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9" r:id="rId1"/>
    <p:sldMasterId id="2147483680" r:id="rId2"/>
  </p:sldMasterIdLst>
  <p:notesMasterIdLst>
    <p:notesMasterId r:id="rId6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F10BE90-F46B-4DFF-A79F-A88589EE34E0}">
  <a:tblStyle styleId="{BF10BE90-F46B-4DFF-A79F-A88589EE34E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786"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13d690a386d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13d690a386d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1595445839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1595445839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593" name="Google Shape;593;gfecc5ff36e_1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 name="Google Shape;594;gfecc5ff36e_1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13d6b80aa7f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13d6b80aa7f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153487ef1b9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153487ef1b9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13d690a386d_1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13d690a386d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
        <p:cNvGrpSpPr/>
        <p:nvPr/>
      </p:nvGrpSpPr>
      <p:grpSpPr>
        <a:xfrm>
          <a:off x="0" y="0"/>
          <a:ext cx="0" cy="0"/>
          <a:chOff x="0" y="0"/>
          <a:chExt cx="0" cy="0"/>
        </a:xfrm>
      </p:grpSpPr>
      <p:sp>
        <p:nvSpPr>
          <p:cNvPr id="837" name="Google Shape;837;g13d690a386d_1_1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8" name="Google Shape;838;g13d690a386d_1_1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
        <p:cNvGrpSpPr/>
        <p:nvPr/>
      </p:nvGrpSpPr>
      <p:grpSpPr>
        <a:xfrm>
          <a:off x="0" y="0"/>
          <a:ext cx="0" cy="0"/>
          <a:chOff x="0" y="0"/>
          <a:chExt cx="0" cy="0"/>
        </a:xfrm>
      </p:grpSpPr>
      <p:sp>
        <p:nvSpPr>
          <p:cNvPr id="888" name="Google Shape;888;g1559e7903a4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 name="Google Shape;889;g1559e7903a4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13d690a386d_1_1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13d690a386d_1_1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
        <p:cNvGrpSpPr/>
        <p:nvPr/>
      </p:nvGrpSpPr>
      <p:grpSpPr>
        <a:xfrm>
          <a:off x="0" y="0"/>
          <a:ext cx="0" cy="0"/>
          <a:chOff x="0" y="0"/>
          <a:chExt cx="0" cy="0"/>
        </a:xfrm>
      </p:grpSpPr>
      <p:sp>
        <p:nvSpPr>
          <p:cNvPr id="908" name="Google Shape;908;g13d690a386d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 name="Google Shape;909;g13d690a386d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
        <p:cNvGrpSpPr/>
        <p:nvPr/>
      </p:nvGrpSpPr>
      <p:grpSpPr>
        <a:xfrm>
          <a:off x="0" y="0"/>
          <a:ext cx="0" cy="0"/>
          <a:chOff x="0" y="0"/>
          <a:chExt cx="0" cy="0"/>
        </a:xfrm>
      </p:grpSpPr>
      <p:sp>
        <p:nvSpPr>
          <p:cNvPr id="917" name="Google Shape;917;g13d690a386d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 name="Google Shape;918;g13d690a386d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Google Shape;267;g1543671d497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 name="Google Shape;268;g1543671d497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13d690a386d_1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13d690a386d_1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
        <p:cNvGrpSpPr/>
        <p:nvPr/>
      </p:nvGrpSpPr>
      <p:grpSpPr>
        <a:xfrm>
          <a:off x="0" y="0"/>
          <a:ext cx="0" cy="0"/>
          <a:chOff x="0" y="0"/>
          <a:chExt cx="0" cy="0"/>
        </a:xfrm>
      </p:grpSpPr>
      <p:sp>
        <p:nvSpPr>
          <p:cNvPr id="989" name="Google Shape;989;g13d690a386d_1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 name="Google Shape;990;g13d690a386d_1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
        <p:cNvGrpSpPr/>
        <p:nvPr/>
      </p:nvGrpSpPr>
      <p:grpSpPr>
        <a:xfrm>
          <a:off x="0" y="0"/>
          <a:ext cx="0" cy="0"/>
          <a:chOff x="0" y="0"/>
          <a:chExt cx="0" cy="0"/>
        </a:xfrm>
      </p:grpSpPr>
      <p:sp>
        <p:nvSpPr>
          <p:cNvPr id="1013" name="Google Shape;1013;g15a563edb2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 name="Google Shape;1014;g15a563edb2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Google Shape;1025;gfecc5ff36e_1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 name="Google Shape;1026;gfecc5ff36e_1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153487ef1b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153487ef1b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
        <p:cNvGrpSpPr/>
        <p:nvPr/>
      </p:nvGrpSpPr>
      <p:grpSpPr>
        <a:xfrm>
          <a:off x="0" y="0"/>
          <a:ext cx="0" cy="0"/>
          <a:chOff x="0" y="0"/>
          <a:chExt cx="0" cy="0"/>
        </a:xfrm>
      </p:grpSpPr>
      <p:sp>
        <p:nvSpPr>
          <p:cNvPr id="1044" name="Google Shape;1044;g1543671d497_2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 name="Google Shape;1045;g1543671d497_2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
        <p:cNvGrpSpPr/>
        <p:nvPr/>
      </p:nvGrpSpPr>
      <p:grpSpPr>
        <a:xfrm>
          <a:off x="0" y="0"/>
          <a:ext cx="0" cy="0"/>
          <a:chOff x="0" y="0"/>
          <a:chExt cx="0" cy="0"/>
        </a:xfrm>
      </p:grpSpPr>
      <p:sp>
        <p:nvSpPr>
          <p:cNvPr id="1058" name="Google Shape;1058;g1543671d497_2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 name="Google Shape;1059;g1543671d497_2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
        <p:cNvGrpSpPr/>
        <p:nvPr/>
      </p:nvGrpSpPr>
      <p:grpSpPr>
        <a:xfrm>
          <a:off x="0" y="0"/>
          <a:ext cx="0" cy="0"/>
          <a:chOff x="0" y="0"/>
          <a:chExt cx="0" cy="0"/>
        </a:xfrm>
      </p:grpSpPr>
      <p:sp>
        <p:nvSpPr>
          <p:cNvPr id="1072" name="Google Shape;1072;g1543671d497_2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 name="Google Shape;1073;g1543671d497_2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1543671d497_2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 name="Google Shape;1087;g1543671d497_2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
        <p:cNvGrpSpPr/>
        <p:nvPr/>
      </p:nvGrpSpPr>
      <p:grpSpPr>
        <a:xfrm>
          <a:off x="0" y="0"/>
          <a:ext cx="0" cy="0"/>
          <a:chOff x="0" y="0"/>
          <a:chExt cx="0" cy="0"/>
        </a:xfrm>
      </p:grpSpPr>
      <p:sp>
        <p:nvSpPr>
          <p:cNvPr id="1100" name="Google Shape;1100;g1543671d497_2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 name="Google Shape;1101;g1543671d497_2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13d690a386d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13d690a386d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
        <p:cNvGrpSpPr/>
        <p:nvPr/>
      </p:nvGrpSpPr>
      <p:grpSpPr>
        <a:xfrm>
          <a:off x="0" y="0"/>
          <a:ext cx="0" cy="0"/>
          <a:chOff x="0" y="0"/>
          <a:chExt cx="0" cy="0"/>
        </a:xfrm>
      </p:grpSpPr>
      <p:sp>
        <p:nvSpPr>
          <p:cNvPr id="1118" name="Google Shape;1118;g15687fad712_1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 name="Google Shape;1119;g15687fad712_1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5"/>
        <p:cNvGrpSpPr/>
        <p:nvPr/>
      </p:nvGrpSpPr>
      <p:grpSpPr>
        <a:xfrm>
          <a:off x="0" y="0"/>
          <a:ext cx="0" cy="0"/>
          <a:chOff x="0" y="0"/>
          <a:chExt cx="0" cy="0"/>
        </a:xfrm>
      </p:grpSpPr>
      <p:sp>
        <p:nvSpPr>
          <p:cNvPr id="1136" name="Google Shape;1136;g15687fad712_1_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 name="Google Shape;1137;g15687fad712_1_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5687fad712_1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5687fad712_1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15687fad712_1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15687fad712_1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
        <p:cNvGrpSpPr/>
        <p:nvPr/>
      </p:nvGrpSpPr>
      <p:grpSpPr>
        <a:xfrm>
          <a:off x="0" y="0"/>
          <a:ext cx="0" cy="0"/>
          <a:chOff x="0" y="0"/>
          <a:chExt cx="0" cy="0"/>
        </a:xfrm>
      </p:grpSpPr>
      <p:sp>
        <p:nvSpPr>
          <p:cNvPr id="1190" name="Google Shape;1190;g1543671d497_2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 name="Google Shape;1191;g1543671d497_2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
        <p:cNvGrpSpPr/>
        <p:nvPr/>
      </p:nvGrpSpPr>
      <p:grpSpPr>
        <a:xfrm>
          <a:off x="0" y="0"/>
          <a:ext cx="0" cy="0"/>
          <a:chOff x="0" y="0"/>
          <a:chExt cx="0" cy="0"/>
        </a:xfrm>
      </p:grpSpPr>
      <p:sp>
        <p:nvSpPr>
          <p:cNvPr id="1208" name="Google Shape;1208;g15687fad712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15687fad712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15687fad712_1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15687fad712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15687fad712_1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15687fad712_1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15687fad712_1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15687fad712_1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136a45289c1_1_38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136a45289c1_1_38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13d690a386d_1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13d690a386d_1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
        <p:cNvGrpSpPr/>
        <p:nvPr/>
      </p:nvGrpSpPr>
      <p:grpSpPr>
        <a:xfrm>
          <a:off x="0" y="0"/>
          <a:ext cx="0" cy="0"/>
          <a:chOff x="0" y="0"/>
          <a:chExt cx="0" cy="0"/>
        </a:xfrm>
      </p:grpSpPr>
      <p:sp>
        <p:nvSpPr>
          <p:cNvPr id="1304" name="Google Shape;1304;g13d6b80aa7f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 name="Google Shape;1305;g13d6b80aa7f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2"/>
        <p:cNvGrpSpPr/>
        <p:nvPr/>
      </p:nvGrpSpPr>
      <p:grpSpPr>
        <a:xfrm>
          <a:off x="0" y="0"/>
          <a:ext cx="0" cy="0"/>
          <a:chOff x="0" y="0"/>
          <a:chExt cx="0" cy="0"/>
        </a:xfrm>
      </p:grpSpPr>
      <p:sp>
        <p:nvSpPr>
          <p:cNvPr id="2133" name="Google Shape;2133;g136a45289c1_9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4" name="Google Shape;2134;g136a45289c1_9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7"/>
        <p:cNvGrpSpPr/>
        <p:nvPr/>
      </p:nvGrpSpPr>
      <p:grpSpPr>
        <a:xfrm>
          <a:off x="0" y="0"/>
          <a:ext cx="0" cy="0"/>
          <a:chOff x="0" y="0"/>
          <a:chExt cx="0" cy="0"/>
        </a:xfrm>
      </p:grpSpPr>
      <p:sp>
        <p:nvSpPr>
          <p:cNvPr id="2148" name="Google Shape;2148;g136a45289c1_9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9" name="Google Shape;2149;g136a45289c1_9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8"/>
        <p:cNvGrpSpPr/>
        <p:nvPr/>
      </p:nvGrpSpPr>
      <p:grpSpPr>
        <a:xfrm>
          <a:off x="0" y="0"/>
          <a:ext cx="0" cy="0"/>
          <a:chOff x="0" y="0"/>
          <a:chExt cx="0" cy="0"/>
        </a:xfrm>
      </p:grpSpPr>
      <p:sp>
        <p:nvSpPr>
          <p:cNvPr id="2169" name="Google Shape;2169;g136a45289c1_1_200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0" name="Google Shape;2170;g136a45289c1_1_20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5"/>
        <p:cNvGrpSpPr/>
        <p:nvPr/>
      </p:nvGrpSpPr>
      <p:grpSpPr>
        <a:xfrm>
          <a:off x="0" y="0"/>
          <a:ext cx="0" cy="0"/>
          <a:chOff x="0" y="0"/>
          <a:chExt cx="0" cy="0"/>
        </a:xfrm>
      </p:grpSpPr>
      <p:sp>
        <p:nvSpPr>
          <p:cNvPr id="2196" name="Google Shape;2196;g136a45289c1_1_20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7" name="Google Shape;2197;g136a45289c1_1_20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1"/>
        <p:cNvGrpSpPr/>
        <p:nvPr/>
      </p:nvGrpSpPr>
      <p:grpSpPr>
        <a:xfrm>
          <a:off x="0" y="0"/>
          <a:ext cx="0" cy="0"/>
          <a:chOff x="0" y="0"/>
          <a:chExt cx="0" cy="0"/>
        </a:xfrm>
      </p:grpSpPr>
      <p:sp>
        <p:nvSpPr>
          <p:cNvPr id="2212" name="Google Shape;2212;g136a45289c1_1_20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3" name="Google Shape;2213;g136a45289c1_1_20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0"/>
        <p:cNvGrpSpPr/>
        <p:nvPr/>
      </p:nvGrpSpPr>
      <p:grpSpPr>
        <a:xfrm>
          <a:off x="0" y="0"/>
          <a:ext cx="0" cy="0"/>
          <a:chOff x="0" y="0"/>
          <a:chExt cx="0" cy="0"/>
        </a:xfrm>
      </p:grpSpPr>
      <p:sp>
        <p:nvSpPr>
          <p:cNvPr id="2551" name="Google Shape;2551;g136a45289c1_1_204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2" name="Google Shape;2552;g136a45289c1_1_20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1"/>
        <p:cNvGrpSpPr/>
        <p:nvPr/>
      </p:nvGrpSpPr>
      <p:grpSpPr>
        <a:xfrm>
          <a:off x="0" y="0"/>
          <a:ext cx="0" cy="0"/>
          <a:chOff x="0" y="0"/>
          <a:chExt cx="0" cy="0"/>
        </a:xfrm>
      </p:grpSpPr>
      <p:sp>
        <p:nvSpPr>
          <p:cNvPr id="4752" name="Google Shape;4752;g136a45289c1_1_22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3" name="Google Shape;4753;g136a45289c1_1_22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0"/>
        <p:cNvGrpSpPr/>
        <p:nvPr/>
      </p:nvGrpSpPr>
      <p:grpSpPr>
        <a:xfrm>
          <a:off x="0" y="0"/>
          <a:ext cx="0" cy="0"/>
          <a:chOff x="0" y="0"/>
          <a:chExt cx="0" cy="0"/>
        </a:xfrm>
      </p:grpSpPr>
      <p:sp>
        <p:nvSpPr>
          <p:cNvPr id="5171" name="Google Shape;5171;g136a45289c1_1_23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2" name="Google Shape;5172;g136a45289c1_1_23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0"/>
        <p:cNvGrpSpPr/>
        <p:nvPr/>
      </p:nvGrpSpPr>
      <p:grpSpPr>
        <a:xfrm>
          <a:off x="0" y="0"/>
          <a:ext cx="0" cy="0"/>
          <a:chOff x="0" y="0"/>
          <a:chExt cx="0" cy="0"/>
        </a:xfrm>
      </p:grpSpPr>
      <p:sp>
        <p:nvSpPr>
          <p:cNvPr id="5341" name="Google Shape;5341;g136a45289c1_1_23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2" name="Google Shape;5342;g136a45289c1_1_23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122ec61ca62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122ec61ca62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5"/>
        <p:cNvGrpSpPr/>
        <p:nvPr/>
      </p:nvGrpSpPr>
      <p:grpSpPr>
        <a:xfrm>
          <a:off x="0" y="0"/>
          <a:ext cx="0" cy="0"/>
          <a:chOff x="0" y="0"/>
          <a:chExt cx="0" cy="0"/>
        </a:xfrm>
      </p:grpSpPr>
      <p:sp>
        <p:nvSpPr>
          <p:cNvPr id="5746" name="Google Shape;5746;g136a45289c1_1_23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7" name="Google Shape;5747;g136a45289c1_1_23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5"/>
        <p:cNvGrpSpPr/>
        <p:nvPr/>
      </p:nvGrpSpPr>
      <p:grpSpPr>
        <a:xfrm>
          <a:off x="0" y="0"/>
          <a:ext cx="0" cy="0"/>
          <a:chOff x="0" y="0"/>
          <a:chExt cx="0" cy="0"/>
        </a:xfrm>
      </p:grpSpPr>
      <p:sp>
        <p:nvSpPr>
          <p:cNvPr id="6126" name="Google Shape;6126;g136a45289c1_1_23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7" name="Google Shape;6127;g136a45289c1_1_23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2"/>
        <p:cNvGrpSpPr/>
        <p:nvPr/>
      </p:nvGrpSpPr>
      <p:grpSpPr>
        <a:xfrm>
          <a:off x="0" y="0"/>
          <a:ext cx="0" cy="0"/>
          <a:chOff x="0" y="0"/>
          <a:chExt cx="0" cy="0"/>
        </a:xfrm>
      </p:grpSpPr>
      <p:sp>
        <p:nvSpPr>
          <p:cNvPr id="6903" name="Google Shape;6903;g136a45289c1_1_24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4" name="Google Shape;6904;g136a45289c1_1_24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9"/>
        <p:cNvGrpSpPr/>
        <p:nvPr/>
      </p:nvGrpSpPr>
      <p:grpSpPr>
        <a:xfrm>
          <a:off x="0" y="0"/>
          <a:ext cx="0" cy="0"/>
          <a:chOff x="0" y="0"/>
          <a:chExt cx="0" cy="0"/>
        </a:xfrm>
      </p:grpSpPr>
      <p:sp>
        <p:nvSpPr>
          <p:cNvPr id="8310" name="Google Shape;8310;g136a45289c1_1_26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1" name="Google Shape;8311;g136a45289c1_1_26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3"/>
        <p:cNvGrpSpPr/>
        <p:nvPr/>
      </p:nvGrpSpPr>
      <p:grpSpPr>
        <a:xfrm>
          <a:off x="0" y="0"/>
          <a:ext cx="0" cy="0"/>
          <a:chOff x="0" y="0"/>
          <a:chExt cx="0" cy="0"/>
        </a:xfrm>
      </p:grpSpPr>
      <p:sp>
        <p:nvSpPr>
          <p:cNvPr id="10704" name="Google Shape;10704;g136a45289c1_1_28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5" name="Google Shape;10705;g136a45289c1_1_28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7"/>
        <p:cNvGrpSpPr/>
        <p:nvPr/>
      </p:nvGrpSpPr>
      <p:grpSpPr>
        <a:xfrm>
          <a:off x="0" y="0"/>
          <a:ext cx="0" cy="0"/>
          <a:chOff x="0" y="0"/>
          <a:chExt cx="0" cy="0"/>
        </a:xfrm>
      </p:grpSpPr>
      <p:sp>
        <p:nvSpPr>
          <p:cNvPr id="12718" name="Google Shape;12718;g136a45289c1_1_305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9" name="Google Shape;12719;g136a45289c1_1_305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53"/>
        <p:cNvGrpSpPr/>
        <p:nvPr/>
      </p:nvGrpSpPr>
      <p:grpSpPr>
        <a:xfrm>
          <a:off x="0" y="0"/>
          <a:ext cx="0" cy="0"/>
          <a:chOff x="0" y="0"/>
          <a:chExt cx="0" cy="0"/>
        </a:xfrm>
      </p:grpSpPr>
      <p:sp>
        <p:nvSpPr>
          <p:cNvPr id="14354" name="Google Shape;14354;g136a45289c1_1_32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5" name="Google Shape;14355;g136a45289c1_1_32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95"/>
        <p:cNvGrpSpPr/>
        <p:nvPr/>
      </p:nvGrpSpPr>
      <p:grpSpPr>
        <a:xfrm>
          <a:off x="0" y="0"/>
          <a:ext cx="0" cy="0"/>
          <a:chOff x="0" y="0"/>
          <a:chExt cx="0" cy="0"/>
        </a:xfrm>
      </p:grpSpPr>
      <p:sp>
        <p:nvSpPr>
          <p:cNvPr id="15396" name="Google Shape;15396;g136a45289c1_1_33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97" name="Google Shape;15397;g136a45289c1_1_33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38"/>
        <p:cNvGrpSpPr/>
        <p:nvPr/>
      </p:nvGrpSpPr>
      <p:grpSpPr>
        <a:xfrm>
          <a:off x="0" y="0"/>
          <a:ext cx="0" cy="0"/>
          <a:chOff x="0" y="0"/>
          <a:chExt cx="0" cy="0"/>
        </a:xfrm>
      </p:grpSpPr>
      <p:sp>
        <p:nvSpPr>
          <p:cNvPr id="16939" name="Google Shape;16939;g136a45289c1_1_3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0" name="Google Shape;16940;g136a45289c1_1_3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91"/>
        <p:cNvGrpSpPr/>
        <p:nvPr/>
      </p:nvGrpSpPr>
      <p:grpSpPr>
        <a:xfrm>
          <a:off x="0" y="0"/>
          <a:ext cx="0" cy="0"/>
          <a:chOff x="0" y="0"/>
          <a:chExt cx="0" cy="0"/>
        </a:xfrm>
      </p:grpSpPr>
      <p:sp>
        <p:nvSpPr>
          <p:cNvPr id="17092" name="Google Shape;17092;g136a45289c1_1_349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93" name="Google Shape;17093;g136a45289c1_1_349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13d6b80aa7f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13d6b80aa7f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5"/>
        <p:cNvGrpSpPr/>
        <p:nvPr/>
      </p:nvGrpSpPr>
      <p:grpSpPr>
        <a:xfrm>
          <a:off x="0" y="0"/>
          <a:ext cx="0" cy="0"/>
          <a:chOff x="0" y="0"/>
          <a:chExt cx="0" cy="0"/>
        </a:xfrm>
      </p:grpSpPr>
      <p:sp>
        <p:nvSpPr>
          <p:cNvPr id="17136" name="Google Shape;17136;g136a45289c1_1_349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37" name="Google Shape;17137;g136a45289c1_1_34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7"/>
        <p:cNvGrpSpPr/>
        <p:nvPr/>
      </p:nvGrpSpPr>
      <p:grpSpPr>
        <a:xfrm>
          <a:off x="0" y="0"/>
          <a:ext cx="0" cy="0"/>
          <a:chOff x="0" y="0"/>
          <a:chExt cx="0" cy="0"/>
        </a:xfrm>
      </p:grpSpPr>
      <p:sp>
        <p:nvSpPr>
          <p:cNvPr id="17718" name="Google Shape;17718;g136a45289c1_1_35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19" name="Google Shape;17719;g136a45289c1_1_35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1"/>
        <p:cNvGrpSpPr/>
        <p:nvPr/>
      </p:nvGrpSpPr>
      <p:grpSpPr>
        <a:xfrm>
          <a:off x="0" y="0"/>
          <a:ext cx="0" cy="0"/>
          <a:chOff x="0" y="0"/>
          <a:chExt cx="0" cy="0"/>
        </a:xfrm>
      </p:grpSpPr>
      <p:sp>
        <p:nvSpPr>
          <p:cNvPr id="18682" name="Google Shape;18682;g136a45289c1_1_36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83" name="Google Shape;18683;g136a45289c1_1_36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33"/>
        <p:cNvGrpSpPr/>
        <p:nvPr/>
      </p:nvGrpSpPr>
      <p:grpSpPr>
        <a:xfrm>
          <a:off x="0" y="0"/>
          <a:ext cx="0" cy="0"/>
          <a:chOff x="0" y="0"/>
          <a:chExt cx="0" cy="0"/>
        </a:xfrm>
      </p:grpSpPr>
      <p:sp>
        <p:nvSpPr>
          <p:cNvPr id="19334" name="Google Shape;19334;g136a45289c1_1_37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35" name="Google Shape;19335;g136a45289c1_1_37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3"/>
        <p:cNvGrpSpPr/>
        <p:nvPr/>
      </p:nvGrpSpPr>
      <p:grpSpPr>
        <a:xfrm>
          <a:off x="0" y="0"/>
          <a:ext cx="0" cy="0"/>
          <a:chOff x="0" y="0"/>
          <a:chExt cx="0" cy="0"/>
        </a:xfrm>
      </p:grpSpPr>
      <p:sp>
        <p:nvSpPr>
          <p:cNvPr id="20154" name="Google Shape;20154;g136a45289c1_1_38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5" name="Google Shape;20155;g136a45289c1_1_38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3"/>
        <p:cNvGrpSpPr/>
        <p:nvPr/>
      </p:nvGrpSpPr>
      <p:grpSpPr>
        <a:xfrm>
          <a:off x="0" y="0"/>
          <a:ext cx="0" cy="0"/>
          <a:chOff x="0" y="0"/>
          <a:chExt cx="0" cy="0"/>
        </a:xfrm>
      </p:grpSpPr>
      <p:sp>
        <p:nvSpPr>
          <p:cNvPr id="20154" name="Google Shape;20154;g136a45289c1_1_38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5" name="Google Shape;20155;g136a45289c1_1_38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413124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13d690a386d_0_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13d690a386d_0_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b1d8578dd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b1d8578dd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5a563edb2e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5a563edb2e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6.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4.png"/><Relationship Id="rId7"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10.png"/><Relationship Id="rId10" Type="http://schemas.openxmlformats.org/officeDocument/2006/relationships/image" Target="../media/image4.png"/><Relationship Id="rId4" Type="http://schemas.openxmlformats.org/officeDocument/2006/relationships/image" Target="../media/image15.png"/><Relationship Id="rId9" Type="http://schemas.openxmlformats.org/officeDocument/2006/relationships/image" Target="../media/image17.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4.png"/><Relationship Id="rId7"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10.png"/><Relationship Id="rId10" Type="http://schemas.openxmlformats.org/officeDocument/2006/relationships/image" Target="../media/image4.png"/><Relationship Id="rId4" Type="http://schemas.openxmlformats.org/officeDocument/2006/relationships/image" Target="../media/image15.png"/><Relationship Id="rId9" Type="http://schemas.openxmlformats.org/officeDocument/2006/relationships/image" Target="../media/image17.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image" Target="../media/image1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12.png"/><Relationship Id="rId4" Type="http://schemas.openxmlformats.org/officeDocument/2006/relationships/image" Target="../media/image14.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3.png"/><Relationship Id="rId5" Type="http://schemas.openxmlformats.org/officeDocument/2006/relationships/image" Target="../media/image7.png"/><Relationship Id="rId10" Type="http://schemas.openxmlformats.org/officeDocument/2006/relationships/image" Target="../media/image4.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4.png"/><Relationship Id="rId7"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2.png"/><Relationship Id="rId5" Type="http://schemas.openxmlformats.org/officeDocument/2006/relationships/image" Target="../media/image10.png"/><Relationship Id="rId4" Type="http://schemas.openxmlformats.org/officeDocument/2006/relationships/image" Target="../media/image15.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2.png"/><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0.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hyperlink" Target="http://bit.ly/2TtBDfr" TargetMode="External"/><Relationship Id="rId2" Type="http://schemas.openxmlformats.org/officeDocument/2006/relationships/image" Target="../media/image22.png"/><Relationship Id="rId1" Type="http://schemas.openxmlformats.org/officeDocument/2006/relationships/slideMaster" Target="../slideMasters/slideMaster1.xml"/><Relationship Id="rId6" Type="http://schemas.openxmlformats.org/officeDocument/2006/relationships/image" Target="../media/image26.png"/><Relationship Id="rId11" Type="http://schemas.openxmlformats.org/officeDocument/2006/relationships/hyperlink" Target="http://bit.ly/2TyoMsr" TargetMode="External"/><Relationship Id="rId5" Type="http://schemas.openxmlformats.org/officeDocument/2006/relationships/image" Target="../media/image29.png"/><Relationship Id="rId10" Type="http://schemas.openxmlformats.org/officeDocument/2006/relationships/hyperlink" Target="http://bit.ly/2Tynxth" TargetMode="External"/><Relationship Id="rId4" Type="http://schemas.openxmlformats.org/officeDocument/2006/relationships/image" Target="../media/image24.png"/><Relationship Id="rId9" Type="http://schemas.openxmlformats.org/officeDocument/2006/relationships/image" Target="../media/image20.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6.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34725" y="513250"/>
            <a:ext cx="4474500" cy="16701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44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286050" y="2780675"/>
            <a:ext cx="25719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11" name="Google Shape;11;p2"/>
          <p:cNvPicPr preferRelativeResize="0"/>
          <p:nvPr/>
        </p:nvPicPr>
        <p:blipFill rotWithShape="1">
          <a:blip r:embed="rId2">
            <a:alphaModFix/>
          </a:blip>
          <a:srcRect b="5508"/>
          <a:stretch/>
        </p:blipFill>
        <p:spPr>
          <a:xfrm>
            <a:off x="-82775" y="3766500"/>
            <a:ext cx="9382001" cy="1389550"/>
          </a:xfrm>
          <a:prstGeom prst="rect">
            <a:avLst/>
          </a:prstGeom>
          <a:noFill/>
          <a:ln>
            <a:noFill/>
          </a:ln>
        </p:spPr>
      </p:pic>
      <p:sp>
        <p:nvSpPr>
          <p:cNvPr id="12" name="Google Shape;12;p2"/>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 name="Google Shape;13;p2"/>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4" name="Google Shape;14;p2"/>
          <p:cNvPicPr preferRelativeResize="0"/>
          <p:nvPr/>
        </p:nvPicPr>
        <p:blipFill>
          <a:blip r:embed="rId4">
            <a:alphaModFix/>
          </a:blip>
          <a:stretch>
            <a:fillRect/>
          </a:stretch>
        </p:blipFill>
        <p:spPr>
          <a:xfrm rot="-752343">
            <a:off x="-130332" y="67987"/>
            <a:ext cx="1690863" cy="887925"/>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3"/>
        <p:cNvGrpSpPr/>
        <p:nvPr/>
      </p:nvGrpSpPr>
      <p:grpSpPr>
        <a:xfrm>
          <a:off x="0" y="0"/>
          <a:ext cx="0" cy="0"/>
          <a:chOff x="0" y="0"/>
          <a:chExt cx="0" cy="0"/>
        </a:xfrm>
      </p:grpSpPr>
      <p:sp>
        <p:nvSpPr>
          <p:cNvPr id="84" name="Google Shape;84;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5" name="Google Shape;85;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86" name="Google Shape;86;p11"/>
          <p:cNvPicPr preferRelativeResize="0"/>
          <p:nvPr/>
        </p:nvPicPr>
        <p:blipFill>
          <a:blip r:embed="rId2">
            <a:alphaModFix/>
          </a:blip>
          <a:stretch>
            <a:fillRect/>
          </a:stretch>
        </p:blipFill>
        <p:spPr>
          <a:xfrm flipH="1">
            <a:off x="6228166" y="3466086"/>
            <a:ext cx="2714199" cy="1321299"/>
          </a:xfrm>
          <a:prstGeom prst="rect">
            <a:avLst/>
          </a:prstGeom>
          <a:noFill/>
          <a:ln>
            <a:noFill/>
          </a:ln>
        </p:spPr>
      </p:pic>
      <p:pic>
        <p:nvPicPr>
          <p:cNvPr id="87" name="Google Shape;87;p11"/>
          <p:cNvPicPr preferRelativeResize="0"/>
          <p:nvPr/>
        </p:nvPicPr>
        <p:blipFill rotWithShape="1">
          <a:blip r:embed="rId3">
            <a:alphaModFix/>
          </a:blip>
          <a:srcRect b="47816"/>
          <a:stretch/>
        </p:blipFill>
        <p:spPr>
          <a:xfrm>
            <a:off x="-82775" y="4376100"/>
            <a:ext cx="9382001" cy="767400"/>
          </a:xfrm>
          <a:prstGeom prst="rect">
            <a:avLst/>
          </a:prstGeom>
          <a:noFill/>
          <a:ln>
            <a:noFill/>
          </a:ln>
        </p:spPr>
      </p:pic>
      <p:pic>
        <p:nvPicPr>
          <p:cNvPr id="88" name="Google Shape;88;p11"/>
          <p:cNvPicPr preferRelativeResize="0"/>
          <p:nvPr/>
        </p:nvPicPr>
        <p:blipFill>
          <a:blip r:embed="rId4">
            <a:alphaModFix/>
          </a:blip>
          <a:stretch>
            <a:fillRect/>
          </a:stretch>
        </p:blipFill>
        <p:spPr>
          <a:xfrm rot="5400000">
            <a:off x="892164" y="3363483"/>
            <a:ext cx="879150" cy="2663475"/>
          </a:xfrm>
          <a:prstGeom prst="rect">
            <a:avLst/>
          </a:prstGeom>
          <a:noFill/>
          <a:ln>
            <a:noFill/>
          </a:ln>
        </p:spPr>
      </p:pic>
      <p:pic>
        <p:nvPicPr>
          <p:cNvPr id="89" name="Google Shape;89;p11"/>
          <p:cNvPicPr preferRelativeResize="0"/>
          <p:nvPr/>
        </p:nvPicPr>
        <p:blipFill>
          <a:blip r:embed="rId5">
            <a:alphaModFix/>
          </a:blip>
          <a:stretch>
            <a:fillRect/>
          </a:stretch>
        </p:blipFill>
        <p:spPr>
          <a:xfrm rot="752343" flipH="1">
            <a:off x="7672489" y="1141687"/>
            <a:ext cx="1690863" cy="887925"/>
          </a:xfrm>
          <a:prstGeom prst="rect">
            <a:avLst/>
          </a:prstGeom>
          <a:noFill/>
          <a:ln>
            <a:noFill/>
          </a:ln>
        </p:spPr>
      </p:pic>
      <p:pic>
        <p:nvPicPr>
          <p:cNvPr id="90" name="Google Shape;90;p11"/>
          <p:cNvPicPr preferRelativeResize="0"/>
          <p:nvPr/>
        </p:nvPicPr>
        <p:blipFill>
          <a:blip r:embed="rId6">
            <a:alphaModFix/>
          </a:blip>
          <a:stretch>
            <a:fillRect/>
          </a:stretch>
        </p:blipFill>
        <p:spPr>
          <a:xfrm flipH="1">
            <a:off x="7463659" y="2868162"/>
            <a:ext cx="2008027" cy="1720799"/>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9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92"/>
        <p:cNvGrpSpPr/>
        <p:nvPr/>
      </p:nvGrpSpPr>
      <p:grpSpPr>
        <a:xfrm>
          <a:off x="0" y="0"/>
          <a:ext cx="0" cy="0"/>
          <a:chOff x="0" y="0"/>
          <a:chExt cx="0" cy="0"/>
        </a:xfrm>
      </p:grpSpPr>
      <p:sp>
        <p:nvSpPr>
          <p:cNvPr id="93" name="Google Shape;93;p13"/>
          <p:cNvSpPr txBox="1">
            <a:spLocks noGrp="1"/>
          </p:cNvSpPr>
          <p:nvPr>
            <p:ph type="title"/>
          </p:nvPr>
        </p:nvSpPr>
        <p:spPr>
          <a:xfrm>
            <a:off x="720000" y="2594888"/>
            <a:ext cx="2336400" cy="65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 name="Google Shape;94;p13"/>
          <p:cNvSpPr txBox="1">
            <a:spLocks noGrp="1"/>
          </p:cNvSpPr>
          <p:nvPr>
            <p:ph type="title" idx="2" hasCustomPrompt="1"/>
          </p:nvPr>
        </p:nvSpPr>
        <p:spPr>
          <a:xfrm>
            <a:off x="1467150" y="1811637"/>
            <a:ext cx="8421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9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5" name="Google Shape;95;p13"/>
          <p:cNvSpPr txBox="1">
            <a:spLocks noGrp="1"/>
          </p:cNvSpPr>
          <p:nvPr>
            <p:ph type="subTitle" idx="1"/>
          </p:nvPr>
        </p:nvSpPr>
        <p:spPr>
          <a:xfrm>
            <a:off x="720000" y="3293638"/>
            <a:ext cx="2336400" cy="50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6" name="Google Shape;96;p13"/>
          <p:cNvSpPr txBox="1">
            <a:spLocks noGrp="1"/>
          </p:cNvSpPr>
          <p:nvPr>
            <p:ph type="title" idx="3"/>
          </p:nvPr>
        </p:nvSpPr>
        <p:spPr>
          <a:xfrm>
            <a:off x="3403800" y="2594888"/>
            <a:ext cx="2336400" cy="65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 name="Google Shape;97;p13"/>
          <p:cNvSpPr txBox="1">
            <a:spLocks noGrp="1"/>
          </p:cNvSpPr>
          <p:nvPr>
            <p:ph type="title" idx="4" hasCustomPrompt="1"/>
          </p:nvPr>
        </p:nvSpPr>
        <p:spPr>
          <a:xfrm>
            <a:off x="4150950" y="1811637"/>
            <a:ext cx="8421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9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8" name="Google Shape;98;p13"/>
          <p:cNvSpPr txBox="1">
            <a:spLocks noGrp="1"/>
          </p:cNvSpPr>
          <p:nvPr>
            <p:ph type="subTitle" idx="5"/>
          </p:nvPr>
        </p:nvSpPr>
        <p:spPr>
          <a:xfrm>
            <a:off x="3403800" y="3293638"/>
            <a:ext cx="2336400" cy="50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9" name="Google Shape;99;p13"/>
          <p:cNvSpPr txBox="1">
            <a:spLocks noGrp="1"/>
          </p:cNvSpPr>
          <p:nvPr>
            <p:ph type="title" idx="6"/>
          </p:nvPr>
        </p:nvSpPr>
        <p:spPr>
          <a:xfrm>
            <a:off x="6087600" y="2594888"/>
            <a:ext cx="2336400" cy="65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00" name="Google Shape;100;p13"/>
          <p:cNvSpPr txBox="1">
            <a:spLocks noGrp="1"/>
          </p:cNvSpPr>
          <p:nvPr>
            <p:ph type="title" idx="7" hasCustomPrompt="1"/>
          </p:nvPr>
        </p:nvSpPr>
        <p:spPr>
          <a:xfrm>
            <a:off x="6834750" y="1811637"/>
            <a:ext cx="8421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9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1" name="Google Shape;101;p13"/>
          <p:cNvSpPr txBox="1">
            <a:spLocks noGrp="1"/>
          </p:cNvSpPr>
          <p:nvPr>
            <p:ph type="subTitle" idx="8"/>
          </p:nvPr>
        </p:nvSpPr>
        <p:spPr>
          <a:xfrm>
            <a:off x="6087600" y="3293638"/>
            <a:ext cx="2336400" cy="50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 name="Google Shape;102;p13"/>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03" name="Google Shape;103;p13"/>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104" name="Google Shape;104;p13"/>
          <p:cNvPicPr preferRelativeResize="0"/>
          <p:nvPr/>
        </p:nvPicPr>
        <p:blipFill>
          <a:blip r:embed="rId3">
            <a:alphaModFix/>
          </a:blip>
          <a:stretch>
            <a:fillRect/>
          </a:stretch>
        </p:blipFill>
        <p:spPr>
          <a:xfrm flipH="1">
            <a:off x="-210027" y="4126274"/>
            <a:ext cx="2254152" cy="1035726"/>
          </a:xfrm>
          <a:prstGeom prst="rect">
            <a:avLst/>
          </a:prstGeom>
          <a:noFill/>
          <a:ln>
            <a:noFill/>
          </a:ln>
        </p:spPr>
      </p:pic>
      <p:pic>
        <p:nvPicPr>
          <p:cNvPr id="105" name="Google Shape;105;p13"/>
          <p:cNvPicPr preferRelativeResize="0"/>
          <p:nvPr/>
        </p:nvPicPr>
        <p:blipFill>
          <a:blip r:embed="rId4">
            <a:alphaModFix/>
          </a:blip>
          <a:stretch>
            <a:fillRect/>
          </a:stretch>
        </p:blipFill>
        <p:spPr>
          <a:xfrm flipH="1">
            <a:off x="7303836" y="4099375"/>
            <a:ext cx="1840162" cy="1062625"/>
          </a:xfrm>
          <a:prstGeom prst="rect">
            <a:avLst/>
          </a:prstGeom>
          <a:noFill/>
          <a:ln>
            <a:noFill/>
          </a:ln>
        </p:spPr>
      </p:pic>
      <p:pic>
        <p:nvPicPr>
          <p:cNvPr id="106" name="Google Shape;106;p13"/>
          <p:cNvPicPr preferRelativeResize="0"/>
          <p:nvPr/>
        </p:nvPicPr>
        <p:blipFill>
          <a:blip r:embed="rId5">
            <a:alphaModFix/>
          </a:blip>
          <a:stretch>
            <a:fillRect/>
          </a:stretch>
        </p:blipFill>
        <p:spPr>
          <a:xfrm rot="-752343">
            <a:off x="-760807" y="1065487"/>
            <a:ext cx="1690863" cy="88792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07"/>
        <p:cNvGrpSpPr/>
        <p:nvPr/>
      </p:nvGrpSpPr>
      <p:grpSpPr>
        <a:xfrm>
          <a:off x="0" y="0"/>
          <a:ext cx="0" cy="0"/>
          <a:chOff x="0" y="0"/>
          <a:chExt cx="0" cy="0"/>
        </a:xfrm>
      </p:grpSpPr>
      <p:sp>
        <p:nvSpPr>
          <p:cNvPr id="108" name="Google Shape;108;p14"/>
          <p:cNvSpPr txBox="1">
            <a:spLocks noGrp="1"/>
          </p:cNvSpPr>
          <p:nvPr>
            <p:ph type="title"/>
          </p:nvPr>
        </p:nvSpPr>
        <p:spPr>
          <a:xfrm>
            <a:off x="715100" y="1962400"/>
            <a:ext cx="4964700" cy="11700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 name="Google Shape;109;p14"/>
          <p:cNvSpPr txBox="1">
            <a:spLocks noGrp="1"/>
          </p:cNvSpPr>
          <p:nvPr>
            <p:ph type="title" idx="2" hasCustomPrompt="1"/>
          </p:nvPr>
        </p:nvSpPr>
        <p:spPr>
          <a:xfrm>
            <a:off x="715100" y="695200"/>
            <a:ext cx="15285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0" name="Google Shape;110;p14"/>
          <p:cNvSpPr txBox="1">
            <a:spLocks noGrp="1"/>
          </p:cNvSpPr>
          <p:nvPr>
            <p:ph type="subTitle" idx="1"/>
          </p:nvPr>
        </p:nvSpPr>
        <p:spPr>
          <a:xfrm>
            <a:off x="715100" y="3218625"/>
            <a:ext cx="4788600" cy="33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11" name="Google Shape;111;p14"/>
          <p:cNvPicPr preferRelativeResize="0"/>
          <p:nvPr/>
        </p:nvPicPr>
        <p:blipFill rotWithShape="1">
          <a:blip r:embed="rId2">
            <a:alphaModFix/>
          </a:blip>
          <a:srcRect b="47816"/>
          <a:stretch/>
        </p:blipFill>
        <p:spPr>
          <a:xfrm>
            <a:off x="-82775" y="4376100"/>
            <a:ext cx="9382001" cy="767400"/>
          </a:xfrm>
          <a:prstGeom prst="rect">
            <a:avLst/>
          </a:prstGeom>
          <a:noFill/>
          <a:ln>
            <a:noFill/>
          </a:ln>
        </p:spPr>
      </p:pic>
      <p:pic>
        <p:nvPicPr>
          <p:cNvPr id="112" name="Google Shape;112;p14"/>
          <p:cNvPicPr preferRelativeResize="0"/>
          <p:nvPr/>
        </p:nvPicPr>
        <p:blipFill>
          <a:blip r:embed="rId3">
            <a:alphaModFix/>
          </a:blip>
          <a:stretch>
            <a:fillRect/>
          </a:stretch>
        </p:blipFill>
        <p:spPr>
          <a:xfrm flipH="1">
            <a:off x="-111699" y="3626525"/>
            <a:ext cx="2714650" cy="1247326"/>
          </a:xfrm>
          <a:prstGeom prst="rect">
            <a:avLst/>
          </a:prstGeom>
          <a:noFill/>
          <a:ln>
            <a:noFill/>
          </a:ln>
        </p:spPr>
      </p:pic>
      <p:pic>
        <p:nvPicPr>
          <p:cNvPr id="113" name="Google Shape;113;p14"/>
          <p:cNvPicPr preferRelativeResize="0"/>
          <p:nvPr/>
        </p:nvPicPr>
        <p:blipFill>
          <a:blip r:embed="rId4">
            <a:alphaModFix/>
          </a:blip>
          <a:stretch>
            <a:fillRect/>
          </a:stretch>
        </p:blipFill>
        <p:spPr>
          <a:xfrm>
            <a:off x="-168875" y="3862725"/>
            <a:ext cx="2714199" cy="1321299"/>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114"/>
        <p:cNvGrpSpPr/>
        <p:nvPr/>
      </p:nvGrpSpPr>
      <p:grpSpPr>
        <a:xfrm>
          <a:off x="0" y="0"/>
          <a:ext cx="0" cy="0"/>
          <a:chOff x="0" y="0"/>
          <a:chExt cx="0" cy="0"/>
        </a:xfrm>
      </p:grpSpPr>
      <p:sp>
        <p:nvSpPr>
          <p:cNvPr id="115" name="Google Shape;115;p15"/>
          <p:cNvSpPr txBox="1">
            <a:spLocks noGrp="1"/>
          </p:cNvSpPr>
          <p:nvPr>
            <p:ph type="title"/>
          </p:nvPr>
        </p:nvSpPr>
        <p:spPr>
          <a:xfrm>
            <a:off x="2206050" y="2040354"/>
            <a:ext cx="4731900" cy="125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6" name="Google Shape;116;p15"/>
          <p:cNvSpPr txBox="1">
            <a:spLocks noGrp="1"/>
          </p:cNvSpPr>
          <p:nvPr>
            <p:ph type="title" idx="2" hasCustomPrompt="1"/>
          </p:nvPr>
        </p:nvSpPr>
        <p:spPr>
          <a:xfrm>
            <a:off x="3788450" y="755299"/>
            <a:ext cx="15672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7" name="Google Shape;117;p15"/>
          <p:cNvSpPr txBox="1">
            <a:spLocks noGrp="1"/>
          </p:cNvSpPr>
          <p:nvPr>
            <p:ph type="subTitle" idx="1"/>
          </p:nvPr>
        </p:nvSpPr>
        <p:spPr>
          <a:xfrm>
            <a:off x="2153700" y="3416520"/>
            <a:ext cx="4836600" cy="343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18" name="Google Shape;118;p15"/>
          <p:cNvPicPr preferRelativeResize="0"/>
          <p:nvPr/>
        </p:nvPicPr>
        <p:blipFill>
          <a:blip r:embed="rId2">
            <a:alphaModFix/>
          </a:blip>
          <a:stretch>
            <a:fillRect/>
          </a:stretch>
        </p:blipFill>
        <p:spPr>
          <a:xfrm rot="35" flipH="1">
            <a:off x="-128000" y="3167659"/>
            <a:ext cx="1402026" cy="1363809"/>
          </a:xfrm>
          <a:prstGeom prst="rect">
            <a:avLst/>
          </a:prstGeom>
          <a:noFill/>
          <a:ln>
            <a:noFill/>
          </a:ln>
        </p:spPr>
      </p:pic>
      <p:pic>
        <p:nvPicPr>
          <p:cNvPr id="119" name="Google Shape;119;p15"/>
          <p:cNvPicPr preferRelativeResize="0"/>
          <p:nvPr/>
        </p:nvPicPr>
        <p:blipFill>
          <a:blip r:embed="rId3">
            <a:alphaModFix/>
          </a:blip>
          <a:stretch>
            <a:fillRect/>
          </a:stretch>
        </p:blipFill>
        <p:spPr>
          <a:xfrm flipH="1">
            <a:off x="-127998" y="3931325"/>
            <a:ext cx="2714650" cy="1247326"/>
          </a:xfrm>
          <a:prstGeom prst="rect">
            <a:avLst/>
          </a:prstGeom>
          <a:noFill/>
          <a:ln>
            <a:noFill/>
          </a:ln>
        </p:spPr>
      </p:pic>
      <p:pic>
        <p:nvPicPr>
          <p:cNvPr id="120" name="Google Shape;120;p15"/>
          <p:cNvPicPr preferRelativeResize="0"/>
          <p:nvPr/>
        </p:nvPicPr>
        <p:blipFill>
          <a:blip r:embed="rId4">
            <a:alphaModFix/>
          </a:blip>
          <a:stretch>
            <a:fillRect/>
          </a:stretch>
        </p:blipFill>
        <p:spPr>
          <a:xfrm flipH="1">
            <a:off x="-127993" y="4219435"/>
            <a:ext cx="1732744" cy="1083840"/>
          </a:xfrm>
          <a:prstGeom prst="rect">
            <a:avLst/>
          </a:prstGeom>
          <a:noFill/>
          <a:ln>
            <a:noFill/>
          </a:ln>
        </p:spPr>
      </p:pic>
      <p:pic>
        <p:nvPicPr>
          <p:cNvPr id="121" name="Google Shape;121;p15"/>
          <p:cNvPicPr preferRelativeResize="0"/>
          <p:nvPr/>
        </p:nvPicPr>
        <p:blipFill>
          <a:blip r:embed="rId5">
            <a:alphaModFix/>
          </a:blip>
          <a:stretch>
            <a:fillRect/>
          </a:stretch>
        </p:blipFill>
        <p:spPr>
          <a:xfrm rot="-4964297" flipH="1">
            <a:off x="8476923" y="2747345"/>
            <a:ext cx="209975" cy="235511"/>
          </a:xfrm>
          <a:prstGeom prst="rect">
            <a:avLst/>
          </a:prstGeom>
          <a:noFill/>
          <a:ln>
            <a:noFill/>
          </a:ln>
        </p:spPr>
      </p:pic>
      <p:pic>
        <p:nvPicPr>
          <p:cNvPr id="122" name="Google Shape;122;p15"/>
          <p:cNvPicPr preferRelativeResize="0"/>
          <p:nvPr/>
        </p:nvPicPr>
        <p:blipFill>
          <a:blip r:embed="rId6">
            <a:alphaModFix/>
          </a:blip>
          <a:stretch>
            <a:fillRect/>
          </a:stretch>
        </p:blipFill>
        <p:spPr>
          <a:xfrm rot="5525605" flipH="1">
            <a:off x="1354239" y="432870"/>
            <a:ext cx="298080" cy="332986"/>
          </a:xfrm>
          <a:prstGeom prst="rect">
            <a:avLst/>
          </a:prstGeom>
          <a:noFill/>
          <a:ln>
            <a:noFill/>
          </a:ln>
        </p:spPr>
      </p:pic>
      <p:pic>
        <p:nvPicPr>
          <p:cNvPr id="123" name="Google Shape;123;p15"/>
          <p:cNvPicPr preferRelativeResize="0"/>
          <p:nvPr/>
        </p:nvPicPr>
        <p:blipFill>
          <a:blip r:embed="rId7">
            <a:alphaModFix/>
          </a:blip>
          <a:stretch>
            <a:fillRect/>
          </a:stretch>
        </p:blipFill>
        <p:spPr>
          <a:xfrm>
            <a:off x="2350992" y="4514928"/>
            <a:ext cx="1149435" cy="663750"/>
          </a:xfrm>
          <a:prstGeom prst="rect">
            <a:avLst/>
          </a:prstGeom>
          <a:noFill/>
          <a:ln>
            <a:noFill/>
          </a:ln>
        </p:spPr>
      </p:pic>
      <p:pic>
        <p:nvPicPr>
          <p:cNvPr id="124" name="Google Shape;124;p15"/>
          <p:cNvPicPr preferRelativeResize="0"/>
          <p:nvPr/>
        </p:nvPicPr>
        <p:blipFill>
          <a:blip r:embed="rId8">
            <a:alphaModFix/>
          </a:blip>
          <a:stretch>
            <a:fillRect/>
          </a:stretch>
        </p:blipFill>
        <p:spPr>
          <a:xfrm flipH="1">
            <a:off x="7891115" y="76025"/>
            <a:ext cx="1560511" cy="1242787"/>
          </a:xfrm>
          <a:prstGeom prst="rect">
            <a:avLst/>
          </a:prstGeom>
          <a:noFill/>
          <a:ln>
            <a:noFill/>
          </a:ln>
        </p:spPr>
      </p:pic>
      <p:pic>
        <p:nvPicPr>
          <p:cNvPr id="125" name="Google Shape;125;p15"/>
          <p:cNvPicPr preferRelativeResize="0"/>
          <p:nvPr/>
        </p:nvPicPr>
        <p:blipFill>
          <a:blip r:embed="rId9">
            <a:alphaModFix/>
          </a:blip>
          <a:stretch>
            <a:fillRect/>
          </a:stretch>
        </p:blipFill>
        <p:spPr>
          <a:xfrm flipH="1">
            <a:off x="7715466" y="-120087"/>
            <a:ext cx="1678962" cy="581193"/>
          </a:xfrm>
          <a:prstGeom prst="rect">
            <a:avLst/>
          </a:prstGeom>
          <a:noFill/>
          <a:ln>
            <a:noFill/>
          </a:ln>
        </p:spPr>
      </p:pic>
      <p:pic>
        <p:nvPicPr>
          <p:cNvPr id="126" name="Google Shape;126;p15"/>
          <p:cNvPicPr preferRelativeResize="0"/>
          <p:nvPr/>
        </p:nvPicPr>
        <p:blipFill>
          <a:blip r:embed="rId10">
            <a:alphaModFix/>
          </a:blip>
          <a:stretch>
            <a:fillRect/>
          </a:stretch>
        </p:blipFill>
        <p:spPr>
          <a:xfrm rot="-752343">
            <a:off x="-51776" y="670937"/>
            <a:ext cx="1690863" cy="887925"/>
          </a:xfrm>
          <a:prstGeom prst="rect">
            <a:avLst/>
          </a:prstGeom>
          <a:noFill/>
          <a:ln>
            <a:noFill/>
          </a:ln>
        </p:spPr>
      </p:pic>
      <p:pic>
        <p:nvPicPr>
          <p:cNvPr id="127" name="Google Shape;127;p15"/>
          <p:cNvPicPr preferRelativeResize="0"/>
          <p:nvPr/>
        </p:nvPicPr>
        <p:blipFill>
          <a:blip r:embed="rId2">
            <a:alphaModFix/>
          </a:blip>
          <a:stretch>
            <a:fillRect/>
          </a:stretch>
        </p:blipFill>
        <p:spPr>
          <a:xfrm rot="-35">
            <a:off x="7880901" y="3167659"/>
            <a:ext cx="1402026" cy="1363809"/>
          </a:xfrm>
          <a:prstGeom prst="rect">
            <a:avLst/>
          </a:prstGeom>
          <a:noFill/>
          <a:ln>
            <a:noFill/>
          </a:ln>
        </p:spPr>
      </p:pic>
      <p:pic>
        <p:nvPicPr>
          <p:cNvPr id="128" name="Google Shape;128;p15"/>
          <p:cNvPicPr preferRelativeResize="0"/>
          <p:nvPr/>
        </p:nvPicPr>
        <p:blipFill>
          <a:blip r:embed="rId3">
            <a:alphaModFix/>
          </a:blip>
          <a:stretch>
            <a:fillRect/>
          </a:stretch>
        </p:blipFill>
        <p:spPr>
          <a:xfrm>
            <a:off x="6568276" y="3931325"/>
            <a:ext cx="2714650" cy="1247326"/>
          </a:xfrm>
          <a:prstGeom prst="rect">
            <a:avLst/>
          </a:prstGeom>
          <a:noFill/>
          <a:ln>
            <a:noFill/>
          </a:ln>
        </p:spPr>
      </p:pic>
      <p:pic>
        <p:nvPicPr>
          <p:cNvPr id="129" name="Google Shape;129;p15"/>
          <p:cNvPicPr preferRelativeResize="0"/>
          <p:nvPr/>
        </p:nvPicPr>
        <p:blipFill>
          <a:blip r:embed="rId4">
            <a:alphaModFix/>
          </a:blip>
          <a:stretch>
            <a:fillRect/>
          </a:stretch>
        </p:blipFill>
        <p:spPr>
          <a:xfrm>
            <a:off x="7550176" y="4219435"/>
            <a:ext cx="1732744" cy="1083840"/>
          </a:xfrm>
          <a:prstGeom prst="rect">
            <a:avLst/>
          </a:prstGeom>
          <a:noFill/>
          <a:ln>
            <a:noFill/>
          </a:ln>
        </p:spPr>
      </p:pic>
      <p:pic>
        <p:nvPicPr>
          <p:cNvPr id="130" name="Google Shape;130;p15"/>
          <p:cNvPicPr preferRelativeResize="0"/>
          <p:nvPr/>
        </p:nvPicPr>
        <p:blipFill>
          <a:blip r:embed="rId7">
            <a:alphaModFix/>
          </a:blip>
          <a:stretch>
            <a:fillRect/>
          </a:stretch>
        </p:blipFill>
        <p:spPr>
          <a:xfrm flipH="1">
            <a:off x="5654500" y="4514928"/>
            <a:ext cx="1149435" cy="66375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3">
  <p:cSld name="SECTION_HEADER_2_1">
    <p:spTree>
      <p:nvGrpSpPr>
        <p:cNvPr id="1" name="Shape 131"/>
        <p:cNvGrpSpPr/>
        <p:nvPr/>
      </p:nvGrpSpPr>
      <p:grpSpPr>
        <a:xfrm>
          <a:off x="0" y="0"/>
          <a:ext cx="0" cy="0"/>
          <a:chOff x="0" y="0"/>
          <a:chExt cx="0" cy="0"/>
        </a:xfrm>
      </p:grpSpPr>
      <p:sp>
        <p:nvSpPr>
          <p:cNvPr id="132" name="Google Shape;132;p16"/>
          <p:cNvSpPr txBox="1">
            <a:spLocks noGrp="1"/>
          </p:cNvSpPr>
          <p:nvPr>
            <p:ph type="title"/>
          </p:nvPr>
        </p:nvSpPr>
        <p:spPr>
          <a:xfrm>
            <a:off x="1712388" y="1199863"/>
            <a:ext cx="5719200" cy="188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3" name="Google Shape;133;p16"/>
          <p:cNvSpPr txBox="1">
            <a:spLocks noGrp="1"/>
          </p:cNvSpPr>
          <p:nvPr>
            <p:ph type="subTitle" idx="1"/>
          </p:nvPr>
        </p:nvSpPr>
        <p:spPr>
          <a:xfrm>
            <a:off x="1712413" y="3899988"/>
            <a:ext cx="5719200" cy="34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34" name="Google Shape;134;p16"/>
          <p:cNvPicPr preferRelativeResize="0"/>
          <p:nvPr/>
        </p:nvPicPr>
        <p:blipFill>
          <a:blip r:embed="rId2">
            <a:alphaModFix/>
          </a:blip>
          <a:stretch>
            <a:fillRect/>
          </a:stretch>
        </p:blipFill>
        <p:spPr>
          <a:xfrm rot="35" flipH="1">
            <a:off x="-128000" y="3167659"/>
            <a:ext cx="1402026" cy="1363809"/>
          </a:xfrm>
          <a:prstGeom prst="rect">
            <a:avLst/>
          </a:prstGeom>
          <a:noFill/>
          <a:ln>
            <a:noFill/>
          </a:ln>
        </p:spPr>
      </p:pic>
      <p:pic>
        <p:nvPicPr>
          <p:cNvPr id="135" name="Google Shape;135;p16"/>
          <p:cNvPicPr preferRelativeResize="0"/>
          <p:nvPr/>
        </p:nvPicPr>
        <p:blipFill>
          <a:blip r:embed="rId3">
            <a:alphaModFix/>
          </a:blip>
          <a:stretch>
            <a:fillRect/>
          </a:stretch>
        </p:blipFill>
        <p:spPr>
          <a:xfrm flipH="1">
            <a:off x="-127998" y="3931325"/>
            <a:ext cx="2714650" cy="1247326"/>
          </a:xfrm>
          <a:prstGeom prst="rect">
            <a:avLst/>
          </a:prstGeom>
          <a:noFill/>
          <a:ln>
            <a:noFill/>
          </a:ln>
        </p:spPr>
      </p:pic>
      <p:pic>
        <p:nvPicPr>
          <p:cNvPr id="136" name="Google Shape;136;p16"/>
          <p:cNvPicPr preferRelativeResize="0"/>
          <p:nvPr/>
        </p:nvPicPr>
        <p:blipFill>
          <a:blip r:embed="rId4">
            <a:alphaModFix/>
          </a:blip>
          <a:stretch>
            <a:fillRect/>
          </a:stretch>
        </p:blipFill>
        <p:spPr>
          <a:xfrm flipH="1">
            <a:off x="-127993" y="4219435"/>
            <a:ext cx="1732744" cy="1083840"/>
          </a:xfrm>
          <a:prstGeom prst="rect">
            <a:avLst/>
          </a:prstGeom>
          <a:noFill/>
          <a:ln>
            <a:noFill/>
          </a:ln>
        </p:spPr>
      </p:pic>
      <p:pic>
        <p:nvPicPr>
          <p:cNvPr id="137" name="Google Shape;137;p16"/>
          <p:cNvPicPr preferRelativeResize="0"/>
          <p:nvPr/>
        </p:nvPicPr>
        <p:blipFill>
          <a:blip r:embed="rId5">
            <a:alphaModFix/>
          </a:blip>
          <a:stretch>
            <a:fillRect/>
          </a:stretch>
        </p:blipFill>
        <p:spPr>
          <a:xfrm rot="-4964297" flipH="1">
            <a:off x="8476923" y="2747345"/>
            <a:ext cx="209975" cy="235511"/>
          </a:xfrm>
          <a:prstGeom prst="rect">
            <a:avLst/>
          </a:prstGeom>
          <a:noFill/>
          <a:ln>
            <a:noFill/>
          </a:ln>
        </p:spPr>
      </p:pic>
      <p:pic>
        <p:nvPicPr>
          <p:cNvPr id="138" name="Google Shape;138;p16"/>
          <p:cNvPicPr preferRelativeResize="0"/>
          <p:nvPr/>
        </p:nvPicPr>
        <p:blipFill>
          <a:blip r:embed="rId6">
            <a:alphaModFix/>
          </a:blip>
          <a:stretch>
            <a:fillRect/>
          </a:stretch>
        </p:blipFill>
        <p:spPr>
          <a:xfrm rot="5525605" flipH="1">
            <a:off x="1354239" y="432870"/>
            <a:ext cx="298080" cy="332986"/>
          </a:xfrm>
          <a:prstGeom prst="rect">
            <a:avLst/>
          </a:prstGeom>
          <a:noFill/>
          <a:ln>
            <a:noFill/>
          </a:ln>
        </p:spPr>
      </p:pic>
      <p:pic>
        <p:nvPicPr>
          <p:cNvPr id="139" name="Google Shape;139;p16"/>
          <p:cNvPicPr preferRelativeResize="0"/>
          <p:nvPr/>
        </p:nvPicPr>
        <p:blipFill>
          <a:blip r:embed="rId7">
            <a:alphaModFix/>
          </a:blip>
          <a:stretch>
            <a:fillRect/>
          </a:stretch>
        </p:blipFill>
        <p:spPr>
          <a:xfrm>
            <a:off x="2350992" y="4514928"/>
            <a:ext cx="1149435" cy="663750"/>
          </a:xfrm>
          <a:prstGeom prst="rect">
            <a:avLst/>
          </a:prstGeom>
          <a:noFill/>
          <a:ln>
            <a:noFill/>
          </a:ln>
        </p:spPr>
      </p:pic>
      <p:pic>
        <p:nvPicPr>
          <p:cNvPr id="140" name="Google Shape;140;p16"/>
          <p:cNvPicPr preferRelativeResize="0"/>
          <p:nvPr/>
        </p:nvPicPr>
        <p:blipFill>
          <a:blip r:embed="rId8">
            <a:alphaModFix/>
          </a:blip>
          <a:stretch>
            <a:fillRect/>
          </a:stretch>
        </p:blipFill>
        <p:spPr>
          <a:xfrm flipH="1">
            <a:off x="7891115" y="76025"/>
            <a:ext cx="1560511" cy="1242787"/>
          </a:xfrm>
          <a:prstGeom prst="rect">
            <a:avLst/>
          </a:prstGeom>
          <a:noFill/>
          <a:ln>
            <a:noFill/>
          </a:ln>
        </p:spPr>
      </p:pic>
      <p:pic>
        <p:nvPicPr>
          <p:cNvPr id="141" name="Google Shape;141;p16"/>
          <p:cNvPicPr preferRelativeResize="0"/>
          <p:nvPr/>
        </p:nvPicPr>
        <p:blipFill>
          <a:blip r:embed="rId9">
            <a:alphaModFix/>
          </a:blip>
          <a:stretch>
            <a:fillRect/>
          </a:stretch>
        </p:blipFill>
        <p:spPr>
          <a:xfrm flipH="1">
            <a:off x="7715466" y="-120087"/>
            <a:ext cx="1678962" cy="581193"/>
          </a:xfrm>
          <a:prstGeom prst="rect">
            <a:avLst/>
          </a:prstGeom>
          <a:noFill/>
          <a:ln>
            <a:noFill/>
          </a:ln>
        </p:spPr>
      </p:pic>
      <p:pic>
        <p:nvPicPr>
          <p:cNvPr id="142" name="Google Shape;142;p16"/>
          <p:cNvPicPr preferRelativeResize="0"/>
          <p:nvPr/>
        </p:nvPicPr>
        <p:blipFill>
          <a:blip r:embed="rId10">
            <a:alphaModFix/>
          </a:blip>
          <a:stretch>
            <a:fillRect/>
          </a:stretch>
        </p:blipFill>
        <p:spPr>
          <a:xfrm rot="-752343">
            <a:off x="-51776" y="670937"/>
            <a:ext cx="1690863" cy="887925"/>
          </a:xfrm>
          <a:prstGeom prst="rect">
            <a:avLst/>
          </a:prstGeom>
          <a:noFill/>
          <a:ln>
            <a:noFill/>
          </a:ln>
        </p:spPr>
      </p:pic>
      <p:pic>
        <p:nvPicPr>
          <p:cNvPr id="143" name="Google Shape;143;p16"/>
          <p:cNvPicPr preferRelativeResize="0"/>
          <p:nvPr/>
        </p:nvPicPr>
        <p:blipFill>
          <a:blip r:embed="rId2">
            <a:alphaModFix/>
          </a:blip>
          <a:stretch>
            <a:fillRect/>
          </a:stretch>
        </p:blipFill>
        <p:spPr>
          <a:xfrm rot="-35">
            <a:off x="7880901" y="3167659"/>
            <a:ext cx="1402026" cy="1363809"/>
          </a:xfrm>
          <a:prstGeom prst="rect">
            <a:avLst/>
          </a:prstGeom>
          <a:noFill/>
          <a:ln>
            <a:noFill/>
          </a:ln>
        </p:spPr>
      </p:pic>
      <p:pic>
        <p:nvPicPr>
          <p:cNvPr id="144" name="Google Shape;144;p16"/>
          <p:cNvPicPr preferRelativeResize="0"/>
          <p:nvPr/>
        </p:nvPicPr>
        <p:blipFill>
          <a:blip r:embed="rId3">
            <a:alphaModFix/>
          </a:blip>
          <a:stretch>
            <a:fillRect/>
          </a:stretch>
        </p:blipFill>
        <p:spPr>
          <a:xfrm>
            <a:off x="6568276" y="3931325"/>
            <a:ext cx="2714650" cy="1247326"/>
          </a:xfrm>
          <a:prstGeom prst="rect">
            <a:avLst/>
          </a:prstGeom>
          <a:noFill/>
          <a:ln>
            <a:noFill/>
          </a:ln>
        </p:spPr>
      </p:pic>
      <p:pic>
        <p:nvPicPr>
          <p:cNvPr id="145" name="Google Shape;145;p16"/>
          <p:cNvPicPr preferRelativeResize="0"/>
          <p:nvPr/>
        </p:nvPicPr>
        <p:blipFill>
          <a:blip r:embed="rId4">
            <a:alphaModFix/>
          </a:blip>
          <a:stretch>
            <a:fillRect/>
          </a:stretch>
        </p:blipFill>
        <p:spPr>
          <a:xfrm>
            <a:off x="7550176" y="4219435"/>
            <a:ext cx="1732744" cy="1083840"/>
          </a:xfrm>
          <a:prstGeom prst="rect">
            <a:avLst/>
          </a:prstGeom>
          <a:noFill/>
          <a:ln>
            <a:noFill/>
          </a:ln>
        </p:spPr>
      </p:pic>
      <p:pic>
        <p:nvPicPr>
          <p:cNvPr id="146" name="Google Shape;146;p16"/>
          <p:cNvPicPr preferRelativeResize="0"/>
          <p:nvPr/>
        </p:nvPicPr>
        <p:blipFill>
          <a:blip r:embed="rId7">
            <a:alphaModFix/>
          </a:blip>
          <a:stretch>
            <a:fillRect/>
          </a:stretch>
        </p:blipFill>
        <p:spPr>
          <a:xfrm flipH="1">
            <a:off x="5654500" y="4514928"/>
            <a:ext cx="1149435" cy="66375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1">
    <p:spTree>
      <p:nvGrpSpPr>
        <p:cNvPr id="1" name="Shape 147"/>
        <p:cNvGrpSpPr/>
        <p:nvPr/>
      </p:nvGrpSpPr>
      <p:grpSpPr>
        <a:xfrm>
          <a:off x="0" y="0"/>
          <a:ext cx="0" cy="0"/>
          <a:chOff x="0" y="0"/>
          <a:chExt cx="0" cy="0"/>
        </a:xfrm>
      </p:grpSpPr>
      <p:sp>
        <p:nvSpPr>
          <p:cNvPr id="148" name="Google Shape;148;p17"/>
          <p:cNvSpPr txBox="1">
            <a:spLocks noGrp="1"/>
          </p:cNvSpPr>
          <p:nvPr>
            <p:ph type="subTitle" idx="1"/>
          </p:nvPr>
        </p:nvSpPr>
        <p:spPr>
          <a:xfrm>
            <a:off x="872400" y="2379429"/>
            <a:ext cx="3014700" cy="71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17"/>
          <p:cNvSpPr txBox="1">
            <a:spLocks noGrp="1"/>
          </p:cNvSpPr>
          <p:nvPr>
            <p:ph type="subTitle" idx="2"/>
          </p:nvPr>
        </p:nvSpPr>
        <p:spPr>
          <a:xfrm>
            <a:off x="3217050" y="3709254"/>
            <a:ext cx="3014700" cy="71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50" name="Google Shape;150;p17"/>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151" name="Google Shape;151;p17"/>
          <p:cNvPicPr preferRelativeResize="0"/>
          <p:nvPr/>
        </p:nvPicPr>
        <p:blipFill>
          <a:blip r:embed="rId3">
            <a:alphaModFix/>
          </a:blip>
          <a:stretch>
            <a:fillRect/>
          </a:stretch>
        </p:blipFill>
        <p:spPr>
          <a:xfrm flipH="1">
            <a:off x="-210027" y="4126274"/>
            <a:ext cx="2254152" cy="1035726"/>
          </a:xfrm>
          <a:prstGeom prst="rect">
            <a:avLst/>
          </a:prstGeom>
          <a:noFill/>
          <a:ln>
            <a:noFill/>
          </a:ln>
        </p:spPr>
      </p:pic>
      <p:pic>
        <p:nvPicPr>
          <p:cNvPr id="152" name="Google Shape;152;p17"/>
          <p:cNvPicPr preferRelativeResize="0"/>
          <p:nvPr/>
        </p:nvPicPr>
        <p:blipFill>
          <a:blip r:embed="rId4">
            <a:alphaModFix/>
          </a:blip>
          <a:stretch>
            <a:fillRect/>
          </a:stretch>
        </p:blipFill>
        <p:spPr>
          <a:xfrm flipH="1">
            <a:off x="7303836" y="4099375"/>
            <a:ext cx="1840162" cy="1062625"/>
          </a:xfrm>
          <a:prstGeom prst="rect">
            <a:avLst/>
          </a:prstGeom>
          <a:noFill/>
          <a:ln>
            <a:noFill/>
          </a:ln>
        </p:spPr>
      </p:pic>
      <p:pic>
        <p:nvPicPr>
          <p:cNvPr id="153" name="Google Shape;153;p17"/>
          <p:cNvPicPr preferRelativeResize="0"/>
          <p:nvPr/>
        </p:nvPicPr>
        <p:blipFill>
          <a:blip r:embed="rId5">
            <a:alphaModFix/>
          </a:blip>
          <a:stretch>
            <a:fillRect/>
          </a:stretch>
        </p:blipFill>
        <p:spPr>
          <a:xfrm rot="-752343">
            <a:off x="-760807" y="1065487"/>
            <a:ext cx="1690863" cy="887925"/>
          </a:xfrm>
          <a:prstGeom prst="rect">
            <a:avLst/>
          </a:prstGeom>
          <a:noFill/>
          <a:ln>
            <a:noFill/>
          </a:ln>
        </p:spPr>
      </p:pic>
      <p:pic>
        <p:nvPicPr>
          <p:cNvPr id="154" name="Google Shape;154;p17"/>
          <p:cNvPicPr preferRelativeResize="0"/>
          <p:nvPr/>
        </p:nvPicPr>
        <p:blipFill>
          <a:blip r:embed="rId6">
            <a:alphaModFix/>
          </a:blip>
          <a:stretch>
            <a:fillRect/>
          </a:stretch>
        </p:blipFill>
        <p:spPr>
          <a:xfrm>
            <a:off x="7958525" y="562375"/>
            <a:ext cx="1404848" cy="330150"/>
          </a:xfrm>
          <a:prstGeom prst="rect">
            <a:avLst/>
          </a:prstGeom>
          <a:noFill/>
          <a:ln>
            <a:noFill/>
          </a:ln>
        </p:spPr>
      </p:pic>
      <p:sp>
        <p:nvSpPr>
          <p:cNvPr id="155" name="Google Shape;155;p17"/>
          <p:cNvSpPr txBox="1">
            <a:spLocks noGrp="1"/>
          </p:cNvSpPr>
          <p:nvPr>
            <p:ph type="subTitle" idx="3"/>
          </p:nvPr>
        </p:nvSpPr>
        <p:spPr>
          <a:xfrm>
            <a:off x="5473500" y="2375054"/>
            <a:ext cx="2798100" cy="71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6" name="Google Shape;156;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57"/>
        <p:cNvGrpSpPr/>
        <p:nvPr/>
      </p:nvGrpSpPr>
      <p:grpSpPr>
        <a:xfrm>
          <a:off x="0" y="0"/>
          <a:ext cx="0" cy="0"/>
          <a:chOff x="0" y="0"/>
          <a:chExt cx="0" cy="0"/>
        </a:xfrm>
      </p:grpSpPr>
      <p:sp>
        <p:nvSpPr>
          <p:cNvPr id="158" name="Google Shape;158;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59" name="Google Shape;159;p18"/>
          <p:cNvPicPr preferRelativeResize="0"/>
          <p:nvPr/>
        </p:nvPicPr>
        <p:blipFill>
          <a:blip r:embed="rId2">
            <a:alphaModFix/>
          </a:blip>
          <a:stretch>
            <a:fillRect/>
          </a:stretch>
        </p:blipFill>
        <p:spPr>
          <a:xfrm rot="-752343">
            <a:off x="-849607" y="821262"/>
            <a:ext cx="1690863" cy="887925"/>
          </a:xfrm>
          <a:prstGeom prst="rect">
            <a:avLst/>
          </a:prstGeom>
          <a:noFill/>
          <a:ln>
            <a:noFill/>
          </a:ln>
        </p:spPr>
      </p:pic>
      <p:pic>
        <p:nvPicPr>
          <p:cNvPr id="160" name="Google Shape;160;p18"/>
          <p:cNvPicPr preferRelativeResize="0"/>
          <p:nvPr/>
        </p:nvPicPr>
        <p:blipFill rotWithShape="1">
          <a:blip r:embed="rId3">
            <a:alphaModFix/>
          </a:blip>
          <a:srcRect b="47816"/>
          <a:stretch/>
        </p:blipFill>
        <p:spPr>
          <a:xfrm>
            <a:off x="-82775" y="4550100"/>
            <a:ext cx="9382001" cy="593400"/>
          </a:xfrm>
          <a:prstGeom prst="rect">
            <a:avLst/>
          </a:prstGeom>
          <a:noFill/>
          <a:ln>
            <a:noFill/>
          </a:ln>
        </p:spPr>
      </p:pic>
      <p:pic>
        <p:nvPicPr>
          <p:cNvPr id="161" name="Google Shape;161;p18"/>
          <p:cNvPicPr preferRelativeResize="0"/>
          <p:nvPr/>
        </p:nvPicPr>
        <p:blipFill>
          <a:blip r:embed="rId4">
            <a:alphaModFix/>
          </a:blip>
          <a:stretch>
            <a:fillRect/>
          </a:stretch>
        </p:blipFill>
        <p:spPr>
          <a:xfrm flipH="1">
            <a:off x="-591027" y="4126274"/>
            <a:ext cx="2254152" cy="1035726"/>
          </a:xfrm>
          <a:prstGeom prst="rect">
            <a:avLst/>
          </a:prstGeom>
          <a:noFill/>
          <a:ln>
            <a:noFill/>
          </a:ln>
        </p:spPr>
      </p:pic>
      <p:pic>
        <p:nvPicPr>
          <p:cNvPr id="162" name="Google Shape;162;p18"/>
          <p:cNvPicPr preferRelativeResize="0"/>
          <p:nvPr/>
        </p:nvPicPr>
        <p:blipFill>
          <a:blip r:embed="rId5">
            <a:alphaModFix/>
          </a:blip>
          <a:stretch>
            <a:fillRect/>
          </a:stretch>
        </p:blipFill>
        <p:spPr>
          <a:xfrm flipH="1">
            <a:off x="7608636" y="4099375"/>
            <a:ext cx="1840162" cy="1062625"/>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63"/>
        <p:cNvGrpSpPr/>
        <p:nvPr/>
      </p:nvGrpSpPr>
      <p:grpSpPr>
        <a:xfrm>
          <a:off x="0" y="0"/>
          <a:ext cx="0" cy="0"/>
          <a:chOff x="0" y="0"/>
          <a:chExt cx="0" cy="0"/>
        </a:xfrm>
      </p:grpSpPr>
      <p:sp>
        <p:nvSpPr>
          <p:cNvPr id="164" name="Google Shape;164;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5" name="Google Shape;165;p19"/>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166" name="Google Shape;166;p19"/>
          <p:cNvPicPr preferRelativeResize="0"/>
          <p:nvPr/>
        </p:nvPicPr>
        <p:blipFill>
          <a:blip r:embed="rId3">
            <a:alphaModFix/>
          </a:blip>
          <a:stretch>
            <a:fillRect/>
          </a:stretch>
        </p:blipFill>
        <p:spPr>
          <a:xfrm rot="5400000">
            <a:off x="892164" y="3372627"/>
            <a:ext cx="879150" cy="2663475"/>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5">
  <p:cSld name="TITLE_ONLY_2_4">
    <p:spTree>
      <p:nvGrpSpPr>
        <p:cNvPr id="1" name="Shape 167"/>
        <p:cNvGrpSpPr/>
        <p:nvPr/>
      </p:nvGrpSpPr>
      <p:grpSpPr>
        <a:xfrm>
          <a:off x="0" y="0"/>
          <a:ext cx="0" cy="0"/>
          <a:chOff x="0" y="0"/>
          <a:chExt cx="0" cy="0"/>
        </a:xfrm>
      </p:grpSpPr>
      <p:sp>
        <p:nvSpPr>
          <p:cNvPr id="168" name="Google Shape;168;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9" name="Google Shape;169;p20"/>
          <p:cNvPicPr preferRelativeResize="0"/>
          <p:nvPr/>
        </p:nvPicPr>
        <p:blipFill rotWithShape="1">
          <a:blip r:embed="rId2">
            <a:alphaModFix/>
          </a:blip>
          <a:srcRect b="5508"/>
          <a:stretch/>
        </p:blipFill>
        <p:spPr>
          <a:xfrm>
            <a:off x="-82775" y="3766500"/>
            <a:ext cx="9382001" cy="1389550"/>
          </a:xfrm>
          <a:prstGeom prst="rect">
            <a:avLst/>
          </a:prstGeom>
          <a:noFill/>
          <a:ln>
            <a:noFill/>
          </a:ln>
        </p:spPr>
      </p:pic>
      <p:pic>
        <p:nvPicPr>
          <p:cNvPr id="170" name="Google Shape;170;p20"/>
          <p:cNvPicPr preferRelativeResize="0"/>
          <p:nvPr/>
        </p:nvPicPr>
        <p:blipFill>
          <a:blip r:embed="rId3">
            <a:alphaModFix/>
          </a:blip>
          <a:stretch>
            <a:fillRect/>
          </a:stretch>
        </p:blipFill>
        <p:spPr>
          <a:xfrm rot="-752343">
            <a:off x="-760807" y="1065487"/>
            <a:ext cx="1690863" cy="887925"/>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1113450" y="2148300"/>
            <a:ext cx="69171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2996500" y="993700"/>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2917425" y="2940450"/>
            <a:ext cx="33093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9" name="Google Shape;19;p3"/>
          <p:cNvPicPr preferRelativeResize="0"/>
          <p:nvPr/>
        </p:nvPicPr>
        <p:blipFill rotWithShape="1">
          <a:blip r:embed="rId2">
            <a:alphaModFix/>
          </a:blip>
          <a:srcRect b="5508"/>
          <a:stretch/>
        </p:blipFill>
        <p:spPr>
          <a:xfrm>
            <a:off x="-82775" y="3766500"/>
            <a:ext cx="9382001" cy="1389550"/>
          </a:xfrm>
          <a:prstGeom prst="rect">
            <a:avLst/>
          </a:prstGeom>
          <a:noFill/>
          <a:ln>
            <a:noFill/>
          </a:ln>
        </p:spPr>
      </p:pic>
      <p:pic>
        <p:nvPicPr>
          <p:cNvPr id="20" name="Google Shape;20;p3"/>
          <p:cNvPicPr preferRelativeResize="0"/>
          <p:nvPr/>
        </p:nvPicPr>
        <p:blipFill>
          <a:blip r:embed="rId3">
            <a:alphaModFix/>
          </a:blip>
          <a:stretch>
            <a:fillRect/>
          </a:stretch>
        </p:blipFill>
        <p:spPr>
          <a:xfrm>
            <a:off x="7395277" y="3211837"/>
            <a:ext cx="1925099" cy="1809799"/>
          </a:xfrm>
          <a:prstGeom prst="rect">
            <a:avLst/>
          </a:prstGeom>
          <a:noFill/>
          <a:ln>
            <a:noFill/>
          </a:ln>
        </p:spPr>
      </p:pic>
      <p:pic>
        <p:nvPicPr>
          <p:cNvPr id="21" name="Google Shape;21;p3"/>
          <p:cNvPicPr preferRelativeResize="0"/>
          <p:nvPr/>
        </p:nvPicPr>
        <p:blipFill>
          <a:blip r:embed="rId4">
            <a:alphaModFix/>
          </a:blip>
          <a:stretch>
            <a:fillRect/>
          </a:stretch>
        </p:blipFill>
        <p:spPr>
          <a:xfrm rot="5400000">
            <a:off x="7628564" y="3450533"/>
            <a:ext cx="879150" cy="2663475"/>
          </a:xfrm>
          <a:prstGeom prst="rect">
            <a:avLst/>
          </a:prstGeom>
          <a:noFill/>
          <a:ln>
            <a:noFill/>
          </a:ln>
        </p:spPr>
      </p:pic>
      <p:pic>
        <p:nvPicPr>
          <p:cNvPr id="22" name="Google Shape;22;p3"/>
          <p:cNvPicPr preferRelativeResize="0"/>
          <p:nvPr/>
        </p:nvPicPr>
        <p:blipFill>
          <a:blip r:embed="rId5">
            <a:alphaModFix/>
          </a:blip>
          <a:stretch>
            <a:fillRect/>
          </a:stretch>
        </p:blipFill>
        <p:spPr>
          <a:xfrm>
            <a:off x="-707271" y="2436750"/>
            <a:ext cx="2008027" cy="1720799"/>
          </a:xfrm>
          <a:prstGeom prst="rect">
            <a:avLst/>
          </a:prstGeom>
          <a:noFill/>
          <a:ln>
            <a:noFill/>
          </a:ln>
        </p:spPr>
      </p:pic>
      <p:pic>
        <p:nvPicPr>
          <p:cNvPr id="23" name="Google Shape;23;p3"/>
          <p:cNvPicPr preferRelativeResize="0"/>
          <p:nvPr/>
        </p:nvPicPr>
        <p:blipFill>
          <a:blip r:embed="rId6">
            <a:alphaModFix/>
          </a:blip>
          <a:stretch>
            <a:fillRect/>
          </a:stretch>
        </p:blipFill>
        <p:spPr>
          <a:xfrm>
            <a:off x="-177950" y="3034674"/>
            <a:ext cx="2714199" cy="1321299"/>
          </a:xfrm>
          <a:prstGeom prst="rect">
            <a:avLst/>
          </a:prstGeom>
          <a:noFill/>
          <a:ln>
            <a:noFill/>
          </a:ln>
        </p:spPr>
      </p:pic>
      <p:sp>
        <p:nvSpPr>
          <p:cNvPr id="24" name="Google Shape;24;p3"/>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 name="Google Shape;25;p3"/>
          <p:cNvPicPr preferRelativeResize="0"/>
          <p:nvPr/>
        </p:nvPicPr>
        <p:blipFill>
          <a:blip r:embed="rId7">
            <a:alphaModFix/>
          </a:blip>
          <a:stretch>
            <a:fillRect/>
          </a:stretch>
        </p:blipFill>
        <p:spPr>
          <a:xfrm rot="-5525605">
            <a:off x="8216783" y="2223570"/>
            <a:ext cx="298080" cy="332986"/>
          </a:xfrm>
          <a:prstGeom prst="rect">
            <a:avLst/>
          </a:prstGeom>
          <a:noFill/>
          <a:ln>
            <a:noFill/>
          </a:ln>
        </p:spPr>
      </p:pic>
      <p:pic>
        <p:nvPicPr>
          <p:cNvPr id="26" name="Google Shape;26;p3"/>
          <p:cNvPicPr preferRelativeResize="0"/>
          <p:nvPr/>
        </p:nvPicPr>
        <p:blipFill>
          <a:blip r:embed="rId8">
            <a:alphaModFix/>
          </a:blip>
          <a:stretch>
            <a:fillRect/>
          </a:stretch>
        </p:blipFill>
        <p:spPr>
          <a:xfrm rot="4964297">
            <a:off x="1138553" y="1337595"/>
            <a:ext cx="209975" cy="235511"/>
          </a:xfrm>
          <a:prstGeom prst="rect">
            <a:avLst/>
          </a:prstGeom>
          <a:noFill/>
          <a:ln>
            <a:noFill/>
          </a:ln>
        </p:spPr>
      </p:pic>
      <p:pic>
        <p:nvPicPr>
          <p:cNvPr id="27" name="Google Shape;27;p3"/>
          <p:cNvPicPr preferRelativeResize="0"/>
          <p:nvPr/>
        </p:nvPicPr>
        <p:blipFill>
          <a:blip r:embed="rId9">
            <a:alphaModFix/>
          </a:blip>
          <a:stretch>
            <a:fillRect/>
          </a:stretch>
        </p:blipFill>
        <p:spPr>
          <a:xfrm flipH="1">
            <a:off x="6533819" y="3485512"/>
            <a:ext cx="554364" cy="310050"/>
          </a:xfrm>
          <a:prstGeom prst="rect">
            <a:avLst/>
          </a:prstGeom>
          <a:noFill/>
          <a:ln>
            <a:noFill/>
          </a:ln>
        </p:spPr>
      </p:pic>
      <p:pic>
        <p:nvPicPr>
          <p:cNvPr id="28" name="Google Shape;28;p3"/>
          <p:cNvPicPr preferRelativeResize="0"/>
          <p:nvPr/>
        </p:nvPicPr>
        <p:blipFill>
          <a:blip r:embed="rId9">
            <a:alphaModFix/>
          </a:blip>
          <a:stretch>
            <a:fillRect/>
          </a:stretch>
        </p:blipFill>
        <p:spPr>
          <a:xfrm>
            <a:off x="3054919" y="4081675"/>
            <a:ext cx="554364" cy="310050"/>
          </a:xfrm>
          <a:prstGeom prst="rect">
            <a:avLst/>
          </a:prstGeom>
          <a:noFill/>
          <a:ln>
            <a:noFill/>
          </a:ln>
        </p:spPr>
      </p:pic>
      <p:pic>
        <p:nvPicPr>
          <p:cNvPr id="29" name="Google Shape;29;p3"/>
          <p:cNvPicPr preferRelativeResize="0"/>
          <p:nvPr/>
        </p:nvPicPr>
        <p:blipFill>
          <a:blip r:embed="rId10">
            <a:alphaModFix/>
          </a:blip>
          <a:stretch>
            <a:fillRect/>
          </a:stretch>
        </p:blipFill>
        <p:spPr>
          <a:xfrm rot="-752343">
            <a:off x="-130332" y="67987"/>
            <a:ext cx="1690863" cy="887925"/>
          </a:xfrm>
          <a:prstGeom prst="rect">
            <a:avLst/>
          </a:prstGeom>
          <a:noFill/>
          <a:ln>
            <a:noFill/>
          </a:ln>
        </p:spPr>
      </p:pic>
      <p:pic>
        <p:nvPicPr>
          <p:cNvPr id="30" name="Google Shape;30;p3"/>
          <p:cNvPicPr preferRelativeResize="0"/>
          <p:nvPr/>
        </p:nvPicPr>
        <p:blipFill>
          <a:blip r:embed="rId11">
            <a:alphaModFix/>
          </a:blip>
          <a:stretch>
            <a:fillRect/>
          </a:stretch>
        </p:blipFill>
        <p:spPr>
          <a:xfrm>
            <a:off x="7958525" y="562375"/>
            <a:ext cx="1404848" cy="330150"/>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3">
  <p:cSld name="TITLE_ONLY_2_3">
    <p:spTree>
      <p:nvGrpSpPr>
        <p:cNvPr id="1" name="Shape 171"/>
        <p:cNvGrpSpPr/>
        <p:nvPr/>
      </p:nvGrpSpPr>
      <p:grpSpPr>
        <a:xfrm>
          <a:off x="0" y="0"/>
          <a:ext cx="0" cy="0"/>
          <a:chOff x="0" y="0"/>
          <a:chExt cx="0" cy="0"/>
        </a:xfrm>
      </p:grpSpPr>
      <p:sp>
        <p:nvSpPr>
          <p:cNvPr id="172" name="Google Shape;172;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73" name="Google Shape;173;p21"/>
          <p:cNvPicPr preferRelativeResize="0"/>
          <p:nvPr/>
        </p:nvPicPr>
        <p:blipFill rotWithShape="1">
          <a:blip r:embed="rId2">
            <a:alphaModFix/>
          </a:blip>
          <a:srcRect l="7649" r="5128" b="45094"/>
          <a:stretch/>
        </p:blipFill>
        <p:spPr>
          <a:xfrm>
            <a:off x="0" y="3342000"/>
            <a:ext cx="9144003" cy="180150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4">
  <p:cSld name="TITLE_ONLY_2_3_1">
    <p:spTree>
      <p:nvGrpSpPr>
        <p:cNvPr id="1" name="Shape 174"/>
        <p:cNvGrpSpPr/>
        <p:nvPr/>
      </p:nvGrpSpPr>
      <p:grpSpPr>
        <a:xfrm>
          <a:off x="0" y="0"/>
          <a:ext cx="0" cy="0"/>
          <a:chOff x="0" y="0"/>
          <a:chExt cx="0" cy="0"/>
        </a:xfrm>
      </p:grpSpPr>
      <p:pic>
        <p:nvPicPr>
          <p:cNvPr id="175" name="Google Shape;175;p22"/>
          <p:cNvPicPr preferRelativeResize="0"/>
          <p:nvPr/>
        </p:nvPicPr>
        <p:blipFill>
          <a:blip r:embed="rId2">
            <a:alphaModFix/>
          </a:blip>
          <a:stretch>
            <a:fillRect/>
          </a:stretch>
        </p:blipFill>
        <p:spPr>
          <a:xfrm>
            <a:off x="0" y="0"/>
            <a:ext cx="9144003" cy="5143501"/>
          </a:xfrm>
          <a:prstGeom prst="rect">
            <a:avLst/>
          </a:prstGeom>
          <a:noFill/>
          <a:ln>
            <a:noFill/>
          </a:ln>
        </p:spPr>
      </p:pic>
      <p:sp>
        <p:nvSpPr>
          <p:cNvPr id="176" name="Google Shape;176;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77" name="Google Shape;177;p22"/>
          <p:cNvPicPr preferRelativeResize="0"/>
          <p:nvPr/>
        </p:nvPicPr>
        <p:blipFill rotWithShape="1">
          <a:blip r:embed="rId3">
            <a:alphaModFix/>
          </a:blip>
          <a:srcRect l="4095" t="12068" b="7899"/>
          <a:stretch/>
        </p:blipFill>
        <p:spPr>
          <a:xfrm>
            <a:off x="5873075" y="4336875"/>
            <a:ext cx="4048727" cy="1057426"/>
          </a:xfrm>
          <a:prstGeom prst="rect">
            <a:avLst/>
          </a:prstGeom>
          <a:noFill/>
          <a:ln>
            <a:noFill/>
          </a:ln>
        </p:spPr>
      </p:pic>
      <p:pic>
        <p:nvPicPr>
          <p:cNvPr id="178" name="Google Shape;178;p22"/>
          <p:cNvPicPr preferRelativeResize="0"/>
          <p:nvPr/>
        </p:nvPicPr>
        <p:blipFill rotWithShape="1">
          <a:blip r:embed="rId3">
            <a:alphaModFix/>
          </a:blip>
          <a:srcRect l="4095" t="12068" b="7899"/>
          <a:stretch/>
        </p:blipFill>
        <p:spPr>
          <a:xfrm flipH="1">
            <a:off x="-777425" y="4336875"/>
            <a:ext cx="4048727" cy="1057426"/>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TITLE_ONLY_2_1">
    <p:spTree>
      <p:nvGrpSpPr>
        <p:cNvPr id="1" name="Shape 179"/>
        <p:cNvGrpSpPr/>
        <p:nvPr/>
      </p:nvGrpSpPr>
      <p:grpSpPr>
        <a:xfrm>
          <a:off x="0" y="0"/>
          <a:ext cx="0" cy="0"/>
          <a:chOff x="0" y="0"/>
          <a:chExt cx="0" cy="0"/>
        </a:xfrm>
      </p:grpSpPr>
      <p:sp>
        <p:nvSpPr>
          <p:cNvPr id="180" name="Google Shape;180;p23"/>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81" name="Google Shape;181;p23"/>
          <p:cNvPicPr preferRelativeResize="0"/>
          <p:nvPr/>
        </p:nvPicPr>
        <p:blipFill rotWithShape="1">
          <a:blip r:embed="rId2">
            <a:alphaModFix/>
          </a:blip>
          <a:srcRect b="5508"/>
          <a:stretch/>
        </p:blipFill>
        <p:spPr>
          <a:xfrm>
            <a:off x="-82775" y="3766500"/>
            <a:ext cx="9382001" cy="138955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TITLE_ONLY_2_2">
    <p:spTree>
      <p:nvGrpSpPr>
        <p:cNvPr id="1" name="Shape 182"/>
        <p:cNvGrpSpPr/>
        <p:nvPr/>
      </p:nvGrpSpPr>
      <p:grpSpPr>
        <a:xfrm>
          <a:off x="0" y="0"/>
          <a:ext cx="0" cy="0"/>
          <a:chOff x="0" y="0"/>
          <a:chExt cx="0" cy="0"/>
        </a:xfrm>
      </p:grpSpPr>
      <p:sp>
        <p:nvSpPr>
          <p:cNvPr id="183" name="Google Shape;183;p24"/>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84" name="Google Shape;184;p24"/>
          <p:cNvPicPr preferRelativeResize="0"/>
          <p:nvPr/>
        </p:nvPicPr>
        <p:blipFill rotWithShape="1">
          <a:blip r:embed="rId2">
            <a:alphaModFix/>
          </a:blip>
          <a:srcRect b="5508"/>
          <a:stretch/>
        </p:blipFill>
        <p:spPr>
          <a:xfrm>
            <a:off x="-82775" y="3766500"/>
            <a:ext cx="9382001" cy="1389550"/>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85"/>
        <p:cNvGrpSpPr/>
        <p:nvPr/>
      </p:nvGrpSpPr>
      <p:grpSpPr>
        <a:xfrm>
          <a:off x="0" y="0"/>
          <a:ext cx="0" cy="0"/>
          <a:chOff x="0" y="0"/>
          <a:chExt cx="0" cy="0"/>
        </a:xfrm>
      </p:grpSpPr>
      <p:sp>
        <p:nvSpPr>
          <p:cNvPr id="186" name="Google Shape;186;p25"/>
          <p:cNvSpPr txBox="1">
            <a:spLocks noGrp="1"/>
          </p:cNvSpPr>
          <p:nvPr>
            <p:ph type="subTitle" idx="1"/>
          </p:nvPr>
        </p:nvSpPr>
        <p:spPr>
          <a:xfrm>
            <a:off x="2372563" y="3421400"/>
            <a:ext cx="4398900" cy="79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25"/>
          <p:cNvSpPr txBox="1">
            <a:spLocks noGrp="1"/>
          </p:cNvSpPr>
          <p:nvPr>
            <p:ph type="title"/>
          </p:nvPr>
        </p:nvSpPr>
        <p:spPr>
          <a:xfrm>
            <a:off x="2190000" y="969275"/>
            <a:ext cx="4764000" cy="172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88" name="Google Shape;188;p25"/>
          <p:cNvPicPr preferRelativeResize="0"/>
          <p:nvPr/>
        </p:nvPicPr>
        <p:blipFill>
          <a:blip r:embed="rId2">
            <a:alphaModFix/>
          </a:blip>
          <a:stretch>
            <a:fillRect/>
          </a:stretch>
        </p:blipFill>
        <p:spPr>
          <a:xfrm rot="-35">
            <a:off x="7897200" y="3167659"/>
            <a:ext cx="1402026" cy="1363809"/>
          </a:xfrm>
          <a:prstGeom prst="rect">
            <a:avLst/>
          </a:prstGeom>
          <a:noFill/>
          <a:ln>
            <a:noFill/>
          </a:ln>
        </p:spPr>
      </p:pic>
      <p:pic>
        <p:nvPicPr>
          <p:cNvPr id="189" name="Google Shape;189;p25"/>
          <p:cNvPicPr preferRelativeResize="0"/>
          <p:nvPr/>
        </p:nvPicPr>
        <p:blipFill>
          <a:blip r:embed="rId3">
            <a:alphaModFix/>
          </a:blip>
          <a:stretch>
            <a:fillRect/>
          </a:stretch>
        </p:blipFill>
        <p:spPr>
          <a:xfrm>
            <a:off x="6584575" y="3931325"/>
            <a:ext cx="2714650" cy="1247326"/>
          </a:xfrm>
          <a:prstGeom prst="rect">
            <a:avLst/>
          </a:prstGeom>
          <a:noFill/>
          <a:ln>
            <a:noFill/>
          </a:ln>
        </p:spPr>
      </p:pic>
      <p:pic>
        <p:nvPicPr>
          <p:cNvPr id="190" name="Google Shape;190;p25"/>
          <p:cNvPicPr preferRelativeResize="0"/>
          <p:nvPr/>
        </p:nvPicPr>
        <p:blipFill>
          <a:blip r:embed="rId4">
            <a:alphaModFix/>
          </a:blip>
          <a:stretch>
            <a:fillRect/>
          </a:stretch>
        </p:blipFill>
        <p:spPr>
          <a:xfrm>
            <a:off x="7566475" y="4219435"/>
            <a:ext cx="1732744" cy="1083840"/>
          </a:xfrm>
          <a:prstGeom prst="rect">
            <a:avLst/>
          </a:prstGeom>
          <a:noFill/>
          <a:ln>
            <a:noFill/>
          </a:ln>
        </p:spPr>
      </p:pic>
      <p:pic>
        <p:nvPicPr>
          <p:cNvPr id="191" name="Google Shape;191;p25"/>
          <p:cNvPicPr preferRelativeResize="0"/>
          <p:nvPr/>
        </p:nvPicPr>
        <p:blipFill>
          <a:blip r:embed="rId5">
            <a:alphaModFix/>
          </a:blip>
          <a:stretch>
            <a:fillRect/>
          </a:stretch>
        </p:blipFill>
        <p:spPr>
          <a:xfrm rot="4964297">
            <a:off x="961803" y="2779295"/>
            <a:ext cx="209975" cy="235511"/>
          </a:xfrm>
          <a:prstGeom prst="rect">
            <a:avLst/>
          </a:prstGeom>
          <a:noFill/>
          <a:ln>
            <a:noFill/>
          </a:ln>
        </p:spPr>
      </p:pic>
      <p:pic>
        <p:nvPicPr>
          <p:cNvPr id="192" name="Google Shape;192;p25"/>
          <p:cNvPicPr preferRelativeResize="0"/>
          <p:nvPr/>
        </p:nvPicPr>
        <p:blipFill>
          <a:blip r:embed="rId6">
            <a:alphaModFix/>
          </a:blip>
          <a:stretch>
            <a:fillRect/>
          </a:stretch>
        </p:blipFill>
        <p:spPr>
          <a:xfrm flipH="1">
            <a:off x="5670799" y="4514928"/>
            <a:ext cx="1149435" cy="663750"/>
          </a:xfrm>
          <a:prstGeom prst="rect">
            <a:avLst/>
          </a:prstGeom>
          <a:noFill/>
          <a:ln>
            <a:noFill/>
          </a:ln>
        </p:spPr>
      </p:pic>
      <p:pic>
        <p:nvPicPr>
          <p:cNvPr id="193" name="Google Shape;193;p25"/>
          <p:cNvPicPr preferRelativeResize="0"/>
          <p:nvPr/>
        </p:nvPicPr>
        <p:blipFill>
          <a:blip r:embed="rId7">
            <a:alphaModFix/>
          </a:blip>
          <a:stretch>
            <a:fillRect/>
          </a:stretch>
        </p:blipFill>
        <p:spPr>
          <a:xfrm>
            <a:off x="-280400" y="76025"/>
            <a:ext cx="1560511" cy="1242787"/>
          </a:xfrm>
          <a:prstGeom prst="rect">
            <a:avLst/>
          </a:prstGeom>
          <a:noFill/>
          <a:ln>
            <a:noFill/>
          </a:ln>
        </p:spPr>
      </p:pic>
      <p:pic>
        <p:nvPicPr>
          <p:cNvPr id="194" name="Google Shape;194;p25"/>
          <p:cNvPicPr preferRelativeResize="0"/>
          <p:nvPr/>
        </p:nvPicPr>
        <p:blipFill>
          <a:blip r:embed="rId8">
            <a:alphaModFix/>
          </a:blip>
          <a:stretch>
            <a:fillRect/>
          </a:stretch>
        </p:blipFill>
        <p:spPr>
          <a:xfrm>
            <a:off x="-223202" y="-120087"/>
            <a:ext cx="1678962" cy="581193"/>
          </a:xfrm>
          <a:prstGeom prst="rect">
            <a:avLst/>
          </a:prstGeom>
          <a:noFill/>
          <a:ln>
            <a:noFill/>
          </a:ln>
        </p:spPr>
      </p:pic>
      <p:pic>
        <p:nvPicPr>
          <p:cNvPr id="195" name="Google Shape;195;p25"/>
          <p:cNvPicPr preferRelativeResize="0"/>
          <p:nvPr/>
        </p:nvPicPr>
        <p:blipFill>
          <a:blip r:embed="rId2">
            <a:alphaModFix/>
          </a:blip>
          <a:stretch>
            <a:fillRect/>
          </a:stretch>
        </p:blipFill>
        <p:spPr>
          <a:xfrm rot="35" flipH="1">
            <a:off x="-111701" y="3167659"/>
            <a:ext cx="1402026" cy="1363809"/>
          </a:xfrm>
          <a:prstGeom prst="rect">
            <a:avLst/>
          </a:prstGeom>
          <a:noFill/>
          <a:ln>
            <a:noFill/>
          </a:ln>
        </p:spPr>
      </p:pic>
      <p:pic>
        <p:nvPicPr>
          <p:cNvPr id="196" name="Google Shape;196;p25"/>
          <p:cNvPicPr preferRelativeResize="0"/>
          <p:nvPr/>
        </p:nvPicPr>
        <p:blipFill>
          <a:blip r:embed="rId3">
            <a:alphaModFix/>
          </a:blip>
          <a:stretch>
            <a:fillRect/>
          </a:stretch>
        </p:blipFill>
        <p:spPr>
          <a:xfrm flipH="1">
            <a:off x="-111699" y="3931325"/>
            <a:ext cx="2714650" cy="1247326"/>
          </a:xfrm>
          <a:prstGeom prst="rect">
            <a:avLst/>
          </a:prstGeom>
          <a:noFill/>
          <a:ln>
            <a:noFill/>
          </a:ln>
        </p:spPr>
      </p:pic>
      <p:pic>
        <p:nvPicPr>
          <p:cNvPr id="197" name="Google Shape;197;p25"/>
          <p:cNvPicPr preferRelativeResize="0"/>
          <p:nvPr/>
        </p:nvPicPr>
        <p:blipFill>
          <a:blip r:embed="rId4">
            <a:alphaModFix/>
          </a:blip>
          <a:stretch>
            <a:fillRect/>
          </a:stretch>
        </p:blipFill>
        <p:spPr>
          <a:xfrm flipH="1">
            <a:off x="-111694" y="4219435"/>
            <a:ext cx="1732744" cy="1083840"/>
          </a:xfrm>
          <a:prstGeom prst="rect">
            <a:avLst/>
          </a:prstGeom>
          <a:noFill/>
          <a:ln>
            <a:noFill/>
          </a:ln>
        </p:spPr>
      </p:pic>
      <p:pic>
        <p:nvPicPr>
          <p:cNvPr id="198" name="Google Shape;198;p25"/>
          <p:cNvPicPr preferRelativeResize="0"/>
          <p:nvPr/>
        </p:nvPicPr>
        <p:blipFill>
          <a:blip r:embed="rId6">
            <a:alphaModFix/>
          </a:blip>
          <a:stretch>
            <a:fillRect/>
          </a:stretch>
        </p:blipFill>
        <p:spPr>
          <a:xfrm>
            <a:off x="2367291" y="4514928"/>
            <a:ext cx="1149435" cy="66375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199"/>
        <p:cNvGrpSpPr/>
        <p:nvPr/>
      </p:nvGrpSpPr>
      <p:grpSpPr>
        <a:xfrm>
          <a:off x="0" y="0"/>
          <a:ext cx="0" cy="0"/>
          <a:chOff x="0" y="0"/>
          <a:chExt cx="0" cy="0"/>
        </a:xfrm>
      </p:grpSpPr>
      <p:sp>
        <p:nvSpPr>
          <p:cNvPr id="200" name="Google Shape;200;p26"/>
          <p:cNvSpPr txBox="1">
            <a:spLocks noGrp="1"/>
          </p:cNvSpPr>
          <p:nvPr>
            <p:ph type="subTitle" idx="1"/>
          </p:nvPr>
        </p:nvSpPr>
        <p:spPr>
          <a:xfrm>
            <a:off x="2393213" y="1631500"/>
            <a:ext cx="5337600" cy="126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 name="Google Shape;201;p2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02" name="Google Shape;202;p26"/>
          <p:cNvPicPr preferRelativeResize="0"/>
          <p:nvPr/>
        </p:nvPicPr>
        <p:blipFill rotWithShape="1">
          <a:blip r:embed="rId2">
            <a:alphaModFix/>
          </a:blip>
          <a:srcRect l="11406" t="7664" r="9435" b="35940"/>
          <a:stretch/>
        </p:blipFill>
        <p:spPr>
          <a:xfrm>
            <a:off x="0" y="2897800"/>
            <a:ext cx="9144003" cy="22457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BLANK_1_1_1_1_1">
    <p:spTree>
      <p:nvGrpSpPr>
        <p:cNvPr id="1" name="Shape 203"/>
        <p:cNvGrpSpPr/>
        <p:nvPr/>
      </p:nvGrpSpPr>
      <p:grpSpPr>
        <a:xfrm>
          <a:off x="0" y="0"/>
          <a:ext cx="0" cy="0"/>
          <a:chOff x="0" y="0"/>
          <a:chExt cx="0" cy="0"/>
        </a:xfrm>
      </p:grpSpPr>
      <p:pic>
        <p:nvPicPr>
          <p:cNvPr id="204" name="Google Shape;204;p27"/>
          <p:cNvPicPr preferRelativeResize="0"/>
          <p:nvPr/>
        </p:nvPicPr>
        <p:blipFill rotWithShape="1">
          <a:blip r:embed="rId2">
            <a:alphaModFix/>
          </a:blip>
          <a:srcRect t="11465"/>
          <a:stretch/>
        </p:blipFill>
        <p:spPr>
          <a:xfrm>
            <a:off x="291225" y="1181250"/>
            <a:ext cx="2481149" cy="3733376"/>
          </a:xfrm>
          <a:prstGeom prst="rect">
            <a:avLst/>
          </a:prstGeom>
          <a:noFill/>
          <a:ln>
            <a:noFill/>
          </a:ln>
        </p:spPr>
      </p:pic>
      <p:pic>
        <p:nvPicPr>
          <p:cNvPr id="205" name="Google Shape;205;p27"/>
          <p:cNvPicPr preferRelativeResize="0"/>
          <p:nvPr/>
        </p:nvPicPr>
        <p:blipFill rotWithShape="1">
          <a:blip r:embed="rId3">
            <a:alphaModFix/>
          </a:blip>
          <a:srcRect l="2691" t="1642" r="4172"/>
          <a:stretch/>
        </p:blipFill>
        <p:spPr>
          <a:xfrm>
            <a:off x="0" y="0"/>
            <a:ext cx="9144003" cy="5327950"/>
          </a:xfrm>
          <a:prstGeom prst="rect">
            <a:avLst/>
          </a:prstGeom>
          <a:noFill/>
          <a:ln>
            <a:noFill/>
          </a:ln>
        </p:spPr>
      </p:pic>
      <p:pic>
        <p:nvPicPr>
          <p:cNvPr id="206" name="Google Shape;206;p27"/>
          <p:cNvPicPr preferRelativeResize="0"/>
          <p:nvPr/>
        </p:nvPicPr>
        <p:blipFill rotWithShape="1">
          <a:blip r:embed="rId4">
            <a:alphaModFix/>
          </a:blip>
          <a:srcRect t="4638" r="32051" b="12083"/>
          <a:stretch/>
        </p:blipFill>
        <p:spPr>
          <a:xfrm>
            <a:off x="3760175" y="0"/>
            <a:ext cx="5383823" cy="5238777"/>
          </a:xfrm>
          <a:prstGeom prst="rect">
            <a:avLst/>
          </a:prstGeom>
          <a:noFill/>
          <a:ln>
            <a:noFill/>
          </a:ln>
        </p:spPr>
      </p:pic>
      <p:pic>
        <p:nvPicPr>
          <p:cNvPr id="207" name="Google Shape;207;p27"/>
          <p:cNvPicPr preferRelativeResize="0"/>
          <p:nvPr/>
        </p:nvPicPr>
        <p:blipFill>
          <a:blip r:embed="rId5">
            <a:alphaModFix/>
          </a:blip>
          <a:stretch>
            <a:fillRect/>
          </a:stretch>
        </p:blipFill>
        <p:spPr>
          <a:xfrm>
            <a:off x="-176750" y="1501725"/>
            <a:ext cx="3198986" cy="3641774"/>
          </a:xfrm>
          <a:prstGeom prst="rect">
            <a:avLst/>
          </a:prstGeom>
          <a:noFill/>
          <a:ln>
            <a:noFill/>
          </a:ln>
        </p:spPr>
      </p:pic>
      <p:sp>
        <p:nvSpPr>
          <p:cNvPr id="208" name="Google Shape;208;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09" name="Google Shape;209;p27"/>
          <p:cNvPicPr preferRelativeResize="0"/>
          <p:nvPr/>
        </p:nvPicPr>
        <p:blipFill>
          <a:blip r:embed="rId6">
            <a:alphaModFix/>
          </a:blip>
          <a:stretch>
            <a:fillRect/>
          </a:stretch>
        </p:blipFill>
        <p:spPr>
          <a:xfrm>
            <a:off x="0" y="4336876"/>
            <a:ext cx="9144003" cy="901899"/>
          </a:xfrm>
          <a:prstGeom prst="rect">
            <a:avLst/>
          </a:prstGeom>
          <a:noFill/>
          <a:ln>
            <a:noFill/>
          </a:ln>
        </p:spPr>
      </p:pic>
      <p:pic>
        <p:nvPicPr>
          <p:cNvPr id="210" name="Google Shape;210;p27"/>
          <p:cNvPicPr preferRelativeResize="0"/>
          <p:nvPr/>
        </p:nvPicPr>
        <p:blipFill>
          <a:blip r:embed="rId7">
            <a:alphaModFix/>
          </a:blip>
          <a:stretch>
            <a:fillRect/>
          </a:stretch>
        </p:blipFill>
        <p:spPr>
          <a:xfrm>
            <a:off x="7899699" y="4594350"/>
            <a:ext cx="688448" cy="386951"/>
          </a:xfrm>
          <a:prstGeom prst="rect">
            <a:avLst/>
          </a:prstGeom>
          <a:noFill/>
          <a:ln>
            <a:noFill/>
          </a:ln>
        </p:spPr>
      </p:pic>
      <p:pic>
        <p:nvPicPr>
          <p:cNvPr id="211" name="Google Shape;211;p27"/>
          <p:cNvPicPr preferRelativeResize="0"/>
          <p:nvPr/>
        </p:nvPicPr>
        <p:blipFill>
          <a:blip r:embed="rId8">
            <a:alphaModFix/>
          </a:blip>
          <a:stretch>
            <a:fillRect/>
          </a:stretch>
        </p:blipFill>
        <p:spPr>
          <a:xfrm rot="-189770">
            <a:off x="80176" y="4395467"/>
            <a:ext cx="4915800" cy="780992"/>
          </a:xfrm>
          <a:prstGeom prst="rect">
            <a:avLst/>
          </a:prstGeom>
          <a:noFill/>
          <a:ln>
            <a:noFill/>
          </a:ln>
        </p:spPr>
      </p:pic>
      <p:pic>
        <p:nvPicPr>
          <p:cNvPr id="212" name="Google Shape;212;p27"/>
          <p:cNvPicPr preferRelativeResize="0"/>
          <p:nvPr/>
        </p:nvPicPr>
        <p:blipFill rotWithShape="1">
          <a:blip r:embed="rId9">
            <a:alphaModFix/>
          </a:blip>
          <a:srcRect l="4095" t="12068" b="7899"/>
          <a:stretch/>
        </p:blipFill>
        <p:spPr>
          <a:xfrm>
            <a:off x="5873075" y="4336875"/>
            <a:ext cx="4048727" cy="1057426"/>
          </a:xfrm>
          <a:prstGeom prst="rect">
            <a:avLst/>
          </a:prstGeom>
          <a:noFill/>
          <a:ln>
            <a:noFill/>
          </a:ln>
        </p:spPr>
      </p:pic>
      <p:sp>
        <p:nvSpPr>
          <p:cNvPr id="213" name="Google Shape;213;p27"/>
          <p:cNvSpPr txBox="1">
            <a:spLocks noGrp="1"/>
          </p:cNvSpPr>
          <p:nvPr>
            <p:ph type="subTitle" idx="1"/>
          </p:nvPr>
        </p:nvSpPr>
        <p:spPr>
          <a:xfrm>
            <a:off x="5250000" y="1461875"/>
            <a:ext cx="3111300" cy="71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27"/>
          <p:cNvSpPr txBox="1">
            <a:spLocks noGrp="1"/>
          </p:cNvSpPr>
          <p:nvPr>
            <p:ph type="subTitle" idx="2"/>
          </p:nvPr>
        </p:nvSpPr>
        <p:spPr>
          <a:xfrm>
            <a:off x="5250000" y="2439500"/>
            <a:ext cx="3111300" cy="7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 name="Google Shape;215;p27"/>
          <p:cNvSpPr txBox="1">
            <a:spLocks noGrp="1"/>
          </p:cNvSpPr>
          <p:nvPr>
            <p:ph type="subTitle" idx="3"/>
          </p:nvPr>
        </p:nvSpPr>
        <p:spPr>
          <a:xfrm>
            <a:off x="5250000" y="3447750"/>
            <a:ext cx="3111300" cy="71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 name="Google Shape;216;p27"/>
          <p:cNvSpPr txBox="1">
            <a:spLocks noGrp="1"/>
          </p:cNvSpPr>
          <p:nvPr>
            <p:ph type="title" idx="4"/>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17"/>
        <p:cNvGrpSpPr/>
        <p:nvPr/>
      </p:nvGrpSpPr>
      <p:grpSpPr>
        <a:xfrm>
          <a:off x="0" y="0"/>
          <a:ext cx="0" cy="0"/>
          <a:chOff x="0" y="0"/>
          <a:chExt cx="0" cy="0"/>
        </a:xfrm>
      </p:grpSpPr>
      <p:pic>
        <p:nvPicPr>
          <p:cNvPr id="218" name="Google Shape;218;p28"/>
          <p:cNvPicPr preferRelativeResize="0"/>
          <p:nvPr/>
        </p:nvPicPr>
        <p:blipFill rotWithShape="1">
          <a:blip r:embed="rId2">
            <a:alphaModFix/>
          </a:blip>
          <a:srcRect t="11465"/>
          <a:stretch/>
        </p:blipFill>
        <p:spPr>
          <a:xfrm>
            <a:off x="291225" y="1181250"/>
            <a:ext cx="2481149" cy="3733376"/>
          </a:xfrm>
          <a:prstGeom prst="rect">
            <a:avLst/>
          </a:prstGeom>
          <a:noFill/>
          <a:ln>
            <a:noFill/>
          </a:ln>
        </p:spPr>
      </p:pic>
      <p:pic>
        <p:nvPicPr>
          <p:cNvPr id="219" name="Google Shape;219;p28"/>
          <p:cNvPicPr preferRelativeResize="0"/>
          <p:nvPr/>
        </p:nvPicPr>
        <p:blipFill rotWithShape="1">
          <a:blip r:embed="rId3">
            <a:alphaModFix/>
          </a:blip>
          <a:srcRect l="2691" t="1642" r="4172"/>
          <a:stretch/>
        </p:blipFill>
        <p:spPr>
          <a:xfrm>
            <a:off x="0" y="0"/>
            <a:ext cx="9144003" cy="5327950"/>
          </a:xfrm>
          <a:prstGeom prst="rect">
            <a:avLst/>
          </a:prstGeom>
          <a:noFill/>
          <a:ln>
            <a:noFill/>
          </a:ln>
        </p:spPr>
      </p:pic>
      <p:pic>
        <p:nvPicPr>
          <p:cNvPr id="220" name="Google Shape;220;p28"/>
          <p:cNvPicPr preferRelativeResize="0"/>
          <p:nvPr/>
        </p:nvPicPr>
        <p:blipFill rotWithShape="1">
          <a:blip r:embed="rId4">
            <a:alphaModFix/>
          </a:blip>
          <a:srcRect t="4638" r="32051" b="12083"/>
          <a:stretch/>
        </p:blipFill>
        <p:spPr>
          <a:xfrm>
            <a:off x="3760175" y="0"/>
            <a:ext cx="5383823" cy="5238777"/>
          </a:xfrm>
          <a:prstGeom prst="rect">
            <a:avLst/>
          </a:prstGeom>
          <a:noFill/>
          <a:ln>
            <a:noFill/>
          </a:ln>
        </p:spPr>
      </p:pic>
      <p:pic>
        <p:nvPicPr>
          <p:cNvPr id="221" name="Google Shape;221;p28"/>
          <p:cNvPicPr preferRelativeResize="0"/>
          <p:nvPr/>
        </p:nvPicPr>
        <p:blipFill rotWithShape="1">
          <a:blip r:embed="rId5">
            <a:alphaModFix amt="52000"/>
          </a:blip>
          <a:srcRect b="19575"/>
          <a:stretch/>
        </p:blipFill>
        <p:spPr>
          <a:xfrm>
            <a:off x="720000" y="2027500"/>
            <a:ext cx="5900273" cy="3211275"/>
          </a:xfrm>
          <a:prstGeom prst="rect">
            <a:avLst/>
          </a:prstGeom>
          <a:noFill/>
          <a:ln>
            <a:noFill/>
          </a:ln>
        </p:spPr>
      </p:pic>
      <p:pic>
        <p:nvPicPr>
          <p:cNvPr id="222" name="Google Shape;222;p28"/>
          <p:cNvPicPr preferRelativeResize="0"/>
          <p:nvPr/>
        </p:nvPicPr>
        <p:blipFill>
          <a:blip r:embed="rId6">
            <a:alphaModFix/>
          </a:blip>
          <a:stretch>
            <a:fillRect/>
          </a:stretch>
        </p:blipFill>
        <p:spPr>
          <a:xfrm>
            <a:off x="0" y="4336876"/>
            <a:ext cx="9144003" cy="901899"/>
          </a:xfrm>
          <a:prstGeom prst="rect">
            <a:avLst/>
          </a:prstGeom>
          <a:noFill/>
          <a:ln>
            <a:noFill/>
          </a:ln>
        </p:spPr>
      </p:pic>
      <p:pic>
        <p:nvPicPr>
          <p:cNvPr id="223" name="Google Shape;223;p28"/>
          <p:cNvPicPr preferRelativeResize="0"/>
          <p:nvPr/>
        </p:nvPicPr>
        <p:blipFill>
          <a:blip r:embed="rId7">
            <a:alphaModFix/>
          </a:blip>
          <a:stretch>
            <a:fillRect/>
          </a:stretch>
        </p:blipFill>
        <p:spPr>
          <a:xfrm>
            <a:off x="7899699" y="4594350"/>
            <a:ext cx="688448" cy="386951"/>
          </a:xfrm>
          <a:prstGeom prst="rect">
            <a:avLst/>
          </a:prstGeom>
          <a:noFill/>
          <a:ln>
            <a:noFill/>
          </a:ln>
        </p:spPr>
      </p:pic>
      <p:pic>
        <p:nvPicPr>
          <p:cNvPr id="224" name="Google Shape;224;p28"/>
          <p:cNvPicPr preferRelativeResize="0"/>
          <p:nvPr/>
        </p:nvPicPr>
        <p:blipFill>
          <a:blip r:embed="rId8">
            <a:alphaModFix/>
          </a:blip>
          <a:stretch>
            <a:fillRect/>
          </a:stretch>
        </p:blipFill>
        <p:spPr>
          <a:xfrm rot="-189770">
            <a:off x="66576" y="4418141"/>
            <a:ext cx="4915800" cy="780992"/>
          </a:xfrm>
          <a:prstGeom prst="rect">
            <a:avLst/>
          </a:prstGeom>
          <a:noFill/>
          <a:ln>
            <a:noFill/>
          </a:ln>
        </p:spPr>
      </p:pic>
      <p:pic>
        <p:nvPicPr>
          <p:cNvPr id="225" name="Google Shape;225;p28"/>
          <p:cNvPicPr preferRelativeResize="0"/>
          <p:nvPr/>
        </p:nvPicPr>
        <p:blipFill rotWithShape="1">
          <a:blip r:embed="rId9">
            <a:alphaModFix/>
          </a:blip>
          <a:srcRect l="4095" t="12068" b="7899"/>
          <a:stretch/>
        </p:blipFill>
        <p:spPr>
          <a:xfrm>
            <a:off x="5873075" y="4336875"/>
            <a:ext cx="4048727" cy="1057426"/>
          </a:xfrm>
          <a:prstGeom prst="rect">
            <a:avLst/>
          </a:prstGeom>
          <a:noFill/>
          <a:ln>
            <a:noFill/>
          </a:ln>
        </p:spPr>
      </p:pic>
      <p:sp>
        <p:nvSpPr>
          <p:cNvPr id="226" name="Google Shape;226;p28"/>
          <p:cNvSpPr txBox="1">
            <a:spLocks noGrp="1"/>
          </p:cNvSpPr>
          <p:nvPr>
            <p:ph type="ctrTitle"/>
          </p:nvPr>
        </p:nvSpPr>
        <p:spPr>
          <a:xfrm>
            <a:off x="2430000" y="535000"/>
            <a:ext cx="4284000" cy="92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27" name="Google Shape;227;p28"/>
          <p:cNvSpPr txBox="1">
            <a:spLocks noGrp="1"/>
          </p:cNvSpPr>
          <p:nvPr>
            <p:ph type="subTitle" idx="1"/>
          </p:nvPr>
        </p:nvSpPr>
        <p:spPr>
          <a:xfrm>
            <a:off x="2430000" y="1492975"/>
            <a:ext cx="4284000" cy="10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400"/>
              <a:buNone/>
              <a:defRPr>
                <a:solidFill>
                  <a:schemeClr val="accent3"/>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28" name="Google Shape;228;p28"/>
          <p:cNvSpPr txBox="1"/>
          <p:nvPr/>
        </p:nvSpPr>
        <p:spPr>
          <a:xfrm>
            <a:off x="3089550" y="3134025"/>
            <a:ext cx="2964900" cy="559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s" sz="1000" dirty="0">
                <a:solidFill>
                  <a:schemeClr val="accent3"/>
                </a:solidFill>
                <a:latin typeface="Didact Gothic"/>
                <a:ea typeface="Didact Gothic"/>
                <a:cs typeface="Didact Gothic"/>
                <a:sym typeface="Didact Gothic"/>
              </a:rPr>
              <a:t>CRÉDITOS: Esta plantilla para presentaciones es una creación de </a:t>
            </a:r>
            <a:r>
              <a:rPr lang="en-US" sz="1000" b="1" dirty="0" err="1">
                <a:solidFill>
                  <a:schemeClr val="accent3"/>
                </a:solidFill>
                <a:uFill>
                  <a:noFill/>
                </a:uFill>
                <a:latin typeface="Didact Gothic"/>
                <a:ea typeface="Didact Gothic"/>
                <a:cs typeface="Didact Gothic"/>
                <a:sym typeface="Didact Gothic"/>
                <a:hlinkClick r:id="rId10">
                  <a:extLst>
                    <a:ext uri="{A12FA001-AC4F-418D-AE19-62706E023703}">
                      <ahyp:hlinkClr xmlns="" xmlns:ahyp="http://schemas.microsoft.com/office/drawing/2018/hyperlinkcolor" val="tx"/>
                    </a:ext>
                  </a:extLst>
                </a:hlinkClick>
              </a:rPr>
              <a:t>homeppt</a:t>
            </a:r>
            <a:r>
              <a:rPr lang="es" sz="1000" dirty="0">
                <a:solidFill>
                  <a:schemeClr val="accent3"/>
                </a:solidFill>
                <a:latin typeface="Didact Gothic"/>
                <a:ea typeface="Didact Gothic"/>
                <a:cs typeface="Didact Gothic"/>
                <a:sym typeface="Didact Gothic"/>
              </a:rPr>
              <a:t>, e incluye iconos de </a:t>
            </a:r>
            <a:r>
              <a:rPr lang="es" sz="1000" b="1" dirty="0">
                <a:solidFill>
                  <a:schemeClr val="accent3"/>
                </a:solidFill>
                <a:uFill>
                  <a:noFill/>
                </a:uFill>
                <a:latin typeface="Didact Gothic"/>
                <a:ea typeface="Didact Gothic"/>
                <a:cs typeface="Didact Gothic"/>
                <a:sym typeface="Didact Gothic"/>
                <a:hlinkClick r:id="rId11">
                  <a:extLst>
                    <a:ext uri="{A12FA001-AC4F-418D-AE19-62706E023703}">
                      <ahyp:hlinkClr xmlns="" xmlns:ahyp="http://schemas.microsoft.com/office/drawing/2018/hyperlinkcolor" val="tx"/>
                    </a:ext>
                  </a:extLst>
                </a:hlinkClick>
              </a:rPr>
              <a:t>Flaticon</a:t>
            </a:r>
            <a:r>
              <a:rPr lang="es" sz="1000" dirty="0">
                <a:solidFill>
                  <a:schemeClr val="accent3"/>
                </a:solidFill>
                <a:latin typeface="Didact Gothic"/>
                <a:ea typeface="Didact Gothic"/>
                <a:cs typeface="Didact Gothic"/>
                <a:sym typeface="Didact Gothic"/>
              </a:rPr>
              <a:t>, e infografías e imágenes de </a:t>
            </a:r>
            <a:r>
              <a:rPr lang="es" sz="1000" b="1" dirty="0">
                <a:solidFill>
                  <a:schemeClr val="accent3"/>
                </a:solidFill>
                <a:uFill>
                  <a:noFill/>
                </a:uFill>
                <a:latin typeface="Didact Gothic"/>
                <a:ea typeface="Didact Gothic"/>
                <a:cs typeface="Didact Gothic"/>
                <a:sym typeface="Didact Gothic"/>
                <a:hlinkClick r:id="rId12">
                  <a:extLst>
                    <a:ext uri="{A12FA001-AC4F-418D-AE19-62706E023703}">
                      <ahyp:hlinkClr xmlns="" xmlns:ahyp="http://schemas.microsoft.com/office/drawing/2018/hyperlinkcolor" val="tx"/>
                    </a:ext>
                  </a:extLst>
                </a:hlinkClick>
              </a:rPr>
              <a:t>Freepik</a:t>
            </a:r>
            <a:endParaRPr b="1" dirty="0">
              <a:solidFill>
                <a:schemeClr val="accent3"/>
              </a:solidFill>
              <a:latin typeface="Didact Gothic"/>
              <a:ea typeface="Didact Gothic"/>
              <a:cs typeface="Didact Gothic"/>
              <a:sym typeface="Didact Gothic"/>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29"/>
        <p:cNvGrpSpPr/>
        <p:nvPr/>
      </p:nvGrpSpPr>
      <p:grpSpPr>
        <a:xfrm>
          <a:off x="0" y="0"/>
          <a:ext cx="0" cy="0"/>
          <a:chOff x="0" y="0"/>
          <a:chExt cx="0" cy="0"/>
        </a:xfrm>
      </p:grpSpPr>
      <p:pic>
        <p:nvPicPr>
          <p:cNvPr id="230" name="Google Shape;230;p29"/>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231" name="Google Shape;231;p29"/>
          <p:cNvPicPr preferRelativeResize="0"/>
          <p:nvPr/>
        </p:nvPicPr>
        <p:blipFill>
          <a:blip r:embed="rId3">
            <a:alphaModFix/>
          </a:blip>
          <a:stretch>
            <a:fillRect/>
          </a:stretch>
        </p:blipFill>
        <p:spPr>
          <a:xfrm flipH="1">
            <a:off x="7303836" y="4099375"/>
            <a:ext cx="1840162" cy="1062625"/>
          </a:xfrm>
          <a:prstGeom prst="rect">
            <a:avLst/>
          </a:prstGeom>
          <a:noFill/>
          <a:ln>
            <a:noFill/>
          </a:ln>
        </p:spPr>
      </p:pic>
      <p:pic>
        <p:nvPicPr>
          <p:cNvPr id="232" name="Google Shape;232;p29"/>
          <p:cNvPicPr preferRelativeResize="0"/>
          <p:nvPr/>
        </p:nvPicPr>
        <p:blipFill>
          <a:blip r:embed="rId4">
            <a:alphaModFix/>
          </a:blip>
          <a:stretch>
            <a:fillRect/>
          </a:stretch>
        </p:blipFill>
        <p:spPr>
          <a:xfrm flipH="1">
            <a:off x="-210027" y="4126274"/>
            <a:ext cx="2254152" cy="1035726"/>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33"/>
        <p:cNvGrpSpPr/>
        <p:nvPr/>
      </p:nvGrpSpPr>
      <p:grpSpPr>
        <a:xfrm>
          <a:off x="0" y="0"/>
          <a:ext cx="0" cy="0"/>
          <a:chOff x="0" y="0"/>
          <a:chExt cx="0" cy="0"/>
        </a:xfrm>
      </p:grpSpPr>
      <p:pic>
        <p:nvPicPr>
          <p:cNvPr id="234" name="Google Shape;234;p30"/>
          <p:cNvPicPr preferRelativeResize="0"/>
          <p:nvPr/>
        </p:nvPicPr>
        <p:blipFill rotWithShape="1">
          <a:blip r:embed="rId2">
            <a:alphaModFix/>
          </a:blip>
          <a:srcRect b="47816"/>
          <a:stretch/>
        </p:blipFill>
        <p:spPr>
          <a:xfrm>
            <a:off x="-82775" y="4376100"/>
            <a:ext cx="9382001" cy="767400"/>
          </a:xfrm>
          <a:prstGeom prst="rect">
            <a:avLst/>
          </a:prstGeom>
          <a:noFill/>
          <a:ln>
            <a:noFill/>
          </a:ln>
        </p:spPr>
      </p:pic>
      <p:pic>
        <p:nvPicPr>
          <p:cNvPr id="235" name="Google Shape;235;p30"/>
          <p:cNvPicPr preferRelativeResize="0"/>
          <p:nvPr/>
        </p:nvPicPr>
        <p:blipFill>
          <a:blip r:embed="rId3">
            <a:alphaModFix/>
          </a:blip>
          <a:stretch>
            <a:fillRect/>
          </a:stretch>
        </p:blipFill>
        <p:spPr>
          <a:xfrm>
            <a:off x="6804475" y="4219025"/>
            <a:ext cx="2339524" cy="961775"/>
          </a:xfrm>
          <a:prstGeom prst="rect">
            <a:avLst/>
          </a:prstGeom>
          <a:noFill/>
          <a:ln>
            <a:noFill/>
          </a:ln>
        </p:spPr>
      </p:pic>
      <p:pic>
        <p:nvPicPr>
          <p:cNvPr id="236" name="Google Shape;236;p30"/>
          <p:cNvPicPr preferRelativeResize="0"/>
          <p:nvPr/>
        </p:nvPicPr>
        <p:blipFill>
          <a:blip r:embed="rId4">
            <a:alphaModFix/>
          </a:blip>
          <a:stretch>
            <a:fillRect/>
          </a:stretch>
        </p:blipFill>
        <p:spPr>
          <a:xfrm rot="5400000">
            <a:off x="892164" y="3363483"/>
            <a:ext cx="879150" cy="266347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1"/>
        <p:cNvGrpSpPr/>
        <p:nvPr/>
      </p:nvGrpSpPr>
      <p:grpSpPr>
        <a:xfrm>
          <a:off x="0" y="0"/>
          <a:ext cx="0" cy="0"/>
          <a:chOff x="0" y="0"/>
          <a:chExt cx="0" cy="0"/>
        </a:xfrm>
      </p:grpSpPr>
      <p:sp>
        <p:nvSpPr>
          <p:cNvPr id="32" name="Google Shape;32;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3" name="Google Shape;33;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sz="12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pic>
        <p:nvPicPr>
          <p:cNvPr id="34" name="Google Shape;34;p4"/>
          <p:cNvPicPr preferRelativeResize="0"/>
          <p:nvPr/>
        </p:nvPicPr>
        <p:blipFill>
          <a:blip r:embed="rId2">
            <a:alphaModFix/>
          </a:blip>
          <a:stretch>
            <a:fillRect/>
          </a:stretch>
        </p:blipFill>
        <p:spPr>
          <a:xfrm flipH="1">
            <a:off x="6228166" y="3466086"/>
            <a:ext cx="2714199" cy="1321299"/>
          </a:xfrm>
          <a:prstGeom prst="rect">
            <a:avLst/>
          </a:prstGeom>
          <a:noFill/>
          <a:ln>
            <a:noFill/>
          </a:ln>
        </p:spPr>
      </p:pic>
      <p:pic>
        <p:nvPicPr>
          <p:cNvPr id="35" name="Google Shape;35;p4"/>
          <p:cNvPicPr preferRelativeResize="0"/>
          <p:nvPr/>
        </p:nvPicPr>
        <p:blipFill rotWithShape="1">
          <a:blip r:embed="rId3">
            <a:alphaModFix/>
          </a:blip>
          <a:srcRect b="47816"/>
          <a:stretch/>
        </p:blipFill>
        <p:spPr>
          <a:xfrm>
            <a:off x="-82775" y="4376100"/>
            <a:ext cx="9382001" cy="767400"/>
          </a:xfrm>
          <a:prstGeom prst="rect">
            <a:avLst/>
          </a:prstGeom>
          <a:noFill/>
          <a:ln>
            <a:noFill/>
          </a:ln>
        </p:spPr>
      </p:pic>
      <p:pic>
        <p:nvPicPr>
          <p:cNvPr id="36" name="Google Shape;36;p4"/>
          <p:cNvPicPr preferRelativeResize="0"/>
          <p:nvPr/>
        </p:nvPicPr>
        <p:blipFill>
          <a:blip r:embed="rId4">
            <a:alphaModFix/>
          </a:blip>
          <a:stretch>
            <a:fillRect/>
          </a:stretch>
        </p:blipFill>
        <p:spPr>
          <a:xfrm rot="5400000">
            <a:off x="892164" y="3363483"/>
            <a:ext cx="879150" cy="2663475"/>
          </a:xfrm>
          <a:prstGeom prst="rect">
            <a:avLst/>
          </a:prstGeom>
          <a:noFill/>
          <a:ln>
            <a:noFill/>
          </a:ln>
        </p:spPr>
      </p:pic>
      <p:pic>
        <p:nvPicPr>
          <p:cNvPr id="37" name="Google Shape;37;p4"/>
          <p:cNvPicPr preferRelativeResize="0"/>
          <p:nvPr/>
        </p:nvPicPr>
        <p:blipFill>
          <a:blip r:embed="rId5">
            <a:alphaModFix/>
          </a:blip>
          <a:stretch>
            <a:fillRect/>
          </a:stretch>
        </p:blipFill>
        <p:spPr>
          <a:xfrm flipH="1">
            <a:off x="7463659" y="2868162"/>
            <a:ext cx="2008027" cy="1720799"/>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41"/>
        <p:cNvGrpSpPr/>
        <p:nvPr/>
      </p:nvGrpSpPr>
      <p:grpSpPr>
        <a:xfrm>
          <a:off x="0" y="0"/>
          <a:ext cx="0" cy="0"/>
          <a:chOff x="0" y="0"/>
          <a:chExt cx="0" cy="0"/>
        </a:xfrm>
      </p:grpSpPr>
      <p:sp>
        <p:nvSpPr>
          <p:cNvPr id="242" name="Google Shape;242;p3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
        <p:cNvGrpSpPr/>
        <p:nvPr/>
      </p:nvGrpSpPr>
      <p:grpSpPr>
        <a:xfrm>
          <a:off x="0" y="0"/>
          <a:ext cx="0" cy="0"/>
          <a:chOff x="0" y="0"/>
          <a:chExt cx="0" cy="0"/>
        </a:xfrm>
      </p:grpSpPr>
      <p:sp>
        <p:nvSpPr>
          <p:cNvPr id="39" name="Google Shape;39;p5"/>
          <p:cNvSpPr txBox="1">
            <a:spLocks noGrp="1"/>
          </p:cNvSpPr>
          <p:nvPr>
            <p:ph type="subTitle" idx="1"/>
          </p:nvPr>
        </p:nvSpPr>
        <p:spPr>
          <a:xfrm>
            <a:off x="2809800" y="2082625"/>
            <a:ext cx="3524400" cy="713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solidFill>
                  <a:schemeClr val="dk1"/>
                </a:solidFill>
                <a:latin typeface="Sigmar One"/>
                <a:ea typeface="Sigmar One"/>
                <a:cs typeface="Sigmar One"/>
                <a:sym typeface="Sigmar On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40" name="Google Shape;40;p5"/>
          <p:cNvSpPr txBox="1">
            <a:spLocks noGrp="1"/>
          </p:cNvSpPr>
          <p:nvPr>
            <p:ph type="subTitle" idx="2"/>
          </p:nvPr>
        </p:nvSpPr>
        <p:spPr>
          <a:xfrm>
            <a:off x="2809797" y="2979175"/>
            <a:ext cx="3524400" cy="99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41" name="Google Shape;41;p5"/>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42" name="Google Shape;42;p5"/>
          <p:cNvPicPr preferRelativeResize="0"/>
          <p:nvPr/>
        </p:nvPicPr>
        <p:blipFill>
          <a:blip r:embed="rId3">
            <a:alphaModFix/>
          </a:blip>
          <a:stretch>
            <a:fillRect/>
          </a:stretch>
        </p:blipFill>
        <p:spPr>
          <a:xfrm flipH="1">
            <a:off x="7303836" y="4099375"/>
            <a:ext cx="1840162" cy="1062625"/>
          </a:xfrm>
          <a:prstGeom prst="rect">
            <a:avLst/>
          </a:prstGeom>
          <a:noFill/>
          <a:ln>
            <a:noFill/>
          </a:ln>
        </p:spPr>
      </p:pic>
      <p:pic>
        <p:nvPicPr>
          <p:cNvPr id="43" name="Google Shape;43;p5"/>
          <p:cNvPicPr preferRelativeResize="0"/>
          <p:nvPr/>
        </p:nvPicPr>
        <p:blipFill>
          <a:blip r:embed="rId4">
            <a:alphaModFix/>
          </a:blip>
          <a:stretch>
            <a:fillRect/>
          </a:stretch>
        </p:blipFill>
        <p:spPr>
          <a:xfrm>
            <a:off x="7958525" y="562375"/>
            <a:ext cx="1404848" cy="330150"/>
          </a:xfrm>
          <a:prstGeom prst="rect">
            <a:avLst/>
          </a:prstGeom>
          <a:noFill/>
          <a:ln>
            <a:noFill/>
          </a:ln>
        </p:spPr>
      </p:pic>
      <p:pic>
        <p:nvPicPr>
          <p:cNvPr id="44" name="Google Shape;44;p5"/>
          <p:cNvPicPr preferRelativeResize="0"/>
          <p:nvPr/>
        </p:nvPicPr>
        <p:blipFill>
          <a:blip r:embed="rId5">
            <a:alphaModFix/>
          </a:blip>
          <a:stretch>
            <a:fillRect/>
          </a:stretch>
        </p:blipFill>
        <p:spPr>
          <a:xfrm rot="35" flipH="1">
            <a:off x="-128000" y="3167659"/>
            <a:ext cx="1402026" cy="1363809"/>
          </a:xfrm>
          <a:prstGeom prst="rect">
            <a:avLst/>
          </a:prstGeom>
          <a:noFill/>
          <a:ln>
            <a:noFill/>
          </a:ln>
        </p:spPr>
      </p:pic>
      <p:pic>
        <p:nvPicPr>
          <p:cNvPr id="45" name="Google Shape;45;p5"/>
          <p:cNvPicPr preferRelativeResize="0"/>
          <p:nvPr/>
        </p:nvPicPr>
        <p:blipFill>
          <a:blip r:embed="rId6">
            <a:alphaModFix/>
          </a:blip>
          <a:stretch>
            <a:fillRect/>
          </a:stretch>
        </p:blipFill>
        <p:spPr>
          <a:xfrm flipH="1">
            <a:off x="-127998" y="3931325"/>
            <a:ext cx="2714650" cy="1247326"/>
          </a:xfrm>
          <a:prstGeom prst="rect">
            <a:avLst/>
          </a:prstGeom>
          <a:noFill/>
          <a:ln>
            <a:noFill/>
          </a:ln>
        </p:spPr>
      </p:pic>
      <p:pic>
        <p:nvPicPr>
          <p:cNvPr id="46" name="Google Shape;46;p5"/>
          <p:cNvPicPr preferRelativeResize="0"/>
          <p:nvPr/>
        </p:nvPicPr>
        <p:blipFill>
          <a:blip r:embed="rId7">
            <a:alphaModFix/>
          </a:blip>
          <a:stretch>
            <a:fillRect/>
          </a:stretch>
        </p:blipFill>
        <p:spPr>
          <a:xfrm flipH="1">
            <a:off x="-127993" y="4219435"/>
            <a:ext cx="1732744" cy="1083840"/>
          </a:xfrm>
          <a:prstGeom prst="rect">
            <a:avLst/>
          </a:prstGeom>
          <a:noFill/>
          <a:ln>
            <a:noFill/>
          </a:ln>
        </p:spPr>
      </p:pic>
      <p:pic>
        <p:nvPicPr>
          <p:cNvPr id="47" name="Google Shape;47;p5"/>
          <p:cNvPicPr preferRelativeResize="0"/>
          <p:nvPr/>
        </p:nvPicPr>
        <p:blipFill>
          <a:blip r:embed="rId3">
            <a:alphaModFix/>
          </a:blip>
          <a:stretch>
            <a:fillRect/>
          </a:stretch>
        </p:blipFill>
        <p:spPr>
          <a:xfrm>
            <a:off x="2350992" y="4514928"/>
            <a:ext cx="1149435" cy="663750"/>
          </a:xfrm>
          <a:prstGeom prst="rect">
            <a:avLst/>
          </a:prstGeom>
          <a:noFill/>
          <a:ln>
            <a:noFill/>
          </a:ln>
        </p:spPr>
      </p:pic>
      <p:pic>
        <p:nvPicPr>
          <p:cNvPr id="48" name="Google Shape;48;p5"/>
          <p:cNvPicPr preferRelativeResize="0"/>
          <p:nvPr/>
        </p:nvPicPr>
        <p:blipFill>
          <a:blip r:embed="rId5">
            <a:alphaModFix/>
          </a:blip>
          <a:stretch>
            <a:fillRect/>
          </a:stretch>
        </p:blipFill>
        <p:spPr>
          <a:xfrm rot="-35">
            <a:off x="7880901" y="3167659"/>
            <a:ext cx="1402026" cy="1363809"/>
          </a:xfrm>
          <a:prstGeom prst="rect">
            <a:avLst/>
          </a:prstGeom>
          <a:noFill/>
          <a:ln>
            <a:noFill/>
          </a:ln>
        </p:spPr>
      </p:pic>
      <p:pic>
        <p:nvPicPr>
          <p:cNvPr id="49" name="Google Shape;49;p5"/>
          <p:cNvPicPr preferRelativeResize="0"/>
          <p:nvPr/>
        </p:nvPicPr>
        <p:blipFill>
          <a:blip r:embed="rId6">
            <a:alphaModFix/>
          </a:blip>
          <a:stretch>
            <a:fillRect/>
          </a:stretch>
        </p:blipFill>
        <p:spPr>
          <a:xfrm>
            <a:off x="6568276" y="3931325"/>
            <a:ext cx="2714650" cy="1247326"/>
          </a:xfrm>
          <a:prstGeom prst="rect">
            <a:avLst/>
          </a:prstGeom>
          <a:noFill/>
          <a:ln>
            <a:noFill/>
          </a:ln>
        </p:spPr>
      </p:pic>
      <p:pic>
        <p:nvPicPr>
          <p:cNvPr id="50" name="Google Shape;50;p5"/>
          <p:cNvPicPr preferRelativeResize="0"/>
          <p:nvPr/>
        </p:nvPicPr>
        <p:blipFill>
          <a:blip r:embed="rId7">
            <a:alphaModFix/>
          </a:blip>
          <a:stretch>
            <a:fillRect/>
          </a:stretch>
        </p:blipFill>
        <p:spPr>
          <a:xfrm>
            <a:off x="7550176" y="4219435"/>
            <a:ext cx="1732744" cy="1083840"/>
          </a:xfrm>
          <a:prstGeom prst="rect">
            <a:avLst/>
          </a:prstGeom>
          <a:noFill/>
          <a:ln>
            <a:noFill/>
          </a:ln>
        </p:spPr>
      </p:pic>
      <p:pic>
        <p:nvPicPr>
          <p:cNvPr id="51" name="Google Shape;51;p5"/>
          <p:cNvPicPr preferRelativeResize="0"/>
          <p:nvPr/>
        </p:nvPicPr>
        <p:blipFill>
          <a:blip r:embed="rId3">
            <a:alphaModFix/>
          </a:blip>
          <a:stretch>
            <a:fillRect/>
          </a:stretch>
        </p:blipFill>
        <p:spPr>
          <a:xfrm flipH="1">
            <a:off x="5654500" y="4514928"/>
            <a:ext cx="1149435" cy="663750"/>
          </a:xfrm>
          <a:prstGeom prst="rect">
            <a:avLst/>
          </a:prstGeom>
          <a:noFill/>
          <a:ln>
            <a:noFill/>
          </a:ln>
        </p:spPr>
      </p:pic>
      <p:sp>
        <p:nvSpPr>
          <p:cNvPr id="52" name="Google Shape;52;p5"/>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3" name="Google Shape;53;p5"/>
          <p:cNvPicPr preferRelativeResize="0"/>
          <p:nvPr/>
        </p:nvPicPr>
        <p:blipFill>
          <a:blip r:embed="rId8">
            <a:alphaModFix/>
          </a:blip>
          <a:stretch>
            <a:fillRect/>
          </a:stretch>
        </p:blipFill>
        <p:spPr>
          <a:xfrm rot="-752343">
            <a:off x="-130332" y="67987"/>
            <a:ext cx="1690863" cy="887925"/>
          </a:xfrm>
          <a:prstGeom prst="rect">
            <a:avLst/>
          </a:prstGeom>
          <a:noFill/>
          <a:ln>
            <a:noFill/>
          </a:ln>
        </p:spPr>
      </p:pic>
      <p:pic>
        <p:nvPicPr>
          <p:cNvPr id="54" name="Google Shape;54;p5"/>
          <p:cNvPicPr preferRelativeResize="0"/>
          <p:nvPr/>
        </p:nvPicPr>
        <p:blipFill>
          <a:blip r:embed="rId4">
            <a:alphaModFix/>
          </a:blip>
          <a:stretch>
            <a:fillRect/>
          </a:stretch>
        </p:blipFill>
        <p:spPr>
          <a:xfrm>
            <a:off x="7958525" y="562375"/>
            <a:ext cx="1404848" cy="33015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5"/>
        <p:cNvGrpSpPr/>
        <p:nvPr/>
      </p:nvGrpSpPr>
      <p:grpSpPr>
        <a:xfrm>
          <a:off x="0" y="0"/>
          <a:ext cx="0" cy="0"/>
          <a:chOff x="0" y="0"/>
          <a:chExt cx="0" cy="0"/>
        </a:xfrm>
      </p:grpSpPr>
      <p:sp>
        <p:nvSpPr>
          <p:cNvPr id="56" name="Google Shape;56;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57" name="Google Shape;57;p6"/>
          <p:cNvPicPr preferRelativeResize="0"/>
          <p:nvPr/>
        </p:nvPicPr>
        <p:blipFill>
          <a:blip r:embed="rId2">
            <a:alphaModFix/>
          </a:blip>
          <a:stretch>
            <a:fillRect/>
          </a:stretch>
        </p:blipFill>
        <p:spPr>
          <a:xfrm flipH="1">
            <a:off x="6228166" y="3466086"/>
            <a:ext cx="2714199" cy="1321299"/>
          </a:xfrm>
          <a:prstGeom prst="rect">
            <a:avLst/>
          </a:prstGeom>
          <a:noFill/>
          <a:ln>
            <a:noFill/>
          </a:ln>
        </p:spPr>
      </p:pic>
      <p:pic>
        <p:nvPicPr>
          <p:cNvPr id="58" name="Google Shape;58;p6"/>
          <p:cNvPicPr preferRelativeResize="0"/>
          <p:nvPr/>
        </p:nvPicPr>
        <p:blipFill rotWithShape="1">
          <a:blip r:embed="rId3">
            <a:alphaModFix/>
          </a:blip>
          <a:srcRect b="47816"/>
          <a:stretch/>
        </p:blipFill>
        <p:spPr>
          <a:xfrm>
            <a:off x="-82775" y="4376100"/>
            <a:ext cx="9382001" cy="767400"/>
          </a:xfrm>
          <a:prstGeom prst="rect">
            <a:avLst/>
          </a:prstGeom>
          <a:noFill/>
          <a:ln>
            <a:noFill/>
          </a:ln>
        </p:spPr>
      </p:pic>
      <p:pic>
        <p:nvPicPr>
          <p:cNvPr id="59" name="Google Shape;59;p6"/>
          <p:cNvPicPr preferRelativeResize="0"/>
          <p:nvPr/>
        </p:nvPicPr>
        <p:blipFill>
          <a:blip r:embed="rId4">
            <a:alphaModFix/>
          </a:blip>
          <a:stretch>
            <a:fillRect/>
          </a:stretch>
        </p:blipFill>
        <p:spPr>
          <a:xfrm rot="5400000">
            <a:off x="892164" y="3363483"/>
            <a:ext cx="879150" cy="2663475"/>
          </a:xfrm>
          <a:prstGeom prst="rect">
            <a:avLst/>
          </a:prstGeom>
          <a:noFill/>
          <a:ln>
            <a:noFill/>
          </a:ln>
        </p:spPr>
      </p:pic>
      <p:pic>
        <p:nvPicPr>
          <p:cNvPr id="60" name="Google Shape;60;p6"/>
          <p:cNvPicPr preferRelativeResize="0"/>
          <p:nvPr/>
        </p:nvPicPr>
        <p:blipFill>
          <a:blip r:embed="rId5">
            <a:alphaModFix/>
          </a:blip>
          <a:stretch>
            <a:fillRect/>
          </a:stretch>
        </p:blipFill>
        <p:spPr>
          <a:xfrm rot="752343" flipH="1">
            <a:off x="7672489" y="1141687"/>
            <a:ext cx="1690863" cy="887925"/>
          </a:xfrm>
          <a:prstGeom prst="rect">
            <a:avLst/>
          </a:prstGeom>
          <a:noFill/>
          <a:ln>
            <a:noFill/>
          </a:ln>
        </p:spPr>
      </p:pic>
      <p:pic>
        <p:nvPicPr>
          <p:cNvPr id="61" name="Google Shape;61;p6"/>
          <p:cNvPicPr preferRelativeResize="0"/>
          <p:nvPr/>
        </p:nvPicPr>
        <p:blipFill>
          <a:blip r:embed="rId6">
            <a:alphaModFix/>
          </a:blip>
          <a:stretch>
            <a:fillRect/>
          </a:stretch>
        </p:blipFill>
        <p:spPr>
          <a:xfrm flipH="1">
            <a:off x="7463659" y="3020562"/>
            <a:ext cx="2008027" cy="1720799"/>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2"/>
        <p:cNvGrpSpPr/>
        <p:nvPr/>
      </p:nvGrpSpPr>
      <p:grpSpPr>
        <a:xfrm>
          <a:off x="0" y="0"/>
          <a:ext cx="0" cy="0"/>
          <a:chOff x="0" y="0"/>
          <a:chExt cx="0" cy="0"/>
        </a:xfrm>
      </p:grpSpPr>
      <p:sp>
        <p:nvSpPr>
          <p:cNvPr id="63" name="Google Shape;63;p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4" name="Google Shape;64;p7"/>
          <p:cNvSpPr txBox="1">
            <a:spLocks noGrp="1"/>
          </p:cNvSpPr>
          <p:nvPr>
            <p:ph type="body" idx="1"/>
          </p:nvPr>
        </p:nvSpPr>
        <p:spPr>
          <a:xfrm>
            <a:off x="720000" y="1152475"/>
            <a:ext cx="33222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pic>
        <p:nvPicPr>
          <p:cNvPr id="65" name="Google Shape;65;p7"/>
          <p:cNvPicPr preferRelativeResize="0"/>
          <p:nvPr/>
        </p:nvPicPr>
        <p:blipFill>
          <a:blip r:embed="rId2">
            <a:alphaModFix/>
          </a:blip>
          <a:stretch>
            <a:fillRect/>
          </a:stretch>
        </p:blipFill>
        <p:spPr>
          <a:xfrm flipH="1">
            <a:off x="6228166" y="3466086"/>
            <a:ext cx="2714199" cy="1321299"/>
          </a:xfrm>
          <a:prstGeom prst="rect">
            <a:avLst/>
          </a:prstGeom>
          <a:noFill/>
          <a:ln>
            <a:noFill/>
          </a:ln>
        </p:spPr>
      </p:pic>
      <p:pic>
        <p:nvPicPr>
          <p:cNvPr id="66" name="Google Shape;66;p7"/>
          <p:cNvPicPr preferRelativeResize="0"/>
          <p:nvPr/>
        </p:nvPicPr>
        <p:blipFill rotWithShape="1">
          <a:blip r:embed="rId3">
            <a:alphaModFix/>
          </a:blip>
          <a:srcRect b="47816"/>
          <a:stretch/>
        </p:blipFill>
        <p:spPr>
          <a:xfrm>
            <a:off x="-82775" y="4376100"/>
            <a:ext cx="9382001" cy="767400"/>
          </a:xfrm>
          <a:prstGeom prst="rect">
            <a:avLst/>
          </a:prstGeom>
          <a:noFill/>
          <a:ln>
            <a:noFill/>
          </a:ln>
        </p:spPr>
      </p:pic>
      <p:pic>
        <p:nvPicPr>
          <p:cNvPr id="67" name="Google Shape;67;p7"/>
          <p:cNvPicPr preferRelativeResize="0"/>
          <p:nvPr/>
        </p:nvPicPr>
        <p:blipFill>
          <a:blip r:embed="rId4">
            <a:alphaModFix/>
          </a:blip>
          <a:stretch>
            <a:fillRect/>
          </a:stretch>
        </p:blipFill>
        <p:spPr>
          <a:xfrm rot="5400000">
            <a:off x="892164" y="3363483"/>
            <a:ext cx="879150" cy="2663475"/>
          </a:xfrm>
          <a:prstGeom prst="rect">
            <a:avLst/>
          </a:prstGeom>
          <a:noFill/>
          <a:ln>
            <a:noFill/>
          </a:ln>
        </p:spPr>
      </p:pic>
      <p:pic>
        <p:nvPicPr>
          <p:cNvPr id="68" name="Google Shape;68;p7"/>
          <p:cNvPicPr preferRelativeResize="0"/>
          <p:nvPr/>
        </p:nvPicPr>
        <p:blipFill>
          <a:blip r:embed="rId5">
            <a:alphaModFix/>
          </a:blip>
          <a:stretch>
            <a:fillRect/>
          </a:stretch>
        </p:blipFill>
        <p:spPr>
          <a:xfrm rot="752343" flipH="1">
            <a:off x="7672489" y="1141687"/>
            <a:ext cx="1690863" cy="887925"/>
          </a:xfrm>
          <a:prstGeom prst="rect">
            <a:avLst/>
          </a:prstGeom>
          <a:noFill/>
          <a:ln>
            <a:noFill/>
          </a:ln>
        </p:spPr>
      </p:pic>
      <p:pic>
        <p:nvPicPr>
          <p:cNvPr id="69" name="Google Shape;69;p7"/>
          <p:cNvPicPr preferRelativeResize="0"/>
          <p:nvPr/>
        </p:nvPicPr>
        <p:blipFill>
          <a:blip r:embed="rId6">
            <a:alphaModFix/>
          </a:blip>
          <a:stretch>
            <a:fillRect/>
          </a:stretch>
        </p:blipFill>
        <p:spPr>
          <a:xfrm flipH="1">
            <a:off x="7463659" y="2868162"/>
            <a:ext cx="2008027" cy="1720799"/>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0"/>
        <p:cNvGrpSpPr/>
        <p:nvPr/>
      </p:nvGrpSpPr>
      <p:grpSpPr>
        <a:xfrm>
          <a:off x="0" y="0"/>
          <a:ext cx="0" cy="0"/>
          <a:chOff x="0" y="0"/>
          <a:chExt cx="0" cy="0"/>
        </a:xfrm>
      </p:grpSpPr>
      <p:sp>
        <p:nvSpPr>
          <p:cNvPr id="71" name="Google Shape;71;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pic>
        <p:nvPicPr>
          <p:cNvPr id="72" name="Google Shape;72;p8"/>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73" name="Google Shape;73;p8"/>
          <p:cNvPicPr preferRelativeResize="0"/>
          <p:nvPr/>
        </p:nvPicPr>
        <p:blipFill>
          <a:blip r:embed="rId3">
            <a:alphaModFix/>
          </a:blip>
          <a:stretch>
            <a:fillRect/>
          </a:stretch>
        </p:blipFill>
        <p:spPr>
          <a:xfrm flipH="1">
            <a:off x="-210027" y="4126274"/>
            <a:ext cx="2254152" cy="1035726"/>
          </a:xfrm>
          <a:prstGeom prst="rect">
            <a:avLst/>
          </a:prstGeom>
          <a:noFill/>
          <a:ln>
            <a:noFill/>
          </a:ln>
        </p:spPr>
      </p:pic>
      <p:pic>
        <p:nvPicPr>
          <p:cNvPr id="74" name="Google Shape;74;p8"/>
          <p:cNvPicPr preferRelativeResize="0"/>
          <p:nvPr/>
        </p:nvPicPr>
        <p:blipFill>
          <a:blip r:embed="rId4">
            <a:alphaModFix/>
          </a:blip>
          <a:stretch>
            <a:fillRect/>
          </a:stretch>
        </p:blipFill>
        <p:spPr>
          <a:xfrm flipH="1">
            <a:off x="7303836" y="4099375"/>
            <a:ext cx="1840162" cy="106262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5"/>
        <p:cNvGrpSpPr/>
        <p:nvPr/>
      </p:nvGrpSpPr>
      <p:grpSpPr>
        <a:xfrm>
          <a:off x="0" y="0"/>
          <a:ext cx="0" cy="0"/>
          <a:chOff x="0" y="0"/>
          <a:chExt cx="0" cy="0"/>
        </a:xfrm>
      </p:grpSpPr>
      <p:sp>
        <p:nvSpPr>
          <p:cNvPr id="76" name="Google Shape;76;p9"/>
          <p:cNvSpPr txBox="1">
            <a:spLocks noGrp="1"/>
          </p:cNvSpPr>
          <p:nvPr>
            <p:ph type="title"/>
          </p:nvPr>
        </p:nvSpPr>
        <p:spPr>
          <a:xfrm>
            <a:off x="720000" y="1276273"/>
            <a:ext cx="7704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7" name="Google Shape;77;p9"/>
          <p:cNvSpPr txBox="1">
            <a:spLocks noGrp="1"/>
          </p:cNvSpPr>
          <p:nvPr>
            <p:ph type="subTitle" idx="1"/>
          </p:nvPr>
        </p:nvSpPr>
        <p:spPr>
          <a:xfrm>
            <a:off x="2241550" y="2647250"/>
            <a:ext cx="4661100" cy="90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78" name="Google Shape;78;p9"/>
          <p:cNvPicPr preferRelativeResize="0"/>
          <p:nvPr/>
        </p:nvPicPr>
        <p:blipFill rotWithShape="1">
          <a:blip r:embed="rId2">
            <a:alphaModFix/>
          </a:blip>
          <a:srcRect b="47816"/>
          <a:stretch/>
        </p:blipFill>
        <p:spPr>
          <a:xfrm>
            <a:off x="-82775" y="4550100"/>
            <a:ext cx="9382001" cy="593400"/>
          </a:xfrm>
          <a:prstGeom prst="rect">
            <a:avLst/>
          </a:prstGeom>
          <a:noFill/>
          <a:ln>
            <a:noFill/>
          </a:ln>
        </p:spPr>
      </p:pic>
      <p:pic>
        <p:nvPicPr>
          <p:cNvPr id="79" name="Google Shape;79;p9"/>
          <p:cNvPicPr preferRelativeResize="0"/>
          <p:nvPr/>
        </p:nvPicPr>
        <p:blipFill>
          <a:blip r:embed="rId3">
            <a:alphaModFix/>
          </a:blip>
          <a:stretch>
            <a:fillRect/>
          </a:stretch>
        </p:blipFill>
        <p:spPr>
          <a:xfrm flipH="1">
            <a:off x="-210027" y="4126274"/>
            <a:ext cx="2254152" cy="1035726"/>
          </a:xfrm>
          <a:prstGeom prst="rect">
            <a:avLst/>
          </a:prstGeom>
          <a:noFill/>
          <a:ln>
            <a:noFill/>
          </a:ln>
        </p:spPr>
      </p:pic>
      <p:pic>
        <p:nvPicPr>
          <p:cNvPr id="80" name="Google Shape;80;p9"/>
          <p:cNvPicPr preferRelativeResize="0"/>
          <p:nvPr/>
        </p:nvPicPr>
        <p:blipFill>
          <a:blip r:embed="rId4">
            <a:alphaModFix/>
          </a:blip>
          <a:stretch>
            <a:fillRect/>
          </a:stretch>
        </p:blipFill>
        <p:spPr>
          <a:xfrm flipH="1">
            <a:off x="7303836" y="4099375"/>
            <a:ext cx="1840162" cy="106262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
        <p:cNvGrpSpPr/>
        <p:nvPr/>
      </p:nvGrpSpPr>
      <p:grpSpPr>
        <a:xfrm>
          <a:off x="0" y="0"/>
          <a:ext cx="0" cy="0"/>
          <a:chOff x="0" y="0"/>
          <a:chExt cx="0" cy="0"/>
        </a:xfrm>
      </p:grpSpPr>
      <p:sp>
        <p:nvSpPr>
          <p:cNvPr id="82" name="Google Shape;82;p10"/>
          <p:cNvSpPr txBox="1">
            <a:spLocks noGrp="1"/>
          </p:cNvSpPr>
          <p:nvPr>
            <p:ph type="title"/>
          </p:nvPr>
        </p:nvSpPr>
        <p:spPr>
          <a:xfrm>
            <a:off x="720000" y="22854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hyperlink" Target="https://plantillaspowerpoint.org/" TargetMode="Externa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90F0EB"/>
            </a:gs>
            <a:gs pos="100000">
              <a:srgbClr val="FFFFFF"/>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1pPr>
            <a:lvl2pPr lvl="1"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2pPr>
            <a:lvl3pPr lvl="2"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3pPr>
            <a:lvl4pPr lvl="3"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4pPr>
            <a:lvl5pPr lvl="4"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5pPr>
            <a:lvl6pPr lvl="5"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6pPr>
            <a:lvl7pPr lvl="6"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7pPr>
            <a:lvl8pPr lvl="7"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8pPr>
            <a:lvl9pPr lvl="8" rtl="0">
              <a:spcBef>
                <a:spcPts val="0"/>
              </a:spcBef>
              <a:spcAft>
                <a:spcPts val="0"/>
              </a:spcAft>
              <a:buClr>
                <a:schemeClr val="dk1"/>
              </a:buClr>
              <a:buSzPts val="3000"/>
              <a:buFont typeface="Sigmar One"/>
              <a:buNone/>
              <a:defRPr sz="3000">
                <a:solidFill>
                  <a:schemeClr val="dk1"/>
                </a:solidFill>
                <a:latin typeface="Sigmar One"/>
                <a:ea typeface="Sigmar One"/>
                <a:cs typeface="Sigmar One"/>
                <a:sym typeface="Sigmar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
        <p:nvSpPr>
          <p:cNvPr id="4" name="TextBox 11"/>
          <p:cNvSpPr txBox="1"/>
          <p:nvPr userDrawn="1"/>
        </p:nvSpPr>
        <p:spPr>
          <a:xfrm rot="16200000">
            <a:off x="-2375347" y="1319173"/>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1"/>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32">
            <a:extLst>
              <a:ext uri="{28A0092B-C50C-407E-A947-70E740481C1C}">
                <a14:useLocalDpi xmlns:a14="http://schemas.microsoft.com/office/drawing/2010/main" val="0"/>
              </a:ext>
            </a:extLst>
          </a:blip>
          <a:stretch>
            <a:fillRect/>
          </a:stretch>
        </p:blipFill>
        <p:spPr>
          <a:xfrm rot="16200000">
            <a:off x="-703518" y="4056444"/>
            <a:ext cx="1102362" cy="304673"/>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7"/>
        <p:cNvGrpSpPr/>
        <p:nvPr/>
      </p:nvGrpSpPr>
      <p:grpSpPr>
        <a:xfrm>
          <a:off x="0" y="0"/>
          <a:ext cx="0" cy="0"/>
          <a:chOff x="0" y="0"/>
          <a:chExt cx="0" cy="0"/>
        </a:xfrm>
      </p:grpSpPr>
      <p:sp>
        <p:nvSpPr>
          <p:cNvPr id="238" name="Google Shape;238;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39" name="Google Shape;239;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347" y="1319173"/>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4"/>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03518" y="4056444"/>
            <a:ext cx="1102362" cy="304673"/>
          </a:xfrm>
          <a:prstGeom prst="rect">
            <a:avLst/>
          </a:prstGeom>
        </p:spPr>
      </p:pic>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7.png"/><Relationship Id="rId3" Type="http://schemas.openxmlformats.org/officeDocument/2006/relationships/image" Target="../media/image31.png"/><Relationship Id="rId7" Type="http://schemas.openxmlformats.org/officeDocument/2006/relationships/image" Target="../media/image9.png"/><Relationship Id="rId12" Type="http://schemas.openxmlformats.org/officeDocument/2006/relationships/image" Target="../media/image30.png"/><Relationship Id="rId17" Type="http://schemas.openxmlformats.org/officeDocument/2006/relationships/image" Target="../media/image36.png"/><Relationship Id="rId2" Type="http://schemas.openxmlformats.org/officeDocument/2006/relationships/notesSlide" Target="../notesSlides/notesSlide1.xml"/><Relationship Id="rId16"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33.png"/><Relationship Id="rId11" Type="http://schemas.openxmlformats.org/officeDocument/2006/relationships/image" Target="../media/image35.png"/><Relationship Id="rId5" Type="http://schemas.openxmlformats.org/officeDocument/2006/relationships/image" Target="../media/image5.png"/><Relationship Id="rId15" Type="http://schemas.openxmlformats.org/officeDocument/2006/relationships/image" Target="../media/image11.png"/><Relationship Id="rId10" Type="http://schemas.openxmlformats.org/officeDocument/2006/relationships/image" Target="../media/image34.png"/><Relationship Id="rId4" Type="http://schemas.openxmlformats.org/officeDocument/2006/relationships/image" Target="../media/image32.png"/><Relationship Id="rId9" Type="http://schemas.openxmlformats.org/officeDocument/2006/relationships/image" Target="../media/image15.png"/><Relationship Id="rId1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9.png"/><Relationship Id="rId7" Type="http://schemas.openxmlformats.org/officeDocument/2006/relationships/image" Target="../media/image43.png"/><Relationship Id="rId2" Type="http://schemas.openxmlformats.org/officeDocument/2006/relationships/notesSlide" Target="../notesSlides/notesSlide11.xml"/><Relationship Id="rId1" Type="http://schemas.openxmlformats.org/officeDocument/2006/relationships/slideLayout" Target="../slideLayouts/slideLayout26.xml"/><Relationship Id="rId6" Type="http://schemas.openxmlformats.org/officeDocument/2006/relationships/image" Target="../media/image31.png"/><Relationship Id="rId5" Type="http://schemas.openxmlformats.org/officeDocument/2006/relationships/image" Target="../media/image42.png"/><Relationship Id="rId10" Type="http://schemas.openxmlformats.org/officeDocument/2006/relationships/image" Target="../media/image46.png"/><Relationship Id="rId4" Type="http://schemas.openxmlformats.org/officeDocument/2006/relationships/image" Target="../media/image37.png"/><Relationship Id="rId9" Type="http://schemas.openxmlformats.org/officeDocument/2006/relationships/image" Target="../media/image45.png"/></Relationships>
</file>

<file path=ppt/slides/_rels/slide1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9.png"/><Relationship Id="rId7" Type="http://schemas.openxmlformats.org/officeDocument/2006/relationships/image" Target="../media/image37.png"/><Relationship Id="rId2" Type="http://schemas.openxmlformats.org/officeDocument/2006/relationships/notesSlide" Target="../notesSlides/notesSlide12.xml"/><Relationship Id="rId1" Type="http://schemas.openxmlformats.org/officeDocument/2006/relationships/slideLayout" Target="../slideLayouts/slideLayout26.xml"/><Relationship Id="rId6" Type="http://schemas.openxmlformats.org/officeDocument/2006/relationships/image" Target="../media/image48.png"/><Relationship Id="rId5" Type="http://schemas.openxmlformats.org/officeDocument/2006/relationships/image" Target="../media/image42.png"/><Relationship Id="rId10" Type="http://schemas.openxmlformats.org/officeDocument/2006/relationships/image" Target="../media/image43.png"/><Relationship Id="rId4" Type="http://schemas.openxmlformats.org/officeDocument/2006/relationships/image" Target="../media/image47.png"/><Relationship Id="rId9" Type="http://schemas.openxmlformats.org/officeDocument/2006/relationships/image" Target="../media/image49.png"/></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xml"/><Relationship Id="rId1" Type="http://schemas.openxmlformats.org/officeDocument/2006/relationships/slideLayout" Target="../slideLayouts/slideLayout20.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31.png"/></Relationships>
</file>

<file path=ppt/slides/_rels/slide14.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37.png"/><Relationship Id="rId7" Type="http://schemas.openxmlformats.org/officeDocument/2006/relationships/image" Target="../media/image50.png"/><Relationship Id="rId2" Type="http://schemas.openxmlformats.org/officeDocument/2006/relationships/notesSlide" Target="../notesSlides/notesSlide14.xml"/><Relationship Id="rId1" Type="http://schemas.openxmlformats.org/officeDocument/2006/relationships/slideLayout" Target="../slideLayouts/slideLayout25.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image" Target="../media/image31.png"/><Relationship Id="rId9" Type="http://schemas.openxmlformats.org/officeDocument/2006/relationships/image" Target="../media/image52.png"/></Relationships>
</file>

<file path=ppt/slides/_rels/slide1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53.png"/><Relationship Id="rId7"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18.xml"/><Relationship Id="rId6" Type="http://schemas.openxmlformats.org/officeDocument/2006/relationships/image" Target="../media/image37.png"/><Relationship Id="rId5" Type="http://schemas.openxmlformats.org/officeDocument/2006/relationships/image" Target="../media/image54.png"/><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57.png"/><Relationship Id="rId2" Type="http://schemas.openxmlformats.org/officeDocument/2006/relationships/notesSlide" Target="../notesSlides/notesSlide16.xml"/><Relationship Id="rId1" Type="http://schemas.openxmlformats.org/officeDocument/2006/relationships/slideLayout" Target="../slideLayouts/slideLayout17.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17.xml"/><Relationship Id="rId5" Type="http://schemas.openxmlformats.org/officeDocument/2006/relationships/image" Target="../media/image42.pn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21.xml"/><Relationship Id="rId6" Type="http://schemas.openxmlformats.org/officeDocument/2006/relationships/image" Target="../media/image58.png"/><Relationship Id="rId5" Type="http://schemas.openxmlformats.org/officeDocument/2006/relationships/image" Target="../media/image3.pn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xml"/><Relationship Id="rId1" Type="http://schemas.openxmlformats.org/officeDocument/2006/relationships/slideLayout" Target="../slideLayouts/slideLayout16.xml"/><Relationship Id="rId4" Type="http://schemas.openxmlformats.org/officeDocument/2006/relationships/image" Target="../media/image31.png"/></Relationships>
</file>

<file path=ppt/slides/_rels/slide20.xml.rels><?xml version="1.0" encoding="UTF-8" standalone="yes"?>
<Relationships xmlns="http://schemas.openxmlformats.org/package/2006/relationships"><Relationship Id="rId8" Type="http://schemas.openxmlformats.org/officeDocument/2006/relationships/image" Target="../media/image63.png"/><Relationship Id="rId13" Type="http://schemas.openxmlformats.org/officeDocument/2006/relationships/image" Target="../media/image68.png"/><Relationship Id="rId3" Type="http://schemas.openxmlformats.org/officeDocument/2006/relationships/image" Target="../media/image60.png"/><Relationship Id="rId7" Type="http://schemas.openxmlformats.org/officeDocument/2006/relationships/image" Target="../media/image40.png"/><Relationship Id="rId12" Type="http://schemas.openxmlformats.org/officeDocument/2006/relationships/image" Target="../media/image67.png"/><Relationship Id="rId2" Type="http://schemas.openxmlformats.org/officeDocument/2006/relationships/notesSlide" Target="../notesSlides/notesSlide20.xml"/><Relationship Id="rId1" Type="http://schemas.openxmlformats.org/officeDocument/2006/relationships/slideLayout" Target="../slideLayouts/slideLayout21.xml"/><Relationship Id="rId6" Type="http://schemas.openxmlformats.org/officeDocument/2006/relationships/image" Target="../media/image62.png"/><Relationship Id="rId11" Type="http://schemas.openxmlformats.org/officeDocument/2006/relationships/image" Target="../media/image66.png"/><Relationship Id="rId5" Type="http://schemas.openxmlformats.org/officeDocument/2006/relationships/image" Target="../media/image37.png"/><Relationship Id="rId10" Type="http://schemas.openxmlformats.org/officeDocument/2006/relationships/image" Target="../media/image65.png"/><Relationship Id="rId4" Type="http://schemas.openxmlformats.org/officeDocument/2006/relationships/image" Target="../media/image61.png"/><Relationship Id="rId9" Type="http://schemas.openxmlformats.org/officeDocument/2006/relationships/image" Target="../media/image64.png"/></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1.xml"/><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19.xml"/><Relationship Id="rId6" Type="http://schemas.openxmlformats.org/officeDocument/2006/relationships/image" Target="../media/image12.png"/><Relationship Id="rId5" Type="http://schemas.openxmlformats.org/officeDocument/2006/relationships/image" Target="../media/image14.png"/><Relationship Id="rId4"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3.xml"/><Relationship Id="rId1" Type="http://schemas.openxmlformats.org/officeDocument/2006/relationships/slideLayout" Target="../slideLayouts/slideLayout15.xml"/><Relationship Id="rId4" Type="http://schemas.openxmlformats.org/officeDocument/2006/relationships/hyperlink" Target="http://www.mirartit.com"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4.xml"/><Relationship Id="rId1" Type="http://schemas.openxmlformats.org/officeDocument/2006/relationships/slideLayout" Target="../slideLayouts/slideLayout18.xml"/><Relationship Id="rId6" Type="http://schemas.openxmlformats.org/officeDocument/2006/relationships/slide" Target="slide34.xml"/><Relationship Id="rId5" Type="http://schemas.openxmlformats.org/officeDocument/2006/relationships/slide" Target="slide29.xml"/><Relationship Id="rId4" Type="http://schemas.openxmlformats.org/officeDocument/2006/relationships/slide" Target="slide24.xml"/></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5.xml"/><Relationship Id="rId1" Type="http://schemas.openxmlformats.org/officeDocument/2006/relationships/slideLayout" Target="../slideLayouts/slideLayout17.xml"/><Relationship Id="rId6" Type="http://schemas.openxmlformats.org/officeDocument/2006/relationships/slide" Target="slide30.xml"/><Relationship Id="rId5" Type="http://schemas.openxmlformats.org/officeDocument/2006/relationships/slide" Target="slide35.xml"/><Relationship Id="rId4" Type="http://schemas.openxmlformats.org/officeDocument/2006/relationships/slide" Target="slide25.xml"/></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slide" Target="slide31.xml"/><Relationship Id="rId5" Type="http://schemas.openxmlformats.org/officeDocument/2006/relationships/slide" Target="slide36.xml"/><Relationship Id="rId4" Type="http://schemas.openxmlformats.org/officeDocument/2006/relationships/slide" Target="slide26.xml"/></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slide" Target="slide37.xml"/><Relationship Id="rId5" Type="http://schemas.openxmlformats.org/officeDocument/2006/relationships/slide" Target="slide32.xml"/><Relationship Id="rId4" Type="http://schemas.openxmlformats.org/officeDocument/2006/relationships/slide" Target="slide27.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slide" Target="slide33.xml"/><Relationship Id="rId5" Type="http://schemas.openxmlformats.org/officeDocument/2006/relationships/slide" Target="slide38.xml"/><Relationship Id="rId4" Type="http://schemas.openxmlformats.org/officeDocument/2006/relationships/slide" Target="slide28.xml"/></Relationships>
</file>

<file path=ppt/slides/_rels/slide2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9.png"/><Relationship Id="rId12" Type="http://schemas.openxmlformats.org/officeDocument/2006/relationships/image" Target="../media/image62.png"/><Relationship Id="rId2" Type="http://schemas.openxmlformats.org/officeDocument/2006/relationships/notesSlide" Target="../notesSlides/notesSlide29.xml"/><Relationship Id="rId1" Type="http://schemas.openxmlformats.org/officeDocument/2006/relationships/slideLayout" Target="../slideLayouts/slideLayout2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slide" Target="slide25.xml"/><Relationship Id="rId10" Type="http://schemas.openxmlformats.org/officeDocument/2006/relationships/image" Target="../media/image30.png"/><Relationship Id="rId4" Type="http://schemas.openxmlformats.org/officeDocument/2006/relationships/image" Target="../media/image4.png"/><Relationship Id="rId9" Type="http://schemas.openxmlformats.org/officeDocument/2006/relationships/image" Target="../media/image15.png"/></Relationships>
</file>

<file path=ppt/slides/_rels/slide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image" Target="../media/image37.png"/></Relationships>
</file>

<file path=ppt/slides/_rels/slide3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9.png"/><Relationship Id="rId12" Type="http://schemas.openxmlformats.org/officeDocument/2006/relationships/image" Target="../media/image62.png"/><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slide" Target="slide26.xml"/><Relationship Id="rId10" Type="http://schemas.openxmlformats.org/officeDocument/2006/relationships/image" Target="../media/image30.png"/><Relationship Id="rId4" Type="http://schemas.openxmlformats.org/officeDocument/2006/relationships/image" Target="../media/image4.png"/><Relationship Id="rId9" Type="http://schemas.openxmlformats.org/officeDocument/2006/relationships/image" Target="../media/image15.png"/></Relationships>
</file>

<file path=ppt/slides/_rels/slide3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9.png"/><Relationship Id="rId12" Type="http://schemas.openxmlformats.org/officeDocument/2006/relationships/image" Target="../media/image62.png"/><Relationship Id="rId2" Type="http://schemas.openxmlformats.org/officeDocument/2006/relationships/notesSlide" Target="../notesSlides/notesSlide31.xml"/><Relationship Id="rId1" Type="http://schemas.openxmlformats.org/officeDocument/2006/relationships/slideLayout" Target="../slideLayouts/slideLayout2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slide" Target="slide27.xml"/><Relationship Id="rId10" Type="http://schemas.openxmlformats.org/officeDocument/2006/relationships/image" Target="../media/image30.png"/><Relationship Id="rId4" Type="http://schemas.openxmlformats.org/officeDocument/2006/relationships/image" Target="../media/image4.png"/><Relationship Id="rId9" Type="http://schemas.openxmlformats.org/officeDocument/2006/relationships/image" Target="../media/image15.png"/></Relationships>
</file>

<file path=ppt/slides/_rels/slide3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9.png"/><Relationship Id="rId12" Type="http://schemas.openxmlformats.org/officeDocument/2006/relationships/image" Target="../media/image62.png"/><Relationship Id="rId2" Type="http://schemas.openxmlformats.org/officeDocument/2006/relationships/notesSlide" Target="../notesSlides/notesSlide32.xml"/><Relationship Id="rId1" Type="http://schemas.openxmlformats.org/officeDocument/2006/relationships/slideLayout" Target="../slideLayouts/slideLayout2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slide" Target="slide28.xml"/><Relationship Id="rId10" Type="http://schemas.openxmlformats.org/officeDocument/2006/relationships/image" Target="../media/image30.png"/><Relationship Id="rId4" Type="http://schemas.openxmlformats.org/officeDocument/2006/relationships/image" Target="../media/image4.png"/><Relationship Id="rId9" Type="http://schemas.openxmlformats.org/officeDocument/2006/relationships/image" Target="../media/image15.png"/></Relationships>
</file>

<file path=ppt/slides/_rels/slide3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9.png"/><Relationship Id="rId12" Type="http://schemas.openxmlformats.org/officeDocument/2006/relationships/image" Target="../media/image62.png"/><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slide" Target="slide39.xml"/><Relationship Id="rId10" Type="http://schemas.openxmlformats.org/officeDocument/2006/relationships/image" Target="../media/image30.png"/><Relationship Id="rId4" Type="http://schemas.openxmlformats.org/officeDocument/2006/relationships/image" Target="../media/image4.png"/><Relationship Id="rId9" Type="http://schemas.openxmlformats.org/officeDocument/2006/relationships/image" Target="../media/image15.png"/></Relationships>
</file>

<file path=ppt/slides/_rels/slide34.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8.png"/><Relationship Id="rId3" Type="http://schemas.openxmlformats.org/officeDocument/2006/relationships/image" Target="../media/image63.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4.xml"/><Relationship Id="rId1" Type="http://schemas.openxmlformats.org/officeDocument/2006/relationships/slideLayout" Target="../slideLayouts/slideLayout22.xml"/><Relationship Id="rId6" Type="http://schemas.openxmlformats.org/officeDocument/2006/relationships/image" Target="../media/image4.png"/><Relationship Id="rId11" Type="http://schemas.openxmlformats.org/officeDocument/2006/relationships/image" Target="../media/image30.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slide" Target="slide24.xml"/><Relationship Id="rId9" Type="http://schemas.openxmlformats.org/officeDocument/2006/relationships/image" Target="../media/image14.png"/></Relationships>
</file>

<file path=ppt/slides/_rels/slide3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8.png"/><Relationship Id="rId3" Type="http://schemas.openxmlformats.org/officeDocument/2006/relationships/image" Target="../media/image63.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22.xml"/><Relationship Id="rId6" Type="http://schemas.openxmlformats.org/officeDocument/2006/relationships/image" Target="../media/image4.png"/><Relationship Id="rId11" Type="http://schemas.openxmlformats.org/officeDocument/2006/relationships/image" Target="../media/image30.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slide" Target="slide25.xml"/><Relationship Id="rId9" Type="http://schemas.openxmlformats.org/officeDocument/2006/relationships/image" Target="../media/image14.png"/></Relationships>
</file>

<file path=ppt/slides/_rels/slide36.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8.png"/><Relationship Id="rId3" Type="http://schemas.openxmlformats.org/officeDocument/2006/relationships/image" Target="../media/image63.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6.xml"/><Relationship Id="rId1" Type="http://schemas.openxmlformats.org/officeDocument/2006/relationships/slideLayout" Target="../slideLayouts/slideLayout22.xml"/><Relationship Id="rId6" Type="http://schemas.openxmlformats.org/officeDocument/2006/relationships/image" Target="../media/image4.png"/><Relationship Id="rId11" Type="http://schemas.openxmlformats.org/officeDocument/2006/relationships/image" Target="../media/image30.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slide" Target="slide26.xml"/><Relationship Id="rId9" Type="http://schemas.openxmlformats.org/officeDocument/2006/relationships/image" Target="../media/image14.png"/></Relationships>
</file>

<file path=ppt/slides/_rels/slide3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8.png"/><Relationship Id="rId3" Type="http://schemas.openxmlformats.org/officeDocument/2006/relationships/image" Target="../media/image63.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7.xml"/><Relationship Id="rId1" Type="http://schemas.openxmlformats.org/officeDocument/2006/relationships/slideLayout" Target="../slideLayouts/slideLayout22.xml"/><Relationship Id="rId6" Type="http://schemas.openxmlformats.org/officeDocument/2006/relationships/image" Target="../media/image4.png"/><Relationship Id="rId11" Type="http://schemas.openxmlformats.org/officeDocument/2006/relationships/image" Target="../media/image30.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slide" Target="slide27.xml"/><Relationship Id="rId9" Type="http://schemas.openxmlformats.org/officeDocument/2006/relationships/image" Target="../media/image14.png"/></Relationships>
</file>

<file path=ppt/slides/_rels/slide38.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8.png"/><Relationship Id="rId3" Type="http://schemas.openxmlformats.org/officeDocument/2006/relationships/image" Target="../media/image63.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8.xml"/><Relationship Id="rId1" Type="http://schemas.openxmlformats.org/officeDocument/2006/relationships/slideLayout" Target="../slideLayouts/slideLayout22.xml"/><Relationship Id="rId6" Type="http://schemas.openxmlformats.org/officeDocument/2006/relationships/image" Target="../media/image4.png"/><Relationship Id="rId11" Type="http://schemas.openxmlformats.org/officeDocument/2006/relationships/image" Target="../media/image30.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slide" Target="slide28.xml"/><Relationship Id="rId9" Type="http://schemas.openxmlformats.org/officeDocument/2006/relationships/image" Target="../media/image14.png"/></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0.png"/><Relationship Id="rId2" Type="http://schemas.openxmlformats.org/officeDocument/2006/relationships/notesSlide" Target="../notesSlides/notesSlide39.xml"/><Relationship Id="rId1" Type="http://schemas.openxmlformats.org/officeDocument/2006/relationships/slideLayout" Target="../slideLayouts/slideLayout27.xml"/><Relationship Id="rId6" Type="http://schemas.openxmlformats.org/officeDocument/2006/relationships/image" Target="../media/image37.png"/><Relationship Id="rId5" Type="http://schemas.openxmlformats.org/officeDocument/2006/relationships/image" Target="../media/image42.png"/><Relationship Id="rId4" Type="http://schemas.openxmlformats.org/officeDocument/2006/relationships/image" Target="../media/image43.png"/></Relationships>
</file>

<file path=ppt/slides/_rels/slide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1.png"/></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0.xml"/><Relationship Id="rId1" Type="http://schemas.openxmlformats.org/officeDocument/2006/relationships/slideLayout" Target="../slideLayouts/slideLayout17.xml"/><Relationship Id="rId4" Type="http://schemas.openxmlformats.org/officeDocument/2006/relationships/image" Target="../media/image3.png"/></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vector/stone-age-2x2-design-concept_6170213.htm#&amp;position=5&amp;from_view=collections/?utm_source=slidesgo_template&amp;utm_medium=referral-link&amp;utm_campaign=sg_resources&amp;utm_content=freepik" TargetMode="External"/><Relationship Id="rId13" Type="http://schemas.openxmlformats.org/officeDocument/2006/relationships/image" Target="../media/image73.png"/><Relationship Id="rId3" Type="http://schemas.openxmlformats.org/officeDocument/2006/relationships/hyperlink" Target="https://www.freepik.com/free-vector/cartoon-style-stone-game-menu_21889557.htm#&amp;position=0&amp;from_view=collections/?utm_source=slidesgo_template&amp;utm_medium=referral-link&amp;utm_campaign=sg_resources&amp;utm_content=freepik" TargetMode="External"/><Relationship Id="rId7" Type="http://schemas.openxmlformats.org/officeDocument/2006/relationships/hyperlink" Target="https://www.freepik.com/free-vector/cavemen-horizontal-banners_6170212.htm#&amp;position=4&amp;from_view=collections/?utm_source=slidesgo_template&amp;utm_medium=referral-link&amp;utm_campaign=sg_resources&amp;utm_content=freepik" TargetMode="External"/><Relationship Id="rId12" Type="http://schemas.openxmlformats.org/officeDocument/2006/relationships/image" Target="../media/image72.png"/><Relationship Id="rId17" Type="http://schemas.openxmlformats.org/officeDocument/2006/relationships/image" Target="../media/image77.png"/><Relationship Id="rId2" Type="http://schemas.openxmlformats.org/officeDocument/2006/relationships/notesSlide" Target="../notesSlides/notesSlide41.xml"/><Relationship Id="rId16" Type="http://schemas.openxmlformats.org/officeDocument/2006/relationships/image" Target="../media/image76.png"/><Relationship Id="rId1" Type="http://schemas.openxmlformats.org/officeDocument/2006/relationships/slideLayout" Target="../slideLayouts/slideLayout17.xml"/><Relationship Id="rId6" Type="http://schemas.openxmlformats.org/officeDocument/2006/relationships/hyperlink" Target="https://www.freepik.com/free-vector/mammoth-hunt-vector-illustration_6170211.htm#&amp;position=3&amp;from_view=collections/?utm_source=slidesgo_template&amp;utm_medium=referral-link&amp;utm_campaign=sg_resources&amp;utm_content=freepik" TargetMode="External"/><Relationship Id="rId11" Type="http://schemas.openxmlformats.org/officeDocument/2006/relationships/image" Target="../media/image46.png"/><Relationship Id="rId5" Type="http://schemas.openxmlformats.org/officeDocument/2006/relationships/hyperlink" Target="https://www.freepik.com/free-vector/caveman-family-cartoon-illustration_6170210.htm#&amp;position=2&amp;from_view=collections/?utm_source=slidesgo_template&amp;utm_medium=referral-link&amp;utm_campaign=sg_resources&amp;utm_content=freepik" TargetMode="External"/><Relationship Id="rId15" Type="http://schemas.openxmlformats.org/officeDocument/2006/relationships/image" Target="../media/image75.png"/><Relationship Id="rId10" Type="http://schemas.openxmlformats.org/officeDocument/2006/relationships/image" Target="../media/image71.png"/><Relationship Id="rId4" Type="http://schemas.openxmlformats.org/officeDocument/2006/relationships/hyperlink" Target="https://www.freepik.com/free-vector/cavemen-decorative-icons-set_6170209.htm#&amp;position=1&amp;from_view=collections/?utm_source=slidesgo_template&amp;utm_medium=referral-link&amp;utm_campaign=sg_resources&amp;utm_content=freepik" TargetMode="External"/><Relationship Id="rId9" Type="http://schemas.openxmlformats.org/officeDocument/2006/relationships/image" Target="../media/image37.png"/><Relationship Id="rId14" Type="http://schemas.openxmlformats.org/officeDocument/2006/relationships/image" Target="../media/image74.png"/></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vector/cavemen-horizontal-banners_6170212.htm#&amp;position=4&amp;from_view=collections/?utm_source=slidesgo_template&amp;utm_medium=referral-link&amp;utm_campaign=sg_resources&amp;utm_content=freepik" TargetMode="External"/><Relationship Id="rId13" Type="http://schemas.openxmlformats.org/officeDocument/2006/relationships/hyperlink" Target="https://www.freepik.com/free-vector/animals-ice-age-concept_9463146.htm/?utm_source=slidesgo_template&amp;utm_medium=referral-link&amp;utm_campaign=sg_resources&amp;utm_content=freepik" TargetMode="External"/><Relationship Id="rId3" Type="http://schemas.openxmlformats.org/officeDocument/2006/relationships/image" Target="../media/image37.png"/><Relationship Id="rId7" Type="http://schemas.openxmlformats.org/officeDocument/2006/relationships/hyperlink" Target="https://www.freepik.com/free-vector/mammoth-hunt-vector-illustration_6170211.htm#&amp;position=3&amp;from_view=collections/?utm_source=slidesgo_template&amp;utm_medium=referral-link&amp;utm_campaign=sg_resources&amp;utm_content=freepik" TargetMode="External"/><Relationship Id="rId12" Type="http://schemas.openxmlformats.org/officeDocument/2006/relationships/hyperlink" Target="https://www.freepik.com/free-vector/waterfall-mountains-cartoon-set-decorative-elements-video-game-interface-isolated-white-background-vector-illustration_26760591.htm/?utm_source=slidesgo_template&amp;utm_medium=referral-link&amp;utm_campaign=sg_resources&amp;utm_content=freepik" TargetMode="External"/><Relationship Id="rId17" Type="http://schemas.openxmlformats.org/officeDocument/2006/relationships/hyperlink" Target="https://www.flaticon.com/packs/prehistoric-36?style_id=15&amp;family_id=3&amp;group_id=1/?utm_source=slidesgo_template&amp;utm_medium=referral-link&amp;utm_campaign=sg_resources&amp;utm_content=flaticon" TargetMode="External"/><Relationship Id="rId2" Type="http://schemas.openxmlformats.org/officeDocument/2006/relationships/notesSlide" Target="../notesSlides/notesSlide42.xml"/><Relationship Id="rId16" Type="http://schemas.openxmlformats.org/officeDocument/2006/relationships/hyperlink" Target="https://www.freepik.com/premium-vector/watercolor-landmarks-collection_12982492.htm/?utm_source=slidesgo_template&amp;utm_medium=referral-link&amp;utm_campaign=sg_resources&amp;utm_content=freepik" TargetMode="External"/><Relationship Id="rId1" Type="http://schemas.openxmlformats.org/officeDocument/2006/relationships/slideLayout" Target="../slideLayouts/slideLayout3.xml"/><Relationship Id="rId6" Type="http://schemas.openxmlformats.org/officeDocument/2006/relationships/hyperlink" Target="https://www.freepik.com/free-vector/caveman-family-cartoon-illustration_6170210.htm#&amp;position=2&amp;from_view=collections/?utm_source=slidesgo_template&amp;utm_medium=referral-link&amp;utm_campaign=sg_resources&amp;utm_content=freepik" TargetMode="External"/><Relationship Id="rId11" Type="http://schemas.openxmlformats.org/officeDocument/2006/relationships/hyperlink" Target="https://www.freepik.com/free-vector/farm-mill-wheat-field-illustration_14742530.htm/?utm_source=slidesgo_template&amp;utm_medium=referral-link&amp;utm_campaign=sg_resources&amp;utm_content=freepik" TargetMode="External"/><Relationship Id="rId5" Type="http://schemas.openxmlformats.org/officeDocument/2006/relationships/hyperlink" Target="https://www.freepik.com/free-vector/cavemen-decorative-icons-set_6170209.htm#&amp;position=1&amp;from_view=collections/?utm_source=slidesgo_template&amp;utm_medium=referral-link&amp;utm_campaign=sg_resources&amp;utm_content=freepik" TargetMode="External"/><Relationship Id="rId15" Type="http://schemas.openxmlformats.org/officeDocument/2006/relationships/hyperlink" Target="https://www.freepik.com/free-vector/domestic-sheep-breeding-raising-farm-pasture_3798100.htm/?utm_source=slidesgo_template&amp;utm_medium=referral-link&amp;utm_campaign=sg_resources&amp;utm_content=freepik" TargetMode="External"/><Relationship Id="rId10" Type="http://schemas.openxmlformats.org/officeDocument/2006/relationships/hyperlink" Target="https://www.freepik.com/free-vector/stone-age-prehistoric-home-interior-flat-composition-illustration_13804971.htm/?utm_source=slidesgo_template&amp;utm_medium=referral-link&amp;utm_campaign=sg_resources&amp;utm_content=freepik" TargetMode="External"/><Relationship Id="rId4" Type="http://schemas.openxmlformats.org/officeDocument/2006/relationships/hyperlink" Target="https://www.freepik.com/free-vector/cartoon-style-stone-game-menu_21889557.htm#&amp;position=0&amp;from_view=collections/?utm_source=slidesgo_template&amp;utm_medium=referral-link&amp;utm_campaign=sg_resources&amp;utm_content=freepik" TargetMode="External"/><Relationship Id="rId9" Type="http://schemas.openxmlformats.org/officeDocument/2006/relationships/hyperlink" Target="https://www.freepik.com/free-vector/stone-age-2x2-design-concept_6170213.htm#&amp;position=5&amp;from_view=collections/?utm_source=slidesgo_template&amp;utm_medium=referral-link&amp;utm_campaign=sg_resources&amp;utm_content=freepik" TargetMode="External"/><Relationship Id="rId14" Type="http://schemas.openxmlformats.org/officeDocument/2006/relationships/hyperlink" Target="https://www.freepik.com/free-vector/fruits-berries-colorful-icons-collection_4385322.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s://fonts.google.com/specimen/Sigmar+One"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 Id="rId4" Type="http://schemas.openxmlformats.org/officeDocument/2006/relationships/hyperlink" Target="https://fonts.google.com/specimen/Didact+Gothic"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82.png"/><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8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80.png"/><Relationship Id="rId4" Type="http://schemas.openxmlformats.org/officeDocument/2006/relationships/image" Target="../media/image78.png"/><Relationship Id="rId9" Type="http://schemas.openxmlformats.org/officeDocument/2006/relationships/image" Target="../media/image79.png"/></Relationships>
</file>

<file path=ppt/slides/_rels/slide4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24.xml"/><Relationship Id="rId5" Type="http://schemas.openxmlformats.org/officeDocument/2006/relationships/image" Target="../media/image4.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xml"/><Relationship Id="rId1" Type="http://schemas.openxmlformats.org/officeDocument/2006/relationships/slideLayout" Target="../slideLayouts/slideLayout18.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image" Target="../media/image37.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notesSlide" Target="../notesSlides/notesSlide65.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31.png"/><Relationship Id="rId7" Type="http://schemas.openxmlformats.org/officeDocument/2006/relationships/image" Target="../media/image3.png"/><Relationship Id="rId12"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media/image4.png"/><Relationship Id="rId11" Type="http://schemas.openxmlformats.org/officeDocument/2006/relationships/image" Target="../media/image14.png"/><Relationship Id="rId5" Type="http://schemas.openxmlformats.org/officeDocument/2006/relationships/image" Target="../media/image10.png"/><Relationship Id="rId10" Type="http://schemas.openxmlformats.org/officeDocument/2006/relationships/image" Target="../media/image38.png"/><Relationship Id="rId4" Type="http://schemas.openxmlformats.org/officeDocument/2006/relationships/image" Target="../media/image9.png"/><Relationship Id="rId9" Type="http://schemas.openxmlformats.org/officeDocument/2006/relationships/image" Target="../media/image41.png"/></Relationships>
</file>

<file path=ppt/slides/_rels/slide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17.xml"/><Relationship Id="rId5" Type="http://schemas.openxmlformats.org/officeDocument/2006/relationships/image" Target="../media/image3.png"/><Relationship Id="rId4" Type="http://schemas.openxmlformats.org/officeDocument/2006/relationships/image" Target="../media/image31.png"/></Relationships>
</file>

<file path=ppt/slides/_rels/slide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246"/>
        <p:cNvGrpSpPr/>
        <p:nvPr/>
      </p:nvGrpSpPr>
      <p:grpSpPr>
        <a:xfrm>
          <a:off x="0" y="0"/>
          <a:ext cx="0" cy="0"/>
          <a:chOff x="0" y="0"/>
          <a:chExt cx="0" cy="0"/>
        </a:xfrm>
      </p:grpSpPr>
      <p:pic>
        <p:nvPicPr>
          <p:cNvPr id="247" name="Google Shape;247;p34"/>
          <p:cNvPicPr preferRelativeResize="0"/>
          <p:nvPr/>
        </p:nvPicPr>
        <p:blipFill rotWithShape="1">
          <a:blip r:embed="rId3">
            <a:alphaModFix/>
          </a:blip>
          <a:srcRect t="13006" b="8874"/>
          <a:stretch/>
        </p:blipFill>
        <p:spPr>
          <a:xfrm>
            <a:off x="1330575" y="362175"/>
            <a:ext cx="6482850" cy="2234601"/>
          </a:xfrm>
          <a:prstGeom prst="rect">
            <a:avLst/>
          </a:prstGeom>
          <a:noFill/>
          <a:ln>
            <a:noFill/>
          </a:ln>
        </p:spPr>
      </p:pic>
      <p:pic>
        <p:nvPicPr>
          <p:cNvPr id="248" name="Google Shape;248;p34"/>
          <p:cNvPicPr preferRelativeResize="0"/>
          <p:nvPr/>
        </p:nvPicPr>
        <p:blipFill rotWithShape="1">
          <a:blip r:embed="rId4">
            <a:alphaModFix/>
          </a:blip>
          <a:srcRect t="18529" b="13770"/>
          <a:stretch/>
        </p:blipFill>
        <p:spPr>
          <a:xfrm>
            <a:off x="2441200" y="2596775"/>
            <a:ext cx="4261599" cy="813400"/>
          </a:xfrm>
          <a:prstGeom prst="rect">
            <a:avLst/>
          </a:prstGeom>
          <a:noFill/>
          <a:ln>
            <a:noFill/>
          </a:ln>
        </p:spPr>
      </p:pic>
      <p:sp>
        <p:nvSpPr>
          <p:cNvPr id="249" name="Google Shape;249;p34"/>
          <p:cNvSpPr txBox="1">
            <a:spLocks noGrp="1"/>
          </p:cNvSpPr>
          <p:nvPr>
            <p:ph type="ctrTitle"/>
          </p:nvPr>
        </p:nvSpPr>
        <p:spPr>
          <a:xfrm>
            <a:off x="2334725" y="513250"/>
            <a:ext cx="4474500" cy="167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La prehistoria</a:t>
            </a:r>
            <a:endParaRPr/>
          </a:p>
        </p:txBody>
      </p:sp>
      <p:sp>
        <p:nvSpPr>
          <p:cNvPr id="250" name="Google Shape;250;p34"/>
          <p:cNvSpPr txBox="1">
            <a:spLocks noGrp="1"/>
          </p:cNvSpPr>
          <p:nvPr>
            <p:ph type="subTitle" idx="1"/>
          </p:nvPr>
        </p:nvSpPr>
        <p:spPr>
          <a:xfrm>
            <a:off x="3286050" y="2780675"/>
            <a:ext cx="2571900" cy="40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Aquí es donde comienza la presentación.</a:t>
            </a:r>
            <a:endParaRPr/>
          </a:p>
        </p:txBody>
      </p:sp>
      <p:pic>
        <p:nvPicPr>
          <p:cNvPr id="251" name="Google Shape;251;p34"/>
          <p:cNvPicPr preferRelativeResize="0"/>
          <p:nvPr/>
        </p:nvPicPr>
        <p:blipFill>
          <a:blip r:embed="rId5">
            <a:alphaModFix/>
          </a:blip>
          <a:stretch>
            <a:fillRect/>
          </a:stretch>
        </p:blipFill>
        <p:spPr>
          <a:xfrm>
            <a:off x="7180975" y="2179495"/>
            <a:ext cx="2062750" cy="1939204"/>
          </a:xfrm>
          <a:prstGeom prst="rect">
            <a:avLst/>
          </a:prstGeom>
          <a:noFill/>
          <a:ln>
            <a:noFill/>
          </a:ln>
        </p:spPr>
      </p:pic>
      <p:pic>
        <p:nvPicPr>
          <p:cNvPr id="252" name="Google Shape;252;p34"/>
          <p:cNvPicPr preferRelativeResize="0"/>
          <p:nvPr/>
        </p:nvPicPr>
        <p:blipFill rotWithShape="1">
          <a:blip r:embed="rId6">
            <a:alphaModFix/>
          </a:blip>
          <a:srcRect t="10071"/>
          <a:stretch/>
        </p:blipFill>
        <p:spPr>
          <a:xfrm>
            <a:off x="5389075" y="2391150"/>
            <a:ext cx="4081152" cy="2951498"/>
          </a:xfrm>
          <a:prstGeom prst="rect">
            <a:avLst/>
          </a:prstGeom>
          <a:noFill/>
          <a:ln>
            <a:noFill/>
          </a:ln>
        </p:spPr>
      </p:pic>
      <p:pic>
        <p:nvPicPr>
          <p:cNvPr id="253" name="Google Shape;253;p34"/>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254" name="Google Shape;254;p34"/>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255" name="Google Shape;255;p34"/>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256" name="Google Shape;256;p34"/>
          <p:cNvPicPr preferRelativeResize="0"/>
          <p:nvPr/>
        </p:nvPicPr>
        <p:blipFill rotWithShape="1">
          <a:blip r:embed="rId10">
            <a:alphaModFix/>
          </a:blip>
          <a:srcRect t="8750"/>
          <a:stretch/>
        </p:blipFill>
        <p:spPr>
          <a:xfrm flipH="1">
            <a:off x="214349" y="1077151"/>
            <a:ext cx="1136101" cy="2234599"/>
          </a:xfrm>
          <a:prstGeom prst="rect">
            <a:avLst/>
          </a:prstGeom>
          <a:noFill/>
          <a:ln>
            <a:noFill/>
          </a:ln>
        </p:spPr>
      </p:pic>
      <p:pic>
        <p:nvPicPr>
          <p:cNvPr id="257" name="Google Shape;257;p34"/>
          <p:cNvPicPr preferRelativeResize="0"/>
          <p:nvPr/>
        </p:nvPicPr>
        <p:blipFill>
          <a:blip r:embed="rId5">
            <a:alphaModFix/>
          </a:blip>
          <a:stretch>
            <a:fillRect/>
          </a:stretch>
        </p:blipFill>
        <p:spPr>
          <a:xfrm flipH="1">
            <a:off x="-49848" y="2244212"/>
            <a:ext cx="1925099" cy="1809799"/>
          </a:xfrm>
          <a:prstGeom prst="rect">
            <a:avLst/>
          </a:prstGeom>
          <a:noFill/>
          <a:ln>
            <a:noFill/>
          </a:ln>
        </p:spPr>
      </p:pic>
      <p:pic>
        <p:nvPicPr>
          <p:cNvPr id="258" name="Google Shape;258;p34"/>
          <p:cNvPicPr preferRelativeResize="0"/>
          <p:nvPr/>
        </p:nvPicPr>
        <p:blipFill>
          <a:blip r:embed="rId11">
            <a:alphaModFix/>
          </a:blip>
          <a:stretch>
            <a:fillRect/>
          </a:stretch>
        </p:blipFill>
        <p:spPr>
          <a:xfrm>
            <a:off x="1284425" y="2179500"/>
            <a:ext cx="1459281" cy="1882299"/>
          </a:xfrm>
          <a:prstGeom prst="rect">
            <a:avLst/>
          </a:prstGeom>
          <a:noFill/>
          <a:ln>
            <a:noFill/>
          </a:ln>
        </p:spPr>
      </p:pic>
      <p:pic>
        <p:nvPicPr>
          <p:cNvPr id="259" name="Google Shape;259;p34"/>
          <p:cNvPicPr preferRelativeResize="0"/>
          <p:nvPr/>
        </p:nvPicPr>
        <p:blipFill>
          <a:blip r:embed="rId12">
            <a:alphaModFix/>
          </a:blip>
          <a:stretch>
            <a:fillRect/>
          </a:stretch>
        </p:blipFill>
        <p:spPr>
          <a:xfrm>
            <a:off x="-99450" y="3544345"/>
            <a:ext cx="1763710" cy="725050"/>
          </a:xfrm>
          <a:prstGeom prst="rect">
            <a:avLst/>
          </a:prstGeom>
          <a:noFill/>
          <a:ln>
            <a:noFill/>
          </a:ln>
        </p:spPr>
      </p:pic>
      <p:pic>
        <p:nvPicPr>
          <p:cNvPr id="260" name="Google Shape;260;p34"/>
          <p:cNvPicPr preferRelativeResize="0"/>
          <p:nvPr/>
        </p:nvPicPr>
        <p:blipFill>
          <a:blip r:embed="rId13">
            <a:alphaModFix/>
          </a:blip>
          <a:stretch>
            <a:fillRect/>
          </a:stretch>
        </p:blipFill>
        <p:spPr>
          <a:xfrm>
            <a:off x="1200554" y="3096200"/>
            <a:ext cx="2008027" cy="1720799"/>
          </a:xfrm>
          <a:prstGeom prst="rect">
            <a:avLst/>
          </a:prstGeom>
          <a:noFill/>
          <a:ln>
            <a:noFill/>
          </a:ln>
        </p:spPr>
      </p:pic>
      <p:pic>
        <p:nvPicPr>
          <p:cNvPr id="261" name="Google Shape;261;p34"/>
          <p:cNvPicPr preferRelativeResize="0"/>
          <p:nvPr/>
        </p:nvPicPr>
        <p:blipFill>
          <a:blip r:embed="rId14">
            <a:alphaModFix/>
          </a:blip>
          <a:stretch>
            <a:fillRect/>
          </a:stretch>
        </p:blipFill>
        <p:spPr>
          <a:xfrm>
            <a:off x="1503878" y="2133132"/>
            <a:ext cx="209975" cy="235511"/>
          </a:xfrm>
          <a:prstGeom prst="rect">
            <a:avLst/>
          </a:prstGeom>
          <a:noFill/>
          <a:ln>
            <a:noFill/>
          </a:ln>
        </p:spPr>
      </p:pic>
      <p:pic>
        <p:nvPicPr>
          <p:cNvPr id="262" name="Google Shape;262;p34"/>
          <p:cNvPicPr preferRelativeResize="0"/>
          <p:nvPr/>
        </p:nvPicPr>
        <p:blipFill>
          <a:blip r:embed="rId15">
            <a:alphaModFix/>
          </a:blip>
          <a:stretch>
            <a:fillRect/>
          </a:stretch>
        </p:blipFill>
        <p:spPr>
          <a:xfrm flipH="1">
            <a:off x="4294794" y="3503662"/>
            <a:ext cx="554364" cy="310050"/>
          </a:xfrm>
          <a:prstGeom prst="rect">
            <a:avLst/>
          </a:prstGeom>
          <a:noFill/>
          <a:ln>
            <a:noFill/>
          </a:ln>
        </p:spPr>
      </p:pic>
      <p:pic>
        <p:nvPicPr>
          <p:cNvPr id="263" name="Google Shape;263;p34"/>
          <p:cNvPicPr preferRelativeResize="0"/>
          <p:nvPr/>
        </p:nvPicPr>
        <p:blipFill>
          <a:blip r:embed="rId16">
            <a:alphaModFix/>
          </a:blip>
          <a:stretch>
            <a:fillRect/>
          </a:stretch>
        </p:blipFill>
        <p:spPr>
          <a:xfrm>
            <a:off x="-168875" y="3862725"/>
            <a:ext cx="2714199" cy="1321299"/>
          </a:xfrm>
          <a:prstGeom prst="rect">
            <a:avLst/>
          </a:prstGeom>
          <a:noFill/>
          <a:ln>
            <a:noFill/>
          </a:ln>
        </p:spPr>
      </p:pic>
      <p:pic>
        <p:nvPicPr>
          <p:cNvPr id="264" name="Google Shape;264;p34"/>
          <p:cNvPicPr preferRelativeResize="0"/>
          <p:nvPr/>
        </p:nvPicPr>
        <p:blipFill>
          <a:blip r:embed="rId15">
            <a:alphaModFix/>
          </a:blip>
          <a:stretch>
            <a:fillRect/>
          </a:stretch>
        </p:blipFill>
        <p:spPr>
          <a:xfrm>
            <a:off x="3286044" y="4147875"/>
            <a:ext cx="554364" cy="310050"/>
          </a:xfrm>
          <a:prstGeom prst="rect">
            <a:avLst/>
          </a:prstGeom>
          <a:noFill/>
          <a:ln>
            <a:noFill/>
          </a:ln>
        </p:spPr>
      </p:pic>
      <p:pic>
        <p:nvPicPr>
          <p:cNvPr id="265" name="Google Shape;265;p34"/>
          <p:cNvPicPr preferRelativeResize="0"/>
          <p:nvPr/>
        </p:nvPicPr>
        <p:blipFill>
          <a:blip r:embed="rId17">
            <a:alphaModFix/>
          </a:blip>
          <a:stretch>
            <a:fillRect/>
          </a:stretch>
        </p:blipFill>
        <p:spPr>
          <a:xfrm>
            <a:off x="2203351" y="4608501"/>
            <a:ext cx="1586377" cy="57552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pic>
        <p:nvPicPr>
          <p:cNvPr id="568" name="Google Shape;568;p43"/>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569" name="Google Shape;569;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Etapas en la península ibérica</a:t>
            </a:r>
            <a:endParaRPr/>
          </a:p>
        </p:txBody>
      </p:sp>
      <p:sp>
        <p:nvSpPr>
          <p:cNvPr id="570" name="Google Shape;570;p43"/>
          <p:cNvSpPr/>
          <p:nvPr/>
        </p:nvSpPr>
        <p:spPr>
          <a:xfrm>
            <a:off x="720000" y="2698770"/>
            <a:ext cx="7704000" cy="351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3"/>
          <p:cNvSpPr txBox="1"/>
          <p:nvPr/>
        </p:nvSpPr>
        <p:spPr>
          <a:xfrm>
            <a:off x="720000" y="3054230"/>
            <a:ext cx="1290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Hace 780.000 - 10.000 a.C.</a:t>
            </a:r>
            <a:endParaRPr>
              <a:solidFill>
                <a:schemeClr val="dk1"/>
              </a:solidFill>
              <a:latin typeface="Didact Gothic"/>
              <a:ea typeface="Didact Gothic"/>
              <a:cs typeface="Didact Gothic"/>
              <a:sym typeface="Didact Gothic"/>
            </a:endParaRPr>
          </a:p>
        </p:txBody>
      </p:sp>
      <p:cxnSp>
        <p:nvCxnSpPr>
          <p:cNvPr id="572" name="Google Shape;572;p43"/>
          <p:cNvCxnSpPr>
            <a:endCxn id="573" idx="2"/>
          </p:cNvCxnSpPr>
          <p:nvPr/>
        </p:nvCxnSpPr>
        <p:spPr>
          <a:xfrm rot="10800000">
            <a:off x="1365125" y="1897125"/>
            <a:ext cx="0" cy="812400"/>
          </a:xfrm>
          <a:prstGeom prst="straightConnector1">
            <a:avLst/>
          </a:prstGeom>
          <a:noFill/>
          <a:ln w="19050" cap="flat" cmpd="sng">
            <a:solidFill>
              <a:schemeClr val="dk1"/>
            </a:solidFill>
            <a:prstDash val="dot"/>
            <a:round/>
            <a:headEnd type="none" w="med" len="med"/>
            <a:tailEnd type="none" w="med" len="med"/>
          </a:ln>
        </p:spPr>
      </p:cxnSp>
      <p:sp>
        <p:nvSpPr>
          <p:cNvPr id="573" name="Google Shape;573;p43"/>
          <p:cNvSpPr txBox="1"/>
          <p:nvPr/>
        </p:nvSpPr>
        <p:spPr>
          <a:xfrm>
            <a:off x="377075" y="1372125"/>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Paleolítico</a:t>
            </a:r>
            <a:endParaRPr sz="1700">
              <a:solidFill>
                <a:srgbClr val="191919"/>
              </a:solidFill>
              <a:latin typeface="Sigmar One"/>
              <a:ea typeface="Sigmar One"/>
              <a:cs typeface="Sigmar One"/>
              <a:sym typeface="Sigmar One"/>
            </a:endParaRPr>
          </a:p>
        </p:txBody>
      </p:sp>
      <p:sp>
        <p:nvSpPr>
          <p:cNvPr id="574" name="Google Shape;574;p43"/>
          <p:cNvSpPr txBox="1"/>
          <p:nvPr/>
        </p:nvSpPr>
        <p:spPr>
          <a:xfrm>
            <a:off x="2167750" y="2085994"/>
            <a:ext cx="1125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10.000 a.C.- 6.000 a.C.</a:t>
            </a:r>
            <a:endParaRPr>
              <a:solidFill>
                <a:schemeClr val="dk1"/>
              </a:solidFill>
              <a:latin typeface="Didact Gothic"/>
              <a:ea typeface="Didact Gothic"/>
              <a:cs typeface="Didact Gothic"/>
              <a:sym typeface="Didact Gothic"/>
            </a:endParaRPr>
          </a:p>
        </p:txBody>
      </p:sp>
      <p:sp>
        <p:nvSpPr>
          <p:cNvPr id="575" name="Google Shape;575;p43"/>
          <p:cNvSpPr txBox="1"/>
          <p:nvPr/>
        </p:nvSpPr>
        <p:spPr>
          <a:xfrm>
            <a:off x="3450475" y="3054230"/>
            <a:ext cx="1125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6.000 a.C. - 3.500 a.C.</a:t>
            </a:r>
            <a:endParaRPr>
              <a:solidFill>
                <a:schemeClr val="dk1"/>
              </a:solidFill>
              <a:latin typeface="Didact Gothic"/>
              <a:ea typeface="Didact Gothic"/>
              <a:cs typeface="Didact Gothic"/>
              <a:sym typeface="Didact Gothic"/>
            </a:endParaRPr>
          </a:p>
        </p:txBody>
      </p:sp>
      <p:sp>
        <p:nvSpPr>
          <p:cNvPr id="576" name="Google Shape;576;p43"/>
          <p:cNvSpPr txBox="1"/>
          <p:nvPr/>
        </p:nvSpPr>
        <p:spPr>
          <a:xfrm>
            <a:off x="4733225" y="2085994"/>
            <a:ext cx="1125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3.500 a.C. - 2.300 a.C.</a:t>
            </a:r>
            <a:endParaRPr>
              <a:solidFill>
                <a:schemeClr val="dk1"/>
              </a:solidFill>
              <a:latin typeface="Didact Gothic"/>
              <a:ea typeface="Didact Gothic"/>
              <a:cs typeface="Didact Gothic"/>
              <a:sym typeface="Didact Gothic"/>
            </a:endParaRPr>
          </a:p>
        </p:txBody>
      </p:sp>
      <p:sp>
        <p:nvSpPr>
          <p:cNvPr id="577" name="Google Shape;577;p43"/>
          <p:cNvSpPr txBox="1"/>
          <p:nvPr/>
        </p:nvSpPr>
        <p:spPr>
          <a:xfrm>
            <a:off x="6015950" y="3054230"/>
            <a:ext cx="1125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2.300 a.C. - 900 a.C.</a:t>
            </a:r>
            <a:endParaRPr>
              <a:solidFill>
                <a:schemeClr val="dk1"/>
              </a:solidFill>
              <a:latin typeface="Didact Gothic"/>
              <a:ea typeface="Didact Gothic"/>
              <a:cs typeface="Didact Gothic"/>
              <a:sym typeface="Didact Gothic"/>
            </a:endParaRPr>
          </a:p>
        </p:txBody>
      </p:sp>
      <p:sp>
        <p:nvSpPr>
          <p:cNvPr id="578" name="Google Shape;578;p43"/>
          <p:cNvSpPr txBox="1"/>
          <p:nvPr/>
        </p:nvSpPr>
        <p:spPr>
          <a:xfrm>
            <a:off x="7298700" y="2085994"/>
            <a:ext cx="1125300" cy="61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900 a.C. - 218 a.C.</a:t>
            </a:r>
            <a:endParaRPr>
              <a:solidFill>
                <a:schemeClr val="dk1"/>
              </a:solidFill>
              <a:latin typeface="Didact Gothic"/>
              <a:ea typeface="Didact Gothic"/>
              <a:cs typeface="Didact Gothic"/>
              <a:sym typeface="Didact Gothic"/>
            </a:endParaRPr>
          </a:p>
        </p:txBody>
      </p:sp>
      <p:sp>
        <p:nvSpPr>
          <p:cNvPr id="579" name="Google Shape;579;p43"/>
          <p:cNvSpPr txBox="1"/>
          <p:nvPr/>
        </p:nvSpPr>
        <p:spPr>
          <a:xfrm>
            <a:off x="1742350" y="3844196"/>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Mesolítico</a:t>
            </a:r>
            <a:endParaRPr sz="1700">
              <a:solidFill>
                <a:srgbClr val="191919"/>
              </a:solidFill>
              <a:latin typeface="Sigmar One"/>
              <a:ea typeface="Sigmar One"/>
              <a:cs typeface="Sigmar One"/>
              <a:sym typeface="Sigmar One"/>
            </a:endParaRPr>
          </a:p>
        </p:txBody>
      </p:sp>
      <p:sp>
        <p:nvSpPr>
          <p:cNvPr id="580" name="Google Shape;580;p43"/>
          <p:cNvSpPr txBox="1"/>
          <p:nvPr/>
        </p:nvSpPr>
        <p:spPr>
          <a:xfrm>
            <a:off x="3025075" y="1372125"/>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Neolítico</a:t>
            </a:r>
            <a:endParaRPr sz="1700">
              <a:solidFill>
                <a:srgbClr val="191919"/>
              </a:solidFill>
              <a:latin typeface="Sigmar One"/>
              <a:ea typeface="Sigmar One"/>
              <a:cs typeface="Sigmar One"/>
              <a:sym typeface="Sigmar One"/>
            </a:endParaRPr>
          </a:p>
        </p:txBody>
      </p:sp>
      <p:sp>
        <p:nvSpPr>
          <p:cNvPr id="581" name="Google Shape;581;p43"/>
          <p:cNvSpPr txBox="1"/>
          <p:nvPr/>
        </p:nvSpPr>
        <p:spPr>
          <a:xfrm>
            <a:off x="5590550" y="1372125"/>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Edad del bronce</a:t>
            </a:r>
            <a:endParaRPr sz="1700">
              <a:solidFill>
                <a:srgbClr val="191919"/>
              </a:solidFill>
              <a:latin typeface="Sigmar One"/>
              <a:ea typeface="Sigmar One"/>
              <a:cs typeface="Sigmar One"/>
              <a:sym typeface="Sigmar One"/>
            </a:endParaRPr>
          </a:p>
        </p:txBody>
      </p:sp>
      <p:sp>
        <p:nvSpPr>
          <p:cNvPr id="582" name="Google Shape;582;p43"/>
          <p:cNvSpPr txBox="1"/>
          <p:nvPr/>
        </p:nvSpPr>
        <p:spPr>
          <a:xfrm>
            <a:off x="4307825" y="3844196"/>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Calcolítico</a:t>
            </a:r>
            <a:endParaRPr sz="1700">
              <a:solidFill>
                <a:srgbClr val="191919"/>
              </a:solidFill>
              <a:latin typeface="Sigmar One"/>
              <a:ea typeface="Sigmar One"/>
              <a:cs typeface="Sigmar One"/>
              <a:sym typeface="Sigmar One"/>
            </a:endParaRPr>
          </a:p>
        </p:txBody>
      </p:sp>
      <p:sp>
        <p:nvSpPr>
          <p:cNvPr id="583" name="Google Shape;583;p43"/>
          <p:cNvSpPr txBox="1"/>
          <p:nvPr/>
        </p:nvSpPr>
        <p:spPr>
          <a:xfrm>
            <a:off x="6873300" y="3844196"/>
            <a:ext cx="1976100" cy="52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rgbClr val="191919"/>
                </a:solidFill>
                <a:latin typeface="Sigmar One"/>
                <a:ea typeface="Sigmar One"/>
                <a:cs typeface="Sigmar One"/>
                <a:sym typeface="Sigmar One"/>
              </a:rPr>
              <a:t>Edad del hierro</a:t>
            </a:r>
            <a:endParaRPr sz="1700">
              <a:solidFill>
                <a:srgbClr val="191919"/>
              </a:solidFill>
              <a:latin typeface="Sigmar One"/>
              <a:ea typeface="Sigmar One"/>
              <a:cs typeface="Sigmar One"/>
              <a:sym typeface="Sigmar One"/>
            </a:endParaRPr>
          </a:p>
        </p:txBody>
      </p:sp>
      <p:sp>
        <p:nvSpPr>
          <p:cNvPr id="584" name="Google Shape;584;p43"/>
          <p:cNvSpPr/>
          <p:nvPr/>
        </p:nvSpPr>
        <p:spPr>
          <a:xfrm>
            <a:off x="4575775" y="2698770"/>
            <a:ext cx="3848100" cy="3519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3"/>
          <p:cNvSpPr txBox="1"/>
          <p:nvPr/>
        </p:nvSpPr>
        <p:spPr>
          <a:xfrm>
            <a:off x="5130500" y="2695313"/>
            <a:ext cx="2896200" cy="35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chemeClr val="dk1"/>
                </a:solidFill>
                <a:latin typeface="Sigmar One"/>
                <a:ea typeface="Sigmar One"/>
                <a:cs typeface="Sigmar One"/>
                <a:sym typeface="Sigmar One"/>
              </a:rPr>
              <a:t>Edad de los metales</a:t>
            </a:r>
            <a:endParaRPr sz="1700">
              <a:solidFill>
                <a:schemeClr val="dk1"/>
              </a:solidFill>
              <a:latin typeface="Sigmar One"/>
              <a:ea typeface="Sigmar One"/>
              <a:cs typeface="Sigmar One"/>
              <a:sym typeface="Sigmar One"/>
            </a:endParaRPr>
          </a:p>
        </p:txBody>
      </p:sp>
      <p:cxnSp>
        <p:nvCxnSpPr>
          <p:cNvPr id="586" name="Google Shape;586;p43"/>
          <p:cNvCxnSpPr>
            <a:stCxn id="579" idx="0"/>
            <a:endCxn id="587" idx="2"/>
          </p:cNvCxnSpPr>
          <p:nvPr/>
        </p:nvCxnSpPr>
        <p:spPr>
          <a:xfrm rot="10800000">
            <a:off x="2730400" y="3045896"/>
            <a:ext cx="0" cy="798300"/>
          </a:xfrm>
          <a:prstGeom prst="straightConnector1">
            <a:avLst/>
          </a:prstGeom>
          <a:noFill/>
          <a:ln w="19050" cap="flat" cmpd="sng">
            <a:solidFill>
              <a:schemeClr val="dk1"/>
            </a:solidFill>
            <a:prstDash val="dot"/>
            <a:round/>
            <a:headEnd type="none" w="med" len="med"/>
            <a:tailEnd type="none" w="med" len="med"/>
          </a:ln>
        </p:spPr>
      </p:cxnSp>
      <p:cxnSp>
        <p:nvCxnSpPr>
          <p:cNvPr id="588" name="Google Shape;588;p43"/>
          <p:cNvCxnSpPr>
            <a:endCxn id="580" idx="2"/>
          </p:cNvCxnSpPr>
          <p:nvPr/>
        </p:nvCxnSpPr>
        <p:spPr>
          <a:xfrm rot="10800000">
            <a:off x="4013125" y="1897125"/>
            <a:ext cx="0" cy="798900"/>
          </a:xfrm>
          <a:prstGeom prst="straightConnector1">
            <a:avLst/>
          </a:prstGeom>
          <a:noFill/>
          <a:ln w="19050" cap="flat" cmpd="sng">
            <a:solidFill>
              <a:schemeClr val="dk1"/>
            </a:solidFill>
            <a:prstDash val="dot"/>
            <a:round/>
            <a:headEnd type="none" w="med" len="med"/>
            <a:tailEnd type="none" w="med" len="med"/>
          </a:ln>
        </p:spPr>
      </p:cxnSp>
      <p:cxnSp>
        <p:nvCxnSpPr>
          <p:cNvPr id="589" name="Google Shape;589;p43"/>
          <p:cNvCxnSpPr>
            <a:stCxn id="582" idx="0"/>
          </p:cNvCxnSpPr>
          <p:nvPr/>
        </p:nvCxnSpPr>
        <p:spPr>
          <a:xfrm rot="10800000">
            <a:off x="5295875" y="3059096"/>
            <a:ext cx="0" cy="785100"/>
          </a:xfrm>
          <a:prstGeom prst="straightConnector1">
            <a:avLst/>
          </a:prstGeom>
          <a:noFill/>
          <a:ln w="19050" cap="flat" cmpd="sng">
            <a:solidFill>
              <a:schemeClr val="dk1"/>
            </a:solidFill>
            <a:prstDash val="dot"/>
            <a:round/>
            <a:headEnd type="none" w="med" len="med"/>
            <a:tailEnd type="none" w="med" len="med"/>
          </a:ln>
        </p:spPr>
      </p:cxnSp>
      <p:cxnSp>
        <p:nvCxnSpPr>
          <p:cNvPr id="590" name="Google Shape;590;p43"/>
          <p:cNvCxnSpPr>
            <a:stCxn id="585" idx="0"/>
            <a:endCxn id="581" idx="2"/>
          </p:cNvCxnSpPr>
          <p:nvPr/>
        </p:nvCxnSpPr>
        <p:spPr>
          <a:xfrm rot="10800000">
            <a:off x="6578600" y="1897013"/>
            <a:ext cx="0" cy="798300"/>
          </a:xfrm>
          <a:prstGeom prst="straightConnector1">
            <a:avLst/>
          </a:prstGeom>
          <a:noFill/>
          <a:ln w="19050" cap="flat" cmpd="sng">
            <a:solidFill>
              <a:schemeClr val="dk1"/>
            </a:solidFill>
            <a:prstDash val="dot"/>
            <a:round/>
            <a:headEnd type="none" w="med" len="med"/>
            <a:tailEnd type="none" w="med" len="med"/>
          </a:ln>
        </p:spPr>
      </p:cxnSp>
      <p:cxnSp>
        <p:nvCxnSpPr>
          <p:cNvPr id="591" name="Google Shape;591;p43"/>
          <p:cNvCxnSpPr>
            <a:stCxn id="583" idx="0"/>
          </p:cNvCxnSpPr>
          <p:nvPr/>
        </p:nvCxnSpPr>
        <p:spPr>
          <a:xfrm rot="10800000">
            <a:off x="7861350" y="3065996"/>
            <a:ext cx="0" cy="778200"/>
          </a:xfrm>
          <a:prstGeom prst="straightConnector1">
            <a:avLst/>
          </a:prstGeom>
          <a:noFill/>
          <a:ln w="19050" cap="flat" cmpd="sng">
            <a:solidFill>
              <a:schemeClr val="dk1"/>
            </a:solidFill>
            <a:prstDash val="dot"/>
            <a:round/>
            <a:headEnd type="none" w="med" len="med"/>
            <a:tailEnd type="none" w="med" len="med"/>
          </a:ln>
        </p:spPr>
      </p:cxnSp>
      <p:sp>
        <p:nvSpPr>
          <p:cNvPr id="587" name="Google Shape;587;p43"/>
          <p:cNvSpPr txBox="1"/>
          <p:nvPr/>
        </p:nvSpPr>
        <p:spPr>
          <a:xfrm>
            <a:off x="1282300" y="2695300"/>
            <a:ext cx="2896200" cy="35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chemeClr val="dk1"/>
                </a:solidFill>
                <a:latin typeface="Sigmar One"/>
                <a:ea typeface="Sigmar One"/>
                <a:cs typeface="Sigmar One"/>
                <a:sym typeface="Sigmar One"/>
              </a:rPr>
              <a:t>Edad de piedra</a:t>
            </a:r>
            <a:endParaRPr sz="1700">
              <a:solidFill>
                <a:schemeClr val="dk1"/>
              </a:solidFill>
              <a:latin typeface="Sigmar One"/>
              <a:ea typeface="Sigmar One"/>
              <a:cs typeface="Sigmar One"/>
              <a:sym typeface="Sigmar One"/>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595"/>
        <p:cNvGrpSpPr/>
        <p:nvPr/>
      </p:nvGrpSpPr>
      <p:grpSpPr>
        <a:xfrm>
          <a:off x="0" y="0"/>
          <a:ext cx="0" cy="0"/>
          <a:chOff x="0" y="0"/>
          <a:chExt cx="0" cy="0"/>
        </a:xfrm>
      </p:grpSpPr>
      <p:pic>
        <p:nvPicPr>
          <p:cNvPr id="596" name="Google Shape;596;p44"/>
          <p:cNvPicPr preferRelativeResize="0"/>
          <p:nvPr/>
        </p:nvPicPr>
        <p:blipFill rotWithShape="1">
          <a:blip r:embed="rId3">
            <a:alphaModFix amt="52000"/>
          </a:blip>
          <a:srcRect b="19575"/>
          <a:stretch/>
        </p:blipFill>
        <p:spPr>
          <a:xfrm>
            <a:off x="720000" y="2027500"/>
            <a:ext cx="5900273" cy="3211275"/>
          </a:xfrm>
          <a:prstGeom prst="rect">
            <a:avLst/>
          </a:prstGeom>
          <a:noFill/>
          <a:ln>
            <a:noFill/>
          </a:ln>
        </p:spPr>
      </p:pic>
      <p:sp>
        <p:nvSpPr>
          <p:cNvPr id="597" name="Google Shape;597;p44"/>
          <p:cNvSpPr txBox="1">
            <a:spLocks noGrp="1"/>
          </p:cNvSpPr>
          <p:nvPr>
            <p:ph type="subTitle" idx="1"/>
          </p:nvPr>
        </p:nvSpPr>
        <p:spPr>
          <a:xfrm>
            <a:off x="5250000" y="1385675"/>
            <a:ext cx="3315300" cy="71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Primera gran etapa de la prehistoria y comienza con la aparición de los primeros humanos.</a:t>
            </a:r>
            <a:endParaRPr/>
          </a:p>
        </p:txBody>
      </p:sp>
      <p:sp>
        <p:nvSpPr>
          <p:cNvPr id="598" name="Google Shape;598;p44"/>
          <p:cNvSpPr/>
          <p:nvPr/>
        </p:nvSpPr>
        <p:spPr>
          <a:xfrm rot="60644">
            <a:off x="753667" y="4730907"/>
            <a:ext cx="748316" cy="205837"/>
          </a:xfrm>
          <a:prstGeom prst="ellipse">
            <a:avLst/>
          </a:prstGeom>
          <a:solidFill>
            <a:srgbClr val="191919">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txBox="1">
            <a:spLocks noGrp="1"/>
          </p:cNvSpPr>
          <p:nvPr>
            <p:ph type="subTitle" idx="2"/>
          </p:nvPr>
        </p:nvSpPr>
        <p:spPr>
          <a:xfrm>
            <a:off x="5250000" y="2363300"/>
            <a:ext cx="3315300" cy="74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La palabra Paleolítico proviene del griego y significa “piedra antigua''. </a:t>
            </a:r>
            <a:r>
              <a:rPr lang="es" i="1"/>
              <a:t>Palaios</a:t>
            </a:r>
            <a:r>
              <a:rPr lang="es"/>
              <a:t>: 'antiguo', y </a:t>
            </a:r>
            <a:r>
              <a:rPr lang="es" i="1"/>
              <a:t>lithos</a:t>
            </a:r>
            <a:r>
              <a:rPr lang="es"/>
              <a:t>: 'piedra'.</a:t>
            </a:r>
            <a:endParaRPr/>
          </a:p>
        </p:txBody>
      </p:sp>
      <p:pic>
        <p:nvPicPr>
          <p:cNvPr id="600" name="Google Shape;600;p44"/>
          <p:cNvPicPr preferRelativeResize="0"/>
          <p:nvPr/>
        </p:nvPicPr>
        <p:blipFill rotWithShape="1">
          <a:blip r:embed="rId4">
            <a:alphaModFix/>
          </a:blip>
          <a:srcRect t="15387" b="15394"/>
          <a:stretch/>
        </p:blipFill>
        <p:spPr>
          <a:xfrm>
            <a:off x="191000" y="385900"/>
            <a:ext cx="8762001" cy="714600"/>
          </a:xfrm>
          <a:prstGeom prst="rect">
            <a:avLst/>
          </a:prstGeom>
          <a:noFill/>
          <a:ln>
            <a:noFill/>
          </a:ln>
        </p:spPr>
      </p:pic>
      <p:sp>
        <p:nvSpPr>
          <p:cNvPr id="601" name="Google Shape;601;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Paleolítico</a:t>
            </a:r>
            <a:endParaRPr/>
          </a:p>
        </p:txBody>
      </p:sp>
      <p:pic>
        <p:nvPicPr>
          <p:cNvPr id="602" name="Google Shape;602;p44"/>
          <p:cNvPicPr preferRelativeResize="0"/>
          <p:nvPr/>
        </p:nvPicPr>
        <p:blipFill>
          <a:blip r:embed="rId5">
            <a:alphaModFix/>
          </a:blip>
          <a:stretch>
            <a:fillRect/>
          </a:stretch>
        </p:blipFill>
        <p:spPr>
          <a:xfrm>
            <a:off x="-205025" y="4273275"/>
            <a:ext cx="1317263" cy="1057425"/>
          </a:xfrm>
          <a:prstGeom prst="rect">
            <a:avLst/>
          </a:prstGeom>
          <a:noFill/>
          <a:ln>
            <a:noFill/>
          </a:ln>
        </p:spPr>
      </p:pic>
      <p:pic>
        <p:nvPicPr>
          <p:cNvPr id="603" name="Google Shape;603;p44"/>
          <p:cNvPicPr preferRelativeResize="0"/>
          <p:nvPr/>
        </p:nvPicPr>
        <p:blipFill rotWithShape="1">
          <a:blip r:embed="rId6">
            <a:alphaModFix/>
          </a:blip>
          <a:srcRect l="6895" t="6895" r="6904" b="6904"/>
          <a:stretch/>
        </p:blipFill>
        <p:spPr>
          <a:xfrm>
            <a:off x="4532839" y="2448500"/>
            <a:ext cx="634235" cy="572699"/>
          </a:xfrm>
          <a:prstGeom prst="rect">
            <a:avLst/>
          </a:prstGeom>
          <a:noFill/>
          <a:ln>
            <a:noFill/>
          </a:ln>
        </p:spPr>
      </p:pic>
      <p:pic>
        <p:nvPicPr>
          <p:cNvPr id="604" name="Google Shape;604;p44"/>
          <p:cNvPicPr preferRelativeResize="0"/>
          <p:nvPr/>
        </p:nvPicPr>
        <p:blipFill rotWithShape="1">
          <a:blip r:embed="rId6">
            <a:alphaModFix/>
          </a:blip>
          <a:srcRect l="6895" t="6895" r="6904" b="6904"/>
          <a:stretch/>
        </p:blipFill>
        <p:spPr>
          <a:xfrm>
            <a:off x="4532839" y="1408662"/>
            <a:ext cx="634235" cy="572699"/>
          </a:xfrm>
          <a:prstGeom prst="rect">
            <a:avLst/>
          </a:prstGeom>
          <a:noFill/>
          <a:ln>
            <a:noFill/>
          </a:ln>
        </p:spPr>
      </p:pic>
      <p:grpSp>
        <p:nvGrpSpPr>
          <p:cNvPr id="605" name="Google Shape;605;p44"/>
          <p:cNvGrpSpPr/>
          <p:nvPr/>
        </p:nvGrpSpPr>
        <p:grpSpPr>
          <a:xfrm>
            <a:off x="4766884" y="1506855"/>
            <a:ext cx="166173" cy="376326"/>
            <a:chOff x="7333134" y="3368106"/>
            <a:chExt cx="166173" cy="376326"/>
          </a:xfrm>
        </p:grpSpPr>
        <p:sp>
          <p:nvSpPr>
            <p:cNvPr id="606" name="Google Shape;606;p44"/>
            <p:cNvSpPr/>
            <p:nvPr/>
          </p:nvSpPr>
          <p:spPr>
            <a:xfrm>
              <a:off x="7385726" y="3659246"/>
              <a:ext cx="31760" cy="85186"/>
            </a:xfrm>
            <a:custGeom>
              <a:avLst/>
              <a:gdLst/>
              <a:ahLst/>
              <a:cxnLst/>
              <a:rect l="l" t="t" r="r" b="b"/>
              <a:pathLst>
                <a:path w="1180" h="3165" extrusionOk="0">
                  <a:moveTo>
                    <a:pt x="1180" y="1"/>
                  </a:moveTo>
                  <a:lnTo>
                    <a:pt x="621" y="373"/>
                  </a:lnTo>
                  <a:cubicBezTo>
                    <a:pt x="606" y="389"/>
                    <a:pt x="582" y="396"/>
                    <a:pt x="555" y="396"/>
                  </a:cubicBezTo>
                  <a:cubicBezTo>
                    <a:pt x="528" y="396"/>
                    <a:pt x="497" y="389"/>
                    <a:pt x="466" y="373"/>
                  </a:cubicBezTo>
                  <a:lnTo>
                    <a:pt x="1" y="63"/>
                  </a:lnTo>
                  <a:lnTo>
                    <a:pt x="1" y="2576"/>
                  </a:lnTo>
                  <a:cubicBezTo>
                    <a:pt x="1" y="2886"/>
                    <a:pt x="280" y="3165"/>
                    <a:pt x="621" y="3165"/>
                  </a:cubicBezTo>
                  <a:cubicBezTo>
                    <a:pt x="931" y="3134"/>
                    <a:pt x="1180" y="2855"/>
                    <a:pt x="1180" y="2545"/>
                  </a:cubicBezTo>
                  <a:lnTo>
                    <a:pt x="1180"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4"/>
            <p:cNvSpPr/>
            <p:nvPr/>
          </p:nvSpPr>
          <p:spPr>
            <a:xfrm>
              <a:off x="7404108" y="3659246"/>
              <a:ext cx="13377" cy="85186"/>
            </a:xfrm>
            <a:custGeom>
              <a:avLst/>
              <a:gdLst/>
              <a:ahLst/>
              <a:cxnLst/>
              <a:rect l="l" t="t" r="r" b="b"/>
              <a:pathLst>
                <a:path w="497" h="3165" extrusionOk="0">
                  <a:moveTo>
                    <a:pt x="497" y="1"/>
                  </a:moveTo>
                  <a:lnTo>
                    <a:pt x="0" y="342"/>
                  </a:lnTo>
                  <a:lnTo>
                    <a:pt x="0" y="3165"/>
                  </a:lnTo>
                  <a:cubicBezTo>
                    <a:pt x="279" y="3103"/>
                    <a:pt x="497" y="2855"/>
                    <a:pt x="497" y="2576"/>
                  </a:cubicBezTo>
                  <a:lnTo>
                    <a:pt x="49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4"/>
            <p:cNvSpPr/>
            <p:nvPr/>
          </p:nvSpPr>
          <p:spPr>
            <a:xfrm>
              <a:off x="7417458" y="3659246"/>
              <a:ext cx="32594" cy="84432"/>
            </a:xfrm>
            <a:custGeom>
              <a:avLst/>
              <a:gdLst/>
              <a:ahLst/>
              <a:cxnLst/>
              <a:rect l="l" t="t" r="r" b="b"/>
              <a:pathLst>
                <a:path w="1211" h="3137" extrusionOk="0">
                  <a:moveTo>
                    <a:pt x="1" y="1"/>
                  </a:moveTo>
                  <a:lnTo>
                    <a:pt x="1" y="2545"/>
                  </a:lnTo>
                  <a:cubicBezTo>
                    <a:pt x="1" y="2868"/>
                    <a:pt x="252" y="3136"/>
                    <a:pt x="569" y="3136"/>
                  </a:cubicBezTo>
                  <a:cubicBezTo>
                    <a:pt x="586" y="3136"/>
                    <a:pt x="604" y="3135"/>
                    <a:pt x="621" y="3134"/>
                  </a:cubicBezTo>
                  <a:cubicBezTo>
                    <a:pt x="931" y="3134"/>
                    <a:pt x="1210" y="2855"/>
                    <a:pt x="1210" y="2545"/>
                  </a:cubicBezTo>
                  <a:lnTo>
                    <a:pt x="1210" y="63"/>
                  </a:lnTo>
                  <a:lnTo>
                    <a:pt x="714" y="373"/>
                  </a:lnTo>
                  <a:cubicBezTo>
                    <a:pt x="699" y="389"/>
                    <a:pt x="675" y="396"/>
                    <a:pt x="648" y="396"/>
                  </a:cubicBezTo>
                  <a:cubicBezTo>
                    <a:pt x="621" y="396"/>
                    <a:pt x="590" y="389"/>
                    <a:pt x="559" y="373"/>
                  </a:cubicBezTo>
                  <a:lnTo>
                    <a:pt x="1"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a:off x="7435841" y="3660915"/>
              <a:ext cx="14211" cy="83517"/>
            </a:xfrm>
            <a:custGeom>
              <a:avLst/>
              <a:gdLst/>
              <a:ahLst/>
              <a:cxnLst/>
              <a:rect l="l" t="t" r="r" b="b"/>
              <a:pathLst>
                <a:path w="528" h="3103" extrusionOk="0">
                  <a:moveTo>
                    <a:pt x="527" y="1"/>
                  </a:moveTo>
                  <a:lnTo>
                    <a:pt x="31" y="311"/>
                  </a:lnTo>
                  <a:lnTo>
                    <a:pt x="0" y="311"/>
                  </a:lnTo>
                  <a:lnTo>
                    <a:pt x="0" y="342"/>
                  </a:lnTo>
                  <a:lnTo>
                    <a:pt x="0" y="3103"/>
                  </a:lnTo>
                  <a:cubicBezTo>
                    <a:pt x="310" y="3041"/>
                    <a:pt x="527" y="2793"/>
                    <a:pt x="527" y="2483"/>
                  </a:cubicBezTo>
                  <a:lnTo>
                    <a:pt x="52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a:off x="7343146" y="3476412"/>
              <a:ext cx="149486" cy="141331"/>
            </a:xfrm>
            <a:custGeom>
              <a:avLst/>
              <a:gdLst/>
              <a:ahLst/>
              <a:cxnLst/>
              <a:rect l="l" t="t" r="r" b="b"/>
              <a:pathLst>
                <a:path w="5554" h="5251" extrusionOk="0">
                  <a:moveTo>
                    <a:pt x="1552" y="1"/>
                  </a:moveTo>
                  <a:lnTo>
                    <a:pt x="1428" y="63"/>
                  </a:lnTo>
                  <a:cubicBezTo>
                    <a:pt x="1180" y="187"/>
                    <a:pt x="994" y="311"/>
                    <a:pt x="776" y="466"/>
                  </a:cubicBezTo>
                  <a:cubicBezTo>
                    <a:pt x="280" y="807"/>
                    <a:pt x="1" y="1397"/>
                    <a:pt x="32" y="1986"/>
                  </a:cubicBezTo>
                  <a:lnTo>
                    <a:pt x="32" y="4809"/>
                  </a:lnTo>
                  <a:cubicBezTo>
                    <a:pt x="32" y="5103"/>
                    <a:pt x="249" y="5251"/>
                    <a:pt x="466" y="5251"/>
                  </a:cubicBezTo>
                  <a:cubicBezTo>
                    <a:pt x="683" y="5251"/>
                    <a:pt x="900" y="5103"/>
                    <a:pt x="900" y="4809"/>
                  </a:cubicBezTo>
                  <a:lnTo>
                    <a:pt x="900" y="2451"/>
                  </a:lnTo>
                  <a:lnTo>
                    <a:pt x="4685" y="2451"/>
                  </a:lnTo>
                  <a:lnTo>
                    <a:pt x="4685" y="4809"/>
                  </a:lnTo>
                  <a:cubicBezTo>
                    <a:pt x="4685" y="5103"/>
                    <a:pt x="4902" y="5251"/>
                    <a:pt x="5119" y="5251"/>
                  </a:cubicBezTo>
                  <a:cubicBezTo>
                    <a:pt x="5336" y="5251"/>
                    <a:pt x="5553" y="5103"/>
                    <a:pt x="5553" y="4809"/>
                  </a:cubicBezTo>
                  <a:lnTo>
                    <a:pt x="5553" y="1986"/>
                  </a:lnTo>
                  <a:cubicBezTo>
                    <a:pt x="5553" y="1397"/>
                    <a:pt x="5274" y="838"/>
                    <a:pt x="4778" y="466"/>
                  </a:cubicBezTo>
                  <a:cubicBezTo>
                    <a:pt x="4530" y="280"/>
                    <a:pt x="4282" y="125"/>
                    <a:pt x="4002" y="1"/>
                  </a:cubicBezTo>
                  <a:cubicBezTo>
                    <a:pt x="3832" y="606"/>
                    <a:pt x="3312" y="908"/>
                    <a:pt x="2789" y="908"/>
                  </a:cubicBezTo>
                  <a:cubicBezTo>
                    <a:pt x="2265" y="908"/>
                    <a:pt x="1738" y="606"/>
                    <a:pt x="1552"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a:off x="7448357" y="3476412"/>
              <a:ext cx="45110" cy="141115"/>
            </a:xfrm>
            <a:custGeom>
              <a:avLst/>
              <a:gdLst/>
              <a:ahLst/>
              <a:cxnLst/>
              <a:rect l="l" t="t" r="r" b="b"/>
              <a:pathLst>
                <a:path w="1676" h="5243" extrusionOk="0">
                  <a:moveTo>
                    <a:pt x="93" y="1"/>
                  </a:moveTo>
                  <a:cubicBezTo>
                    <a:pt x="62" y="63"/>
                    <a:pt x="31" y="125"/>
                    <a:pt x="0" y="218"/>
                  </a:cubicBezTo>
                  <a:cubicBezTo>
                    <a:pt x="124" y="280"/>
                    <a:pt x="248" y="373"/>
                    <a:pt x="404" y="466"/>
                  </a:cubicBezTo>
                  <a:cubicBezTo>
                    <a:pt x="869" y="838"/>
                    <a:pt x="1179" y="1397"/>
                    <a:pt x="1179" y="1986"/>
                  </a:cubicBezTo>
                  <a:lnTo>
                    <a:pt x="1179" y="5243"/>
                  </a:lnTo>
                  <a:lnTo>
                    <a:pt x="1241" y="5243"/>
                  </a:lnTo>
                  <a:cubicBezTo>
                    <a:pt x="1489" y="5243"/>
                    <a:pt x="1675" y="5057"/>
                    <a:pt x="1675" y="4809"/>
                  </a:cubicBezTo>
                  <a:lnTo>
                    <a:pt x="1675" y="1986"/>
                  </a:lnTo>
                  <a:cubicBezTo>
                    <a:pt x="1675" y="1397"/>
                    <a:pt x="1396" y="838"/>
                    <a:pt x="900" y="466"/>
                  </a:cubicBezTo>
                  <a:lnTo>
                    <a:pt x="869" y="466"/>
                  </a:lnTo>
                  <a:cubicBezTo>
                    <a:pt x="621" y="280"/>
                    <a:pt x="373" y="125"/>
                    <a:pt x="93" y="1"/>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4"/>
            <p:cNvSpPr/>
            <p:nvPr/>
          </p:nvSpPr>
          <p:spPr>
            <a:xfrm>
              <a:off x="7353185" y="3542381"/>
              <a:ext cx="13377" cy="75147"/>
            </a:xfrm>
            <a:custGeom>
              <a:avLst/>
              <a:gdLst/>
              <a:ahLst/>
              <a:cxnLst/>
              <a:rect l="l" t="t" r="r" b="b"/>
              <a:pathLst>
                <a:path w="497" h="2792" extrusionOk="0">
                  <a:moveTo>
                    <a:pt x="496" y="0"/>
                  </a:moveTo>
                  <a:cubicBezTo>
                    <a:pt x="217" y="0"/>
                    <a:pt x="0" y="217"/>
                    <a:pt x="0" y="497"/>
                  </a:cubicBezTo>
                  <a:lnTo>
                    <a:pt x="0" y="2792"/>
                  </a:lnTo>
                  <a:lnTo>
                    <a:pt x="62" y="2792"/>
                  </a:lnTo>
                  <a:cubicBezTo>
                    <a:pt x="186" y="2792"/>
                    <a:pt x="279" y="2761"/>
                    <a:pt x="372" y="2668"/>
                  </a:cubicBezTo>
                  <a:cubicBezTo>
                    <a:pt x="465" y="2575"/>
                    <a:pt x="496" y="2482"/>
                    <a:pt x="496" y="2358"/>
                  </a:cubicBezTo>
                  <a:lnTo>
                    <a:pt x="496" y="0"/>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4"/>
            <p:cNvSpPr/>
            <p:nvPr/>
          </p:nvSpPr>
          <p:spPr>
            <a:xfrm>
              <a:off x="7333134" y="3368725"/>
              <a:ext cx="166173" cy="136109"/>
            </a:xfrm>
            <a:custGeom>
              <a:avLst/>
              <a:gdLst/>
              <a:ahLst/>
              <a:cxnLst/>
              <a:rect l="l" t="t" r="r" b="b"/>
              <a:pathLst>
                <a:path w="6174" h="5057" extrusionOk="0">
                  <a:moveTo>
                    <a:pt x="3103" y="0"/>
                  </a:moveTo>
                  <a:cubicBezTo>
                    <a:pt x="1490" y="0"/>
                    <a:pt x="621" y="1458"/>
                    <a:pt x="528" y="3102"/>
                  </a:cubicBezTo>
                  <a:cubicBezTo>
                    <a:pt x="218" y="3133"/>
                    <a:pt x="1" y="3412"/>
                    <a:pt x="1" y="3723"/>
                  </a:cubicBezTo>
                  <a:cubicBezTo>
                    <a:pt x="1" y="3878"/>
                    <a:pt x="94" y="4064"/>
                    <a:pt x="218" y="4188"/>
                  </a:cubicBezTo>
                  <a:cubicBezTo>
                    <a:pt x="187" y="4281"/>
                    <a:pt x="156" y="4374"/>
                    <a:pt x="156" y="4467"/>
                  </a:cubicBezTo>
                  <a:cubicBezTo>
                    <a:pt x="156" y="4746"/>
                    <a:pt x="342" y="4994"/>
                    <a:pt x="590" y="5056"/>
                  </a:cubicBezTo>
                  <a:cubicBezTo>
                    <a:pt x="714" y="4839"/>
                    <a:pt x="900" y="4622"/>
                    <a:pt x="1117" y="4467"/>
                  </a:cubicBezTo>
                  <a:lnTo>
                    <a:pt x="1148" y="4467"/>
                  </a:lnTo>
                  <a:cubicBezTo>
                    <a:pt x="1334" y="4312"/>
                    <a:pt x="1552" y="4188"/>
                    <a:pt x="1769" y="4095"/>
                  </a:cubicBezTo>
                  <a:lnTo>
                    <a:pt x="1924" y="4002"/>
                  </a:lnTo>
                  <a:cubicBezTo>
                    <a:pt x="1800" y="3723"/>
                    <a:pt x="1738" y="3412"/>
                    <a:pt x="1738" y="3133"/>
                  </a:cubicBezTo>
                  <a:cubicBezTo>
                    <a:pt x="2203" y="3056"/>
                    <a:pt x="2668" y="3017"/>
                    <a:pt x="3134" y="3017"/>
                  </a:cubicBezTo>
                  <a:cubicBezTo>
                    <a:pt x="3599" y="3017"/>
                    <a:pt x="4064" y="3056"/>
                    <a:pt x="4529" y="3133"/>
                  </a:cubicBezTo>
                  <a:cubicBezTo>
                    <a:pt x="4498" y="3412"/>
                    <a:pt x="4467" y="3723"/>
                    <a:pt x="4343" y="4002"/>
                  </a:cubicBezTo>
                  <a:cubicBezTo>
                    <a:pt x="4623" y="4157"/>
                    <a:pt x="4871" y="4312"/>
                    <a:pt x="5119" y="4498"/>
                  </a:cubicBezTo>
                  <a:cubicBezTo>
                    <a:pt x="5336" y="4653"/>
                    <a:pt x="5491" y="4839"/>
                    <a:pt x="5615" y="5056"/>
                  </a:cubicBezTo>
                  <a:cubicBezTo>
                    <a:pt x="5925" y="4901"/>
                    <a:pt x="6049" y="4529"/>
                    <a:pt x="5894" y="4219"/>
                  </a:cubicBezTo>
                  <a:cubicBezTo>
                    <a:pt x="6049" y="4095"/>
                    <a:pt x="6142" y="3909"/>
                    <a:pt x="6142" y="3723"/>
                  </a:cubicBezTo>
                  <a:lnTo>
                    <a:pt x="6174" y="3723"/>
                  </a:lnTo>
                  <a:cubicBezTo>
                    <a:pt x="6174" y="3412"/>
                    <a:pt x="5956" y="3133"/>
                    <a:pt x="5646" y="3102"/>
                  </a:cubicBezTo>
                  <a:cubicBezTo>
                    <a:pt x="5584" y="1458"/>
                    <a:pt x="4716" y="0"/>
                    <a:pt x="310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4"/>
            <p:cNvSpPr/>
            <p:nvPr/>
          </p:nvSpPr>
          <p:spPr>
            <a:xfrm>
              <a:off x="7409115" y="3368106"/>
              <a:ext cx="90192" cy="135894"/>
            </a:xfrm>
            <a:custGeom>
              <a:avLst/>
              <a:gdLst/>
              <a:ahLst/>
              <a:cxnLst/>
              <a:rect l="l" t="t" r="r" b="b"/>
              <a:pathLst>
                <a:path w="3351" h="5049" extrusionOk="0">
                  <a:moveTo>
                    <a:pt x="140" y="0"/>
                  </a:moveTo>
                  <a:cubicBezTo>
                    <a:pt x="93" y="0"/>
                    <a:pt x="47" y="8"/>
                    <a:pt x="0" y="23"/>
                  </a:cubicBezTo>
                  <a:cubicBezTo>
                    <a:pt x="1458" y="178"/>
                    <a:pt x="2234" y="1822"/>
                    <a:pt x="2327" y="3373"/>
                  </a:cubicBezTo>
                  <a:cubicBezTo>
                    <a:pt x="2345" y="3371"/>
                    <a:pt x="2363" y="3370"/>
                    <a:pt x="2380" y="3370"/>
                  </a:cubicBezTo>
                  <a:cubicBezTo>
                    <a:pt x="2633" y="3370"/>
                    <a:pt x="2821" y="3575"/>
                    <a:pt x="2792" y="3808"/>
                  </a:cubicBezTo>
                  <a:cubicBezTo>
                    <a:pt x="2823" y="3963"/>
                    <a:pt x="2730" y="4118"/>
                    <a:pt x="2606" y="4211"/>
                  </a:cubicBezTo>
                  <a:cubicBezTo>
                    <a:pt x="2668" y="4304"/>
                    <a:pt x="2668" y="4397"/>
                    <a:pt x="2668" y="4490"/>
                  </a:cubicBezTo>
                  <a:cubicBezTo>
                    <a:pt x="2668" y="4583"/>
                    <a:pt x="2668" y="4676"/>
                    <a:pt x="2637" y="4738"/>
                  </a:cubicBezTo>
                  <a:cubicBezTo>
                    <a:pt x="2699" y="4831"/>
                    <a:pt x="2761" y="4924"/>
                    <a:pt x="2823" y="5048"/>
                  </a:cubicBezTo>
                  <a:cubicBezTo>
                    <a:pt x="3133" y="4893"/>
                    <a:pt x="3288" y="4521"/>
                    <a:pt x="3133" y="4211"/>
                  </a:cubicBezTo>
                  <a:cubicBezTo>
                    <a:pt x="3254" y="4090"/>
                    <a:pt x="3346" y="3911"/>
                    <a:pt x="3350" y="3729"/>
                  </a:cubicBezTo>
                  <a:lnTo>
                    <a:pt x="3350" y="3729"/>
                  </a:lnTo>
                  <a:cubicBezTo>
                    <a:pt x="3350" y="3735"/>
                    <a:pt x="3351" y="3740"/>
                    <a:pt x="3351" y="3746"/>
                  </a:cubicBezTo>
                  <a:lnTo>
                    <a:pt x="3351" y="3715"/>
                  </a:lnTo>
                  <a:cubicBezTo>
                    <a:pt x="3351" y="3720"/>
                    <a:pt x="3350" y="3724"/>
                    <a:pt x="3350" y="3729"/>
                  </a:cubicBezTo>
                  <a:lnTo>
                    <a:pt x="3350" y="3729"/>
                  </a:lnTo>
                  <a:cubicBezTo>
                    <a:pt x="3343" y="3426"/>
                    <a:pt x="3128" y="3156"/>
                    <a:pt x="2823" y="3125"/>
                  </a:cubicBezTo>
                  <a:cubicBezTo>
                    <a:pt x="2761" y="1481"/>
                    <a:pt x="1893" y="23"/>
                    <a:pt x="280" y="23"/>
                  </a:cubicBezTo>
                  <a:cubicBezTo>
                    <a:pt x="233" y="8"/>
                    <a:pt x="187" y="0"/>
                    <a:pt x="14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4"/>
            <p:cNvSpPr/>
            <p:nvPr/>
          </p:nvSpPr>
          <p:spPr>
            <a:xfrm>
              <a:off x="7380719" y="3403365"/>
              <a:ext cx="74339" cy="48878"/>
            </a:xfrm>
            <a:custGeom>
              <a:avLst/>
              <a:gdLst/>
              <a:ahLst/>
              <a:cxnLst/>
              <a:rect l="l" t="t" r="r" b="b"/>
              <a:pathLst>
                <a:path w="2762" h="1816" extrusionOk="0">
                  <a:moveTo>
                    <a:pt x="1397" y="1"/>
                  </a:moveTo>
                  <a:cubicBezTo>
                    <a:pt x="1366" y="1"/>
                    <a:pt x="1335" y="16"/>
                    <a:pt x="1304" y="47"/>
                  </a:cubicBezTo>
                  <a:lnTo>
                    <a:pt x="1273" y="47"/>
                  </a:lnTo>
                  <a:cubicBezTo>
                    <a:pt x="962" y="388"/>
                    <a:pt x="528" y="605"/>
                    <a:pt x="94" y="730"/>
                  </a:cubicBezTo>
                  <a:cubicBezTo>
                    <a:pt x="32" y="730"/>
                    <a:pt x="1" y="792"/>
                    <a:pt x="1" y="854"/>
                  </a:cubicBezTo>
                  <a:lnTo>
                    <a:pt x="1" y="1815"/>
                  </a:lnTo>
                  <a:cubicBezTo>
                    <a:pt x="451" y="1738"/>
                    <a:pt x="908" y="1699"/>
                    <a:pt x="1369" y="1699"/>
                  </a:cubicBezTo>
                  <a:cubicBezTo>
                    <a:pt x="1831" y="1699"/>
                    <a:pt x="2296" y="1738"/>
                    <a:pt x="2761" y="1815"/>
                  </a:cubicBezTo>
                  <a:lnTo>
                    <a:pt x="2761" y="854"/>
                  </a:lnTo>
                  <a:cubicBezTo>
                    <a:pt x="2761" y="792"/>
                    <a:pt x="2730" y="730"/>
                    <a:pt x="2668" y="699"/>
                  </a:cubicBezTo>
                  <a:cubicBezTo>
                    <a:pt x="2234" y="574"/>
                    <a:pt x="1831" y="357"/>
                    <a:pt x="1490" y="47"/>
                  </a:cubicBezTo>
                  <a:cubicBezTo>
                    <a:pt x="1459" y="16"/>
                    <a:pt x="1428" y="1"/>
                    <a:pt x="1397"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4"/>
            <p:cNvSpPr/>
            <p:nvPr/>
          </p:nvSpPr>
          <p:spPr>
            <a:xfrm>
              <a:off x="7441682" y="3418814"/>
              <a:ext cx="13377" cy="33428"/>
            </a:xfrm>
            <a:custGeom>
              <a:avLst/>
              <a:gdLst/>
              <a:ahLst/>
              <a:cxnLst/>
              <a:rect l="l" t="t" r="r" b="b"/>
              <a:pathLst>
                <a:path w="497" h="1242" extrusionOk="0">
                  <a:moveTo>
                    <a:pt x="0" y="0"/>
                  </a:moveTo>
                  <a:lnTo>
                    <a:pt x="0" y="1179"/>
                  </a:lnTo>
                  <a:lnTo>
                    <a:pt x="496" y="1241"/>
                  </a:lnTo>
                  <a:lnTo>
                    <a:pt x="496" y="280"/>
                  </a:lnTo>
                  <a:cubicBezTo>
                    <a:pt x="496" y="218"/>
                    <a:pt x="465" y="156"/>
                    <a:pt x="403" y="125"/>
                  </a:cubicBezTo>
                  <a:cubicBezTo>
                    <a:pt x="248" y="93"/>
                    <a:pt x="124" y="62"/>
                    <a:pt x="0"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4"/>
            <p:cNvSpPr/>
            <p:nvPr/>
          </p:nvSpPr>
          <p:spPr>
            <a:xfrm>
              <a:off x="7380719" y="3448878"/>
              <a:ext cx="74339" cy="51784"/>
            </a:xfrm>
            <a:custGeom>
              <a:avLst/>
              <a:gdLst/>
              <a:ahLst/>
              <a:cxnLst/>
              <a:rect l="l" t="t" r="r" b="b"/>
              <a:pathLst>
                <a:path w="2762" h="1924" extrusionOk="0">
                  <a:moveTo>
                    <a:pt x="1366" y="0"/>
                  </a:moveTo>
                  <a:cubicBezTo>
                    <a:pt x="900" y="31"/>
                    <a:pt x="435" y="62"/>
                    <a:pt x="1" y="124"/>
                  </a:cubicBezTo>
                  <a:cubicBezTo>
                    <a:pt x="1" y="124"/>
                    <a:pt x="1" y="1923"/>
                    <a:pt x="1366" y="1923"/>
                  </a:cubicBezTo>
                  <a:cubicBezTo>
                    <a:pt x="2761" y="1923"/>
                    <a:pt x="2761" y="124"/>
                    <a:pt x="2761" y="124"/>
                  </a:cubicBezTo>
                  <a:cubicBezTo>
                    <a:pt x="2296" y="62"/>
                    <a:pt x="1831" y="31"/>
                    <a:pt x="136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4"/>
            <p:cNvSpPr/>
            <p:nvPr/>
          </p:nvSpPr>
          <p:spPr>
            <a:xfrm>
              <a:off x="7410783" y="3450547"/>
              <a:ext cx="44275" cy="50116"/>
            </a:xfrm>
            <a:custGeom>
              <a:avLst/>
              <a:gdLst/>
              <a:ahLst/>
              <a:cxnLst/>
              <a:rect l="l" t="t" r="r" b="b"/>
              <a:pathLst>
                <a:path w="1645" h="1862" extrusionOk="0">
                  <a:moveTo>
                    <a:pt x="1148" y="0"/>
                  </a:moveTo>
                  <a:lnTo>
                    <a:pt x="1148" y="62"/>
                  </a:lnTo>
                  <a:cubicBezTo>
                    <a:pt x="1148" y="62"/>
                    <a:pt x="1148" y="1644"/>
                    <a:pt x="0" y="1830"/>
                  </a:cubicBezTo>
                  <a:cubicBezTo>
                    <a:pt x="94" y="1861"/>
                    <a:pt x="187" y="1861"/>
                    <a:pt x="249" y="1861"/>
                  </a:cubicBezTo>
                  <a:cubicBezTo>
                    <a:pt x="1644" y="1861"/>
                    <a:pt x="1644" y="62"/>
                    <a:pt x="1644" y="62"/>
                  </a:cubicBezTo>
                  <a:lnTo>
                    <a:pt x="114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4"/>
            <p:cNvSpPr/>
            <p:nvPr/>
          </p:nvSpPr>
          <p:spPr>
            <a:xfrm>
              <a:off x="7364866" y="3478081"/>
              <a:ext cx="104376" cy="191850"/>
            </a:xfrm>
            <a:custGeom>
              <a:avLst/>
              <a:gdLst/>
              <a:ahLst/>
              <a:cxnLst/>
              <a:rect l="l" t="t" r="r" b="b"/>
              <a:pathLst>
                <a:path w="3878" h="7128" extrusionOk="0">
                  <a:moveTo>
                    <a:pt x="621" y="1"/>
                  </a:moveTo>
                  <a:cubicBezTo>
                    <a:pt x="404" y="125"/>
                    <a:pt x="187" y="249"/>
                    <a:pt x="0" y="404"/>
                  </a:cubicBezTo>
                  <a:cubicBezTo>
                    <a:pt x="155" y="745"/>
                    <a:pt x="280" y="1149"/>
                    <a:pt x="404" y="1521"/>
                  </a:cubicBezTo>
                  <a:cubicBezTo>
                    <a:pt x="404" y="1831"/>
                    <a:pt x="311" y="2141"/>
                    <a:pt x="93" y="2389"/>
                  </a:cubicBezTo>
                  <a:lnTo>
                    <a:pt x="93" y="6887"/>
                  </a:lnTo>
                  <a:cubicBezTo>
                    <a:pt x="93" y="6978"/>
                    <a:pt x="160" y="7035"/>
                    <a:pt x="232" y="7035"/>
                  </a:cubicBezTo>
                  <a:cubicBezTo>
                    <a:pt x="258" y="7035"/>
                    <a:pt x="286" y="7028"/>
                    <a:pt x="311" y="7011"/>
                  </a:cubicBezTo>
                  <a:lnTo>
                    <a:pt x="714" y="6732"/>
                  </a:lnTo>
                  <a:lnTo>
                    <a:pt x="807" y="6794"/>
                  </a:lnTo>
                  <a:lnTo>
                    <a:pt x="1272" y="7104"/>
                  </a:lnTo>
                  <a:cubicBezTo>
                    <a:pt x="1303" y="7120"/>
                    <a:pt x="1334" y="7127"/>
                    <a:pt x="1361" y="7127"/>
                  </a:cubicBezTo>
                  <a:cubicBezTo>
                    <a:pt x="1389" y="7127"/>
                    <a:pt x="1412" y="7120"/>
                    <a:pt x="1427" y="7104"/>
                  </a:cubicBezTo>
                  <a:lnTo>
                    <a:pt x="1986" y="6732"/>
                  </a:lnTo>
                  <a:lnTo>
                    <a:pt x="2544" y="7104"/>
                  </a:lnTo>
                  <a:cubicBezTo>
                    <a:pt x="2559" y="7120"/>
                    <a:pt x="2583" y="7127"/>
                    <a:pt x="2610" y="7127"/>
                  </a:cubicBezTo>
                  <a:cubicBezTo>
                    <a:pt x="2637" y="7127"/>
                    <a:pt x="2668" y="7120"/>
                    <a:pt x="2699" y="7104"/>
                  </a:cubicBezTo>
                  <a:lnTo>
                    <a:pt x="3164" y="6794"/>
                  </a:lnTo>
                  <a:lnTo>
                    <a:pt x="3257" y="6732"/>
                  </a:lnTo>
                  <a:lnTo>
                    <a:pt x="3630" y="7011"/>
                  </a:lnTo>
                  <a:cubicBezTo>
                    <a:pt x="3655" y="7028"/>
                    <a:pt x="3684" y="7035"/>
                    <a:pt x="3714" y="7035"/>
                  </a:cubicBezTo>
                  <a:cubicBezTo>
                    <a:pt x="3795" y="7035"/>
                    <a:pt x="3878" y="6978"/>
                    <a:pt x="3878" y="6887"/>
                  </a:cubicBezTo>
                  <a:lnTo>
                    <a:pt x="3878" y="2296"/>
                  </a:lnTo>
                  <a:cubicBezTo>
                    <a:pt x="3878" y="2234"/>
                    <a:pt x="3816" y="2172"/>
                    <a:pt x="3754" y="2172"/>
                  </a:cubicBezTo>
                  <a:cubicBezTo>
                    <a:pt x="3350" y="2141"/>
                    <a:pt x="2203" y="2048"/>
                    <a:pt x="1520" y="1521"/>
                  </a:cubicBezTo>
                  <a:cubicBezTo>
                    <a:pt x="1086" y="1180"/>
                    <a:pt x="714" y="218"/>
                    <a:pt x="621"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4"/>
            <p:cNvSpPr/>
            <p:nvPr/>
          </p:nvSpPr>
          <p:spPr>
            <a:xfrm>
              <a:off x="7455032" y="3535706"/>
              <a:ext cx="13377" cy="131641"/>
            </a:xfrm>
            <a:custGeom>
              <a:avLst/>
              <a:gdLst/>
              <a:ahLst/>
              <a:cxnLst/>
              <a:rect l="l" t="t" r="r" b="b"/>
              <a:pathLst>
                <a:path w="497" h="4891" extrusionOk="0">
                  <a:moveTo>
                    <a:pt x="0" y="0"/>
                  </a:moveTo>
                  <a:lnTo>
                    <a:pt x="0" y="4653"/>
                  </a:lnTo>
                  <a:lnTo>
                    <a:pt x="280" y="4870"/>
                  </a:lnTo>
                  <a:cubicBezTo>
                    <a:pt x="301" y="4884"/>
                    <a:pt x="323" y="4890"/>
                    <a:pt x="346" y="4890"/>
                  </a:cubicBezTo>
                  <a:cubicBezTo>
                    <a:pt x="422" y="4890"/>
                    <a:pt x="497" y="4818"/>
                    <a:pt x="497" y="4746"/>
                  </a:cubicBezTo>
                  <a:lnTo>
                    <a:pt x="497" y="155"/>
                  </a:lnTo>
                  <a:cubicBezTo>
                    <a:pt x="497" y="93"/>
                    <a:pt x="435" y="31"/>
                    <a:pt x="373" y="31"/>
                  </a:cubicBezTo>
                  <a:cubicBezTo>
                    <a:pt x="280" y="31"/>
                    <a:pt x="156" y="31"/>
                    <a:pt x="0"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4"/>
            <p:cNvSpPr/>
            <p:nvPr/>
          </p:nvSpPr>
          <p:spPr>
            <a:xfrm>
              <a:off x="7385726" y="3531534"/>
              <a:ext cx="11735" cy="18383"/>
            </a:xfrm>
            <a:custGeom>
              <a:avLst/>
              <a:gdLst/>
              <a:ahLst/>
              <a:cxnLst/>
              <a:rect l="l" t="t" r="r" b="b"/>
              <a:pathLst>
                <a:path w="436" h="683" extrusionOk="0">
                  <a:moveTo>
                    <a:pt x="218" y="0"/>
                  </a:moveTo>
                  <a:cubicBezTo>
                    <a:pt x="94" y="0"/>
                    <a:pt x="1" y="93"/>
                    <a:pt x="1" y="217"/>
                  </a:cubicBezTo>
                  <a:lnTo>
                    <a:pt x="1" y="465"/>
                  </a:lnTo>
                  <a:cubicBezTo>
                    <a:pt x="1" y="558"/>
                    <a:pt x="94" y="651"/>
                    <a:pt x="218" y="682"/>
                  </a:cubicBezTo>
                  <a:cubicBezTo>
                    <a:pt x="342" y="682"/>
                    <a:pt x="435" y="558"/>
                    <a:pt x="435" y="465"/>
                  </a:cubicBezTo>
                  <a:lnTo>
                    <a:pt x="435" y="217"/>
                  </a:lnTo>
                  <a:cubicBezTo>
                    <a:pt x="435" y="93"/>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4"/>
            <p:cNvSpPr/>
            <p:nvPr/>
          </p:nvSpPr>
          <p:spPr>
            <a:xfrm>
              <a:off x="7439179" y="3545718"/>
              <a:ext cx="10874" cy="18383"/>
            </a:xfrm>
            <a:custGeom>
              <a:avLst/>
              <a:gdLst/>
              <a:ahLst/>
              <a:cxnLst/>
              <a:rect l="l" t="t" r="r" b="b"/>
              <a:pathLst>
                <a:path w="404" h="683" extrusionOk="0">
                  <a:moveTo>
                    <a:pt x="186" y="0"/>
                  </a:moveTo>
                  <a:cubicBezTo>
                    <a:pt x="93" y="0"/>
                    <a:pt x="0" y="93"/>
                    <a:pt x="0" y="217"/>
                  </a:cubicBezTo>
                  <a:lnTo>
                    <a:pt x="0" y="466"/>
                  </a:lnTo>
                  <a:cubicBezTo>
                    <a:pt x="0" y="590"/>
                    <a:pt x="93" y="683"/>
                    <a:pt x="186" y="683"/>
                  </a:cubicBezTo>
                  <a:cubicBezTo>
                    <a:pt x="310" y="683"/>
                    <a:pt x="403" y="590"/>
                    <a:pt x="403" y="466"/>
                  </a:cubicBezTo>
                  <a:lnTo>
                    <a:pt x="403" y="217"/>
                  </a:lnTo>
                  <a:cubicBezTo>
                    <a:pt x="403" y="124"/>
                    <a:pt x="310" y="0"/>
                    <a:pt x="18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4"/>
            <p:cNvSpPr/>
            <p:nvPr/>
          </p:nvSpPr>
          <p:spPr>
            <a:xfrm>
              <a:off x="7409115" y="3552393"/>
              <a:ext cx="11708" cy="17549"/>
            </a:xfrm>
            <a:custGeom>
              <a:avLst/>
              <a:gdLst/>
              <a:ahLst/>
              <a:cxnLst/>
              <a:rect l="l" t="t" r="r" b="b"/>
              <a:pathLst>
                <a:path w="435" h="652" extrusionOk="0">
                  <a:moveTo>
                    <a:pt x="218" y="0"/>
                  </a:moveTo>
                  <a:cubicBezTo>
                    <a:pt x="124" y="0"/>
                    <a:pt x="0" y="94"/>
                    <a:pt x="0" y="187"/>
                  </a:cubicBezTo>
                  <a:lnTo>
                    <a:pt x="0" y="435"/>
                  </a:lnTo>
                  <a:cubicBezTo>
                    <a:pt x="0" y="559"/>
                    <a:pt x="124" y="652"/>
                    <a:pt x="218" y="652"/>
                  </a:cubicBezTo>
                  <a:cubicBezTo>
                    <a:pt x="342" y="652"/>
                    <a:pt x="435" y="559"/>
                    <a:pt x="435" y="435"/>
                  </a:cubicBezTo>
                  <a:lnTo>
                    <a:pt x="435" y="187"/>
                  </a:lnTo>
                  <a:cubicBezTo>
                    <a:pt x="435" y="94"/>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4"/>
            <p:cNvSpPr/>
            <p:nvPr/>
          </p:nvSpPr>
          <p:spPr>
            <a:xfrm>
              <a:off x="7384891" y="3580789"/>
              <a:ext cx="10901" cy="16714"/>
            </a:xfrm>
            <a:custGeom>
              <a:avLst/>
              <a:gdLst/>
              <a:ahLst/>
              <a:cxnLst/>
              <a:rect l="l" t="t" r="r" b="b"/>
              <a:pathLst>
                <a:path w="405" h="621" extrusionOk="0">
                  <a:moveTo>
                    <a:pt x="218" y="0"/>
                  </a:moveTo>
                  <a:cubicBezTo>
                    <a:pt x="94" y="0"/>
                    <a:pt x="1" y="93"/>
                    <a:pt x="1" y="186"/>
                  </a:cubicBezTo>
                  <a:lnTo>
                    <a:pt x="1" y="434"/>
                  </a:lnTo>
                  <a:cubicBezTo>
                    <a:pt x="16" y="558"/>
                    <a:pt x="109" y="621"/>
                    <a:pt x="202" y="621"/>
                  </a:cubicBezTo>
                  <a:cubicBezTo>
                    <a:pt x="296" y="621"/>
                    <a:pt x="389" y="558"/>
                    <a:pt x="404" y="434"/>
                  </a:cubicBezTo>
                  <a:lnTo>
                    <a:pt x="404" y="186"/>
                  </a:lnTo>
                  <a:cubicBezTo>
                    <a:pt x="404" y="93"/>
                    <a:pt x="311"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4"/>
            <p:cNvSpPr/>
            <p:nvPr/>
          </p:nvSpPr>
          <p:spPr>
            <a:xfrm>
              <a:off x="7429139" y="3580143"/>
              <a:ext cx="10901" cy="18195"/>
            </a:xfrm>
            <a:custGeom>
              <a:avLst/>
              <a:gdLst/>
              <a:ahLst/>
              <a:cxnLst/>
              <a:rect l="l" t="t" r="r" b="b"/>
              <a:pathLst>
                <a:path w="405" h="676" extrusionOk="0">
                  <a:moveTo>
                    <a:pt x="203" y="1"/>
                  </a:moveTo>
                  <a:cubicBezTo>
                    <a:pt x="102" y="1"/>
                    <a:pt x="1" y="71"/>
                    <a:pt x="1" y="210"/>
                  </a:cubicBezTo>
                  <a:lnTo>
                    <a:pt x="1" y="458"/>
                  </a:lnTo>
                  <a:cubicBezTo>
                    <a:pt x="1" y="582"/>
                    <a:pt x="94" y="676"/>
                    <a:pt x="218" y="676"/>
                  </a:cubicBezTo>
                  <a:cubicBezTo>
                    <a:pt x="311" y="676"/>
                    <a:pt x="404" y="582"/>
                    <a:pt x="404" y="458"/>
                  </a:cubicBezTo>
                  <a:lnTo>
                    <a:pt x="404" y="210"/>
                  </a:lnTo>
                  <a:cubicBezTo>
                    <a:pt x="404" y="71"/>
                    <a:pt x="303" y="1"/>
                    <a:pt x="20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4"/>
            <p:cNvSpPr/>
            <p:nvPr/>
          </p:nvSpPr>
          <p:spPr>
            <a:xfrm>
              <a:off x="7441682" y="3616666"/>
              <a:ext cx="11708" cy="18410"/>
            </a:xfrm>
            <a:custGeom>
              <a:avLst/>
              <a:gdLst/>
              <a:ahLst/>
              <a:cxnLst/>
              <a:rect l="l" t="t" r="r" b="b"/>
              <a:pathLst>
                <a:path w="435" h="684" extrusionOk="0">
                  <a:moveTo>
                    <a:pt x="217" y="1"/>
                  </a:moveTo>
                  <a:cubicBezTo>
                    <a:pt x="93" y="1"/>
                    <a:pt x="0" y="94"/>
                    <a:pt x="0" y="218"/>
                  </a:cubicBezTo>
                  <a:lnTo>
                    <a:pt x="0" y="466"/>
                  </a:lnTo>
                  <a:cubicBezTo>
                    <a:pt x="0" y="590"/>
                    <a:pt x="93" y="683"/>
                    <a:pt x="217" y="683"/>
                  </a:cubicBezTo>
                  <a:cubicBezTo>
                    <a:pt x="341" y="683"/>
                    <a:pt x="434" y="590"/>
                    <a:pt x="434" y="466"/>
                  </a:cubicBezTo>
                  <a:lnTo>
                    <a:pt x="434" y="218"/>
                  </a:lnTo>
                  <a:cubicBezTo>
                    <a:pt x="434" y="94"/>
                    <a:pt x="341" y="1"/>
                    <a:pt x="21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4"/>
            <p:cNvSpPr/>
            <p:nvPr/>
          </p:nvSpPr>
          <p:spPr>
            <a:xfrm>
              <a:off x="7409115" y="3606654"/>
              <a:ext cx="11708" cy="17575"/>
            </a:xfrm>
            <a:custGeom>
              <a:avLst/>
              <a:gdLst/>
              <a:ahLst/>
              <a:cxnLst/>
              <a:rect l="l" t="t" r="r" b="b"/>
              <a:pathLst>
                <a:path w="435" h="653" extrusionOk="0">
                  <a:moveTo>
                    <a:pt x="218" y="1"/>
                  </a:moveTo>
                  <a:cubicBezTo>
                    <a:pt x="93" y="1"/>
                    <a:pt x="0" y="94"/>
                    <a:pt x="0" y="218"/>
                  </a:cubicBezTo>
                  <a:lnTo>
                    <a:pt x="0" y="466"/>
                  </a:lnTo>
                  <a:cubicBezTo>
                    <a:pt x="0" y="559"/>
                    <a:pt x="124" y="652"/>
                    <a:pt x="218" y="652"/>
                  </a:cubicBezTo>
                  <a:cubicBezTo>
                    <a:pt x="342" y="652"/>
                    <a:pt x="435" y="559"/>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4"/>
            <p:cNvSpPr/>
            <p:nvPr/>
          </p:nvSpPr>
          <p:spPr>
            <a:xfrm>
              <a:off x="7384487" y="3627540"/>
              <a:ext cx="11708" cy="16930"/>
            </a:xfrm>
            <a:custGeom>
              <a:avLst/>
              <a:gdLst/>
              <a:ahLst/>
              <a:cxnLst/>
              <a:rect l="l" t="t" r="r" b="b"/>
              <a:pathLst>
                <a:path w="435" h="629" extrusionOk="0">
                  <a:moveTo>
                    <a:pt x="233" y="0"/>
                  </a:moveTo>
                  <a:cubicBezTo>
                    <a:pt x="109" y="0"/>
                    <a:pt x="16" y="93"/>
                    <a:pt x="16" y="217"/>
                  </a:cubicBezTo>
                  <a:lnTo>
                    <a:pt x="16" y="465"/>
                  </a:lnTo>
                  <a:cubicBezTo>
                    <a:pt x="0" y="574"/>
                    <a:pt x="109" y="628"/>
                    <a:pt x="217" y="628"/>
                  </a:cubicBezTo>
                  <a:cubicBezTo>
                    <a:pt x="326" y="628"/>
                    <a:pt x="435" y="574"/>
                    <a:pt x="419" y="465"/>
                  </a:cubicBezTo>
                  <a:lnTo>
                    <a:pt x="419" y="217"/>
                  </a:lnTo>
                  <a:cubicBezTo>
                    <a:pt x="419" y="93"/>
                    <a:pt x="326" y="0"/>
                    <a:pt x="23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4"/>
            <p:cNvSpPr/>
            <p:nvPr/>
          </p:nvSpPr>
          <p:spPr>
            <a:xfrm>
              <a:off x="7389063" y="3426324"/>
              <a:ext cx="16741" cy="16526"/>
            </a:xfrm>
            <a:custGeom>
              <a:avLst/>
              <a:gdLst/>
              <a:ahLst/>
              <a:cxnLst/>
              <a:rect l="l" t="t" r="r" b="b"/>
              <a:pathLst>
                <a:path w="622" h="614" extrusionOk="0">
                  <a:moveTo>
                    <a:pt x="311" y="1"/>
                  </a:moveTo>
                  <a:cubicBezTo>
                    <a:pt x="156" y="1"/>
                    <a:pt x="1" y="156"/>
                    <a:pt x="1" y="311"/>
                  </a:cubicBezTo>
                  <a:cubicBezTo>
                    <a:pt x="1" y="512"/>
                    <a:pt x="156" y="613"/>
                    <a:pt x="311" y="613"/>
                  </a:cubicBezTo>
                  <a:cubicBezTo>
                    <a:pt x="466" y="613"/>
                    <a:pt x="621" y="512"/>
                    <a:pt x="621" y="311"/>
                  </a:cubicBezTo>
                  <a:cubicBezTo>
                    <a:pt x="621" y="156"/>
                    <a:pt x="466" y="1"/>
                    <a:pt x="31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4"/>
            <p:cNvSpPr/>
            <p:nvPr/>
          </p:nvSpPr>
          <p:spPr>
            <a:xfrm>
              <a:off x="7429139" y="3426539"/>
              <a:ext cx="16741" cy="16499"/>
            </a:xfrm>
            <a:custGeom>
              <a:avLst/>
              <a:gdLst/>
              <a:ahLst/>
              <a:cxnLst/>
              <a:rect l="l" t="t" r="r" b="b"/>
              <a:pathLst>
                <a:path w="622" h="613" extrusionOk="0">
                  <a:moveTo>
                    <a:pt x="311" y="0"/>
                  </a:moveTo>
                  <a:cubicBezTo>
                    <a:pt x="156" y="0"/>
                    <a:pt x="1" y="101"/>
                    <a:pt x="1" y="303"/>
                  </a:cubicBezTo>
                  <a:cubicBezTo>
                    <a:pt x="1" y="458"/>
                    <a:pt x="156" y="613"/>
                    <a:pt x="311" y="613"/>
                  </a:cubicBezTo>
                  <a:cubicBezTo>
                    <a:pt x="466" y="613"/>
                    <a:pt x="621" y="458"/>
                    <a:pt x="621" y="303"/>
                  </a:cubicBezTo>
                  <a:cubicBezTo>
                    <a:pt x="621" y="101"/>
                    <a:pt x="466" y="0"/>
                    <a:pt x="311"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4"/>
            <p:cNvSpPr/>
            <p:nvPr/>
          </p:nvSpPr>
          <p:spPr>
            <a:xfrm>
              <a:off x="7400475" y="3457464"/>
              <a:ext cx="34290" cy="15853"/>
            </a:xfrm>
            <a:custGeom>
              <a:avLst/>
              <a:gdLst/>
              <a:ahLst/>
              <a:cxnLst/>
              <a:rect l="l" t="t" r="r" b="b"/>
              <a:pathLst>
                <a:path w="1274" h="589" extrusionOk="0">
                  <a:moveTo>
                    <a:pt x="303" y="0"/>
                  </a:moveTo>
                  <a:cubicBezTo>
                    <a:pt x="143" y="0"/>
                    <a:pt x="0" y="175"/>
                    <a:pt x="135" y="333"/>
                  </a:cubicBezTo>
                  <a:cubicBezTo>
                    <a:pt x="259" y="503"/>
                    <a:pt x="453" y="588"/>
                    <a:pt x="647" y="588"/>
                  </a:cubicBezTo>
                  <a:cubicBezTo>
                    <a:pt x="841" y="588"/>
                    <a:pt x="1035" y="503"/>
                    <a:pt x="1159" y="333"/>
                  </a:cubicBezTo>
                  <a:cubicBezTo>
                    <a:pt x="1274" y="195"/>
                    <a:pt x="1099" y="5"/>
                    <a:pt x="950" y="5"/>
                  </a:cubicBezTo>
                  <a:cubicBezTo>
                    <a:pt x="898" y="5"/>
                    <a:pt x="850" y="28"/>
                    <a:pt x="818" y="84"/>
                  </a:cubicBezTo>
                  <a:cubicBezTo>
                    <a:pt x="771" y="131"/>
                    <a:pt x="709" y="154"/>
                    <a:pt x="647" y="154"/>
                  </a:cubicBezTo>
                  <a:cubicBezTo>
                    <a:pt x="585" y="154"/>
                    <a:pt x="523" y="131"/>
                    <a:pt x="477" y="84"/>
                  </a:cubicBezTo>
                  <a:cubicBezTo>
                    <a:pt x="426" y="25"/>
                    <a:pt x="363" y="0"/>
                    <a:pt x="303"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 name="Google Shape;632;p44"/>
          <p:cNvGrpSpPr/>
          <p:nvPr/>
        </p:nvGrpSpPr>
        <p:grpSpPr>
          <a:xfrm>
            <a:off x="4718459" y="2546814"/>
            <a:ext cx="263013" cy="376056"/>
            <a:chOff x="1603334" y="3368376"/>
            <a:chExt cx="263013" cy="376056"/>
          </a:xfrm>
        </p:grpSpPr>
        <p:sp>
          <p:nvSpPr>
            <p:cNvPr id="633" name="Google Shape;633;p44"/>
            <p:cNvSpPr/>
            <p:nvPr/>
          </p:nvSpPr>
          <p:spPr>
            <a:xfrm>
              <a:off x="1729377" y="3371229"/>
              <a:ext cx="136970" cy="373203"/>
            </a:xfrm>
            <a:custGeom>
              <a:avLst/>
              <a:gdLst/>
              <a:ahLst/>
              <a:cxnLst/>
              <a:rect l="l" t="t" r="r" b="b"/>
              <a:pathLst>
                <a:path w="5089" h="13866" extrusionOk="0">
                  <a:moveTo>
                    <a:pt x="1552" y="0"/>
                  </a:moveTo>
                  <a:lnTo>
                    <a:pt x="2979" y="2606"/>
                  </a:lnTo>
                  <a:lnTo>
                    <a:pt x="2762" y="5150"/>
                  </a:lnTo>
                  <a:lnTo>
                    <a:pt x="2141" y="6080"/>
                  </a:lnTo>
                  <a:lnTo>
                    <a:pt x="2979" y="9430"/>
                  </a:lnTo>
                  <a:lnTo>
                    <a:pt x="2327" y="10361"/>
                  </a:lnTo>
                  <a:lnTo>
                    <a:pt x="1366" y="10640"/>
                  </a:lnTo>
                  <a:lnTo>
                    <a:pt x="1" y="13525"/>
                  </a:lnTo>
                  <a:lnTo>
                    <a:pt x="1118" y="13866"/>
                  </a:lnTo>
                  <a:cubicBezTo>
                    <a:pt x="1180" y="13866"/>
                    <a:pt x="1273" y="13835"/>
                    <a:pt x="1304" y="13773"/>
                  </a:cubicBezTo>
                  <a:lnTo>
                    <a:pt x="2265" y="11850"/>
                  </a:lnTo>
                  <a:cubicBezTo>
                    <a:pt x="2265" y="11819"/>
                    <a:pt x="2296" y="11788"/>
                    <a:pt x="2296" y="11788"/>
                  </a:cubicBezTo>
                  <a:lnTo>
                    <a:pt x="3506" y="10950"/>
                  </a:lnTo>
                  <a:cubicBezTo>
                    <a:pt x="3537" y="10919"/>
                    <a:pt x="3537" y="10919"/>
                    <a:pt x="3568" y="10888"/>
                  </a:cubicBezTo>
                  <a:lnTo>
                    <a:pt x="4344" y="9306"/>
                  </a:lnTo>
                  <a:cubicBezTo>
                    <a:pt x="4344" y="9275"/>
                    <a:pt x="4344" y="9244"/>
                    <a:pt x="4344" y="9213"/>
                  </a:cubicBezTo>
                  <a:lnTo>
                    <a:pt x="3785" y="6297"/>
                  </a:lnTo>
                  <a:cubicBezTo>
                    <a:pt x="3785" y="6235"/>
                    <a:pt x="3785" y="6204"/>
                    <a:pt x="3816" y="6173"/>
                  </a:cubicBezTo>
                  <a:lnTo>
                    <a:pt x="5026" y="4746"/>
                  </a:lnTo>
                  <a:cubicBezTo>
                    <a:pt x="5057" y="4715"/>
                    <a:pt x="5088" y="4653"/>
                    <a:pt x="5057" y="4622"/>
                  </a:cubicBezTo>
                  <a:lnTo>
                    <a:pt x="4468" y="1582"/>
                  </a:lnTo>
                  <a:cubicBezTo>
                    <a:pt x="4468" y="1551"/>
                    <a:pt x="4437" y="1520"/>
                    <a:pt x="4406" y="1489"/>
                  </a:cubicBezTo>
                  <a:lnTo>
                    <a:pt x="1552"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4"/>
            <p:cNvSpPr/>
            <p:nvPr/>
          </p:nvSpPr>
          <p:spPr>
            <a:xfrm>
              <a:off x="1747760" y="3404630"/>
              <a:ext cx="117753" cy="339317"/>
            </a:xfrm>
            <a:custGeom>
              <a:avLst/>
              <a:gdLst/>
              <a:ahLst/>
              <a:cxnLst/>
              <a:rect l="l" t="t" r="r" b="b"/>
              <a:pathLst>
                <a:path w="4375" h="12607" extrusionOk="0">
                  <a:moveTo>
                    <a:pt x="3226" y="0"/>
                  </a:moveTo>
                  <a:lnTo>
                    <a:pt x="3878" y="3288"/>
                  </a:lnTo>
                  <a:lnTo>
                    <a:pt x="2575" y="4839"/>
                  </a:lnTo>
                  <a:lnTo>
                    <a:pt x="3133" y="7879"/>
                  </a:lnTo>
                  <a:lnTo>
                    <a:pt x="2327" y="9523"/>
                  </a:lnTo>
                  <a:lnTo>
                    <a:pt x="1055" y="10392"/>
                  </a:lnTo>
                  <a:lnTo>
                    <a:pt x="0" y="12470"/>
                  </a:lnTo>
                  <a:lnTo>
                    <a:pt x="373" y="12594"/>
                  </a:lnTo>
                  <a:cubicBezTo>
                    <a:pt x="389" y="12602"/>
                    <a:pt x="408" y="12606"/>
                    <a:pt x="427" y="12606"/>
                  </a:cubicBezTo>
                  <a:cubicBezTo>
                    <a:pt x="480" y="12606"/>
                    <a:pt x="536" y="12577"/>
                    <a:pt x="559" y="12532"/>
                  </a:cubicBezTo>
                  <a:lnTo>
                    <a:pt x="1520" y="10578"/>
                  </a:lnTo>
                  <a:cubicBezTo>
                    <a:pt x="1520" y="10578"/>
                    <a:pt x="1551" y="10547"/>
                    <a:pt x="1551" y="10547"/>
                  </a:cubicBezTo>
                  <a:lnTo>
                    <a:pt x="2792" y="9709"/>
                  </a:lnTo>
                  <a:cubicBezTo>
                    <a:pt x="2823" y="9678"/>
                    <a:pt x="2823" y="9678"/>
                    <a:pt x="2854" y="9647"/>
                  </a:cubicBezTo>
                  <a:lnTo>
                    <a:pt x="3630" y="8065"/>
                  </a:lnTo>
                  <a:cubicBezTo>
                    <a:pt x="3630" y="8034"/>
                    <a:pt x="3630" y="8003"/>
                    <a:pt x="3630" y="7972"/>
                  </a:cubicBezTo>
                  <a:lnTo>
                    <a:pt x="3071" y="5056"/>
                  </a:lnTo>
                  <a:cubicBezTo>
                    <a:pt x="3071" y="4994"/>
                    <a:pt x="3071" y="4963"/>
                    <a:pt x="3102" y="4932"/>
                  </a:cubicBezTo>
                  <a:lnTo>
                    <a:pt x="4312" y="3505"/>
                  </a:lnTo>
                  <a:cubicBezTo>
                    <a:pt x="4343" y="3474"/>
                    <a:pt x="4343" y="3412"/>
                    <a:pt x="4343" y="3381"/>
                  </a:cubicBezTo>
                  <a:lnTo>
                    <a:pt x="4374" y="3381"/>
                  </a:lnTo>
                  <a:lnTo>
                    <a:pt x="3785" y="341"/>
                  </a:lnTo>
                  <a:cubicBezTo>
                    <a:pt x="3785" y="310"/>
                    <a:pt x="3754" y="279"/>
                    <a:pt x="3723" y="248"/>
                  </a:cubicBezTo>
                  <a:lnTo>
                    <a:pt x="3226"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4"/>
            <p:cNvSpPr/>
            <p:nvPr/>
          </p:nvSpPr>
          <p:spPr>
            <a:xfrm>
              <a:off x="1603334" y="3368376"/>
              <a:ext cx="206223" cy="366878"/>
            </a:xfrm>
            <a:custGeom>
              <a:avLst/>
              <a:gdLst/>
              <a:ahLst/>
              <a:cxnLst/>
              <a:rect l="l" t="t" r="r" b="b"/>
              <a:pathLst>
                <a:path w="7662" h="13631" extrusionOk="0">
                  <a:moveTo>
                    <a:pt x="2862" y="0"/>
                  </a:moveTo>
                  <a:cubicBezTo>
                    <a:pt x="2820" y="0"/>
                    <a:pt x="2783" y="22"/>
                    <a:pt x="2761" y="44"/>
                  </a:cubicBezTo>
                  <a:lnTo>
                    <a:pt x="31" y="4387"/>
                  </a:lnTo>
                  <a:cubicBezTo>
                    <a:pt x="0" y="4418"/>
                    <a:pt x="0" y="4480"/>
                    <a:pt x="31" y="4542"/>
                  </a:cubicBezTo>
                  <a:lnTo>
                    <a:pt x="1086" y="5938"/>
                  </a:lnTo>
                  <a:cubicBezTo>
                    <a:pt x="1086" y="5938"/>
                    <a:pt x="1086" y="5969"/>
                    <a:pt x="1117" y="6000"/>
                  </a:cubicBezTo>
                  <a:lnTo>
                    <a:pt x="1179" y="8171"/>
                  </a:lnTo>
                  <a:cubicBezTo>
                    <a:pt x="1179" y="8233"/>
                    <a:pt x="1210" y="8264"/>
                    <a:pt x="1241" y="8295"/>
                  </a:cubicBezTo>
                  <a:lnTo>
                    <a:pt x="3164" y="10188"/>
                  </a:lnTo>
                  <a:cubicBezTo>
                    <a:pt x="3195" y="10188"/>
                    <a:pt x="3195" y="10188"/>
                    <a:pt x="3195" y="10219"/>
                  </a:cubicBezTo>
                  <a:lnTo>
                    <a:pt x="4622" y="13631"/>
                  </a:lnTo>
                  <a:lnTo>
                    <a:pt x="5956" y="10715"/>
                  </a:lnTo>
                  <a:lnTo>
                    <a:pt x="7010" y="10467"/>
                  </a:lnTo>
                  <a:lnTo>
                    <a:pt x="7662" y="9536"/>
                  </a:lnTo>
                  <a:lnTo>
                    <a:pt x="6824" y="6186"/>
                  </a:lnTo>
                  <a:lnTo>
                    <a:pt x="7445" y="5256"/>
                  </a:lnTo>
                  <a:lnTo>
                    <a:pt x="7662" y="2712"/>
                  </a:lnTo>
                  <a:lnTo>
                    <a:pt x="6235" y="106"/>
                  </a:lnTo>
                  <a:lnTo>
                    <a:pt x="5149" y="665"/>
                  </a:lnTo>
                  <a:lnTo>
                    <a:pt x="5025" y="665"/>
                  </a:lnTo>
                  <a:lnTo>
                    <a:pt x="2916" y="13"/>
                  </a:lnTo>
                  <a:cubicBezTo>
                    <a:pt x="2898" y="4"/>
                    <a:pt x="2880" y="0"/>
                    <a:pt x="28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4"/>
            <p:cNvSpPr/>
            <p:nvPr/>
          </p:nvSpPr>
          <p:spPr>
            <a:xfrm>
              <a:off x="1722702" y="3371229"/>
              <a:ext cx="86855" cy="364025"/>
            </a:xfrm>
            <a:custGeom>
              <a:avLst/>
              <a:gdLst/>
              <a:ahLst/>
              <a:cxnLst/>
              <a:rect l="l" t="t" r="r" b="b"/>
              <a:pathLst>
                <a:path w="3227" h="13525" extrusionOk="0">
                  <a:moveTo>
                    <a:pt x="1800" y="0"/>
                  </a:moveTo>
                  <a:lnTo>
                    <a:pt x="1397" y="217"/>
                  </a:lnTo>
                  <a:lnTo>
                    <a:pt x="2731" y="2606"/>
                  </a:lnTo>
                  <a:lnTo>
                    <a:pt x="2513" y="5150"/>
                  </a:lnTo>
                  <a:lnTo>
                    <a:pt x="1893" y="6080"/>
                  </a:lnTo>
                  <a:lnTo>
                    <a:pt x="2699" y="9306"/>
                  </a:lnTo>
                  <a:lnTo>
                    <a:pt x="2265" y="9926"/>
                  </a:lnTo>
                  <a:lnTo>
                    <a:pt x="1304" y="10144"/>
                  </a:lnTo>
                  <a:lnTo>
                    <a:pt x="1" y="12935"/>
                  </a:lnTo>
                  <a:lnTo>
                    <a:pt x="218" y="13525"/>
                  </a:lnTo>
                  <a:lnTo>
                    <a:pt x="1583" y="10640"/>
                  </a:lnTo>
                  <a:lnTo>
                    <a:pt x="2575" y="10361"/>
                  </a:lnTo>
                  <a:lnTo>
                    <a:pt x="3227" y="9430"/>
                  </a:lnTo>
                  <a:lnTo>
                    <a:pt x="2389" y="6080"/>
                  </a:lnTo>
                  <a:lnTo>
                    <a:pt x="2979" y="5150"/>
                  </a:lnTo>
                  <a:lnTo>
                    <a:pt x="3227" y="2606"/>
                  </a:lnTo>
                  <a:lnTo>
                    <a:pt x="180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4"/>
            <p:cNvSpPr/>
            <p:nvPr/>
          </p:nvSpPr>
          <p:spPr>
            <a:xfrm>
              <a:off x="1633371" y="3529839"/>
              <a:ext cx="74339" cy="26754"/>
            </a:xfrm>
            <a:custGeom>
              <a:avLst/>
              <a:gdLst/>
              <a:ahLst/>
              <a:cxnLst/>
              <a:rect l="l" t="t" r="r" b="b"/>
              <a:pathLst>
                <a:path w="2762" h="994" extrusionOk="0">
                  <a:moveTo>
                    <a:pt x="1" y="1"/>
                  </a:moveTo>
                  <a:lnTo>
                    <a:pt x="1" y="32"/>
                  </a:lnTo>
                  <a:lnTo>
                    <a:pt x="1" y="466"/>
                  </a:lnTo>
                  <a:lnTo>
                    <a:pt x="1086" y="994"/>
                  </a:lnTo>
                  <a:lnTo>
                    <a:pt x="1179" y="994"/>
                  </a:lnTo>
                  <a:cubicBezTo>
                    <a:pt x="1210" y="994"/>
                    <a:pt x="1242" y="994"/>
                    <a:pt x="1273" y="963"/>
                  </a:cubicBezTo>
                  <a:lnTo>
                    <a:pt x="1831" y="621"/>
                  </a:lnTo>
                  <a:lnTo>
                    <a:pt x="2513" y="497"/>
                  </a:lnTo>
                  <a:cubicBezTo>
                    <a:pt x="2761" y="404"/>
                    <a:pt x="2699" y="63"/>
                    <a:pt x="2451" y="63"/>
                  </a:cubicBezTo>
                  <a:lnTo>
                    <a:pt x="1707" y="187"/>
                  </a:lnTo>
                  <a:cubicBezTo>
                    <a:pt x="1676" y="187"/>
                    <a:pt x="1645" y="218"/>
                    <a:pt x="1614" y="218"/>
                  </a:cubicBezTo>
                  <a:lnTo>
                    <a:pt x="1148" y="528"/>
                  </a:lnTo>
                  <a:lnTo>
                    <a:pt x="1"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38" name="Google Shape;638;p44"/>
          <p:cNvPicPr preferRelativeResize="0"/>
          <p:nvPr/>
        </p:nvPicPr>
        <p:blipFill rotWithShape="1">
          <a:blip r:embed="rId7">
            <a:alphaModFix/>
          </a:blip>
          <a:srcRect r="65645"/>
          <a:stretch/>
        </p:blipFill>
        <p:spPr>
          <a:xfrm rot="-311580" flipH="1">
            <a:off x="2161037" y="1202989"/>
            <a:ext cx="1058553" cy="1086274"/>
          </a:xfrm>
          <a:prstGeom prst="rect">
            <a:avLst/>
          </a:prstGeom>
          <a:noFill/>
          <a:ln>
            <a:noFill/>
          </a:ln>
        </p:spPr>
      </p:pic>
      <p:pic>
        <p:nvPicPr>
          <p:cNvPr id="639" name="Google Shape;639;p44"/>
          <p:cNvPicPr preferRelativeResize="0"/>
          <p:nvPr/>
        </p:nvPicPr>
        <p:blipFill rotWithShape="1">
          <a:blip r:embed="rId7">
            <a:alphaModFix/>
          </a:blip>
          <a:srcRect l="36828" r="29233"/>
          <a:stretch/>
        </p:blipFill>
        <p:spPr>
          <a:xfrm rot="-311583" flipH="1">
            <a:off x="47025" y="1319581"/>
            <a:ext cx="1045700" cy="1086287"/>
          </a:xfrm>
          <a:prstGeom prst="rect">
            <a:avLst/>
          </a:prstGeom>
          <a:noFill/>
          <a:ln>
            <a:noFill/>
          </a:ln>
        </p:spPr>
      </p:pic>
      <p:pic>
        <p:nvPicPr>
          <p:cNvPr id="640" name="Google Shape;640;p44"/>
          <p:cNvPicPr preferRelativeResize="0"/>
          <p:nvPr/>
        </p:nvPicPr>
        <p:blipFill rotWithShape="1">
          <a:blip r:embed="rId7">
            <a:alphaModFix/>
          </a:blip>
          <a:srcRect l="79215" t="25058" r="-1743" b="16214"/>
          <a:stretch/>
        </p:blipFill>
        <p:spPr>
          <a:xfrm rot="613469" flipH="1">
            <a:off x="1377507" y="1179245"/>
            <a:ext cx="694165" cy="637936"/>
          </a:xfrm>
          <a:prstGeom prst="rect">
            <a:avLst/>
          </a:prstGeom>
          <a:noFill/>
          <a:ln>
            <a:noFill/>
          </a:ln>
        </p:spPr>
      </p:pic>
      <p:sp>
        <p:nvSpPr>
          <p:cNvPr id="641" name="Google Shape;641;p44"/>
          <p:cNvSpPr txBox="1">
            <a:spLocks noGrp="1"/>
          </p:cNvSpPr>
          <p:nvPr>
            <p:ph type="subTitle" idx="3"/>
          </p:nvPr>
        </p:nvSpPr>
        <p:spPr>
          <a:xfrm>
            <a:off x="5250000" y="3369425"/>
            <a:ext cx="3111300" cy="71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Se vestían con las pieles de los animales y utilizaban utensilios hechos con piedra, huesos y maderas.</a:t>
            </a:r>
            <a:endParaRPr/>
          </a:p>
        </p:txBody>
      </p:sp>
      <p:pic>
        <p:nvPicPr>
          <p:cNvPr id="642" name="Google Shape;642;p44"/>
          <p:cNvPicPr preferRelativeResize="0"/>
          <p:nvPr/>
        </p:nvPicPr>
        <p:blipFill rotWithShape="1">
          <a:blip r:embed="rId6">
            <a:alphaModFix/>
          </a:blip>
          <a:srcRect l="6895" t="6895" r="6904" b="6904"/>
          <a:stretch/>
        </p:blipFill>
        <p:spPr>
          <a:xfrm>
            <a:off x="4532839" y="3440375"/>
            <a:ext cx="634235" cy="572699"/>
          </a:xfrm>
          <a:prstGeom prst="rect">
            <a:avLst/>
          </a:prstGeom>
          <a:noFill/>
          <a:ln>
            <a:noFill/>
          </a:ln>
        </p:spPr>
      </p:pic>
      <p:grpSp>
        <p:nvGrpSpPr>
          <p:cNvPr id="643" name="Google Shape;643;p44"/>
          <p:cNvGrpSpPr/>
          <p:nvPr/>
        </p:nvGrpSpPr>
        <p:grpSpPr>
          <a:xfrm>
            <a:off x="4745172" y="3538939"/>
            <a:ext cx="209587" cy="376056"/>
            <a:chOff x="821022" y="3368376"/>
            <a:chExt cx="209587" cy="376056"/>
          </a:xfrm>
        </p:grpSpPr>
        <p:sp>
          <p:nvSpPr>
            <p:cNvPr id="644" name="Google Shape;644;p44"/>
            <p:cNvSpPr/>
            <p:nvPr/>
          </p:nvSpPr>
          <p:spPr>
            <a:xfrm>
              <a:off x="846080" y="3601379"/>
              <a:ext cx="159498" cy="108844"/>
            </a:xfrm>
            <a:custGeom>
              <a:avLst/>
              <a:gdLst/>
              <a:ahLst/>
              <a:cxnLst/>
              <a:rect l="l" t="t" r="r" b="b"/>
              <a:pathLst>
                <a:path w="5926" h="4044" extrusionOk="0">
                  <a:moveTo>
                    <a:pt x="891" y="0"/>
                  </a:moveTo>
                  <a:cubicBezTo>
                    <a:pt x="695" y="0"/>
                    <a:pt x="495" y="75"/>
                    <a:pt x="342" y="228"/>
                  </a:cubicBezTo>
                  <a:cubicBezTo>
                    <a:pt x="1" y="631"/>
                    <a:pt x="156" y="1251"/>
                    <a:pt x="652" y="1437"/>
                  </a:cubicBezTo>
                  <a:cubicBezTo>
                    <a:pt x="621" y="1500"/>
                    <a:pt x="559" y="1593"/>
                    <a:pt x="528" y="1686"/>
                  </a:cubicBezTo>
                  <a:cubicBezTo>
                    <a:pt x="63" y="2771"/>
                    <a:pt x="931" y="4012"/>
                    <a:pt x="1862" y="4012"/>
                  </a:cubicBezTo>
                  <a:cubicBezTo>
                    <a:pt x="2389" y="4012"/>
                    <a:pt x="2854" y="3609"/>
                    <a:pt x="2947" y="3082"/>
                  </a:cubicBezTo>
                  <a:cubicBezTo>
                    <a:pt x="3040" y="3609"/>
                    <a:pt x="3506" y="4012"/>
                    <a:pt x="4064" y="4043"/>
                  </a:cubicBezTo>
                  <a:cubicBezTo>
                    <a:pt x="5026" y="4043"/>
                    <a:pt x="5863" y="2802"/>
                    <a:pt x="5398" y="1717"/>
                  </a:cubicBezTo>
                  <a:cubicBezTo>
                    <a:pt x="5367" y="1624"/>
                    <a:pt x="5305" y="1531"/>
                    <a:pt x="5274" y="1437"/>
                  </a:cubicBezTo>
                  <a:cubicBezTo>
                    <a:pt x="5770" y="1251"/>
                    <a:pt x="5925" y="631"/>
                    <a:pt x="5584" y="228"/>
                  </a:cubicBezTo>
                  <a:cubicBezTo>
                    <a:pt x="5435" y="79"/>
                    <a:pt x="5247" y="9"/>
                    <a:pt x="5060" y="9"/>
                  </a:cubicBezTo>
                  <a:cubicBezTo>
                    <a:pt x="4780" y="9"/>
                    <a:pt x="4505" y="166"/>
                    <a:pt x="4374" y="445"/>
                  </a:cubicBezTo>
                  <a:cubicBezTo>
                    <a:pt x="3984" y="222"/>
                    <a:pt x="3568" y="99"/>
                    <a:pt x="3128" y="99"/>
                  </a:cubicBezTo>
                  <a:cubicBezTo>
                    <a:pt x="3078" y="99"/>
                    <a:pt x="3029" y="101"/>
                    <a:pt x="2978" y="104"/>
                  </a:cubicBezTo>
                  <a:cubicBezTo>
                    <a:pt x="2928" y="101"/>
                    <a:pt x="2878" y="99"/>
                    <a:pt x="2828" y="99"/>
                  </a:cubicBezTo>
                  <a:cubicBezTo>
                    <a:pt x="2382" y="99"/>
                    <a:pt x="1942" y="222"/>
                    <a:pt x="1551" y="445"/>
                  </a:cubicBezTo>
                  <a:cubicBezTo>
                    <a:pt x="1442" y="153"/>
                    <a:pt x="1171" y="0"/>
                    <a:pt x="89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a:off x="852755" y="3657577"/>
              <a:ext cx="145314" cy="53480"/>
            </a:xfrm>
            <a:custGeom>
              <a:avLst/>
              <a:gdLst/>
              <a:ahLst/>
              <a:cxnLst/>
              <a:rect l="l" t="t" r="r" b="b"/>
              <a:pathLst>
                <a:path w="5399" h="1987" extrusionOk="0">
                  <a:moveTo>
                    <a:pt x="5243" y="1"/>
                  </a:moveTo>
                  <a:lnTo>
                    <a:pt x="5243" y="1"/>
                  </a:lnTo>
                  <a:cubicBezTo>
                    <a:pt x="5181" y="776"/>
                    <a:pt x="4561" y="1366"/>
                    <a:pt x="3816" y="1428"/>
                  </a:cubicBezTo>
                  <a:cubicBezTo>
                    <a:pt x="3258" y="1428"/>
                    <a:pt x="2792" y="1025"/>
                    <a:pt x="2699" y="497"/>
                  </a:cubicBezTo>
                  <a:cubicBezTo>
                    <a:pt x="2606" y="1056"/>
                    <a:pt x="2141" y="1459"/>
                    <a:pt x="1583" y="1459"/>
                  </a:cubicBezTo>
                  <a:cubicBezTo>
                    <a:pt x="838" y="1397"/>
                    <a:pt x="249" y="807"/>
                    <a:pt x="156" y="32"/>
                  </a:cubicBezTo>
                  <a:lnTo>
                    <a:pt x="156" y="32"/>
                  </a:lnTo>
                  <a:cubicBezTo>
                    <a:pt x="1" y="1025"/>
                    <a:pt x="745" y="1986"/>
                    <a:pt x="1583" y="1986"/>
                  </a:cubicBezTo>
                  <a:cubicBezTo>
                    <a:pt x="2172" y="1955"/>
                    <a:pt x="2637" y="1552"/>
                    <a:pt x="2699" y="994"/>
                  </a:cubicBezTo>
                  <a:cubicBezTo>
                    <a:pt x="2792" y="1521"/>
                    <a:pt x="3258" y="1924"/>
                    <a:pt x="3816" y="1955"/>
                  </a:cubicBezTo>
                  <a:cubicBezTo>
                    <a:pt x="4654" y="1955"/>
                    <a:pt x="5398" y="994"/>
                    <a:pt x="5243"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a:off x="821022" y="3368510"/>
              <a:ext cx="209587" cy="375303"/>
            </a:xfrm>
            <a:custGeom>
              <a:avLst/>
              <a:gdLst/>
              <a:ahLst/>
              <a:cxnLst/>
              <a:rect l="l" t="t" r="r" b="b"/>
              <a:pathLst>
                <a:path w="7787" h="13944" extrusionOk="0">
                  <a:moveTo>
                    <a:pt x="916" y="1"/>
                  </a:moveTo>
                  <a:cubicBezTo>
                    <a:pt x="458" y="1"/>
                    <a:pt x="1" y="303"/>
                    <a:pt x="1" y="908"/>
                  </a:cubicBezTo>
                  <a:lnTo>
                    <a:pt x="1" y="13036"/>
                  </a:lnTo>
                  <a:cubicBezTo>
                    <a:pt x="1" y="13641"/>
                    <a:pt x="458" y="13944"/>
                    <a:pt x="916" y="13944"/>
                  </a:cubicBezTo>
                  <a:cubicBezTo>
                    <a:pt x="1374" y="13944"/>
                    <a:pt x="1831" y="13641"/>
                    <a:pt x="1831" y="13036"/>
                  </a:cubicBezTo>
                  <a:lnTo>
                    <a:pt x="1831" y="12261"/>
                  </a:lnTo>
                  <a:cubicBezTo>
                    <a:pt x="1335" y="11765"/>
                    <a:pt x="1180" y="11020"/>
                    <a:pt x="1428" y="10369"/>
                  </a:cubicBezTo>
                  <a:cubicBezTo>
                    <a:pt x="1490" y="10276"/>
                    <a:pt x="1521" y="10183"/>
                    <a:pt x="1583" y="10121"/>
                  </a:cubicBezTo>
                  <a:cubicBezTo>
                    <a:pt x="1087" y="9934"/>
                    <a:pt x="900" y="9314"/>
                    <a:pt x="1273" y="8911"/>
                  </a:cubicBezTo>
                  <a:cubicBezTo>
                    <a:pt x="1409" y="8762"/>
                    <a:pt x="1595" y="8692"/>
                    <a:pt x="1783" y="8692"/>
                  </a:cubicBezTo>
                  <a:cubicBezTo>
                    <a:pt x="2066" y="8692"/>
                    <a:pt x="2352" y="8849"/>
                    <a:pt x="2482" y="9128"/>
                  </a:cubicBezTo>
                  <a:cubicBezTo>
                    <a:pt x="2845" y="8905"/>
                    <a:pt x="3283" y="8782"/>
                    <a:pt x="3728" y="8782"/>
                  </a:cubicBezTo>
                  <a:cubicBezTo>
                    <a:pt x="3778" y="8782"/>
                    <a:pt x="3828" y="8784"/>
                    <a:pt x="3878" y="8787"/>
                  </a:cubicBezTo>
                  <a:cubicBezTo>
                    <a:pt x="3928" y="8784"/>
                    <a:pt x="3979" y="8782"/>
                    <a:pt x="4029" y="8782"/>
                  </a:cubicBezTo>
                  <a:cubicBezTo>
                    <a:pt x="4474" y="8782"/>
                    <a:pt x="4912" y="8905"/>
                    <a:pt x="5274" y="9128"/>
                  </a:cubicBezTo>
                  <a:cubicBezTo>
                    <a:pt x="5388" y="8826"/>
                    <a:pt x="5674" y="8650"/>
                    <a:pt x="5964" y="8650"/>
                  </a:cubicBezTo>
                  <a:cubicBezTo>
                    <a:pt x="6150" y="8650"/>
                    <a:pt x="6339" y="8722"/>
                    <a:pt x="6484" y="8880"/>
                  </a:cubicBezTo>
                  <a:cubicBezTo>
                    <a:pt x="6856" y="9252"/>
                    <a:pt x="6701" y="9903"/>
                    <a:pt x="6205" y="10089"/>
                  </a:cubicBezTo>
                  <a:cubicBezTo>
                    <a:pt x="6267" y="10152"/>
                    <a:pt x="6298" y="10245"/>
                    <a:pt x="6329" y="10338"/>
                  </a:cubicBezTo>
                  <a:cubicBezTo>
                    <a:pt x="6608" y="10989"/>
                    <a:pt x="6453" y="11734"/>
                    <a:pt x="5957" y="12230"/>
                  </a:cubicBezTo>
                  <a:lnTo>
                    <a:pt x="5957" y="13005"/>
                  </a:lnTo>
                  <a:cubicBezTo>
                    <a:pt x="5957" y="13610"/>
                    <a:pt x="6414" y="13913"/>
                    <a:pt x="6872" y="13913"/>
                  </a:cubicBezTo>
                  <a:cubicBezTo>
                    <a:pt x="7329" y="13913"/>
                    <a:pt x="7787" y="13610"/>
                    <a:pt x="7787" y="13005"/>
                  </a:cubicBezTo>
                  <a:lnTo>
                    <a:pt x="7787" y="877"/>
                  </a:lnTo>
                  <a:cubicBezTo>
                    <a:pt x="7756" y="381"/>
                    <a:pt x="7353" y="8"/>
                    <a:pt x="6856" y="8"/>
                  </a:cubicBezTo>
                  <a:cubicBezTo>
                    <a:pt x="6360" y="8"/>
                    <a:pt x="5957" y="412"/>
                    <a:pt x="5957" y="908"/>
                  </a:cubicBezTo>
                  <a:lnTo>
                    <a:pt x="5957" y="3048"/>
                  </a:lnTo>
                  <a:lnTo>
                    <a:pt x="1831" y="3048"/>
                  </a:lnTo>
                  <a:lnTo>
                    <a:pt x="1831" y="908"/>
                  </a:lnTo>
                  <a:cubicBezTo>
                    <a:pt x="1831" y="303"/>
                    <a:pt x="1374" y="1"/>
                    <a:pt x="91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a:off x="828559" y="3601648"/>
              <a:ext cx="41772" cy="141950"/>
            </a:xfrm>
            <a:custGeom>
              <a:avLst/>
              <a:gdLst/>
              <a:ahLst/>
              <a:cxnLst/>
              <a:rect l="l" t="t" r="r" b="b"/>
              <a:pathLst>
                <a:path w="1552" h="5274" extrusionOk="0">
                  <a:moveTo>
                    <a:pt x="1024" y="1"/>
                  </a:moveTo>
                  <a:cubicBezTo>
                    <a:pt x="186" y="1"/>
                    <a:pt x="0" y="1179"/>
                    <a:pt x="807" y="1427"/>
                  </a:cubicBezTo>
                  <a:cubicBezTo>
                    <a:pt x="745" y="1521"/>
                    <a:pt x="714" y="1614"/>
                    <a:pt x="652" y="1707"/>
                  </a:cubicBezTo>
                  <a:cubicBezTo>
                    <a:pt x="403" y="2358"/>
                    <a:pt x="558" y="3103"/>
                    <a:pt x="1055" y="3599"/>
                  </a:cubicBezTo>
                  <a:lnTo>
                    <a:pt x="1055" y="4374"/>
                  </a:lnTo>
                  <a:cubicBezTo>
                    <a:pt x="1055" y="4778"/>
                    <a:pt x="776" y="5119"/>
                    <a:pt x="403" y="5243"/>
                  </a:cubicBezTo>
                  <a:cubicBezTo>
                    <a:pt x="465" y="5274"/>
                    <a:pt x="558" y="5274"/>
                    <a:pt x="652" y="5274"/>
                  </a:cubicBezTo>
                  <a:cubicBezTo>
                    <a:pt x="1148" y="5274"/>
                    <a:pt x="1551" y="4871"/>
                    <a:pt x="1551" y="4374"/>
                  </a:cubicBezTo>
                  <a:lnTo>
                    <a:pt x="1551" y="3599"/>
                  </a:lnTo>
                  <a:cubicBezTo>
                    <a:pt x="1055" y="3103"/>
                    <a:pt x="900" y="2358"/>
                    <a:pt x="1179" y="1707"/>
                  </a:cubicBezTo>
                  <a:cubicBezTo>
                    <a:pt x="1210" y="1614"/>
                    <a:pt x="1272" y="1521"/>
                    <a:pt x="1303" y="1427"/>
                  </a:cubicBezTo>
                  <a:cubicBezTo>
                    <a:pt x="993" y="1334"/>
                    <a:pt x="807" y="1055"/>
                    <a:pt x="807" y="745"/>
                  </a:cubicBezTo>
                  <a:cubicBezTo>
                    <a:pt x="807" y="435"/>
                    <a:pt x="993" y="156"/>
                    <a:pt x="1272" y="63"/>
                  </a:cubicBezTo>
                  <a:cubicBezTo>
                    <a:pt x="1179" y="32"/>
                    <a:pt x="1117" y="1"/>
                    <a:pt x="1024"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4"/>
            <p:cNvSpPr/>
            <p:nvPr/>
          </p:nvSpPr>
          <p:spPr>
            <a:xfrm>
              <a:off x="838571" y="3368376"/>
              <a:ext cx="31760" cy="82198"/>
            </a:xfrm>
            <a:custGeom>
              <a:avLst/>
              <a:gdLst/>
              <a:ahLst/>
              <a:cxnLst/>
              <a:rect l="l" t="t" r="r" b="b"/>
              <a:pathLst>
                <a:path w="1180" h="3054" extrusionOk="0">
                  <a:moveTo>
                    <a:pt x="198" y="0"/>
                  </a:moveTo>
                  <a:cubicBezTo>
                    <a:pt x="132" y="0"/>
                    <a:pt x="66" y="22"/>
                    <a:pt x="0" y="44"/>
                  </a:cubicBezTo>
                  <a:cubicBezTo>
                    <a:pt x="404" y="137"/>
                    <a:pt x="683" y="510"/>
                    <a:pt x="683" y="913"/>
                  </a:cubicBezTo>
                  <a:lnTo>
                    <a:pt x="683" y="2526"/>
                  </a:lnTo>
                  <a:cubicBezTo>
                    <a:pt x="683" y="2805"/>
                    <a:pt x="900" y="3053"/>
                    <a:pt x="1179" y="3053"/>
                  </a:cubicBezTo>
                  <a:lnTo>
                    <a:pt x="1179" y="913"/>
                  </a:lnTo>
                  <a:cubicBezTo>
                    <a:pt x="1179" y="417"/>
                    <a:pt x="776" y="13"/>
                    <a:pt x="280" y="13"/>
                  </a:cubicBezTo>
                  <a:cubicBezTo>
                    <a:pt x="252" y="4"/>
                    <a:pt x="225" y="0"/>
                    <a:pt x="198"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4"/>
            <p:cNvSpPr/>
            <p:nvPr/>
          </p:nvSpPr>
          <p:spPr>
            <a:xfrm>
              <a:off x="952933" y="3601648"/>
              <a:ext cx="21747" cy="12542"/>
            </a:xfrm>
            <a:custGeom>
              <a:avLst/>
              <a:gdLst/>
              <a:ahLst/>
              <a:cxnLst/>
              <a:rect l="l" t="t" r="r" b="b"/>
              <a:pathLst>
                <a:path w="808" h="466" extrusionOk="0">
                  <a:moveTo>
                    <a:pt x="559" y="1"/>
                  </a:moveTo>
                  <a:cubicBezTo>
                    <a:pt x="342" y="1"/>
                    <a:pt x="156" y="94"/>
                    <a:pt x="1" y="280"/>
                  </a:cubicBezTo>
                  <a:cubicBezTo>
                    <a:pt x="156" y="311"/>
                    <a:pt x="280" y="373"/>
                    <a:pt x="404" y="466"/>
                  </a:cubicBezTo>
                  <a:cubicBezTo>
                    <a:pt x="466" y="280"/>
                    <a:pt x="621" y="125"/>
                    <a:pt x="807" y="63"/>
                  </a:cubicBezTo>
                  <a:cubicBezTo>
                    <a:pt x="745" y="32"/>
                    <a:pt x="652" y="32"/>
                    <a:pt x="559" y="32"/>
                  </a:cubicBezTo>
                  <a:lnTo>
                    <a:pt x="559"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4"/>
            <p:cNvSpPr/>
            <p:nvPr/>
          </p:nvSpPr>
          <p:spPr>
            <a:xfrm>
              <a:off x="998877" y="3368376"/>
              <a:ext cx="31733" cy="376056"/>
            </a:xfrm>
            <a:custGeom>
              <a:avLst/>
              <a:gdLst/>
              <a:ahLst/>
              <a:cxnLst/>
              <a:rect l="l" t="t" r="r" b="b"/>
              <a:pathLst>
                <a:path w="1179" h="13972" extrusionOk="0">
                  <a:moveTo>
                    <a:pt x="186" y="0"/>
                  </a:moveTo>
                  <a:cubicBezTo>
                    <a:pt x="132" y="0"/>
                    <a:pt x="66" y="22"/>
                    <a:pt x="0" y="44"/>
                  </a:cubicBezTo>
                  <a:cubicBezTo>
                    <a:pt x="403" y="137"/>
                    <a:pt x="651" y="510"/>
                    <a:pt x="651" y="913"/>
                  </a:cubicBezTo>
                  <a:lnTo>
                    <a:pt x="651" y="13041"/>
                  </a:lnTo>
                  <a:cubicBezTo>
                    <a:pt x="651" y="13445"/>
                    <a:pt x="403" y="13817"/>
                    <a:pt x="0" y="13910"/>
                  </a:cubicBezTo>
                  <a:cubicBezTo>
                    <a:pt x="93" y="13941"/>
                    <a:pt x="186" y="13972"/>
                    <a:pt x="248" y="13972"/>
                  </a:cubicBezTo>
                  <a:cubicBezTo>
                    <a:pt x="745" y="13972"/>
                    <a:pt x="1179" y="13538"/>
                    <a:pt x="1179" y="13041"/>
                  </a:cubicBezTo>
                  <a:lnTo>
                    <a:pt x="1179" y="913"/>
                  </a:lnTo>
                  <a:cubicBezTo>
                    <a:pt x="1179" y="417"/>
                    <a:pt x="745" y="13"/>
                    <a:pt x="248" y="13"/>
                  </a:cubicBezTo>
                  <a:cubicBezTo>
                    <a:pt x="230" y="4"/>
                    <a:pt x="209" y="0"/>
                    <a:pt x="186"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4"/>
            <p:cNvSpPr/>
            <p:nvPr/>
          </p:nvSpPr>
          <p:spPr>
            <a:xfrm>
              <a:off x="898672" y="3433671"/>
              <a:ext cx="53453" cy="41934"/>
            </a:xfrm>
            <a:custGeom>
              <a:avLst/>
              <a:gdLst/>
              <a:ahLst/>
              <a:cxnLst/>
              <a:rect l="l" t="t" r="r" b="b"/>
              <a:pathLst>
                <a:path w="1986" h="1558" extrusionOk="0">
                  <a:moveTo>
                    <a:pt x="887" y="0"/>
                  </a:moveTo>
                  <a:cubicBezTo>
                    <a:pt x="409" y="0"/>
                    <a:pt x="30" y="384"/>
                    <a:pt x="1" y="875"/>
                  </a:cubicBezTo>
                  <a:cubicBezTo>
                    <a:pt x="1" y="1123"/>
                    <a:pt x="125" y="1372"/>
                    <a:pt x="311" y="1558"/>
                  </a:cubicBezTo>
                  <a:lnTo>
                    <a:pt x="1707" y="1558"/>
                  </a:lnTo>
                  <a:cubicBezTo>
                    <a:pt x="1893" y="1372"/>
                    <a:pt x="1986" y="1123"/>
                    <a:pt x="1986" y="875"/>
                  </a:cubicBezTo>
                  <a:cubicBezTo>
                    <a:pt x="1986" y="384"/>
                    <a:pt x="1582" y="0"/>
                    <a:pt x="1101" y="0"/>
                  </a:cubicBezTo>
                  <a:cubicBezTo>
                    <a:pt x="1065" y="0"/>
                    <a:pt x="1029" y="3"/>
                    <a:pt x="993" y="7"/>
                  </a:cubicBezTo>
                  <a:cubicBezTo>
                    <a:pt x="957" y="3"/>
                    <a:pt x="922" y="0"/>
                    <a:pt x="887"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4"/>
            <p:cNvSpPr/>
            <p:nvPr/>
          </p:nvSpPr>
          <p:spPr>
            <a:xfrm>
              <a:off x="918724" y="3433671"/>
              <a:ext cx="33402" cy="41934"/>
            </a:xfrm>
            <a:custGeom>
              <a:avLst/>
              <a:gdLst/>
              <a:ahLst/>
              <a:cxnLst/>
              <a:rect l="l" t="t" r="r" b="b"/>
              <a:pathLst>
                <a:path w="1241" h="1558" extrusionOk="0">
                  <a:moveTo>
                    <a:pt x="355" y="0"/>
                  </a:moveTo>
                  <a:cubicBezTo>
                    <a:pt x="320" y="0"/>
                    <a:pt x="284" y="3"/>
                    <a:pt x="248" y="7"/>
                  </a:cubicBezTo>
                  <a:cubicBezTo>
                    <a:pt x="155" y="7"/>
                    <a:pt x="93" y="7"/>
                    <a:pt x="0" y="38"/>
                  </a:cubicBezTo>
                  <a:cubicBezTo>
                    <a:pt x="403" y="100"/>
                    <a:pt x="714" y="441"/>
                    <a:pt x="714" y="875"/>
                  </a:cubicBezTo>
                  <a:cubicBezTo>
                    <a:pt x="714" y="968"/>
                    <a:pt x="714" y="1061"/>
                    <a:pt x="683" y="1154"/>
                  </a:cubicBezTo>
                  <a:cubicBezTo>
                    <a:pt x="621" y="1341"/>
                    <a:pt x="745" y="1558"/>
                    <a:pt x="962" y="1558"/>
                  </a:cubicBezTo>
                  <a:cubicBezTo>
                    <a:pt x="1117" y="1372"/>
                    <a:pt x="1241" y="1123"/>
                    <a:pt x="1241" y="875"/>
                  </a:cubicBezTo>
                  <a:cubicBezTo>
                    <a:pt x="1212" y="384"/>
                    <a:pt x="833" y="0"/>
                    <a:pt x="355"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4"/>
            <p:cNvSpPr/>
            <p:nvPr/>
          </p:nvSpPr>
          <p:spPr>
            <a:xfrm>
              <a:off x="859430" y="3614163"/>
              <a:ext cx="17575" cy="14965"/>
            </a:xfrm>
            <a:custGeom>
              <a:avLst/>
              <a:gdLst/>
              <a:ahLst/>
              <a:cxnLst/>
              <a:rect l="l" t="t" r="r" b="b"/>
              <a:pathLst>
                <a:path w="653" h="556" extrusionOk="0">
                  <a:moveTo>
                    <a:pt x="373" y="1"/>
                  </a:moveTo>
                  <a:cubicBezTo>
                    <a:pt x="125" y="1"/>
                    <a:pt x="1" y="311"/>
                    <a:pt x="187" y="466"/>
                  </a:cubicBezTo>
                  <a:cubicBezTo>
                    <a:pt x="239" y="528"/>
                    <a:pt x="308" y="556"/>
                    <a:pt x="377" y="556"/>
                  </a:cubicBezTo>
                  <a:cubicBezTo>
                    <a:pt x="514" y="556"/>
                    <a:pt x="652" y="446"/>
                    <a:pt x="652" y="280"/>
                  </a:cubicBezTo>
                  <a:cubicBezTo>
                    <a:pt x="652" y="125"/>
                    <a:pt x="528" y="1"/>
                    <a:pt x="373"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4"/>
            <p:cNvSpPr/>
            <p:nvPr/>
          </p:nvSpPr>
          <p:spPr>
            <a:xfrm>
              <a:off x="971316" y="3614163"/>
              <a:ext cx="18383" cy="14965"/>
            </a:xfrm>
            <a:custGeom>
              <a:avLst/>
              <a:gdLst/>
              <a:ahLst/>
              <a:cxnLst/>
              <a:rect l="l" t="t" r="r" b="b"/>
              <a:pathLst>
                <a:path w="683" h="556" extrusionOk="0">
                  <a:moveTo>
                    <a:pt x="404" y="1"/>
                  </a:moveTo>
                  <a:cubicBezTo>
                    <a:pt x="156" y="1"/>
                    <a:pt x="0" y="311"/>
                    <a:pt x="187" y="466"/>
                  </a:cubicBezTo>
                  <a:cubicBezTo>
                    <a:pt x="249" y="528"/>
                    <a:pt x="324" y="556"/>
                    <a:pt x="398" y="556"/>
                  </a:cubicBezTo>
                  <a:cubicBezTo>
                    <a:pt x="545" y="556"/>
                    <a:pt x="683" y="446"/>
                    <a:pt x="683" y="280"/>
                  </a:cubicBezTo>
                  <a:cubicBezTo>
                    <a:pt x="683" y="125"/>
                    <a:pt x="559" y="1"/>
                    <a:pt x="40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4"/>
            <p:cNvSpPr/>
            <p:nvPr/>
          </p:nvSpPr>
          <p:spPr>
            <a:xfrm>
              <a:off x="878970" y="3640082"/>
              <a:ext cx="29741" cy="26915"/>
            </a:xfrm>
            <a:custGeom>
              <a:avLst/>
              <a:gdLst/>
              <a:ahLst/>
              <a:cxnLst/>
              <a:rect l="l" t="t" r="r" b="b"/>
              <a:pathLst>
                <a:path w="1105" h="1000" extrusionOk="0">
                  <a:moveTo>
                    <a:pt x="300" y="1"/>
                  </a:moveTo>
                  <a:cubicBezTo>
                    <a:pt x="133" y="1"/>
                    <a:pt x="0" y="205"/>
                    <a:pt x="143" y="372"/>
                  </a:cubicBezTo>
                  <a:lnTo>
                    <a:pt x="267" y="496"/>
                  </a:lnTo>
                  <a:lnTo>
                    <a:pt x="143" y="620"/>
                  </a:lnTo>
                  <a:cubicBezTo>
                    <a:pt x="81" y="713"/>
                    <a:pt x="81" y="837"/>
                    <a:pt x="143" y="930"/>
                  </a:cubicBezTo>
                  <a:cubicBezTo>
                    <a:pt x="190" y="961"/>
                    <a:pt x="244" y="977"/>
                    <a:pt x="298" y="977"/>
                  </a:cubicBezTo>
                  <a:cubicBezTo>
                    <a:pt x="353" y="977"/>
                    <a:pt x="407" y="961"/>
                    <a:pt x="454" y="930"/>
                  </a:cubicBezTo>
                  <a:lnTo>
                    <a:pt x="578" y="806"/>
                  </a:lnTo>
                  <a:lnTo>
                    <a:pt x="702" y="930"/>
                  </a:lnTo>
                  <a:cubicBezTo>
                    <a:pt x="748" y="977"/>
                    <a:pt x="810" y="1000"/>
                    <a:pt x="868" y="1000"/>
                  </a:cubicBezTo>
                  <a:cubicBezTo>
                    <a:pt x="927" y="1000"/>
                    <a:pt x="981" y="977"/>
                    <a:pt x="1012" y="930"/>
                  </a:cubicBezTo>
                  <a:cubicBezTo>
                    <a:pt x="1105" y="837"/>
                    <a:pt x="1105" y="713"/>
                    <a:pt x="1012" y="651"/>
                  </a:cubicBezTo>
                  <a:lnTo>
                    <a:pt x="888" y="496"/>
                  </a:lnTo>
                  <a:lnTo>
                    <a:pt x="1012" y="372"/>
                  </a:lnTo>
                  <a:cubicBezTo>
                    <a:pt x="1105" y="310"/>
                    <a:pt x="1105" y="155"/>
                    <a:pt x="1012" y="93"/>
                  </a:cubicBezTo>
                  <a:lnTo>
                    <a:pt x="1012" y="62"/>
                  </a:lnTo>
                  <a:cubicBezTo>
                    <a:pt x="965" y="31"/>
                    <a:pt x="911" y="15"/>
                    <a:pt x="857" y="15"/>
                  </a:cubicBezTo>
                  <a:cubicBezTo>
                    <a:pt x="803" y="15"/>
                    <a:pt x="748" y="31"/>
                    <a:pt x="702" y="62"/>
                  </a:cubicBezTo>
                  <a:lnTo>
                    <a:pt x="578" y="186"/>
                  </a:lnTo>
                  <a:lnTo>
                    <a:pt x="454" y="62"/>
                  </a:lnTo>
                  <a:cubicBezTo>
                    <a:pt x="404" y="19"/>
                    <a:pt x="350" y="1"/>
                    <a:pt x="300"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4"/>
            <p:cNvSpPr/>
            <p:nvPr/>
          </p:nvSpPr>
          <p:spPr>
            <a:xfrm>
              <a:off x="940929" y="3640082"/>
              <a:ext cx="31760" cy="26700"/>
            </a:xfrm>
            <a:custGeom>
              <a:avLst/>
              <a:gdLst/>
              <a:ahLst/>
              <a:cxnLst/>
              <a:rect l="l" t="t" r="r" b="b"/>
              <a:pathLst>
                <a:path w="1180" h="992" extrusionOk="0">
                  <a:moveTo>
                    <a:pt x="321" y="1"/>
                  </a:moveTo>
                  <a:cubicBezTo>
                    <a:pt x="146" y="1"/>
                    <a:pt x="1" y="205"/>
                    <a:pt x="168" y="372"/>
                  </a:cubicBezTo>
                  <a:lnTo>
                    <a:pt x="292" y="496"/>
                  </a:lnTo>
                  <a:lnTo>
                    <a:pt x="168" y="620"/>
                  </a:lnTo>
                  <a:cubicBezTo>
                    <a:pt x="24" y="787"/>
                    <a:pt x="157" y="991"/>
                    <a:pt x="325" y="991"/>
                  </a:cubicBezTo>
                  <a:cubicBezTo>
                    <a:pt x="375" y="991"/>
                    <a:pt x="428" y="973"/>
                    <a:pt x="478" y="930"/>
                  </a:cubicBezTo>
                  <a:lnTo>
                    <a:pt x="602" y="806"/>
                  </a:lnTo>
                  <a:lnTo>
                    <a:pt x="726" y="930"/>
                  </a:lnTo>
                  <a:cubicBezTo>
                    <a:pt x="769" y="973"/>
                    <a:pt x="818" y="991"/>
                    <a:pt x="867" y="991"/>
                  </a:cubicBezTo>
                  <a:cubicBezTo>
                    <a:pt x="1029" y="991"/>
                    <a:pt x="1180" y="787"/>
                    <a:pt x="1036" y="620"/>
                  </a:cubicBezTo>
                  <a:lnTo>
                    <a:pt x="881" y="496"/>
                  </a:lnTo>
                  <a:lnTo>
                    <a:pt x="1036" y="372"/>
                  </a:lnTo>
                  <a:cubicBezTo>
                    <a:pt x="1098" y="279"/>
                    <a:pt x="1098" y="155"/>
                    <a:pt x="1036" y="62"/>
                  </a:cubicBezTo>
                  <a:cubicBezTo>
                    <a:pt x="990" y="31"/>
                    <a:pt x="936" y="15"/>
                    <a:pt x="881" y="15"/>
                  </a:cubicBezTo>
                  <a:cubicBezTo>
                    <a:pt x="827" y="15"/>
                    <a:pt x="773" y="31"/>
                    <a:pt x="726" y="62"/>
                  </a:cubicBezTo>
                  <a:lnTo>
                    <a:pt x="602" y="186"/>
                  </a:lnTo>
                  <a:lnTo>
                    <a:pt x="478" y="62"/>
                  </a:lnTo>
                  <a:cubicBezTo>
                    <a:pt x="428" y="19"/>
                    <a:pt x="373" y="1"/>
                    <a:pt x="321"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4"/>
            <p:cNvSpPr/>
            <p:nvPr/>
          </p:nvSpPr>
          <p:spPr>
            <a:xfrm>
              <a:off x="907016" y="3665113"/>
              <a:ext cx="37600" cy="25892"/>
            </a:xfrm>
            <a:custGeom>
              <a:avLst/>
              <a:gdLst/>
              <a:ahLst/>
              <a:cxnLst/>
              <a:rect l="l" t="t" r="r" b="b"/>
              <a:pathLst>
                <a:path w="1397" h="962" extrusionOk="0">
                  <a:moveTo>
                    <a:pt x="683" y="0"/>
                  </a:moveTo>
                  <a:cubicBezTo>
                    <a:pt x="590" y="0"/>
                    <a:pt x="466" y="0"/>
                    <a:pt x="342" y="31"/>
                  </a:cubicBezTo>
                  <a:cubicBezTo>
                    <a:pt x="156" y="62"/>
                    <a:pt x="1" y="217"/>
                    <a:pt x="1" y="403"/>
                  </a:cubicBezTo>
                  <a:cubicBezTo>
                    <a:pt x="32" y="589"/>
                    <a:pt x="125" y="745"/>
                    <a:pt x="280" y="838"/>
                  </a:cubicBezTo>
                  <a:cubicBezTo>
                    <a:pt x="404" y="931"/>
                    <a:pt x="559" y="962"/>
                    <a:pt x="683" y="962"/>
                  </a:cubicBezTo>
                  <a:cubicBezTo>
                    <a:pt x="838" y="962"/>
                    <a:pt x="994" y="931"/>
                    <a:pt x="1118" y="838"/>
                  </a:cubicBezTo>
                  <a:cubicBezTo>
                    <a:pt x="1273" y="745"/>
                    <a:pt x="1366" y="589"/>
                    <a:pt x="1397" y="403"/>
                  </a:cubicBezTo>
                  <a:cubicBezTo>
                    <a:pt x="1397" y="217"/>
                    <a:pt x="1242" y="62"/>
                    <a:pt x="1056" y="31"/>
                  </a:cubicBezTo>
                  <a:cubicBezTo>
                    <a:pt x="932" y="0"/>
                    <a:pt x="807" y="0"/>
                    <a:pt x="683"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8" name="Google Shape;658;p44"/>
          <p:cNvPicPr preferRelativeResize="0"/>
          <p:nvPr/>
        </p:nvPicPr>
        <p:blipFill>
          <a:blip r:embed="rId8">
            <a:alphaModFix/>
          </a:blip>
          <a:stretch>
            <a:fillRect/>
          </a:stretch>
        </p:blipFill>
        <p:spPr>
          <a:xfrm rot="2045895">
            <a:off x="801860" y="4500178"/>
            <a:ext cx="634852" cy="493802"/>
          </a:xfrm>
          <a:prstGeom prst="rect">
            <a:avLst/>
          </a:prstGeom>
          <a:noFill/>
          <a:ln>
            <a:noFill/>
          </a:ln>
        </p:spPr>
      </p:pic>
      <p:pic>
        <p:nvPicPr>
          <p:cNvPr id="659" name="Google Shape;659;p44"/>
          <p:cNvPicPr preferRelativeResize="0"/>
          <p:nvPr/>
        </p:nvPicPr>
        <p:blipFill>
          <a:blip r:embed="rId9">
            <a:alphaModFix/>
          </a:blip>
          <a:stretch>
            <a:fillRect/>
          </a:stretch>
        </p:blipFill>
        <p:spPr>
          <a:xfrm flipH="1">
            <a:off x="1639589" y="1873725"/>
            <a:ext cx="1418150" cy="3116298"/>
          </a:xfrm>
          <a:prstGeom prst="rect">
            <a:avLst/>
          </a:prstGeom>
          <a:noFill/>
          <a:ln>
            <a:noFill/>
          </a:ln>
        </p:spPr>
      </p:pic>
      <p:sp>
        <p:nvSpPr>
          <p:cNvPr id="660" name="Google Shape;660;p44"/>
          <p:cNvSpPr/>
          <p:nvPr/>
        </p:nvSpPr>
        <p:spPr>
          <a:xfrm rot="60236">
            <a:off x="3387340" y="4699382"/>
            <a:ext cx="787621" cy="205837"/>
          </a:xfrm>
          <a:prstGeom prst="ellipse">
            <a:avLst/>
          </a:prstGeom>
          <a:solidFill>
            <a:srgbClr val="191919">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61" name="Google Shape;661;p44"/>
          <p:cNvPicPr preferRelativeResize="0"/>
          <p:nvPr/>
        </p:nvPicPr>
        <p:blipFill>
          <a:blip r:embed="rId10">
            <a:alphaModFix/>
          </a:blip>
          <a:stretch>
            <a:fillRect/>
          </a:stretch>
        </p:blipFill>
        <p:spPr>
          <a:xfrm>
            <a:off x="3444375" y="4421525"/>
            <a:ext cx="634225" cy="42767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665"/>
        <p:cNvGrpSpPr/>
        <p:nvPr/>
      </p:nvGrpSpPr>
      <p:grpSpPr>
        <a:xfrm>
          <a:off x="0" y="0"/>
          <a:ext cx="0" cy="0"/>
          <a:chOff x="0" y="0"/>
          <a:chExt cx="0" cy="0"/>
        </a:xfrm>
      </p:grpSpPr>
      <p:pic>
        <p:nvPicPr>
          <p:cNvPr id="666" name="Google Shape;666;p45"/>
          <p:cNvPicPr preferRelativeResize="0"/>
          <p:nvPr/>
        </p:nvPicPr>
        <p:blipFill rotWithShape="1">
          <a:blip r:embed="rId3">
            <a:alphaModFix amt="52000"/>
          </a:blip>
          <a:srcRect b="19575"/>
          <a:stretch/>
        </p:blipFill>
        <p:spPr>
          <a:xfrm>
            <a:off x="720000" y="2027500"/>
            <a:ext cx="5900273" cy="3211275"/>
          </a:xfrm>
          <a:prstGeom prst="rect">
            <a:avLst/>
          </a:prstGeom>
          <a:noFill/>
          <a:ln>
            <a:noFill/>
          </a:ln>
        </p:spPr>
      </p:pic>
      <p:pic>
        <p:nvPicPr>
          <p:cNvPr id="667" name="Google Shape;667;p45"/>
          <p:cNvPicPr preferRelativeResize="0"/>
          <p:nvPr/>
        </p:nvPicPr>
        <p:blipFill>
          <a:blip r:embed="rId4">
            <a:alphaModFix/>
          </a:blip>
          <a:stretch>
            <a:fillRect/>
          </a:stretch>
        </p:blipFill>
        <p:spPr>
          <a:xfrm flipH="1">
            <a:off x="291226" y="2959230"/>
            <a:ext cx="1491277" cy="2161469"/>
          </a:xfrm>
          <a:prstGeom prst="rect">
            <a:avLst/>
          </a:prstGeom>
          <a:noFill/>
          <a:ln>
            <a:noFill/>
          </a:ln>
        </p:spPr>
      </p:pic>
      <p:pic>
        <p:nvPicPr>
          <p:cNvPr id="668" name="Google Shape;668;p45"/>
          <p:cNvPicPr preferRelativeResize="0"/>
          <p:nvPr/>
        </p:nvPicPr>
        <p:blipFill>
          <a:blip r:embed="rId5">
            <a:alphaModFix/>
          </a:blip>
          <a:stretch>
            <a:fillRect/>
          </a:stretch>
        </p:blipFill>
        <p:spPr>
          <a:xfrm>
            <a:off x="-205025" y="4273275"/>
            <a:ext cx="1317263" cy="1057425"/>
          </a:xfrm>
          <a:prstGeom prst="rect">
            <a:avLst/>
          </a:prstGeom>
          <a:noFill/>
          <a:ln>
            <a:noFill/>
          </a:ln>
        </p:spPr>
      </p:pic>
      <p:pic>
        <p:nvPicPr>
          <p:cNvPr id="669" name="Google Shape;669;p45"/>
          <p:cNvPicPr preferRelativeResize="0"/>
          <p:nvPr/>
        </p:nvPicPr>
        <p:blipFill>
          <a:blip r:embed="rId6">
            <a:alphaModFix/>
          </a:blip>
          <a:stretch>
            <a:fillRect/>
          </a:stretch>
        </p:blipFill>
        <p:spPr>
          <a:xfrm>
            <a:off x="194345" y="4861363"/>
            <a:ext cx="888177" cy="151800"/>
          </a:xfrm>
          <a:prstGeom prst="rect">
            <a:avLst/>
          </a:prstGeom>
          <a:noFill/>
          <a:ln>
            <a:noFill/>
          </a:ln>
        </p:spPr>
      </p:pic>
      <p:pic>
        <p:nvPicPr>
          <p:cNvPr id="670" name="Google Shape;670;p45"/>
          <p:cNvPicPr preferRelativeResize="0"/>
          <p:nvPr/>
        </p:nvPicPr>
        <p:blipFill rotWithShape="1">
          <a:blip r:embed="rId7">
            <a:alphaModFix/>
          </a:blip>
          <a:srcRect t="15387" b="15394"/>
          <a:stretch/>
        </p:blipFill>
        <p:spPr>
          <a:xfrm>
            <a:off x="191000" y="385900"/>
            <a:ext cx="8762001" cy="714600"/>
          </a:xfrm>
          <a:prstGeom prst="rect">
            <a:avLst/>
          </a:prstGeom>
          <a:noFill/>
          <a:ln>
            <a:noFill/>
          </a:ln>
        </p:spPr>
      </p:pic>
      <p:sp>
        <p:nvSpPr>
          <p:cNvPr id="671" name="Google Shape;671;p45"/>
          <p:cNvSpPr txBox="1">
            <a:spLocks noGrp="1"/>
          </p:cNvSpPr>
          <p:nvPr>
            <p:ph type="title" idx="4"/>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Paleolítico</a:t>
            </a:r>
            <a:endParaRPr/>
          </a:p>
        </p:txBody>
      </p:sp>
      <p:sp>
        <p:nvSpPr>
          <p:cNvPr id="672" name="Google Shape;672;p45"/>
          <p:cNvSpPr txBox="1">
            <a:spLocks noGrp="1"/>
          </p:cNvSpPr>
          <p:nvPr>
            <p:ph type="subTitle" idx="2"/>
          </p:nvPr>
        </p:nvSpPr>
        <p:spPr>
          <a:xfrm>
            <a:off x="5250000" y="2363300"/>
            <a:ext cx="3111300" cy="74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Vivían en tribus y se refugiaban en cuevas donde hacían las famosas pinturas rupestres. </a:t>
            </a:r>
            <a:endParaRPr/>
          </a:p>
        </p:txBody>
      </p:sp>
      <p:pic>
        <p:nvPicPr>
          <p:cNvPr id="673" name="Google Shape;673;p45"/>
          <p:cNvPicPr preferRelativeResize="0"/>
          <p:nvPr/>
        </p:nvPicPr>
        <p:blipFill rotWithShape="1">
          <a:blip r:embed="rId8">
            <a:alphaModFix/>
          </a:blip>
          <a:srcRect l="6895" t="6895" r="6904" b="6904"/>
          <a:stretch/>
        </p:blipFill>
        <p:spPr>
          <a:xfrm>
            <a:off x="4532839" y="2448500"/>
            <a:ext cx="634235" cy="572699"/>
          </a:xfrm>
          <a:prstGeom prst="rect">
            <a:avLst/>
          </a:prstGeom>
          <a:noFill/>
          <a:ln>
            <a:noFill/>
          </a:ln>
        </p:spPr>
      </p:pic>
      <p:sp>
        <p:nvSpPr>
          <p:cNvPr id="674" name="Google Shape;674;p45"/>
          <p:cNvSpPr txBox="1">
            <a:spLocks noGrp="1"/>
          </p:cNvSpPr>
          <p:nvPr>
            <p:ph type="subTitle" idx="1"/>
          </p:nvPr>
        </p:nvSpPr>
        <p:spPr>
          <a:xfrm>
            <a:off x="5250000" y="1461875"/>
            <a:ext cx="3111300" cy="71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El descubrimiento más importante de este periodo fue el fuego.</a:t>
            </a:r>
            <a:endParaRPr/>
          </a:p>
        </p:txBody>
      </p:sp>
      <p:pic>
        <p:nvPicPr>
          <p:cNvPr id="675" name="Google Shape;675;p45"/>
          <p:cNvPicPr preferRelativeResize="0"/>
          <p:nvPr/>
        </p:nvPicPr>
        <p:blipFill>
          <a:blip r:embed="rId9">
            <a:alphaModFix/>
          </a:blip>
          <a:stretch>
            <a:fillRect/>
          </a:stretch>
        </p:blipFill>
        <p:spPr>
          <a:xfrm>
            <a:off x="1782500" y="4015200"/>
            <a:ext cx="1716500" cy="941226"/>
          </a:xfrm>
          <a:prstGeom prst="rect">
            <a:avLst/>
          </a:prstGeom>
          <a:noFill/>
          <a:ln>
            <a:noFill/>
          </a:ln>
        </p:spPr>
      </p:pic>
      <p:pic>
        <p:nvPicPr>
          <p:cNvPr id="676" name="Google Shape;676;p45"/>
          <p:cNvPicPr preferRelativeResize="0"/>
          <p:nvPr/>
        </p:nvPicPr>
        <p:blipFill rotWithShape="1">
          <a:blip r:embed="rId8">
            <a:alphaModFix/>
          </a:blip>
          <a:srcRect l="6895" t="6895" r="6904" b="6904"/>
          <a:stretch/>
        </p:blipFill>
        <p:spPr>
          <a:xfrm>
            <a:off x="4532839" y="1484862"/>
            <a:ext cx="634235" cy="572699"/>
          </a:xfrm>
          <a:prstGeom prst="rect">
            <a:avLst/>
          </a:prstGeom>
          <a:noFill/>
          <a:ln>
            <a:noFill/>
          </a:ln>
        </p:spPr>
      </p:pic>
      <p:grpSp>
        <p:nvGrpSpPr>
          <p:cNvPr id="677" name="Google Shape;677;p45"/>
          <p:cNvGrpSpPr/>
          <p:nvPr/>
        </p:nvGrpSpPr>
        <p:grpSpPr>
          <a:xfrm>
            <a:off x="4683804" y="1583458"/>
            <a:ext cx="332320" cy="375518"/>
            <a:chOff x="8072004" y="3378953"/>
            <a:chExt cx="332320" cy="375518"/>
          </a:xfrm>
        </p:grpSpPr>
        <p:sp>
          <p:nvSpPr>
            <p:cNvPr id="678" name="Google Shape;678;p45"/>
            <p:cNvSpPr/>
            <p:nvPr/>
          </p:nvSpPr>
          <p:spPr>
            <a:xfrm>
              <a:off x="8307457" y="3618362"/>
              <a:ext cx="90192" cy="69306"/>
            </a:xfrm>
            <a:custGeom>
              <a:avLst/>
              <a:gdLst/>
              <a:ahLst/>
              <a:cxnLst/>
              <a:rect l="l" t="t" r="r" b="b"/>
              <a:pathLst>
                <a:path w="3351" h="2575" extrusionOk="0">
                  <a:moveTo>
                    <a:pt x="3323" y="1102"/>
                  </a:moveTo>
                  <a:lnTo>
                    <a:pt x="3350" y="1117"/>
                  </a:lnTo>
                  <a:cubicBezTo>
                    <a:pt x="3342" y="1111"/>
                    <a:pt x="3333" y="1106"/>
                    <a:pt x="3323" y="1102"/>
                  </a:cubicBezTo>
                  <a:close/>
                  <a:moveTo>
                    <a:pt x="1365" y="0"/>
                  </a:moveTo>
                  <a:cubicBezTo>
                    <a:pt x="993" y="465"/>
                    <a:pt x="528" y="869"/>
                    <a:pt x="0" y="1148"/>
                  </a:cubicBezTo>
                  <a:lnTo>
                    <a:pt x="2544" y="2575"/>
                  </a:lnTo>
                  <a:cubicBezTo>
                    <a:pt x="2296" y="2419"/>
                    <a:pt x="2265" y="1985"/>
                    <a:pt x="2513" y="1582"/>
                  </a:cubicBezTo>
                  <a:cubicBezTo>
                    <a:pt x="2682" y="1268"/>
                    <a:pt x="2946" y="1066"/>
                    <a:pt x="3171" y="1066"/>
                  </a:cubicBezTo>
                  <a:cubicBezTo>
                    <a:pt x="3225" y="1066"/>
                    <a:pt x="3276" y="1078"/>
                    <a:pt x="3323" y="1102"/>
                  </a:cubicBezTo>
                  <a:lnTo>
                    <a:pt x="3323" y="1102"/>
                  </a:lnTo>
                  <a:lnTo>
                    <a:pt x="1365"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5"/>
            <p:cNvSpPr/>
            <p:nvPr/>
          </p:nvSpPr>
          <p:spPr>
            <a:xfrm>
              <a:off x="8368392" y="3647053"/>
              <a:ext cx="35932" cy="41557"/>
            </a:xfrm>
            <a:custGeom>
              <a:avLst/>
              <a:gdLst/>
              <a:ahLst/>
              <a:cxnLst/>
              <a:rect l="l" t="t" r="r" b="b"/>
              <a:pathLst>
                <a:path w="1335" h="1544" extrusionOk="0">
                  <a:moveTo>
                    <a:pt x="907" y="0"/>
                  </a:moveTo>
                  <a:cubicBezTo>
                    <a:pt x="682" y="0"/>
                    <a:pt x="418" y="202"/>
                    <a:pt x="249" y="516"/>
                  </a:cubicBezTo>
                  <a:cubicBezTo>
                    <a:pt x="1" y="919"/>
                    <a:pt x="32" y="1353"/>
                    <a:pt x="280" y="1509"/>
                  </a:cubicBezTo>
                  <a:cubicBezTo>
                    <a:pt x="321" y="1532"/>
                    <a:pt x="369" y="1543"/>
                    <a:pt x="421" y="1543"/>
                  </a:cubicBezTo>
                  <a:cubicBezTo>
                    <a:pt x="643" y="1543"/>
                    <a:pt x="941" y="1339"/>
                    <a:pt x="1117" y="1012"/>
                  </a:cubicBezTo>
                  <a:cubicBezTo>
                    <a:pt x="1334" y="609"/>
                    <a:pt x="1334" y="175"/>
                    <a:pt x="1086" y="51"/>
                  </a:cubicBezTo>
                  <a:cubicBezTo>
                    <a:pt x="1032" y="16"/>
                    <a:pt x="971" y="0"/>
                    <a:pt x="907"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5"/>
            <p:cNvSpPr/>
            <p:nvPr/>
          </p:nvSpPr>
          <p:spPr>
            <a:xfrm>
              <a:off x="8370895" y="3647027"/>
              <a:ext cx="33428" cy="41584"/>
            </a:xfrm>
            <a:custGeom>
              <a:avLst/>
              <a:gdLst/>
              <a:ahLst/>
              <a:cxnLst/>
              <a:rect l="l" t="t" r="r" b="b"/>
              <a:pathLst>
                <a:path w="1242" h="1545" extrusionOk="0">
                  <a:moveTo>
                    <a:pt x="865" y="0"/>
                  </a:moveTo>
                  <a:cubicBezTo>
                    <a:pt x="833" y="0"/>
                    <a:pt x="802" y="8"/>
                    <a:pt x="776" y="21"/>
                  </a:cubicBezTo>
                  <a:cubicBezTo>
                    <a:pt x="807" y="269"/>
                    <a:pt x="776" y="517"/>
                    <a:pt x="621" y="765"/>
                  </a:cubicBezTo>
                  <a:cubicBezTo>
                    <a:pt x="497" y="1013"/>
                    <a:pt x="280" y="1199"/>
                    <a:pt x="1" y="1292"/>
                  </a:cubicBezTo>
                  <a:cubicBezTo>
                    <a:pt x="32" y="1386"/>
                    <a:pt x="94" y="1448"/>
                    <a:pt x="187" y="1510"/>
                  </a:cubicBezTo>
                  <a:cubicBezTo>
                    <a:pt x="228" y="1533"/>
                    <a:pt x="276" y="1544"/>
                    <a:pt x="328" y="1544"/>
                  </a:cubicBezTo>
                  <a:cubicBezTo>
                    <a:pt x="550" y="1544"/>
                    <a:pt x="848" y="1340"/>
                    <a:pt x="1024" y="1013"/>
                  </a:cubicBezTo>
                  <a:cubicBezTo>
                    <a:pt x="1241" y="610"/>
                    <a:pt x="1241" y="176"/>
                    <a:pt x="993" y="52"/>
                  </a:cubicBezTo>
                  <a:cubicBezTo>
                    <a:pt x="957" y="15"/>
                    <a:pt x="910" y="0"/>
                    <a:pt x="865"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5"/>
            <p:cNvSpPr/>
            <p:nvPr/>
          </p:nvSpPr>
          <p:spPr>
            <a:xfrm>
              <a:off x="8308291" y="3709738"/>
              <a:ext cx="45944" cy="33590"/>
            </a:xfrm>
            <a:custGeom>
              <a:avLst/>
              <a:gdLst/>
              <a:ahLst/>
              <a:cxnLst/>
              <a:rect l="l" t="t" r="r" b="b"/>
              <a:pathLst>
                <a:path w="1707" h="1248" extrusionOk="0">
                  <a:moveTo>
                    <a:pt x="1181" y="1"/>
                  </a:moveTo>
                  <a:cubicBezTo>
                    <a:pt x="996" y="1"/>
                    <a:pt x="773" y="71"/>
                    <a:pt x="559" y="203"/>
                  </a:cubicBezTo>
                  <a:cubicBezTo>
                    <a:pt x="186" y="451"/>
                    <a:pt x="0" y="855"/>
                    <a:pt x="155" y="1103"/>
                  </a:cubicBezTo>
                  <a:cubicBezTo>
                    <a:pt x="211" y="1201"/>
                    <a:pt x="336" y="1248"/>
                    <a:pt x="491" y="1248"/>
                  </a:cubicBezTo>
                  <a:cubicBezTo>
                    <a:pt x="679" y="1248"/>
                    <a:pt x="912" y="1177"/>
                    <a:pt x="1117" y="1041"/>
                  </a:cubicBezTo>
                  <a:cubicBezTo>
                    <a:pt x="1520" y="793"/>
                    <a:pt x="1706" y="389"/>
                    <a:pt x="1551" y="172"/>
                  </a:cubicBezTo>
                  <a:cubicBezTo>
                    <a:pt x="1478" y="56"/>
                    <a:pt x="1344" y="1"/>
                    <a:pt x="1181"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5"/>
            <p:cNvSpPr/>
            <p:nvPr/>
          </p:nvSpPr>
          <p:spPr>
            <a:xfrm>
              <a:off x="8214788" y="3726049"/>
              <a:ext cx="47613" cy="28422"/>
            </a:xfrm>
            <a:custGeom>
              <a:avLst/>
              <a:gdLst/>
              <a:ahLst/>
              <a:cxnLst/>
              <a:rect l="l" t="t" r="r" b="b"/>
              <a:pathLst>
                <a:path w="1769" h="1056" extrusionOk="0">
                  <a:moveTo>
                    <a:pt x="869" y="0"/>
                  </a:moveTo>
                  <a:cubicBezTo>
                    <a:pt x="372" y="0"/>
                    <a:pt x="0" y="249"/>
                    <a:pt x="0" y="528"/>
                  </a:cubicBezTo>
                  <a:cubicBezTo>
                    <a:pt x="0" y="807"/>
                    <a:pt x="372" y="1055"/>
                    <a:pt x="869" y="1055"/>
                  </a:cubicBezTo>
                  <a:cubicBezTo>
                    <a:pt x="1365" y="1055"/>
                    <a:pt x="1768" y="807"/>
                    <a:pt x="1768" y="528"/>
                  </a:cubicBezTo>
                  <a:cubicBezTo>
                    <a:pt x="1768" y="249"/>
                    <a:pt x="1365" y="0"/>
                    <a:pt x="869"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5"/>
            <p:cNvSpPr/>
            <p:nvPr/>
          </p:nvSpPr>
          <p:spPr>
            <a:xfrm>
              <a:off x="8214788" y="3733558"/>
              <a:ext cx="47613" cy="20913"/>
            </a:xfrm>
            <a:custGeom>
              <a:avLst/>
              <a:gdLst/>
              <a:ahLst/>
              <a:cxnLst/>
              <a:rect l="l" t="t" r="r" b="b"/>
              <a:pathLst>
                <a:path w="1769" h="777" extrusionOk="0">
                  <a:moveTo>
                    <a:pt x="93" y="1"/>
                  </a:moveTo>
                  <a:cubicBezTo>
                    <a:pt x="31" y="63"/>
                    <a:pt x="0" y="156"/>
                    <a:pt x="0" y="249"/>
                  </a:cubicBezTo>
                  <a:cubicBezTo>
                    <a:pt x="0" y="528"/>
                    <a:pt x="403" y="776"/>
                    <a:pt x="900" y="776"/>
                  </a:cubicBezTo>
                  <a:cubicBezTo>
                    <a:pt x="1396" y="776"/>
                    <a:pt x="1768" y="528"/>
                    <a:pt x="1768" y="249"/>
                  </a:cubicBezTo>
                  <a:cubicBezTo>
                    <a:pt x="1768" y="156"/>
                    <a:pt x="1737" y="63"/>
                    <a:pt x="1675" y="1"/>
                  </a:cubicBezTo>
                  <a:cubicBezTo>
                    <a:pt x="1458" y="218"/>
                    <a:pt x="1179" y="311"/>
                    <a:pt x="900" y="311"/>
                  </a:cubicBezTo>
                  <a:lnTo>
                    <a:pt x="869" y="311"/>
                  </a:lnTo>
                  <a:cubicBezTo>
                    <a:pt x="589" y="311"/>
                    <a:pt x="310" y="218"/>
                    <a:pt x="93"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5"/>
            <p:cNvSpPr/>
            <p:nvPr/>
          </p:nvSpPr>
          <p:spPr>
            <a:xfrm>
              <a:off x="8123762" y="3710169"/>
              <a:ext cx="45944" cy="33536"/>
            </a:xfrm>
            <a:custGeom>
              <a:avLst/>
              <a:gdLst/>
              <a:ahLst/>
              <a:cxnLst/>
              <a:rect l="l" t="t" r="r" b="b"/>
              <a:pathLst>
                <a:path w="1707" h="1246" extrusionOk="0">
                  <a:moveTo>
                    <a:pt x="495" y="0"/>
                  </a:moveTo>
                  <a:cubicBezTo>
                    <a:pt x="332" y="0"/>
                    <a:pt x="198" y="54"/>
                    <a:pt x="125" y="156"/>
                  </a:cubicBezTo>
                  <a:cubicBezTo>
                    <a:pt x="1" y="404"/>
                    <a:pt x="187" y="777"/>
                    <a:pt x="559" y="1056"/>
                  </a:cubicBezTo>
                  <a:cubicBezTo>
                    <a:pt x="768" y="1184"/>
                    <a:pt x="984" y="1246"/>
                    <a:pt x="1166" y="1246"/>
                  </a:cubicBezTo>
                  <a:cubicBezTo>
                    <a:pt x="1337" y="1246"/>
                    <a:pt x="1477" y="1192"/>
                    <a:pt x="1552" y="1087"/>
                  </a:cubicBezTo>
                  <a:cubicBezTo>
                    <a:pt x="1707" y="839"/>
                    <a:pt x="1490" y="466"/>
                    <a:pt x="1118" y="218"/>
                  </a:cubicBezTo>
                  <a:cubicBezTo>
                    <a:pt x="903" y="70"/>
                    <a:pt x="680" y="0"/>
                    <a:pt x="495"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5"/>
            <p:cNvSpPr/>
            <p:nvPr/>
          </p:nvSpPr>
          <p:spPr>
            <a:xfrm>
              <a:off x="8122927" y="3711030"/>
              <a:ext cx="44275" cy="32594"/>
            </a:xfrm>
            <a:custGeom>
              <a:avLst/>
              <a:gdLst/>
              <a:ahLst/>
              <a:cxnLst/>
              <a:rect l="l" t="t" r="r" b="b"/>
              <a:pathLst>
                <a:path w="1645" h="1211" extrusionOk="0">
                  <a:moveTo>
                    <a:pt x="342" y="0"/>
                  </a:moveTo>
                  <a:cubicBezTo>
                    <a:pt x="249" y="31"/>
                    <a:pt x="218" y="62"/>
                    <a:pt x="156" y="124"/>
                  </a:cubicBezTo>
                  <a:cubicBezTo>
                    <a:pt x="1" y="372"/>
                    <a:pt x="218" y="745"/>
                    <a:pt x="590" y="993"/>
                  </a:cubicBezTo>
                  <a:cubicBezTo>
                    <a:pt x="805" y="1141"/>
                    <a:pt x="1028" y="1211"/>
                    <a:pt x="1213" y="1211"/>
                  </a:cubicBezTo>
                  <a:cubicBezTo>
                    <a:pt x="1376" y="1211"/>
                    <a:pt x="1510" y="1157"/>
                    <a:pt x="1583" y="1055"/>
                  </a:cubicBezTo>
                  <a:cubicBezTo>
                    <a:pt x="1614" y="962"/>
                    <a:pt x="1645" y="869"/>
                    <a:pt x="1614" y="807"/>
                  </a:cubicBezTo>
                  <a:lnTo>
                    <a:pt x="1614" y="807"/>
                  </a:lnTo>
                  <a:cubicBezTo>
                    <a:pt x="1544" y="822"/>
                    <a:pt x="1472" y="830"/>
                    <a:pt x="1401" y="830"/>
                  </a:cubicBezTo>
                  <a:cubicBezTo>
                    <a:pt x="1185" y="830"/>
                    <a:pt x="970" y="760"/>
                    <a:pt x="807" y="621"/>
                  </a:cubicBezTo>
                  <a:cubicBezTo>
                    <a:pt x="559" y="496"/>
                    <a:pt x="404" y="279"/>
                    <a:pt x="342"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5"/>
            <p:cNvSpPr/>
            <p:nvPr/>
          </p:nvSpPr>
          <p:spPr>
            <a:xfrm>
              <a:off x="8072004" y="3647053"/>
              <a:ext cx="35932" cy="41557"/>
            </a:xfrm>
            <a:custGeom>
              <a:avLst/>
              <a:gdLst/>
              <a:ahLst/>
              <a:cxnLst/>
              <a:rect l="l" t="t" r="r" b="b"/>
              <a:pathLst>
                <a:path w="1335" h="1544" extrusionOk="0">
                  <a:moveTo>
                    <a:pt x="459" y="0"/>
                  </a:moveTo>
                  <a:cubicBezTo>
                    <a:pt x="395" y="0"/>
                    <a:pt x="335" y="16"/>
                    <a:pt x="280" y="51"/>
                  </a:cubicBezTo>
                  <a:cubicBezTo>
                    <a:pt x="32" y="175"/>
                    <a:pt x="1" y="609"/>
                    <a:pt x="249" y="1012"/>
                  </a:cubicBezTo>
                  <a:cubicBezTo>
                    <a:pt x="425" y="1339"/>
                    <a:pt x="723" y="1543"/>
                    <a:pt x="945" y="1543"/>
                  </a:cubicBezTo>
                  <a:cubicBezTo>
                    <a:pt x="997" y="1543"/>
                    <a:pt x="1045" y="1532"/>
                    <a:pt x="1086" y="1509"/>
                  </a:cubicBezTo>
                  <a:cubicBezTo>
                    <a:pt x="1335" y="1353"/>
                    <a:pt x="1335" y="919"/>
                    <a:pt x="1117" y="516"/>
                  </a:cubicBezTo>
                  <a:cubicBezTo>
                    <a:pt x="948" y="202"/>
                    <a:pt x="685" y="0"/>
                    <a:pt x="459"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5"/>
            <p:cNvSpPr/>
            <p:nvPr/>
          </p:nvSpPr>
          <p:spPr>
            <a:xfrm>
              <a:off x="8072839" y="3647027"/>
              <a:ext cx="33428" cy="41584"/>
            </a:xfrm>
            <a:custGeom>
              <a:avLst/>
              <a:gdLst/>
              <a:ahLst/>
              <a:cxnLst/>
              <a:rect l="l" t="t" r="r" b="b"/>
              <a:pathLst>
                <a:path w="1242" h="1545" extrusionOk="0">
                  <a:moveTo>
                    <a:pt x="377" y="0"/>
                  </a:moveTo>
                  <a:cubicBezTo>
                    <a:pt x="332" y="0"/>
                    <a:pt x="285" y="15"/>
                    <a:pt x="249" y="52"/>
                  </a:cubicBezTo>
                  <a:cubicBezTo>
                    <a:pt x="1" y="176"/>
                    <a:pt x="1" y="610"/>
                    <a:pt x="218" y="1013"/>
                  </a:cubicBezTo>
                  <a:cubicBezTo>
                    <a:pt x="394" y="1340"/>
                    <a:pt x="671" y="1544"/>
                    <a:pt x="902" y="1544"/>
                  </a:cubicBezTo>
                  <a:cubicBezTo>
                    <a:pt x="957" y="1544"/>
                    <a:pt x="1008" y="1533"/>
                    <a:pt x="1055" y="1510"/>
                  </a:cubicBezTo>
                  <a:cubicBezTo>
                    <a:pt x="1148" y="1448"/>
                    <a:pt x="1211" y="1386"/>
                    <a:pt x="1242" y="1292"/>
                  </a:cubicBezTo>
                  <a:cubicBezTo>
                    <a:pt x="962" y="1199"/>
                    <a:pt x="745" y="1013"/>
                    <a:pt x="621" y="765"/>
                  </a:cubicBezTo>
                  <a:cubicBezTo>
                    <a:pt x="466" y="517"/>
                    <a:pt x="404" y="269"/>
                    <a:pt x="466" y="21"/>
                  </a:cubicBezTo>
                  <a:cubicBezTo>
                    <a:pt x="440" y="8"/>
                    <a:pt x="409" y="0"/>
                    <a:pt x="377"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5"/>
            <p:cNvSpPr/>
            <p:nvPr/>
          </p:nvSpPr>
          <p:spPr>
            <a:xfrm>
              <a:off x="8309960" y="3711030"/>
              <a:ext cx="43441" cy="32594"/>
            </a:xfrm>
            <a:custGeom>
              <a:avLst/>
              <a:gdLst/>
              <a:ahLst/>
              <a:cxnLst/>
              <a:rect l="l" t="t" r="r" b="b"/>
              <a:pathLst>
                <a:path w="1614" h="1211" extrusionOk="0">
                  <a:moveTo>
                    <a:pt x="1303" y="0"/>
                  </a:moveTo>
                  <a:cubicBezTo>
                    <a:pt x="1241" y="279"/>
                    <a:pt x="1086" y="496"/>
                    <a:pt x="838" y="621"/>
                  </a:cubicBezTo>
                  <a:cubicBezTo>
                    <a:pt x="652" y="760"/>
                    <a:pt x="448" y="830"/>
                    <a:pt x="240" y="830"/>
                  </a:cubicBezTo>
                  <a:cubicBezTo>
                    <a:pt x="171" y="830"/>
                    <a:pt x="101" y="822"/>
                    <a:pt x="31" y="807"/>
                  </a:cubicBezTo>
                  <a:lnTo>
                    <a:pt x="31" y="807"/>
                  </a:lnTo>
                  <a:cubicBezTo>
                    <a:pt x="0" y="869"/>
                    <a:pt x="31" y="962"/>
                    <a:pt x="62" y="1055"/>
                  </a:cubicBezTo>
                  <a:cubicBezTo>
                    <a:pt x="135" y="1157"/>
                    <a:pt x="269" y="1211"/>
                    <a:pt x="432" y="1211"/>
                  </a:cubicBezTo>
                  <a:cubicBezTo>
                    <a:pt x="618" y="1211"/>
                    <a:pt x="841" y="1141"/>
                    <a:pt x="1055" y="993"/>
                  </a:cubicBezTo>
                  <a:cubicBezTo>
                    <a:pt x="1427" y="745"/>
                    <a:pt x="1613" y="372"/>
                    <a:pt x="1489" y="124"/>
                  </a:cubicBezTo>
                  <a:cubicBezTo>
                    <a:pt x="1427" y="62"/>
                    <a:pt x="1365" y="31"/>
                    <a:pt x="1303"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5"/>
            <p:cNvSpPr/>
            <p:nvPr/>
          </p:nvSpPr>
          <p:spPr>
            <a:xfrm>
              <a:off x="8214788" y="3663445"/>
              <a:ext cx="47613" cy="76815"/>
            </a:xfrm>
            <a:custGeom>
              <a:avLst/>
              <a:gdLst/>
              <a:ahLst/>
              <a:cxnLst/>
              <a:rect l="l" t="t" r="r" b="b"/>
              <a:pathLst>
                <a:path w="1769" h="2854" extrusionOk="0">
                  <a:moveTo>
                    <a:pt x="0" y="0"/>
                  </a:moveTo>
                  <a:lnTo>
                    <a:pt x="0" y="2854"/>
                  </a:lnTo>
                  <a:cubicBezTo>
                    <a:pt x="0" y="2575"/>
                    <a:pt x="403" y="2326"/>
                    <a:pt x="869" y="2326"/>
                  </a:cubicBezTo>
                  <a:cubicBezTo>
                    <a:pt x="1365" y="2326"/>
                    <a:pt x="1768" y="2575"/>
                    <a:pt x="1768" y="2854"/>
                  </a:cubicBezTo>
                  <a:lnTo>
                    <a:pt x="1768" y="0"/>
                  </a:lnTo>
                  <a:cubicBezTo>
                    <a:pt x="1458" y="62"/>
                    <a:pt x="1179" y="62"/>
                    <a:pt x="869" y="62"/>
                  </a:cubicBezTo>
                  <a:cubicBezTo>
                    <a:pt x="589" y="62"/>
                    <a:pt x="279" y="62"/>
                    <a:pt x="0"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5"/>
            <p:cNvSpPr/>
            <p:nvPr/>
          </p:nvSpPr>
          <p:spPr>
            <a:xfrm>
              <a:off x="8127126" y="3649234"/>
              <a:ext cx="87689" cy="90192"/>
            </a:xfrm>
            <a:custGeom>
              <a:avLst/>
              <a:gdLst/>
              <a:ahLst/>
              <a:cxnLst/>
              <a:rect l="l" t="t" r="r" b="b"/>
              <a:pathLst>
                <a:path w="3258" h="3351" extrusionOk="0">
                  <a:moveTo>
                    <a:pt x="1613" y="1"/>
                  </a:moveTo>
                  <a:lnTo>
                    <a:pt x="0" y="2420"/>
                  </a:lnTo>
                  <a:cubicBezTo>
                    <a:pt x="75" y="2315"/>
                    <a:pt x="215" y="2261"/>
                    <a:pt x="386" y="2261"/>
                  </a:cubicBezTo>
                  <a:cubicBezTo>
                    <a:pt x="568" y="2261"/>
                    <a:pt x="784" y="2323"/>
                    <a:pt x="993" y="2451"/>
                  </a:cubicBezTo>
                  <a:cubicBezTo>
                    <a:pt x="1365" y="2699"/>
                    <a:pt x="1582" y="3103"/>
                    <a:pt x="1427" y="3351"/>
                  </a:cubicBezTo>
                  <a:lnTo>
                    <a:pt x="3257" y="528"/>
                  </a:lnTo>
                  <a:cubicBezTo>
                    <a:pt x="2668" y="435"/>
                    <a:pt x="2109" y="249"/>
                    <a:pt x="1613"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5"/>
            <p:cNvSpPr/>
            <p:nvPr/>
          </p:nvSpPr>
          <p:spPr>
            <a:xfrm>
              <a:off x="8079514" y="3617501"/>
              <a:ext cx="91053" cy="70167"/>
            </a:xfrm>
            <a:custGeom>
              <a:avLst/>
              <a:gdLst/>
              <a:ahLst/>
              <a:cxnLst/>
              <a:rect l="l" t="t" r="r" b="b"/>
              <a:pathLst>
                <a:path w="3383" h="2607" extrusionOk="0">
                  <a:moveTo>
                    <a:pt x="1986" y="1"/>
                  </a:moveTo>
                  <a:lnTo>
                    <a:pt x="1" y="1118"/>
                  </a:lnTo>
                  <a:cubicBezTo>
                    <a:pt x="48" y="1094"/>
                    <a:pt x="100" y="1083"/>
                    <a:pt x="154" y="1083"/>
                  </a:cubicBezTo>
                  <a:cubicBezTo>
                    <a:pt x="385" y="1083"/>
                    <a:pt x="663" y="1287"/>
                    <a:pt x="838" y="1614"/>
                  </a:cubicBezTo>
                  <a:cubicBezTo>
                    <a:pt x="1056" y="2017"/>
                    <a:pt x="1056" y="2451"/>
                    <a:pt x="807" y="2607"/>
                  </a:cubicBezTo>
                  <a:lnTo>
                    <a:pt x="3382" y="1180"/>
                  </a:lnTo>
                  <a:cubicBezTo>
                    <a:pt x="2824" y="901"/>
                    <a:pt x="2358" y="497"/>
                    <a:pt x="198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5"/>
            <p:cNvSpPr/>
            <p:nvPr/>
          </p:nvSpPr>
          <p:spPr>
            <a:xfrm>
              <a:off x="8262374" y="3650068"/>
              <a:ext cx="86855" cy="89358"/>
            </a:xfrm>
            <a:custGeom>
              <a:avLst/>
              <a:gdLst/>
              <a:ahLst/>
              <a:cxnLst/>
              <a:rect l="l" t="t" r="r" b="b"/>
              <a:pathLst>
                <a:path w="3227" h="3320" extrusionOk="0">
                  <a:moveTo>
                    <a:pt x="1675" y="1"/>
                  </a:moveTo>
                  <a:cubicBezTo>
                    <a:pt x="1148" y="249"/>
                    <a:pt x="559" y="435"/>
                    <a:pt x="0" y="497"/>
                  </a:cubicBezTo>
                  <a:lnTo>
                    <a:pt x="1830" y="3320"/>
                  </a:lnTo>
                  <a:cubicBezTo>
                    <a:pt x="1675" y="3072"/>
                    <a:pt x="1861" y="2699"/>
                    <a:pt x="2265" y="2420"/>
                  </a:cubicBezTo>
                  <a:cubicBezTo>
                    <a:pt x="2457" y="2292"/>
                    <a:pt x="2666" y="2230"/>
                    <a:pt x="2844" y="2230"/>
                  </a:cubicBezTo>
                  <a:cubicBezTo>
                    <a:pt x="3011" y="2230"/>
                    <a:pt x="3151" y="2284"/>
                    <a:pt x="3226" y="2389"/>
                  </a:cubicBezTo>
                  <a:lnTo>
                    <a:pt x="1675" y="1"/>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5"/>
            <p:cNvSpPr/>
            <p:nvPr/>
          </p:nvSpPr>
          <p:spPr>
            <a:xfrm>
              <a:off x="8105406" y="3378953"/>
              <a:ext cx="262179" cy="287022"/>
            </a:xfrm>
            <a:custGeom>
              <a:avLst/>
              <a:gdLst/>
              <a:ahLst/>
              <a:cxnLst/>
              <a:rect l="l" t="t" r="r" b="b"/>
              <a:pathLst>
                <a:path w="9741" h="10664" extrusionOk="0">
                  <a:moveTo>
                    <a:pt x="4952" y="0"/>
                  </a:moveTo>
                  <a:cubicBezTo>
                    <a:pt x="4917" y="0"/>
                    <a:pt x="4886" y="8"/>
                    <a:pt x="4871" y="24"/>
                  </a:cubicBezTo>
                  <a:cubicBezTo>
                    <a:pt x="3537" y="1326"/>
                    <a:pt x="3102" y="2412"/>
                    <a:pt x="2978" y="2908"/>
                  </a:cubicBezTo>
                  <a:cubicBezTo>
                    <a:pt x="2960" y="2983"/>
                    <a:pt x="2895" y="3024"/>
                    <a:pt x="2834" y="3024"/>
                  </a:cubicBezTo>
                  <a:cubicBezTo>
                    <a:pt x="2794" y="3024"/>
                    <a:pt x="2755" y="3007"/>
                    <a:pt x="2730" y="2970"/>
                  </a:cubicBezTo>
                  <a:lnTo>
                    <a:pt x="2482" y="2598"/>
                  </a:lnTo>
                  <a:cubicBezTo>
                    <a:pt x="2465" y="2547"/>
                    <a:pt x="2420" y="2524"/>
                    <a:pt x="2372" y="2524"/>
                  </a:cubicBezTo>
                  <a:cubicBezTo>
                    <a:pt x="2333" y="2524"/>
                    <a:pt x="2293" y="2539"/>
                    <a:pt x="2265" y="2567"/>
                  </a:cubicBezTo>
                  <a:cubicBezTo>
                    <a:pt x="1396" y="3374"/>
                    <a:pt x="993" y="4583"/>
                    <a:pt x="1148" y="5762"/>
                  </a:cubicBezTo>
                  <a:cubicBezTo>
                    <a:pt x="1148" y="5865"/>
                    <a:pt x="1063" y="5925"/>
                    <a:pt x="981" y="5925"/>
                  </a:cubicBezTo>
                  <a:cubicBezTo>
                    <a:pt x="964" y="5925"/>
                    <a:pt x="947" y="5922"/>
                    <a:pt x="931" y="5917"/>
                  </a:cubicBezTo>
                  <a:lnTo>
                    <a:pt x="342" y="5576"/>
                  </a:lnTo>
                  <a:cubicBezTo>
                    <a:pt x="317" y="5559"/>
                    <a:pt x="290" y="5552"/>
                    <a:pt x="263" y="5552"/>
                  </a:cubicBezTo>
                  <a:cubicBezTo>
                    <a:pt x="191" y="5552"/>
                    <a:pt x="125" y="5609"/>
                    <a:pt x="125" y="5700"/>
                  </a:cubicBezTo>
                  <a:cubicBezTo>
                    <a:pt x="1" y="9360"/>
                    <a:pt x="2699" y="10632"/>
                    <a:pt x="4933" y="10632"/>
                  </a:cubicBezTo>
                  <a:lnTo>
                    <a:pt x="4933" y="10663"/>
                  </a:lnTo>
                  <a:cubicBezTo>
                    <a:pt x="7042" y="10663"/>
                    <a:pt x="8934" y="9670"/>
                    <a:pt x="9461" y="7654"/>
                  </a:cubicBezTo>
                  <a:cubicBezTo>
                    <a:pt x="9741" y="6413"/>
                    <a:pt x="9523" y="5111"/>
                    <a:pt x="8872" y="4056"/>
                  </a:cubicBezTo>
                  <a:cubicBezTo>
                    <a:pt x="8855" y="4005"/>
                    <a:pt x="8810" y="3982"/>
                    <a:pt x="8762" y="3982"/>
                  </a:cubicBezTo>
                  <a:cubicBezTo>
                    <a:pt x="8723" y="3982"/>
                    <a:pt x="8683" y="3997"/>
                    <a:pt x="8655" y="4025"/>
                  </a:cubicBezTo>
                  <a:lnTo>
                    <a:pt x="8159" y="4552"/>
                  </a:lnTo>
                  <a:cubicBezTo>
                    <a:pt x="8128" y="4573"/>
                    <a:pt x="8090" y="4583"/>
                    <a:pt x="8053" y="4583"/>
                  </a:cubicBezTo>
                  <a:cubicBezTo>
                    <a:pt x="7979" y="4583"/>
                    <a:pt x="7910" y="4542"/>
                    <a:pt x="7910" y="4459"/>
                  </a:cubicBezTo>
                  <a:cubicBezTo>
                    <a:pt x="7600" y="2102"/>
                    <a:pt x="5522" y="396"/>
                    <a:pt x="5057" y="24"/>
                  </a:cubicBezTo>
                  <a:cubicBezTo>
                    <a:pt x="5026" y="8"/>
                    <a:pt x="4987" y="0"/>
                    <a:pt x="4952"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5"/>
            <p:cNvSpPr/>
            <p:nvPr/>
          </p:nvSpPr>
          <p:spPr>
            <a:xfrm>
              <a:off x="8120424" y="3617501"/>
              <a:ext cx="50143" cy="40103"/>
            </a:xfrm>
            <a:custGeom>
              <a:avLst/>
              <a:gdLst/>
              <a:ahLst/>
              <a:cxnLst/>
              <a:rect l="l" t="t" r="r" b="b"/>
              <a:pathLst>
                <a:path w="1863" h="1490" extrusionOk="0">
                  <a:moveTo>
                    <a:pt x="466" y="1"/>
                  </a:moveTo>
                  <a:lnTo>
                    <a:pt x="466" y="32"/>
                  </a:lnTo>
                  <a:lnTo>
                    <a:pt x="1" y="280"/>
                  </a:lnTo>
                  <a:cubicBezTo>
                    <a:pt x="373" y="745"/>
                    <a:pt x="807" y="1149"/>
                    <a:pt x="1304" y="1490"/>
                  </a:cubicBezTo>
                  <a:lnTo>
                    <a:pt x="1862" y="1180"/>
                  </a:lnTo>
                  <a:cubicBezTo>
                    <a:pt x="1304" y="901"/>
                    <a:pt x="838" y="497"/>
                    <a:pt x="466"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5"/>
            <p:cNvSpPr/>
            <p:nvPr/>
          </p:nvSpPr>
          <p:spPr>
            <a:xfrm>
              <a:off x="8162169" y="3649234"/>
              <a:ext cx="52646" cy="26754"/>
            </a:xfrm>
            <a:custGeom>
              <a:avLst/>
              <a:gdLst/>
              <a:ahLst/>
              <a:cxnLst/>
              <a:rect l="l" t="t" r="r" b="b"/>
              <a:pathLst>
                <a:path w="1956" h="994" extrusionOk="0">
                  <a:moveTo>
                    <a:pt x="311" y="1"/>
                  </a:moveTo>
                  <a:lnTo>
                    <a:pt x="1" y="435"/>
                  </a:lnTo>
                  <a:cubicBezTo>
                    <a:pt x="528" y="714"/>
                    <a:pt x="1056" y="900"/>
                    <a:pt x="1645" y="993"/>
                  </a:cubicBezTo>
                  <a:lnTo>
                    <a:pt x="1955" y="528"/>
                  </a:lnTo>
                  <a:cubicBezTo>
                    <a:pt x="1366" y="435"/>
                    <a:pt x="807" y="249"/>
                    <a:pt x="311"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5"/>
            <p:cNvSpPr/>
            <p:nvPr/>
          </p:nvSpPr>
          <p:spPr>
            <a:xfrm>
              <a:off x="8214788" y="3663445"/>
              <a:ext cx="47613" cy="15880"/>
            </a:xfrm>
            <a:custGeom>
              <a:avLst/>
              <a:gdLst/>
              <a:ahLst/>
              <a:cxnLst/>
              <a:rect l="l" t="t" r="r" b="b"/>
              <a:pathLst>
                <a:path w="1769" h="590" extrusionOk="0">
                  <a:moveTo>
                    <a:pt x="0" y="0"/>
                  </a:moveTo>
                  <a:lnTo>
                    <a:pt x="0" y="527"/>
                  </a:lnTo>
                  <a:cubicBezTo>
                    <a:pt x="279" y="558"/>
                    <a:pt x="589" y="589"/>
                    <a:pt x="900" y="589"/>
                  </a:cubicBezTo>
                  <a:cubicBezTo>
                    <a:pt x="1179" y="589"/>
                    <a:pt x="1458" y="589"/>
                    <a:pt x="1768" y="527"/>
                  </a:cubicBezTo>
                  <a:lnTo>
                    <a:pt x="1768" y="0"/>
                  </a:lnTo>
                  <a:cubicBezTo>
                    <a:pt x="1458" y="62"/>
                    <a:pt x="1179" y="62"/>
                    <a:pt x="869" y="62"/>
                  </a:cubicBezTo>
                  <a:cubicBezTo>
                    <a:pt x="589" y="62"/>
                    <a:pt x="279" y="62"/>
                    <a:pt x="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5"/>
            <p:cNvSpPr/>
            <p:nvPr/>
          </p:nvSpPr>
          <p:spPr>
            <a:xfrm>
              <a:off x="8262374" y="3650068"/>
              <a:ext cx="52619" cy="26754"/>
            </a:xfrm>
            <a:custGeom>
              <a:avLst/>
              <a:gdLst/>
              <a:ahLst/>
              <a:cxnLst/>
              <a:rect l="l" t="t" r="r" b="b"/>
              <a:pathLst>
                <a:path w="1955" h="994" extrusionOk="0">
                  <a:moveTo>
                    <a:pt x="1675" y="1"/>
                  </a:moveTo>
                  <a:cubicBezTo>
                    <a:pt x="1148" y="249"/>
                    <a:pt x="559" y="435"/>
                    <a:pt x="0" y="497"/>
                  </a:cubicBezTo>
                  <a:lnTo>
                    <a:pt x="310" y="993"/>
                  </a:lnTo>
                  <a:cubicBezTo>
                    <a:pt x="869" y="900"/>
                    <a:pt x="1427" y="714"/>
                    <a:pt x="1954" y="435"/>
                  </a:cubicBezTo>
                  <a:lnTo>
                    <a:pt x="1675"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5"/>
            <p:cNvSpPr/>
            <p:nvPr/>
          </p:nvSpPr>
          <p:spPr>
            <a:xfrm>
              <a:off x="8307457" y="3618362"/>
              <a:ext cx="49281" cy="39242"/>
            </a:xfrm>
            <a:custGeom>
              <a:avLst/>
              <a:gdLst/>
              <a:ahLst/>
              <a:cxnLst/>
              <a:rect l="l" t="t" r="r" b="b"/>
              <a:pathLst>
                <a:path w="1831" h="1458" extrusionOk="0">
                  <a:moveTo>
                    <a:pt x="1365" y="0"/>
                  </a:moveTo>
                  <a:cubicBezTo>
                    <a:pt x="993" y="465"/>
                    <a:pt x="528" y="869"/>
                    <a:pt x="0" y="1148"/>
                  </a:cubicBezTo>
                  <a:lnTo>
                    <a:pt x="559" y="1458"/>
                  </a:lnTo>
                  <a:cubicBezTo>
                    <a:pt x="1055" y="1148"/>
                    <a:pt x="1489" y="744"/>
                    <a:pt x="1830" y="248"/>
                  </a:cubicBezTo>
                  <a:lnTo>
                    <a:pt x="1365"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5"/>
            <p:cNvSpPr/>
            <p:nvPr/>
          </p:nvSpPr>
          <p:spPr>
            <a:xfrm>
              <a:off x="8105406" y="3532369"/>
              <a:ext cx="258842" cy="132772"/>
            </a:xfrm>
            <a:custGeom>
              <a:avLst/>
              <a:gdLst/>
              <a:ahLst/>
              <a:cxnLst/>
              <a:rect l="l" t="t" r="r" b="b"/>
              <a:pathLst>
                <a:path w="9617" h="4933" extrusionOk="0">
                  <a:moveTo>
                    <a:pt x="125" y="0"/>
                  </a:moveTo>
                  <a:cubicBezTo>
                    <a:pt x="1" y="3629"/>
                    <a:pt x="2730" y="4932"/>
                    <a:pt x="4933" y="4932"/>
                  </a:cubicBezTo>
                  <a:cubicBezTo>
                    <a:pt x="7042" y="4932"/>
                    <a:pt x="8934" y="3939"/>
                    <a:pt x="9461" y="1923"/>
                  </a:cubicBezTo>
                  <a:cubicBezTo>
                    <a:pt x="9554" y="1489"/>
                    <a:pt x="9617" y="1055"/>
                    <a:pt x="9586" y="620"/>
                  </a:cubicBezTo>
                  <a:lnTo>
                    <a:pt x="9586" y="620"/>
                  </a:lnTo>
                  <a:cubicBezTo>
                    <a:pt x="9554" y="900"/>
                    <a:pt x="9523" y="1148"/>
                    <a:pt x="9461" y="1427"/>
                  </a:cubicBezTo>
                  <a:cubicBezTo>
                    <a:pt x="8934" y="3443"/>
                    <a:pt x="7042" y="4436"/>
                    <a:pt x="4933" y="4436"/>
                  </a:cubicBezTo>
                  <a:cubicBezTo>
                    <a:pt x="2854" y="4436"/>
                    <a:pt x="249" y="3257"/>
                    <a:pt x="125"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5"/>
            <p:cNvSpPr/>
            <p:nvPr/>
          </p:nvSpPr>
          <p:spPr>
            <a:xfrm>
              <a:off x="8193902" y="3560952"/>
              <a:ext cx="88523" cy="104188"/>
            </a:xfrm>
            <a:custGeom>
              <a:avLst/>
              <a:gdLst/>
              <a:ahLst/>
              <a:cxnLst/>
              <a:rect l="l" t="t" r="r" b="b"/>
              <a:pathLst>
                <a:path w="3289" h="3871" extrusionOk="0">
                  <a:moveTo>
                    <a:pt x="1648" y="0"/>
                  </a:moveTo>
                  <a:cubicBezTo>
                    <a:pt x="1621" y="0"/>
                    <a:pt x="1598" y="8"/>
                    <a:pt x="1583" y="24"/>
                  </a:cubicBezTo>
                  <a:lnTo>
                    <a:pt x="1552" y="24"/>
                  </a:lnTo>
                  <a:cubicBezTo>
                    <a:pt x="1241" y="210"/>
                    <a:pt x="1" y="1047"/>
                    <a:pt x="1" y="2319"/>
                  </a:cubicBezTo>
                  <a:cubicBezTo>
                    <a:pt x="1" y="3817"/>
                    <a:pt x="1418" y="3870"/>
                    <a:pt x="1621" y="3870"/>
                  </a:cubicBezTo>
                  <a:cubicBezTo>
                    <a:pt x="1636" y="3870"/>
                    <a:pt x="1645" y="3870"/>
                    <a:pt x="1645" y="3870"/>
                  </a:cubicBezTo>
                  <a:cubicBezTo>
                    <a:pt x="1645" y="3870"/>
                    <a:pt x="1653" y="3870"/>
                    <a:pt x="1669" y="3870"/>
                  </a:cubicBezTo>
                  <a:cubicBezTo>
                    <a:pt x="1871" y="3870"/>
                    <a:pt x="3289" y="3817"/>
                    <a:pt x="3289" y="2319"/>
                  </a:cubicBezTo>
                  <a:cubicBezTo>
                    <a:pt x="3289" y="1047"/>
                    <a:pt x="2048" y="210"/>
                    <a:pt x="1738" y="24"/>
                  </a:cubicBezTo>
                  <a:cubicBezTo>
                    <a:pt x="1707" y="8"/>
                    <a:pt x="1676" y="0"/>
                    <a:pt x="1648"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5"/>
            <p:cNvSpPr/>
            <p:nvPr/>
          </p:nvSpPr>
          <p:spPr>
            <a:xfrm>
              <a:off x="8200577" y="3646730"/>
              <a:ext cx="76008" cy="18195"/>
            </a:xfrm>
            <a:custGeom>
              <a:avLst/>
              <a:gdLst/>
              <a:ahLst/>
              <a:cxnLst/>
              <a:rect l="l" t="t" r="r" b="b"/>
              <a:pathLst>
                <a:path w="2824" h="676" extrusionOk="0">
                  <a:moveTo>
                    <a:pt x="1" y="1"/>
                  </a:moveTo>
                  <a:lnTo>
                    <a:pt x="1" y="1"/>
                  </a:lnTo>
                  <a:cubicBezTo>
                    <a:pt x="357" y="450"/>
                    <a:pt x="877" y="675"/>
                    <a:pt x="1400" y="675"/>
                  </a:cubicBezTo>
                  <a:cubicBezTo>
                    <a:pt x="1924" y="675"/>
                    <a:pt x="2451" y="450"/>
                    <a:pt x="2823" y="1"/>
                  </a:cubicBezTo>
                  <a:lnTo>
                    <a:pt x="2823" y="1"/>
                  </a:lnTo>
                  <a:cubicBezTo>
                    <a:pt x="2358" y="125"/>
                    <a:pt x="1893" y="187"/>
                    <a:pt x="1397" y="187"/>
                  </a:cubicBezTo>
                  <a:cubicBezTo>
                    <a:pt x="931" y="187"/>
                    <a:pt x="466" y="125"/>
                    <a:pt x="1" y="1"/>
                  </a:cubicBezTo>
                  <a:close/>
                </a:path>
              </a:pathLst>
            </a:custGeom>
            <a:solidFill>
              <a:srgbClr val="FC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45"/>
          <p:cNvGrpSpPr/>
          <p:nvPr/>
        </p:nvGrpSpPr>
        <p:grpSpPr>
          <a:xfrm>
            <a:off x="4661687" y="2557558"/>
            <a:ext cx="376568" cy="308742"/>
            <a:chOff x="5610762" y="1604824"/>
            <a:chExt cx="376568" cy="308742"/>
          </a:xfrm>
        </p:grpSpPr>
        <p:sp>
          <p:nvSpPr>
            <p:cNvPr id="703" name="Google Shape;703;p45"/>
            <p:cNvSpPr/>
            <p:nvPr/>
          </p:nvSpPr>
          <p:spPr>
            <a:xfrm>
              <a:off x="5618271" y="1605658"/>
              <a:ext cx="369058" cy="279512"/>
            </a:xfrm>
            <a:custGeom>
              <a:avLst/>
              <a:gdLst/>
              <a:ahLst/>
              <a:cxnLst/>
              <a:rect l="l" t="t" r="r" b="b"/>
              <a:pathLst>
                <a:path w="13712" h="10385" extrusionOk="0">
                  <a:moveTo>
                    <a:pt x="6732" y="1"/>
                  </a:moveTo>
                  <a:cubicBezTo>
                    <a:pt x="6709" y="1"/>
                    <a:pt x="6686" y="8"/>
                    <a:pt x="6670" y="24"/>
                  </a:cubicBezTo>
                  <a:lnTo>
                    <a:pt x="4592" y="1420"/>
                  </a:lnTo>
                  <a:lnTo>
                    <a:pt x="4561" y="1420"/>
                  </a:lnTo>
                  <a:lnTo>
                    <a:pt x="2700" y="1916"/>
                  </a:lnTo>
                  <a:cubicBezTo>
                    <a:pt x="2669" y="1947"/>
                    <a:pt x="2607" y="1978"/>
                    <a:pt x="2607" y="2040"/>
                  </a:cubicBezTo>
                  <a:lnTo>
                    <a:pt x="1924" y="4925"/>
                  </a:lnTo>
                  <a:lnTo>
                    <a:pt x="807" y="5452"/>
                  </a:lnTo>
                  <a:cubicBezTo>
                    <a:pt x="776" y="5483"/>
                    <a:pt x="745" y="5514"/>
                    <a:pt x="745" y="5545"/>
                  </a:cubicBezTo>
                  <a:lnTo>
                    <a:pt x="1" y="10384"/>
                  </a:lnTo>
                  <a:lnTo>
                    <a:pt x="13556" y="10384"/>
                  </a:lnTo>
                  <a:cubicBezTo>
                    <a:pt x="13649" y="10384"/>
                    <a:pt x="13712" y="10291"/>
                    <a:pt x="13712" y="10229"/>
                  </a:cubicBezTo>
                  <a:lnTo>
                    <a:pt x="13122" y="6073"/>
                  </a:lnTo>
                  <a:cubicBezTo>
                    <a:pt x="13122" y="6042"/>
                    <a:pt x="13091" y="6011"/>
                    <a:pt x="13091" y="5980"/>
                  </a:cubicBezTo>
                  <a:lnTo>
                    <a:pt x="11633" y="4770"/>
                  </a:lnTo>
                  <a:cubicBezTo>
                    <a:pt x="11633" y="4770"/>
                    <a:pt x="11602" y="4739"/>
                    <a:pt x="11602" y="4739"/>
                  </a:cubicBezTo>
                  <a:lnTo>
                    <a:pt x="10175" y="1761"/>
                  </a:lnTo>
                  <a:cubicBezTo>
                    <a:pt x="10144" y="1730"/>
                    <a:pt x="10113" y="1699"/>
                    <a:pt x="10113" y="1668"/>
                  </a:cubicBezTo>
                  <a:lnTo>
                    <a:pt x="6794" y="24"/>
                  </a:lnTo>
                  <a:cubicBezTo>
                    <a:pt x="6779" y="8"/>
                    <a:pt x="6755" y="1"/>
                    <a:pt x="673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5"/>
            <p:cNvSpPr/>
            <p:nvPr/>
          </p:nvSpPr>
          <p:spPr>
            <a:xfrm>
              <a:off x="5726820" y="1765614"/>
              <a:ext cx="138612" cy="119556"/>
            </a:xfrm>
            <a:custGeom>
              <a:avLst/>
              <a:gdLst/>
              <a:ahLst/>
              <a:cxnLst/>
              <a:rect l="l" t="t" r="r" b="b"/>
              <a:pathLst>
                <a:path w="5150" h="4442" extrusionOk="0">
                  <a:moveTo>
                    <a:pt x="2943" y="1"/>
                  </a:moveTo>
                  <a:cubicBezTo>
                    <a:pt x="2912" y="1"/>
                    <a:pt x="2880" y="10"/>
                    <a:pt x="2854" y="37"/>
                  </a:cubicBezTo>
                  <a:lnTo>
                    <a:pt x="776" y="1526"/>
                  </a:lnTo>
                  <a:cubicBezTo>
                    <a:pt x="745" y="1557"/>
                    <a:pt x="745" y="1588"/>
                    <a:pt x="714" y="1619"/>
                  </a:cubicBezTo>
                  <a:lnTo>
                    <a:pt x="0" y="4441"/>
                  </a:lnTo>
                  <a:lnTo>
                    <a:pt x="5150" y="4441"/>
                  </a:lnTo>
                  <a:lnTo>
                    <a:pt x="4591" y="1681"/>
                  </a:lnTo>
                  <a:cubicBezTo>
                    <a:pt x="4591" y="1650"/>
                    <a:pt x="4560" y="1619"/>
                    <a:pt x="4560" y="1588"/>
                  </a:cubicBezTo>
                  <a:lnTo>
                    <a:pt x="3040" y="37"/>
                  </a:lnTo>
                  <a:cubicBezTo>
                    <a:pt x="3022" y="19"/>
                    <a:pt x="2984" y="1"/>
                    <a:pt x="2943"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5"/>
            <p:cNvSpPr/>
            <p:nvPr/>
          </p:nvSpPr>
          <p:spPr>
            <a:xfrm>
              <a:off x="5795291" y="1765614"/>
              <a:ext cx="70140" cy="119556"/>
            </a:xfrm>
            <a:custGeom>
              <a:avLst/>
              <a:gdLst/>
              <a:ahLst/>
              <a:cxnLst/>
              <a:rect l="l" t="t" r="r" b="b"/>
              <a:pathLst>
                <a:path w="2606" h="4442" extrusionOk="0">
                  <a:moveTo>
                    <a:pt x="399" y="1"/>
                  </a:moveTo>
                  <a:cubicBezTo>
                    <a:pt x="368" y="1"/>
                    <a:pt x="336" y="10"/>
                    <a:pt x="310" y="37"/>
                  </a:cubicBezTo>
                  <a:lnTo>
                    <a:pt x="0" y="254"/>
                  </a:lnTo>
                  <a:lnTo>
                    <a:pt x="1520" y="1836"/>
                  </a:lnTo>
                  <a:lnTo>
                    <a:pt x="2047" y="4441"/>
                  </a:lnTo>
                  <a:lnTo>
                    <a:pt x="2606" y="4441"/>
                  </a:lnTo>
                  <a:lnTo>
                    <a:pt x="2047" y="1681"/>
                  </a:lnTo>
                  <a:cubicBezTo>
                    <a:pt x="2047" y="1650"/>
                    <a:pt x="2016" y="1619"/>
                    <a:pt x="2016" y="1588"/>
                  </a:cubicBezTo>
                  <a:lnTo>
                    <a:pt x="496" y="37"/>
                  </a:lnTo>
                  <a:cubicBezTo>
                    <a:pt x="478" y="19"/>
                    <a:pt x="440" y="1"/>
                    <a:pt x="399"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5"/>
            <p:cNvSpPr/>
            <p:nvPr/>
          </p:nvSpPr>
          <p:spPr>
            <a:xfrm>
              <a:off x="5784418" y="1604824"/>
              <a:ext cx="202912" cy="280347"/>
            </a:xfrm>
            <a:custGeom>
              <a:avLst/>
              <a:gdLst/>
              <a:ahLst/>
              <a:cxnLst/>
              <a:rect l="l" t="t" r="r" b="b"/>
              <a:pathLst>
                <a:path w="7539" h="10416" extrusionOk="0">
                  <a:moveTo>
                    <a:pt x="544" y="1"/>
                  </a:moveTo>
                  <a:cubicBezTo>
                    <a:pt x="520" y="1"/>
                    <a:pt x="497" y="8"/>
                    <a:pt x="466" y="24"/>
                  </a:cubicBezTo>
                  <a:lnTo>
                    <a:pt x="1" y="334"/>
                  </a:lnTo>
                  <a:lnTo>
                    <a:pt x="3413" y="2040"/>
                  </a:lnTo>
                  <a:cubicBezTo>
                    <a:pt x="3444" y="2071"/>
                    <a:pt x="3444" y="2071"/>
                    <a:pt x="3475" y="2102"/>
                  </a:cubicBezTo>
                  <a:lnTo>
                    <a:pt x="3475" y="2133"/>
                  </a:lnTo>
                  <a:lnTo>
                    <a:pt x="4933" y="5111"/>
                  </a:lnTo>
                  <a:cubicBezTo>
                    <a:pt x="4933" y="5111"/>
                    <a:pt x="4933" y="5142"/>
                    <a:pt x="4964" y="5142"/>
                  </a:cubicBezTo>
                  <a:lnTo>
                    <a:pt x="6391" y="6352"/>
                  </a:lnTo>
                  <a:cubicBezTo>
                    <a:pt x="6422" y="6383"/>
                    <a:pt x="6422" y="6414"/>
                    <a:pt x="6453" y="6445"/>
                  </a:cubicBezTo>
                  <a:lnTo>
                    <a:pt x="6980" y="10415"/>
                  </a:lnTo>
                  <a:lnTo>
                    <a:pt x="7383" y="10415"/>
                  </a:lnTo>
                  <a:cubicBezTo>
                    <a:pt x="7445" y="10415"/>
                    <a:pt x="7539" y="10322"/>
                    <a:pt x="7507" y="10260"/>
                  </a:cubicBezTo>
                  <a:lnTo>
                    <a:pt x="6949" y="6073"/>
                  </a:lnTo>
                  <a:cubicBezTo>
                    <a:pt x="6918" y="6042"/>
                    <a:pt x="6918" y="6011"/>
                    <a:pt x="6887" y="5980"/>
                  </a:cubicBezTo>
                  <a:lnTo>
                    <a:pt x="5460" y="4801"/>
                  </a:lnTo>
                  <a:cubicBezTo>
                    <a:pt x="5429" y="4770"/>
                    <a:pt x="5429" y="4770"/>
                    <a:pt x="5429" y="4739"/>
                  </a:cubicBezTo>
                  <a:lnTo>
                    <a:pt x="3971" y="1761"/>
                  </a:lnTo>
                  <a:cubicBezTo>
                    <a:pt x="3971" y="1730"/>
                    <a:pt x="3940" y="1699"/>
                    <a:pt x="3909" y="1699"/>
                  </a:cubicBezTo>
                  <a:lnTo>
                    <a:pt x="621" y="24"/>
                  </a:lnTo>
                  <a:cubicBezTo>
                    <a:pt x="590" y="8"/>
                    <a:pt x="567" y="1"/>
                    <a:pt x="544" y="1"/>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5"/>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5"/>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5"/>
            <p:cNvSpPr/>
            <p:nvPr/>
          </p:nvSpPr>
          <p:spPr>
            <a:xfrm>
              <a:off x="5653342" y="1851742"/>
              <a:ext cx="32594" cy="53453"/>
            </a:xfrm>
            <a:custGeom>
              <a:avLst/>
              <a:gdLst/>
              <a:ahLst/>
              <a:cxnLst/>
              <a:rect l="l" t="t" r="r" b="b"/>
              <a:pathLst>
                <a:path w="1211" h="1986" extrusionOk="0">
                  <a:moveTo>
                    <a:pt x="1" y="1"/>
                  </a:moveTo>
                  <a:lnTo>
                    <a:pt x="621" y="931"/>
                  </a:lnTo>
                  <a:lnTo>
                    <a:pt x="125" y="1986"/>
                  </a:lnTo>
                  <a:lnTo>
                    <a:pt x="714" y="1862"/>
                  </a:lnTo>
                  <a:lnTo>
                    <a:pt x="1211" y="1024"/>
                  </a:lnTo>
                  <a:lnTo>
                    <a:pt x="621" y="125"/>
                  </a:lnTo>
                  <a:lnTo>
                    <a:pt x="1"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5"/>
            <p:cNvSpPr/>
            <p:nvPr/>
          </p:nvSpPr>
          <p:spPr>
            <a:xfrm>
              <a:off x="5887960" y="1842214"/>
              <a:ext cx="99370" cy="67503"/>
            </a:xfrm>
            <a:custGeom>
              <a:avLst/>
              <a:gdLst/>
              <a:ahLst/>
              <a:cxnLst/>
              <a:rect l="l" t="t" r="r" b="b"/>
              <a:pathLst>
                <a:path w="3692" h="2508" extrusionOk="0">
                  <a:moveTo>
                    <a:pt x="1217" y="1"/>
                  </a:moveTo>
                  <a:cubicBezTo>
                    <a:pt x="1174" y="1"/>
                    <a:pt x="1130" y="22"/>
                    <a:pt x="1086" y="44"/>
                  </a:cubicBezTo>
                  <a:lnTo>
                    <a:pt x="0" y="1285"/>
                  </a:lnTo>
                  <a:lnTo>
                    <a:pt x="93" y="2216"/>
                  </a:lnTo>
                  <a:lnTo>
                    <a:pt x="1985" y="2216"/>
                  </a:lnTo>
                  <a:lnTo>
                    <a:pt x="3071" y="2495"/>
                  </a:lnTo>
                  <a:cubicBezTo>
                    <a:pt x="3089" y="2504"/>
                    <a:pt x="3105" y="2508"/>
                    <a:pt x="3118" y="2508"/>
                  </a:cubicBezTo>
                  <a:cubicBezTo>
                    <a:pt x="3151" y="2508"/>
                    <a:pt x="3173" y="2486"/>
                    <a:pt x="3195" y="2464"/>
                  </a:cubicBezTo>
                  <a:lnTo>
                    <a:pt x="3629" y="2123"/>
                  </a:lnTo>
                  <a:cubicBezTo>
                    <a:pt x="3660" y="2061"/>
                    <a:pt x="3692" y="1999"/>
                    <a:pt x="3660" y="1968"/>
                  </a:cubicBezTo>
                  <a:lnTo>
                    <a:pt x="3319" y="1068"/>
                  </a:lnTo>
                  <a:cubicBezTo>
                    <a:pt x="3288" y="1068"/>
                    <a:pt x="3288" y="1037"/>
                    <a:pt x="3257" y="1037"/>
                  </a:cubicBezTo>
                  <a:lnTo>
                    <a:pt x="2420" y="355"/>
                  </a:lnTo>
                  <a:cubicBezTo>
                    <a:pt x="2389" y="324"/>
                    <a:pt x="2358" y="324"/>
                    <a:pt x="2327" y="324"/>
                  </a:cubicBezTo>
                  <a:lnTo>
                    <a:pt x="1830" y="324"/>
                  </a:lnTo>
                  <a:lnTo>
                    <a:pt x="1272" y="13"/>
                  </a:lnTo>
                  <a:cubicBezTo>
                    <a:pt x="1254" y="4"/>
                    <a:pt x="1236" y="1"/>
                    <a:pt x="121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5"/>
            <p:cNvSpPr/>
            <p:nvPr/>
          </p:nvSpPr>
          <p:spPr>
            <a:xfrm>
              <a:off x="5923030" y="1844233"/>
              <a:ext cx="63466" cy="63466"/>
            </a:xfrm>
            <a:custGeom>
              <a:avLst/>
              <a:gdLst/>
              <a:ahLst/>
              <a:cxnLst/>
              <a:rect l="l" t="t" r="r" b="b"/>
              <a:pathLst>
                <a:path w="2358" h="2358" extrusionOk="0">
                  <a:moveTo>
                    <a:pt x="0" y="0"/>
                  </a:moveTo>
                  <a:lnTo>
                    <a:pt x="1551" y="1210"/>
                  </a:lnTo>
                  <a:lnTo>
                    <a:pt x="1985" y="2358"/>
                  </a:lnTo>
                  <a:lnTo>
                    <a:pt x="2326" y="2048"/>
                  </a:lnTo>
                  <a:cubicBezTo>
                    <a:pt x="2357" y="2017"/>
                    <a:pt x="2357" y="1955"/>
                    <a:pt x="2357" y="1893"/>
                  </a:cubicBezTo>
                  <a:lnTo>
                    <a:pt x="1985" y="1024"/>
                  </a:lnTo>
                  <a:cubicBezTo>
                    <a:pt x="1985" y="993"/>
                    <a:pt x="1985" y="993"/>
                    <a:pt x="1954" y="962"/>
                  </a:cubicBezTo>
                  <a:lnTo>
                    <a:pt x="1117" y="280"/>
                  </a:lnTo>
                  <a:cubicBezTo>
                    <a:pt x="1086" y="280"/>
                    <a:pt x="1055" y="249"/>
                    <a:pt x="1024" y="249"/>
                  </a:cubicBezTo>
                  <a:lnTo>
                    <a:pt x="527" y="249"/>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5"/>
            <p:cNvSpPr/>
            <p:nvPr/>
          </p:nvSpPr>
          <p:spPr>
            <a:xfrm>
              <a:off x="5850386" y="1873651"/>
              <a:ext cx="53453" cy="39915"/>
            </a:xfrm>
            <a:custGeom>
              <a:avLst/>
              <a:gdLst/>
              <a:ahLst/>
              <a:cxnLst/>
              <a:rect l="l" t="t" r="r" b="b"/>
              <a:pathLst>
                <a:path w="1986" h="1483" extrusionOk="0">
                  <a:moveTo>
                    <a:pt x="1121" y="1"/>
                  </a:moveTo>
                  <a:cubicBezTo>
                    <a:pt x="1094" y="1"/>
                    <a:pt x="1071" y="9"/>
                    <a:pt x="1055" y="24"/>
                  </a:cubicBezTo>
                  <a:lnTo>
                    <a:pt x="155" y="769"/>
                  </a:lnTo>
                  <a:cubicBezTo>
                    <a:pt x="124" y="800"/>
                    <a:pt x="124" y="831"/>
                    <a:pt x="93" y="862"/>
                  </a:cubicBezTo>
                  <a:lnTo>
                    <a:pt x="31" y="1327"/>
                  </a:lnTo>
                  <a:cubicBezTo>
                    <a:pt x="0" y="1420"/>
                    <a:pt x="62" y="1482"/>
                    <a:pt x="155" y="1482"/>
                  </a:cubicBezTo>
                  <a:lnTo>
                    <a:pt x="1520" y="1482"/>
                  </a:lnTo>
                  <a:lnTo>
                    <a:pt x="1893" y="1265"/>
                  </a:lnTo>
                  <a:lnTo>
                    <a:pt x="1924" y="1265"/>
                  </a:lnTo>
                  <a:cubicBezTo>
                    <a:pt x="1955" y="1234"/>
                    <a:pt x="1986" y="1172"/>
                    <a:pt x="1986" y="1110"/>
                  </a:cubicBezTo>
                  <a:lnTo>
                    <a:pt x="1830" y="458"/>
                  </a:lnTo>
                  <a:lnTo>
                    <a:pt x="1210" y="24"/>
                  </a:lnTo>
                  <a:cubicBezTo>
                    <a:pt x="1179" y="9"/>
                    <a:pt x="1148" y="1"/>
                    <a:pt x="11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5"/>
            <p:cNvSpPr/>
            <p:nvPr/>
          </p:nvSpPr>
          <p:spPr>
            <a:xfrm>
              <a:off x="5883788" y="1874297"/>
              <a:ext cx="20052" cy="38408"/>
            </a:xfrm>
            <a:custGeom>
              <a:avLst/>
              <a:gdLst/>
              <a:ahLst/>
              <a:cxnLst/>
              <a:rect l="l" t="t" r="r" b="b"/>
              <a:pathLst>
                <a:path w="745" h="1427" extrusionOk="0">
                  <a:moveTo>
                    <a:pt x="0" y="0"/>
                  </a:moveTo>
                  <a:lnTo>
                    <a:pt x="310" y="1427"/>
                  </a:lnTo>
                  <a:lnTo>
                    <a:pt x="652" y="1210"/>
                  </a:lnTo>
                  <a:cubicBezTo>
                    <a:pt x="714" y="1179"/>
                    <a:pt x="745" y="1117"/>
                    <a:pt x="745" y="1055"/>
                  </a:cubicBezTo>
                  <a:lnTo>
                    <a:pt x="589" y="403"/>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5"/>
            <p:cNvSpPr/>
            <p:nvPr/>
          </p:nvSpPr>
          <p:spPr>
            <a:xfrm>
              <a:off x="5672559" y="1870959"/>
              <a:ext cx="60962" cy="35070"/>
            </a:xfrm>
            <a:custGeom>
              <a:avLst/>
              <a:gdLst/>
              <a:ahLst/>
              <a:cxnLst/>
              <a:rect l="l" t="t" r="r" b="b"/>
              <a:pathLst>
                <a:path w="2265" h="1303" extrusionOk="0">
                  <a:moveTo>
                    <a:pt x="931" y="0"/>
                  </a:moveTo>
                  <a:lnTo>
                    <a:pt x="217" y="465"/>
                  </a:lnTo>
                  <a:lnTo>
                    <a:pt x="0" y="1117"/>
                  </a:lnTo>
                  <a:lnTo>
                    <a:pt x="434" y="1303"/>
                  </a:lnTo>
                  <a:lnTo>
                    <a:pt x="1830" y="1303"/>
                  </a:lnTo>
                  <a:lnTo>
                    <a:pt x="2172" y="1055"/>
                  </a:lnTo>
                  <a:cubicBezTo>
                    <a:pt x="2234" y="993"/>
                    <a:pt x="2265" y="931"/>
                    <a:pt x="2203" y="869"/>
                  </a:cubicBezTo>
                  <a:lnTo>
                    <a:pt x="1768" y="279"/>
                  </a:lnTo>
                  <a:cubicBezTo>
                    <a:pt x="1768" y="248"/>
                    <a:pt x="1737" y="248"/>
                    <a:pt x="1706" y="248"/>
                  </a:cubicBezTo>
                  <a:lnTo>
                    <a:pt x="105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5"/>
            <p:cNvSpPr/>
            <p:nvPr/>
          </p:nvSpPr>
          <p:spPr>
            <a:xfrm>
              <a:off x="5687577" y="1870959"/>
              <a:ext cx="45944" cy="33402"/>
            </a:xfrm>
            <a:custGeom>
              <a:avLst/>
              <a:gdLst/>
              <a:ahLst/>
              <a:cxnLst/>
              <a:rect l="l" t="t" r="r" b="b"/>
              <a:pathLst>
                <a:path w="1707" h="1241" extrusionOk="0">
                  <a:moveTo>
                    <a:pt x="373" y="0"/>
                  </a:moveTo>
                  <a:lnTo>
                    <a:pt x="1" y="248"/>
                  </a:lnTo>
                  <a:lnTo>
                    <a:pt x="869" y="589"/>
                  </a:lnTo>
                  <a:lnTo>
                    <a:pt x="1365" y="1241"/>
                  </a:lnTo>
                  <a:lnTo>
                    <a:pt x="1614" y="1055"/>
                  </a:lnTo>
                  <a:cubicBezTo>
                    <a:pt x="1676" y="1024"/>
                    <a:pt x="1707" y="931"/>
                    <a:pt x="1645" y="869"/>
                  </a:cubicBezTo>
                  <a:lnTo>
                    <a:pt x="1210" y="279"/>
                  </a:lnTo>
                  <a:cubicBezTo>
                    <a:pt x="1210" y="279"/>
                    <a:pt x="1179" y="248"/>
                    <a:pt x="1148" y="248"/>
                  </a:cubicBezTo>
                  <a:lnTo>
                    <a:pt x="49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 name="Google Shape;716;p45"/>
          <p:cNvSpPr txBox="1">
            <a:spLocks noGrp="1"/>
          </p:cNvSpPr>
          <p:nvPr>
            <p:ph type="subTitle" idx="3"/>
          </p:nvPr>
        </p:nvSpPr>
        <p:spPr>
          <a:xfrm>
            <a:off x="5250000" y="3371550"/>
            <a:ext cx="3315300" cy="71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Eran nómadas, no vivían en un mismo lugar, viajaban constantemente siguiendo a los animales que cazaban y recolectaban frutos silvestres.</a:t>
            </a:r>
            <a:endParaRPr/>
          </a:p>
        </p:txBody>
      </p:sp>
      <p:pic>
        <p:nvPicPr>
          <p:cNvPr id="717" name="Google Shape;717;p45"/>
          <p:cNvPicPr preferRelativeResize="0"/>
          <p:nvPr/>
        </p:nvPicPr>
        <p:blipFill rotWithShape="1">
          <a:blip r:embed="rId8">
            <a:alphaModFix/>
          </a:blip>
          <a:srcRect l="6895" t="6895" r="6904" b="6904"/>
          <a:stretch/>
        </p:blipFill>
        <p:spPr>
          <a:xfrm>
            <a:off x="4532839" y="3442500"/>
            <a:ext cx="634235" cy="572699"/>
          </a:xfrm>
          <a:prstGeom prst="rect">
            <a:avLst/>
          </a:prstGeom>
          <a:noFill/>
          <a:ln>
            <a:noFill/>
          </a:ln>
        </p:spPr>
      </p:pic>
      <p:grpSp>
        <p:nvGrpSpPr>
          <p:cNvPr id="718" name="Google Shape;718;p45"/>
          <p:cNvGrpSpPr/>
          <p:nvPr/>
        </p:nvGrpSpPr>
        <p:grpSpPr>
          <a:xfrm>
            <a:off x="4662947" y="3540964"/>
            <a:ext cx="374038" cy="375760"/>
            <a:chOff x="7228784" y="3963116"/>
            <a:chExt cx="374038" cy="375760"/>
          </a:xfrm>
        </p:grpSpPr>
        <p:sp>
          <p:nvSpPr>
            <p:cNvPr id="719" name="Google Shape;719;p45"/>
            <p:cNvSpPr/>
            <p:nvPr/>
          </p:nvSpPr>
          <p:spPr>
            <a:xfrm>
              <a:off x="7228784" y="4002816"/>
              <a:ext cx="374038" cy="336061"/>
            </a:xfrm>
            <a:custGeom>
              <a:avLst/>
              <a:gdLst/>
              <a:ahLst/>
              <a:cxnLst/>
              <a:rect l="l" t="t" r="r" b="b"/>
              <a:pathLst>
                <a:path w="13897" h="12486" extrusionOk="0">
                  <a:moveTo>
                    <a:pt x="6949" y="0"/>
                  </a:moveTo>
                  <a:cubicBezTo>
                    <a:pt x="6918" y="0"/>
                    <a:pt x="6887" y="16"/>
                    <a:pt x="6856" y="47"/>
                  </a:cubicBezTo>
                  <a:cubicBezTo>
                    <a:pt x="4777" y="2125"/>
                    <a:pt x="1303" y="6344"/>
                    <a:pt x="31" y="12330"/>
                  </a:cubicBezTo>
                  <a:cubicBezTo>
                    <a:pt x="0" y="12392"/>
                    <a:pt x="62" y="12485"/>
                    <a:pt x="155" y="12485"/>
                  </a:cubicBezTo>
                  <a:lnTo>
                    <a:pt x="13742" y="12485"/>
                  </a:lnTo>
                  <a:cubicBezTo>
                    <a:pt x="13835" y="12485"/>
                    <a:pt x="13897" y="12392"/>
                    <a:pt x="13866" y="12330"/>
                  </a:cubicBezTo>
                  <a:cubicBezTo>
                    <a:pt x="12594" y="6344"/>
                    <a:pt x="9120" y="2125"/>
                    <a:pt x="7042" y="47"/>
                  </a:cubicBezTo>
                  <a:cubicBezTo>
                    <a:pt x="7011" y="16"/>
                    <a:pt x="6980" y="0"/>
                    <a:pt x="6949"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5"/>
            <p:cNvSpPr/>
            <p:nvPr/>
          </p:nvSpPr>
          <p:spPr>
            <a:xfrm>
              <a:off x="7342312" y="4217786"/>
              <a:ext cx="146148" cy="121091"/>
            </a:xfrm>
            <a:custGeom>
              <a:avLst/>
              <a:gdLst/>
              <a:ahLst/>
              <a:cxnLst/>
              <a:rect l="l" t="t" r="r" b="b"/>
              <a:pathLst>
                <a:path w="5430" h="4499" extrusionOk="0">
                  <a:moveTo>
                    <a:pt x="2731" y="1"/>
                  </a:moveTo>
                  <a:cubicBezTo>
                    <a:pt x="1118" y="1"/>
                    <a:pt x="1" y="4498"/>
                    <a:pt x="1" y="4498"/>
                  </a:cubicBezTo>
                  <a:lnTo>
                    <a:pt x="5429" y="4498"/>
                  </a:lnTo>
                  <a:cubicBezTo>
                    <a:pt x="5429" y="4498"/>
                    <a:pt x="4313" y="1"/>
                    <a:pt x="27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5"/>
            <p:cNvSpPr/>
            <p:nvPr/>
          </p:nvSpPr>
          <p:spPr>
            <a:xfrm>
              <a:off x="7409115" y="4217786"/>
              <a:ext cx="79345" cy="121091"/>
            </a:xfrm>
            <a:custGeom>
              <a:avLst/>
              <a:gdLst/>
              <a:ahLst/>
              <a:cxnLst/>
              <a:rect l="l" t="t" r="r" b="b"/>
              <a:pathLst>
                <a:path w="2948" h="4499" extrusionOk="0">
                  <a:moveTo>
                    <a:pt x="218" y="1"/>
                  </a:moveTo>
                  <a:cubicBezTo>
                    <a:pt x="224" y="1"/>
                    <a:pt x="230" y="1"/>
                    <a:pt x="236" y="1"/>
                  </a:cubicBezTo>
                  <a:lnTo>
                    <a:pt x="236" y="1"/>
                  </a:lnTo>
                  <a:cubicBezTo>
                    <a:pt x="240" y="1"/>
                    <a:pt x="244" y="1"/>
                    <a:pt x="249" y="1"/>
                  </a:cubicBezTo>
                  <a:close/>
                  <a:moveTo>
                    <a:pt x="236" y="1"/>
                  </a:moveTo>
                  <a:cubicBezTo>
                    <a:pt x="147" y="4"/>
                    <a:pt x="60" y="33"/>
                    <a:pt x="0" y="63"/>
                  </a:cubicBezTo>
                  <a:cubicBezTo>
                    <a:pt x="1458" y="466"/>
                    <a:pt x="2451" y="4498"/>
                    <a:pt x="2451" y="4498"/>
                  </a:cubicBezTo>
                  <a:lnTo>
                    <a:pt x="2947" y="4498"/>
                  </a:lnTo>
                  <a:cubicBezTo>
                    <a:pt x="2947" y="4498"/>
                    <a:pt x="1839" y="35"/>
                    <a:pt x="236"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5"/>
            <p:cNvSpPr/>
            <p:nvPr/>
          </p:nvSpPr>
          <p:spPr>
            <a:xfrm>
              <a:off x="7408280" y="4002816"/>
              <a:ext cx="194542" cy="336061"/>
            </a:xfrm>
            <a:custGeom>
              <a:avLst/>
              <a:gdLst/>
              <a:ahLst/>
              <a:cxnLst/>
              <a:rect l="l" t="t" r="r" b="b"/>
              <a:pathLst>
                <a:path w="7228" h="12486" extrusionOk="0">
                  <a:moveTo>
                    <a:pt x="268" y="0"/>
                  </a:moveTo>
                  <a:cubicBezTo>
                    <a:pt x="233" y="0"/>
                    <a:pt x="202" y="16"/>
                    <a:pt x="187" y="47"/>
                  </a:cubicBezTo>
                  <a:lnTo>
                    <a:pt x="0" y="233"/>
                  </a:lnTo>
                  <a:cubicBezTo>
                    <a:pt x="2110" y="2404"/>
                    <a:pt x="5460" y="6592"/>
                    <a:pt x="6670" y="12485"/>
                  </a:cubicBezTo>
                  <a:lnTo>
                    <a:pt x="7073" y="12485"/>
                  </a:lnTo>
                  <a:cubicBezTo>
                    <a:pt x="7135" y="12485"/>
                    <a:pt x="7228" y="12392"/>
                    <a:pt x="7197" y="12330"/>
                  </a:cubicBezTo>
                  <a:cubicBezTo>
                    <a:pt x="5925" y="6344"/>
                    <a:pt x="2451" y="2125"/>
                    <a:pt x="373" y="47"/>
                  </a:cubicBezTo>
                  <a:cubicBezTo>
                    <a:pt x="342" y="16"/>
                    <a:pt x="303" y="0"/>
                    <a:pt x="26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5"/>
            <p:cNvSpPr/>
            <p:nvPr/>
          </p:nvSpPr>
          <p:spPr>
            <a:xfrm>
              <a:off x="7324790" y="4002816"/>
              <a:ext cx="182026" cy="114819"/>
            </a:xfrm>
            <a:custGeom>
              <a:avLst/>
              <a:gdLst/>
              <a:ahLst/>
              <a:cxnLst/>
              <a:rect l="l" t="t" r="r" b="b"/>
              <a:pathLst>
                <a:path w="6763" h="4266" extrusionOk="0">
                  <a:moveTo>
                    <a:pt x="3370" y="0"/>
                  </a:moveTo>
                  <a:cubicBezTo>
                    <a:pt x="3335" y="0"/>
                    <a:pt x="3304" y="16"/>
                    <a:pt x="3289" y="47"/>
                  </a:cubicBezTo>
                  <a:cubicBezTo>
                    <a:pt x="2048" y="1288"/>
                    <a:pt x="962" y="2621"/>
                    <a:pt x="0" y="4079"/>
                  </a:cubicBezTo>
                  <a:cubicBezTo>
                    <a:pt x="84" y="4110"/>
                    <a:pt x="168" y="4124"/>
                    <a:pt x="252" y="4124"/>
                  </a:cubicBezTo>
                  <a:cubicBezTo>
                    <a:pt x="993" y="4124"/>
                    <a:pt x="1708" y="3024"/>
                    <a:pt x="2155" y="3024"/>
                  </a:cubicBezTo>
                  <a:cubicBezTo>
                    <a:pt x="2161" y="3024"/>
                    <a:pt x="2166" y="3024"/>
                    <a:pt x="2172" y="3025"/>
                  </a:cubicBezTo>
                  <a:cubicBezTo>
                    <a:pt x="2637" y="3087"/>
                    <a:pt x="2792" y="4265"/>
                    <a:pt x="3382" y="4265"/>
                  </a:cubicBezTo>
                  <a:cubicBezTo>
                    <a:pt x="3971" y="4265"/>
                    <a:pt x="4064" y="3118"/>
                    <a:pt x="4591" y="3025"/>
                  </a:cubicBezTo>
                  <a:cubicBezTo>
                    <a:pt x="4603" y="3023"/>
                    <a:pt x="4614" y="3023"/>
                    <a:pt x="4625" y="3023"/>
                  </a:cubicBezTo>
                  <a:cubicBezTo>
                    <a:pt x="5099" y="3023"/>
                    <a:pt x="5762" y="4123"/>
                    <a:pt x="6510" y="4123"/>
                  </a:cubicBezTo>
                  <a:cubicBezTo>
                    <a:pt x="6593" y="4123"/>
                    <a:pt x="6677" y="4110"/>
                    <a:pt x="6763" y="4079"/>
                  </a:cubicBezTo>
                  <a:cubicBezTo>
                    <a:pt x="5801" y="2621"/>
                    <a:pt x="4684" y="1288"/>
                    <a:pt x="3475" y="47"/>
                  </a:cubicBezTo>
                  <a:cubicBezTo>
                    <a:pt x="3444" y="16"/>
                    <a:pt x="3405" y="0"/>
                    <a:pt x="3370"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5"/>
            <p:cNvSpPr/>
            <p:nvPr/>
          </p:nvSpPr>
          <p:spPr>
            <a:xfrm>
              <a:off x="7408280" y="4002816"/>
              <a:ext cx="98536" cy="110217"/>
            </a:xfrm>
            <a:custGeom>
              <a:avLst/>
              <a:gdLst/>
              <a:ahLst/>
              <a:cxnLst/>
              <a:rect l="l" t="t" r="r" b="b"/>
              <a:pathLst>
                <a:path w="3661" h="4095" extrusionOk="0">
                  <a:moveTo>
                    <a:pt x="268" y="0"/>
                  </a:moveTo>
                  <a:cubicBezTo>
                    <a:pt x="233" y="0"/>
                    <a:pt x="202" y="16"/>
                    <a:pt x="187" y="47"/>
                  </a:cubicBezTo>
                  <a:lnTo>
                    <a:pt x="0" y="233"/>
                  </a:lnTo>
                  <a:cubicBezTo>
                    <a:pt x="1148" y="1412"/>
                    <a:pt x="2172" y="2683"/>
                    <a:pt x="3102" y="4048"/>
                  </a:cubicBezTo>
                  <a:cubicBezTo>
                    <a:pt x="3195" y="4079"/>
                    <a:pt x="3288" y="4095"/>
                    <a:pt x="3382" y="4095"/>
                  </a:cubicBezTo>
                  <a:cubicBezTo>
                    <a:pt x="3475" y="4095"/>
                    <a:pt x="3568" y="4079"/>
                    <a:pt x="3661" y="4048"/>
                  </a:cubicBezTo>
                  <a:cubicBezTo>
                    <a:pt x="2699" y="2621"/>
                    <a:pt x="1582" y="1288"/>
                    <a:pt x="373" y="47"/>
                  </a:cubicBezTo>
                  <a:cubicBezTo>
                    <a:pt x="342" y="16"/>
                    <a:pt x="303" y="0"/>
                    <a:pt x="268"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5"/>
            <p:cNvSpPr/>
            <p:nvPr/>
          </p:nvSpPr>
          <p:spPr>
            <a:xfrm>
              <a:off x="7275536" y="4253852"/>
              <a:ext cx="21720" cy="33105"/>
            </a:xfrm>
            <a:custGeom>
              <a:avLst/>
              <a:gdLst/>
              <a:ahLst/>
              <a:cxnLst/>
              <a:rect l="l" t="t" r="r" b="b"/>
              <a:pathLst>
                <a:path w="807" h="1230" extrusionOk="0">
                  <a:moveTo>
                    <a:pt x="569" y="1"/>
                  </a:moveTo>
                  <a:cubicBezTo>
                    <a:pt x="494" y="1"/>
                    <a:pt x="417" y="52"/>
                    <a:pt x="373" y="119"/>
                  </a:cubicBezTo>
                  <a:lnTo>
                    <a:pt x="31" y="925"/>
                  </a:lnTo>
                  <a:cubicBezTo>
                    <a:pt x="0" y="1049"/>
                    <a:pt x="31" y="1142"/>
                    <a:pt x="124" y="1204"/>
                  </a:cubicBezTo>
                  <a:cubicBezTo>
                    <a:pt x="159" y="1222"/>
                    <a:pt x="194" y="1229"/>
                    <a:pt x="227" y="1229"/>
                  </a:cubicBezTo>
                  <a:cubicBezTo>
                    <a:pt x="313" y="1229"/>
                    <a:pt x="390" y="1178"/>
                    <a:pt x="435" y="1111"/>
                  </a:cubicBezTo>
                  <a:lnTo>
                    <a:pt x="776" y="305"/>
                  </a:lnTo>
                  <a:cubicBezTo>
                    <a:pt x="807" y="181"/>
                    <a:pt x="776" y="57"/>
                    <a:pt x="652" y="26"/>
                  </a:cubicBezTo>
                  <a:cubicBezTo>
                    <a:pt x="626" y="8"/>
                    <a:pt x="597" y="1"/>
                    <a:pt x="56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5"/>
            <p:cNvSpPr/>
            <p:nvPr/>
          </p:nvSpPr>
          <p:spPr>
            <a:xfrm>
              <a:off x="7327293" y="4249303"/>
              <a:ext cx="18383" cy="27265"/>
            </a:xfrm>
            <a:custGeom>
              <a:avLst/>
              <a:gdLst/>
              <a:ahLst/>
              <a:cxnLst/>
              <a:rect l="l" t="t" r="r" b="b"/>
              <a:pathLst>
                <a:path w="683" h="1013" extrusionOk="0">
                  <a:moveTo>
                    <a:pt x="476" y="0"/>
                  </a:moveTo>
                  <a:cubicBezTo>
                    <a:pt x="393" y="0"/>
                    <a:pt x="300" y="56"/>
                    <a:pt x="249" y="133"/>
                  </a:cubicBezTo>
                  <a:lnTo>
                    <a:pt x="32" y="722"/>
                  </a:lnTo>
                  <a:cubicBezTo>
                    <a:pt x="1" y="846"/>
                    <a:pt x="32" y="970"/>
                    <a:pt x="156" y="1001"/>
                  </a:cubicBezTo>
                  <a:cubicBezTo>
                    <a:pt x="178" y="1008"/>
                    <a:pt x="201" y="1012"/>
                    <a:pt x="225" y="1012"/>
                  </a:cubicBezTo>
                  <a:cubicBezTo>
                    <a:pt x="304" y="1012"/>
                    <a:pt x="387" y="972"/>
                    <a:pt x="435" y="877"/>
                  </a:cubicBezTo>
                  <a:lnTo>
                    <a:pt x="652" y="288"/>
                  </a:lnTo>
                  <a:cubicBezTo>
                    <a:pt x="683" y="195"/>
                    <a:pt x="652" y="70"/>
                    <a:pt x="528" y="8"/>
                  </a:cubicBezTo>
                  <a:cubicBezTo>
                    <a:pt x="511" y="3"/>
                    <a:pt x="494" y="0"/>
                    <a:pt x="47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5"/>
            <p:cNvSpPr/>
            <p:nvPr/>
          </p:nvSpPr>
          <p:spPr>
            <a:xfrm>
              <a:off x="7311440" y="4207962"/>
              <a:ext cx="21451" cy="28907"/>
            </a:xfrm>
            <a:custGeom>
              <a:avLst/>
              <a:gdLst/>
              <a:ahLst/>
              <a:cxnLst/>
              <a:rect l="l" t="t" r="r" b="b"/>
              <a:pathLst>
                <a:path w="797" h="1074" extrusionOk="0">
                  <a:moveTo>
                    <a:pt x="521" y="0"/>
                  </a:moveTo>
                  <a:cubicBezTo>
                    <a:pt x="452" y="0"/>
                    <a:pt x="383" y="35"/>
                    <a:pt x="341" y="118"/>
                  </a:cubicBezTo>
                  <a:lnTo>
                    <a:pt x="31" y="769"/>
                  </a:lnTo>
                  <a:cubicBezTo>
                    <a:pt x="0" y="893"/>
                    <a:pt x="31" y="1017"/>
                    <a:pt x="124" y="1048"/>
                  </a:cubicBezTo>
                  <a:lnTo>
                    <a:pt x="155" y="1048"/>
                  </a:lnTo>
                  <a:cubicBezTo>
                    <a:pt x="181" y="1065"/>
                    <a:pt x="210" y="1073"/>
                    <a:pt x="238" y="1073"/>
                  </a:cubicBezTo>
                  <a:cubicBezTo>
                    <a:pt x="313" y="1073"/>
                    <a:pt x="390" y="1022"/>
                    <a:pt x="434" y="955"/>
                  </a:cubicBezTo>
                  <a:lnTo>
                    <a:pt x="714" y="304"/>
                  </a:lnTo>
                  <a:cubicBezTo>
                    <a:pt x="796" y="138"/>
                    <a:pt x="658" y="0"/>
                    <a:pt x="52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5"/>
            <p:cNvSpPr/>
            <p:nvPr/>
          </p:nvSpPr>
          <p:spPr>
            <a:xfrm>
              <a:off x="7310606" y="4157012"/>
              <a:ext cx="21720" cy="28907"/>
            </a:xfrm>
            <a:custGeom>
              <a:avLst/>
              <a:gdLst/>
              <a:ahLst/>
              <a:cxnLst/>
              <a:rect l="l" t="t" r="r" b="b"/>
              <a:pathLst>
                <a:path w="807" h="1074" extrusionOk="0">
                  <a:moveTo>
                    <a:pt x="581" y="0"/>
                  </a:moveTo>
                  <a:cubicBezTo>
                    <a:pt x="496" y="0"/>
                    <a:pt x="426" y="51"/>
                    <a:pt x="403" y="118"/>
                  </a:cubicBezTo>
                  <a:lnTo>
                    <a:pt x="62" y="770"/>
                  </a:lnTo>
                  <a:cubicBezTo>
                    <a:pt x="0" y="863"/>
                    <a:pt x="62" y="987"/>
                    <a:pt x="155" y="1049"/>
                  </a:cubicBezTo>
                  <a:cubicBezTo>
                    <a:pt x="181" y="1066"/>
                    <a:pt x="210" y="1074"/>
                    <a:pt x="238" y="1074"/>
                  </a:cubicBezTo>
                  <a:cubicBezTo>
                    <a:pt x="313" y="1074"/>
                    <a:pt x="390" y="1023"/>
                    <a:pt x="434" y="956"/>
                  </a:cubicBezTo>
                  <a:lnTo>
                    <a:pt x="776" y="305"/>
                  </a:lnTo>
                  <a:cubicBezTo>
                    <a:pt x="807" y="211"/>
                    <a:pt x="776" y="87"/>
                    <a:pt x="683" y="25"/>
                  </a:cubicBezTo>
                  <a:cubicBezTo>
                    <a:pt x="648" y="8"/>
                    <a:pt x="613" y="0"/>
                    <a:pt x="58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5"/>
            <p:cNvSpPr/>
            <p:nvPr/>
          </p:nvSpPr>
          <p:spPr>
            <a:xfrm>
              <a:off x="7349902" y="4169904"/>
              <a:ext cx="21667" cy="31625"/>
            </a:xfrm>
            <a:custGeom>
              <a:avLst/>
              <a:gdLst/>
              <a:ahLst/>
              <a:cxnLst/>
              <a:rect l="l" t="t" r="r" b="b"/>
              <a:pathLst>
                <a:path w="805" h="1175" extrusionOk="0">
                  <a:moveTo>
                    <a:pt x="580" y="0"/>
                  </a:moveTo>
                  <a:cubicBezTo>
                    <a:pt x="501" y="0"/>
                    <a:pt x="418" y="41"/>
                    <a:pt x="370" y="136"/>
                  </a:cubicBezTo>
                  <a:lnTo>
                    <a:pt x="60" y="880"/>
                  </a:lnTo>
                  <a:cubicBezTo>
                    <a:pt x="0" y="1040"/>
                    <a:pt x="134" y="1175"/>
                    <a:pt x="270" y="1175"/>
                  </a:cubicBezTo>
                  <a:cubicBezTo>
                    <a:pt x="344" y="1175"/>
                    <a:pt x="419" y="1134"/>
                    <a:pt x="463" y="1035"/>
                  </a:cubicBezTo>
                  <a:lnTo>
                    <a:pt x="774" y="291"/>
                  </a:lnTo>
                  <a:cubicBezTo>
                    <a:pt x="805" y="198"/>
                    <a:pt x="774" y="74"/>
                    <a:pt x="649" y="12"/>
                  </a:cubicBezTo>
                  <a:cubicBezTo>
                    <a:pt x="627" y="4"/>
                    <a:pt x="604" y="0"/>
                    <a:pt x="58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5"/>
            <p:cNvSpPr/>
            <p:nvPr/>
          </p:nvSpPr>
          <p:spPr>
            <a:xfrm>
              <a:off x="7389951" y="4157012"/>
              <a:ext cx="21693" cy="29929"/>
            </a:xfrm>
            <a:custGeom>
              <a:avLst/>
              <a:gdLst/>
              <a:ahLst/>
              <a:cxnLst/>
              <a:rect l="l" t="t" r="r" b="b"/>
              <a:pathLst>
                <a:path w="806" h="1112" extrusionOk="0">
                  <a:moveTo>
                    <a:pt x="548" y="0"/>
                  </a:moveTo>
                  <a:cubicBezTo>
                    <a:pt x="464" y="0"/>
                    <a:pt x="394" y="51"/>
                    <a:pt x="371" y="118"/>
                  </a:cubicBezTo>
                  <a:lnTo>
                    <a:pt x="61" y="801"/>
                  </a:lnTo>
                  <a:cubicBezTo>
                    <a:pt x="1" y="982"/>
                    <a:pt x="137" y="1111"/>
                    <a:pt x="273" y="1111"/>
                  </a:cubicBezTo>
                  <a:cubicBezTo>
                    <a:pt x="347" y="1111"/>
                    <a:pt x="421" y="1074"/>
                    <a:pt x="464" y="987"/>
                  </a:cubicBezTo>
                  <a:lnTo>
                    <a:pt x="743" y="305"/>
                  </a:lnTo>
                  <a:cubicBezTo>
                    <a:pt x="805" y="180"/>
                    <a:pt x="743" y="56"/>
                    <a:pt x="650" y="25"/>
                  </a:cubicBezTo>
                  <a:cubicBezTo>
                    <a:pt x="616" y="8"/>
                    <a:pt x="581" y="0"/>
                    <a:pt x="54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5"/>
            <p:cNvSpPr/>
            <p:nvPr/>
          </p:nvSpPr>
          <p:spPr>
            <a:xfrm>
              <a:off x="7359026" y="4120111"/>
              <a:ext cx="20886" cy="25946"/>
            </a:xfrm>
            <a:custGeom>
              <a:avLst/>
              <a:gdLst/>
              <a:ahLst/>
              <a:cxnLst/>
              <a:rect l="l" t="t" r="r" b="b"/>
              <a:pathLst>
                <a:path w="776" h="964" extrusionOk="0">
                  <a:moveTo>
                    <a:pt x="531" y="0"/>
                  </a:moveTo>
                  <a:cubicBezTo>
                    <a:pt x="455" y="0"/>
                    <a:pt x="393" y="42"/>
                    <a:pt x="372" y="125"/>
                  </a:cubicBezTo>
                  <a:lnTo>
                    <a:pt x="62" y="683"/>
                  </a:lnTo>
                  <a:cubicBezTo>
                    <a:pt x="0" y="776"/>
                    <a:pt x="31" y="869"/>
                    <a:pt x="124" y="931"/>
                  </a:cubicBezTo>
                  <a:cubicBezTo>
                    <a:pt x="157" y="953"/>
                    <a:pt x="194" y="963"/>
                    <a:pt x="231" y="963"/>
                  </a:cubicBezTo>
                  <a:cubicBezTo>
                    <a:pt x="298" y="963"/>
                    <a:pt x="363" y="929"/>
                    <a:pt x="404" y="869"/>
                  </a:cubicBezTo>
                  <a:lnTo>
                    <a:pt x="714" y="311"/>
                  </a:lnTo>
                  <a:cubicBezTo>
                    <a:pt x="776" y="218"/>
                    <a:pt x="745" y="94"/>
                    <a:pt x="652" y="31"/>
                  </a:cubicBezTo>
                  <a:cubicBezTo>
                    <a:pt x="610" y="11"/>
                    <a:pt x="569" y="0"/>
                    <a:pt x="53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5"/>
            <p:cNvSpPr/>
            <p:nvPr/>
          </p:nvSpPr>
          <p:spPr>
            <a:xfrm>
              <a:off x="7547700" y="4267659"/>
              <a:ext cx="22582" cy="32809"/>
            </a:xfrm>
            <a:custGeom>
              <a:avLst/>
              <a:gdLst/>
              <a:ahLst/>
              <a:cxnLst/>
              <a:rect l="l" t="t" r="r" b="b"/>
              <a:pathLst>
                <a:path w="839" h="1219" extrusionOk="0">
                  <a:moveTo>
                    <a:pt x="238" y="1"/>
                  </a:moveTo>
                  <a:cubicBezTo>
                    <a:pt x="221" y="1"/>
                    <a:pt x="203" y="3"/>
                    <a:pt x="187" y="9"/>
                  </a:cubicBezTo>
                  <a:cubicBezTo>
                    <a:pt x="63" y="40"/>
                    <a:pt x="1" y="164"/>
                    <a:pt x="63" y="288"/>
                  </a:cubicBezTo>
                  <a:lnTo>
                    <a:pt x="404" y="1095"/>
                  </a:lnTo>
                  <a:cubicBezTo>
                    <a:pt x="435" y="1188"/>
                    <a:pt x="497" y="1219"/>
                    <a:pt x="590" y="1219"/>
                  </a:cubicBezTo>
                  <a:lnTo>
                    <a:pt x="683" y="1219"/>
                  </a:lnTo>
                  <a:cubicBezTo>
                    <a:pt x="776" y="1188"/>
                    <a:pt x="838" y="1063"/>
                    <a:pt x="776" y="939"/>
                  </a:cubicBezTo>
                  <a:lnTo>
                    <a:pt x="435" y="133"/>
                  </a:lnTo>
                  <a:cubicBezTo>
                    <a:pt x="409" y="56"/>
                    <a:pt x="321" y="1"/>
                    <a:pt x="23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5"/>
            <p:cNvSpPr/>
            <p:nvPr/>
          </p:nvSpPr>
          <p:spPr>
            <a:xfrm>
              <a:off x="7499280" y="4262223"/>
              <a:ext cx="20186" cy="28019"/>
            </a:xfrm>
            <a:custGeom>
              <a:avLst/>
              <a:gdLst/>
              <a:ahLst/>
              <a:cxnLst/>
              <a:rect l="l" t="t" r="r" b="b"/>
              <a:pathLst>
                <a:path w="750" h="1041" extrusionOk="0">
                  <a:moveTo>
                    <a:pt x="235" y="0"/>
                  </a:moveTo>
                  <a:cubicBezTo>
                    <a:pt x="208" y="0"/>
                    <a:pt x="181" y="8"/>
                    <a:pt x="156" y="25"/>
                  </a:cubicBezTo>
                  <a:cubicBezTo>
                    <a:pt x="32" y="56"/>
                    <a:pt x="1" y="180"/>
                    <a:pt x="32" y="304"/>
                  </a:cubicBezTo>
                  <a:lnTo>
                    <a:pt x="249" y="893"/>
                  </a:lnTo>
                  <a:cubicBezTo>
                    <a:pt x="283" y="997"/>
                    <a:pt x="369" y="1041"/>
                    <a:pt x="455" y="1041"/>
                  </a:cubicBezTo>
                  <a:cubicBezTo>
                    <a:pt x="601" y="1041"/>
                    <a:pt x="750" y="914"/>
                    <a:pt x="652" y="738"/>
                  </a:cubicBezTo>
                  <a:lnTo>
                    <a:pt x="435" y="149"/>
                  </a:lnTo>
                  <a:cubicBezTo>
                    <a:pt x="389" y="58"/>
                    <a:pt x="311" y="0"/>
                    <a:pt x="23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5"/>
            <p:cNvSpPr/>
            <p:nvPr/>
          </p:nvSpPr>
          <p:spPr>
            <a:xfrm>
              <a:off x="7512630" y="4221662"/>
              <a:ext cx="21747" cy="28718"/>
            </a:xfrm>
            <a:custGeom>
              <a:avLst/>
              <a:gdLst/>
              <a:ahLst/>
              <a:cxnLst/>
              <a:rect l="l" t="t" r="r" b="b"/>
              <a:pathLst>
                <a:path w="808" h="1067" extrusionOk="0">
                  <a:moveTo>
                    <a:pt x="230" y="0"/>
                  </a:moveTo>
                  <a:cubicBezTo>
                    <a:pt x="204" y="0"/>
                    <a:pt x="179" y="4"/>
                    <a:pt x="156" y="12"/>
                  </a:cubicBezTo>
                  <a:cubicBezTo>
                    <a:pt x="63" y="74"/>
                    <a:pt x="1" y="198"/>
                    <a:pt x="63" y="291"/>
                  </a:cubicBezTo>
                  <a:lnTo>
                    <a:pt x="342" y="942"/>
                  </a:lnTo>
                  <a:cubicBezTo>
                    <a:pt x="404" y="1035"/>
                    <a:pt x="466" y="1066"/>
                    <a:pt x="559" y="1066"/>
                  </a:cubicBezTo>
                  <a:cubicBezTo>
                    <a:pt x="714" y="1066"/>
                    <a:pt x="807" y="911"/>
                    <a:pt x="745" y="756"/>
                  </a:cubicBezTo>
                  <a:lnTo>
                    <a:pt x="435" y="105"/>
                  </a:lnTo>
                  <a:cubicBezTo>
                    <a:pt x="389" y="35"/>
                    <a:pt x="307" y="0"/>
                    <a:pt x="23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5"/>
            <p:cNvSpPr/>
            <p:nvPr/>
          </p:nvSpPr>
          <p:spPr>
            <a:xfrm>
              <a:off x="7512630" y="4170739"/>
              <a:ext cx="21747" cy="28718"/>
            </a:xfrm>
            <a:custGeom>
              <a:avLst/>
              <a:gdLst/>
              <a:ahLst/>
              <a:cxnLst/>
              <a:rect l="l" t="t" r="r" b="b"/>
              <a:pathLst>
                <a:path w="808" h="1067" extrusionOk="0">
                  <a:moveTo>
                    <a:pt x="217" y="0"/>
                  </a:moveTo>
                  <a:cubicBezTo>
                    <a:pt x="187" y="0"/>
                    <a:pt x="156" y="4"/>
                    <a:pt x="125" y="12"/>
                  </a:cubicBezTo>
                  <a:cubicBezTo>
                    <a:pt x="32" y="74"/>
                    <a:pt x="1" y="198"/>
                    <a:pt x="32" y="291"/>
                  </a:cubicBezTo>
                  <a:lnTo>
                    <a:pt x="373" y="942"/>
                  </a:lnTo>
                  <a:cubicBezTo>
                    <a:pt x="414" y="1025"/>
                    <a:pt x="483" y="1066"/>
                    <a:pt x="561" y="1066"/>
                  </a:cubicBezTo>
                  <a:cubicBezTo>
                    <a:pt x="601" y="1066"/>
                    <a:pt x="642" y="1056"/>
                    <a:pt x="683" y="1035"/>
                  </a:cubicBezTo>
                  <a:cubicBezTo>
                    <a:pt x="776" y="973"/>
                    <a:pt x="807" y="849"/>
                    <a:pt x="745" y="756"/>
                  </a:cubicBezTo>
                  <a:lnTo>
                    <a:pt x="435" y="105"/>
                  </a:lnTo>
                  <a:cubicBezTo>
                    <a:pt x="389" y="35"/>
                    <a:pt x="307"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5"/>
            <p:cNvSpPr/>
            <p:nvPr/>
          </p:nvSpPr>
          <p:spPr>
            <a:xfrm>
              <a:off x="7472015" y="4183712"/>
              <a:ext cx="22286" cy="31437"/>
            </a:xfrm>
            <a:custGeom>
              <a:avLst/>
              <a:gdLst/>
              <a:ahLst/>
              <a:cxnLst/>
              <a:rect l="l" t="t" r="r" b="b"/>
              <a:pathLst>
                <a:path w="828" h="1168" extrusionOk="0">
                  <a:moveTo>
                    <a:pt x="323" y="1"/>
                  </a:moveTo>
                  <a:cubicBezTo>
                    <a:pt x="176" y="1"/>
                    <a:pt x="1" y="131"/>
                    <a:pt x="83" y="274"/>
                  </a:cubicBezTo>
                  <a:lnTo>
                    <a:pt x="393" y="1050"/>
                  </a:lnTo>
                  <a:cubicBezTo>
                    <a:pt x="438" y="1117"/>
                    <a:pt x="515" y="1168"/>
                    <a:pt x="601" y="1168"/>
                  </a:cubicBezTo>
                  <a:cubicBezTo>
                    <a:pt x="634" y="1168"/>
                    <a:pt x="669" y="1160"/>
                    <a:pt x="703" y="1143"/>
                  </a:cubicBezTo>
                  <a:cubicBezTo>
                    <a:pt x="796" y="1081"/>
                    <a:pt x="827" y="988"/>
                    <a:pt x="796" y="863"/>
                  </a:cubicBezTo>
                  <a:lnTo>
                    <a:pt x="486" y="119"/>
                  </a:lnTo>
                  <a:cubicBezTo>
                    <a:pt x="465" y="35"/>
                    <a:pt x="398" y="1"/>
                    <a:pt x="32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5"/>
            <p:cNvSpPr/>
            <p:nvPr/>
          </p:nvSpPr>
          <p:spPr>
            <a:xfrm>
              <a:off x="7433311" y="4161561"/>
              <a:ext cx="21747" cy="29391"/>
            </a:xfrm>
            <a:custGeom>
              <a:avLst/>
              <a:gdLst/>
              <a:ahLst/>
              <a:cxnLst/>
              <a:rect l="l" t="t" r="r" b="b"/>
              <a:pathLst>
                <a:path w="808" h="1092" extrusionOk="0">
                  <a:moveTo>
                    <a:pt x="226" y="0"/>
                  </a:moveTo>
                  <a:cubicBezTo>
                    <a:pt x="202" y="0"/>
                    <a:pt x="178" y="4"/>
                    <a:pt x="156" y="11"/>
                  </a:cubicBezTo>
                  <a:cubicBezTo>
                    <a:pt x="63" y="73"/>
                    <a:pt x="1" y="198"/>
                    <a:pt x="63" y="322"/>
                  </a:cubicBezTo>
                  <a:lnTo>
                    <a:pt x="373" y="973"/>
                  </a:lnTo>
                  <a:cubicBezTo>
                    <a:pt x="418" y="1040"/>
                    <a:pt x="495" y="1091"/>
                    <a:pt x="581" y="1091"/>
                  </a:cubicBezTo>
                  <a:cubicBezTo>
                    <a:pt x="614" y="1091"/>
                    <a:pt x="649" y="1083"/>
                    <a:pt x="683" y="1066"/>
                  </a:cubicBezTo>
                  <a:cubicBezTo>
                    <a:pt x="776" y="1004"/>
                    <a:pt x="807" y="880"/>
                    <a:pt x="745" y="787"/>
                  </a:cubicBezTo>
                  <a:lnTo>
                    <a:pt x="435" y="136"/>
                  </a:lnTo>
                  <a:cubicBezTo>
                    <a:pt x="388" y="41"/>
                    <a:pt x="304" y="0"/>
                    <a:pt x="22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5"/>
            <p:cNvSpPr/>
            <p:nvPr/>
          </p:nvSpPr>
          <p:spPr>
            <a:xfrm>
              <a:off x="7464210" y="4133461"/>
              <a:ext cx="21747" cy="26754"/>
            </a:xfrm>
            <a:custGeom>
              <a:avLst/>
              <a:gdLst/>
              <a:ahLst/>
              <a:cxnLst/>
              <a:rect l="l" t="t" r="r" b="b"/>
              <a:pathLst>
                <a:path w="808" h="994" extrusionOk="0">
                  <a:moveTo>
                    <a:pt x="256" y="1"/>
                  </a:moveTo>
                  <a:cubicBezTo>
                    <a:pt x="221" y="1"/>
                    <a:pt x="187" y="11"/>
                    <a:pt x="156" y="32"/>
                  </a:cubicBezTo>
                  <a:cubicBezTo>
                    <a:pt x="63" y="94"/>
                    <a:pt x="1" y="218"/>
                    <a:pt x="63" y="311"/>
                  </a:cubicBezTo>
                  <a:lnTo>
                    <a:pt x="373" y="869"/>
                  </a:lnTo>
                  <a:cubicBezTo>
                    <a:pt x="404" y="931"/>
                    <a:pt x="497" y="993"/>
                    <a:pt x="559" y="993"/>
                  </a:cubicBezTo>
                  <a:cubicBezTo>
                    <a:pt x="714" y="993"/>
                    <a:pt x="807" y="807"/>
                    <a:pt x="745" y="683"/>
                  </a:cubicBezTo>
                  <a:lnTo>
                    <a:pt x="435" y="125"/>
                  </a:lnTo>
                  <a:cubicBezTo>
                    <a:pt x="394" y="42"/>
                    <a:pt x="325" y="1"/>
                    <a:pt x="25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5"/>
            <p:cNvSpPr/>
            <p:nvPr/>
          </p:nvSpPr>
          <p:spPr>
            <a:xfrm>
              <a:off x="7367370" y="3963116"/>
              <a:ext cx="96033" cy="48474"/>
            </a:xfrm>
            <a:custGeom>
              <a:avLst/>
              <a:gdLst/>
              <a:ahLst/>
              <a:cxnLst/>
              <a:rect l="l" t="t" r="r" b="b"/>
              <a:pathLst>
                <a:path w="3568" h="1801" extrusionOk="0">
                  <a:moveTo>
                    <a:pt x="266" y="1"/>
                  </a:moveTo>
                  <a:cubicBezTo>
                    <a:pt x="199" y="1"/>
                    <a:pt x="134" y="35"/>
                    <a:pt x="94" y="95"/>
                  </a:cubicBezTo>
                  <a:cubicBezTo>
                    <a:pt x="0" y="188"/>
                    <a:pt x="31" y="312"/>
                    <a:pt x="125" y="374"/>
                  </a:cubicBezTo>
                  <a:cubicBezTo>
                    <a:pt x="652" y="808"/>
                    <a:pt x="1148" y="1243"/>
                    <a:pt x="1644" y="1739"/>
                  </a:cubicBezTo>
                  <a:cubicBezTo>
                    <a:pt x="1675" y="1770"/>
                    <a:pt x="1738" y="1801"/>
                    <a:pt x="1800" y="1801"/>
                  </a:cubicBezTo>
                  <a:cubicBezTo>
                    <a:pt x="1862" y="1801"/>
                    <a:pt x="1893" y="1770"/>
                    <a:pt x="1955" y="1739"/>
                  </a:cubicBezTo>
                  <a:cubicBezTo>
                    <a:pt x="2420" y="1243"/>
                    <a:pt x="2916" y="808"/>
                    <a:pt x="3475" y="374"/>
                  </a:cubicBezTo>
                  <a:cubicBezTo>
                    <a:pt x="3568" y="312"/>
                    <a:pt x="3568" y="188"/>
                    <a:pt x="3506" y="95"/>
                  </a:cubicBezTo>
                  <a:cubicBezTo>
                    <a:pt x="3466" y="35"/>
                    <a:pt x="3400" y="1"/>
                    <a:pt x="3333" y="1"/>
                  </a:cubicBezTo>
                  <a:cubicBezTo>
                    <a:pt x="3296" y="1"/>
                    <a:pt x="3259" y="11"/>
                    <a:pt x="3226" y="33"/>
                  </a:cubicBezTo>
                  <a:cubicBezTo>
                    <a:pt x="2730" y="436"/>
                    <a:pt x="2234" y="839"/>
                    <a:pt x="1800" y="1305"/>
                  </a:cubicBezTo>
                  <a:cubicBezTo>
                    <a:pt x="1334" y="839"/>
                    <a:pt x="869" y="436"/>
                    <a:pt x="373" y="33"/>
                  </a:cubicBezTo>
                  <a:cubicBezTo>
                    <a:pt x="340" y="11"/>
                    <a:pt x="303" y="1"/>
                    <a:pt x="26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0" name="Google Shape;740;p45"/>
          <p:cNvPicPr preferRelativeResize="0"/>
          <p:nvPr/>
        </p:nvPicPr>
        <p:blipFill rotWithShape="1">
          <a:blip r:embed="rId10">
            <a:alphaModFix/>
          </a:blip>
          <a:srcRect r="65645"/>
          <a:stretch/>
        </p:blipFill>
        <p:spPr>
          <a:xfrm rot="-311580" flipH="1">
            <a:off x="2161037" y="1202989"/>
            <a:ext cx="1058553" cy="1086274"/>
          </a:xfrm>
          <a:prstGeom prst="rect">
            <a:avLst/>
          </a:prstGeom>
          <a:noFill/>
          <a:ln>
            <a:noFill/>
          </a:ln>
        </p:spPr>
      </p:pic>
      <p:pic>
        <p:nvPicPr>
          <p:cNvPr id="741" name="Google Shape;741;p45"/>
          <p:cNvPicPr preferRelativeResize="0"/>
          <p:nvPr/>
        </p:nvPicPr>
        <p:blipFill rotWithShape="1">
          <a:blip r:embed="rId10">
            <a:alphaModFix/>
          </a:blip>
          <a:srcRect l="36828" r="29233"/>
          <a:stretch/>
        </p:blipFill>
        <p:spPr>
          <a:xfrm rot="-311583" flipH="1">
            <a:off x="47025" y="1319581"/>
            <a:ext cx="1045700" cy="1086287"/>
          </a:xfrm>
          <a:prstGeom prst="rect">
            <a:avLst/>
          </a:prstGeom>
          <a:noFill/>
          <a:ln>
            <a:noFill/>
          </a:ln>
        </p:spPr>
      </p:pic>
      <p:pic>
        <p:nvPicPr>
          <p:cNvPr id="742" name="Google Shape;742;p45"/>
          <p:cNvPicPr preferRelativeResize="0"/>
          <p:nvPr/>
        </p:nvPicPr>
        <p:blipFill rotWithShape="1">
          <a:blip r:embed="rId10">
            <a:alphaModFix/>
          </a:blip>
          <a:srcRect l="79215" t="25058" r="-1743" b="16214"/>
          <a:stretch/>
        </p:blipFill>
        <p:spPr>
          <a:xfrm rot="613469" flipH="1">
            <a:off x="1377507" y="1179245"/>
            <a:ext cx="694165" cy="637936"/>
          </a:xfrm>
          <a:prstGeom prst="rect">
            <a:avLst/>
          </a:prstGeom>
          <a:noFill/>
          <a:ln>
            <a:noFill/>
          </a:ln>
        </p:spPr>
      </p:pic>
      <p:sp>
        <p:nvSpPr>
          <p:cNvPr id="743" name="Google Shape;743;p45"/>
          <p:cNvSpPr/>
          <p:nvPr/>
        </p:nvSpPr>
        <p:spPr>
          <a:xfrm>
            <a:off x="173463" y="4943275"/>
            <a:ext cx="929950" cy="64875"/>
          </a:xfrm>
          <a:custGeom>
            <a:avLst/>
            <a:gdLst/>
            <a:ahLst/>
            <a:cxnLst/>
            <a:rect l="l" t="t" r="r" b="b"/>
            <a:pathLst>
              <a:path w="37198" h="2595" extrusionOk="0">
                <a:moveTo>
                  <a:pt x="998" y="253"/>
                </a:moveTo>
                <a:lnTo>
                  <a:pt x="2856" y="634"/>
                </a:lnTo>
                <a:lnTo>
                  <a:pt x="5308" y="1063"/>
                </a:lnTo>
                <a:lnTo>
                  <a:pt x="6975" y="1301"/>
                </a:lnTo>
                <a:lnTo>
                  <a:pt x="10309" y="1706"/>
                </a:lnTo>
                <a:lnTo>
                  <a:pt x="12690" y="1920"/>
                </a:lnTo>
                <a:lnTo>
                  <a:pt x="14643" y="2039"/>
                </a:lnTo>
                <a:lnTo>
                  <a:pt x="18119" y="2182"/>
                </a:lnTo>
                <a:lnTo>
                  <a:pt x="21358" y="2158"/>
                </a:lnTo>
                <a:lnTo>
                  <a:pt x="24263" y="2039"/>
                </a:lnTo>
                <a:lnTo>
                  <a:pt x="26978" y="1849"/>
                </a:lnTo>
                <a:lnTo>
                  <a:pt x="29454" y="1610"/>
                </a:lnTo>
                <a:lnTo>
                  <a:pt x="31621" y="1301"/>
                </a:lnTo>
                <a:lnTo>
                  <a:pt x="33673" y="929"/>
                </a:lnTo>
                <a:lnTo>
                  <a:pt x="34769" y="667"/>
                </a:lnTo>
                <a:lnTo>
                  <a:pt x="35840" y="333"/>
                </a:lnTo>
                <a:lnTo>
                  <a:pt x="36555" y="0"/>
                </a:lnTo>
                <a:lnTo>
                  <a:pt x="37198" y="405"/>
                </a:lnTo>
                <a:lnTo>
                  <a:pt x="36150" y="857"/>
                </a:lnTo>
                <a:lnTo>
                  <a:pt x="34197" y="1357"/>
                </a:lnTo>
                <a:lnTo>
                  <a:pt x="29720" y="2024"/>
                </a:lnTo>
                <a:lnTo>
                  <a:pt x="25053" y="2453"/>
                </a:lnTo>
                <a:lnTo>
                  <a:pt x="20862" y="2595"/>
                </a:lnTo>
                <a:lnTo>
                  <a:pt x="16481" y="2572"/>
                </a:lnTo>
                <a:lnTo>
                  <a:pt x="10837" y="2238"/>
                </a:lnTo>
                <a:lnTo>
                  <a:pt x="5334" y="1606"/>
                </a:lnTo>
                <a:lnTo>
                  <a:pt x="2001" y="1035"/>
                </a:lnTo>
                <a:lnTo>
                  <a:pt x="0" y="606"/>
                </a:lnTo>
                <a:close/>
              </a:path>
            </a:pathLst>
          </a:custGeom>
          <a:solidFill>
            <a:srgbClr val="A1816D"/>
          </a:solidFill>
          <a:ln>
            <a:noFill/>
          </a:ln>
        </p:spPr>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pic>
        <p:nvPicPr>
          <p:cNvPr id="748" name="Google Shape;748;p46"/>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749" name="Google Shape;749;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Mesolítico</a:t>
            </a:r>
            <a:endParaRPr/>
          </a:p>
        </p:txBody>
      </p:sp>
      <p:sp>
        <p:nvSpPr>
          <p:cNvPr id="750" name="Google Shape;750;p46"/>
          <p:cNvSpPr txBox="1"/>
          <p:nvPr/>
        </p:nvSpPr>
        <p:spPr>
          <a:xfrm>
            <a:off x="2827226" y="1491975"/>
            <a:ext cx="4470900" cy="50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rgbClr val="191919"/>
                </a:solidFill>
                <a:latin typeface="Didact Gothic"/>
                <a:ea typeface="Didact Gothic"/>
                <a:cs typeface="Didact Gothic"/>
                <a:sym typeface="Didact Gothic"/>
              </a:rPr>
              <a:t>El mesolítico es la etapa más breve de la prehistoria y comienza con el fin de la glaciación.</a:t>
            </a:r>
            <a:endParaRPr>
              <a:solidFill>
                <a:srgbClr val="191919"/>
              </a:solidFill>
              <a:latin typeface="Didact Gothic"/>
              <a:ea typeface="Didact Gothic"/>
              <a:cs typeface="Didact Gothic"/>
              <a:sym typeface="Didact Gothic"/>
            </a:endParaRPr>
          </a:p>
        </p:txBody>
      </p:sp>
      <p:sp>
        <p:nvSpPr>
          <p:cNvPr id="751" name="Google Shape;751;p46"/>
          <p:cNvSpPr txBox="1"/>
          <p:nvPr/>
        </p:nvSpPr>
        <p:spPr>
          <a:xfrm>
            <a:off x="2827226" y="2368156"/>
            <a:ext cx="4470900" cy="50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rgbClr val="191919"/>
                </a:solidFill>
                <a:latin typeface="Didact Gothic"/>
                <a:ea typeface="Didact Gothic"/>
                <a:cs typeface="Didact Gothic"/>
                <a:sym typeface="Didact Gothic"/>
              </a:rPr>
              <a:t>La palabra mesolítico proviene del griego y significa ‘piedra intermedia’. Mesos: ‘intermedio’ y lithos: 'piedra'.</a:t>
            </a:r>
            <a:endParaRPr>
              <a:solidFill>
                <a:srgbClr val="191919"/>
              </a:solidFill>
              <a:latin typeface="Didact Gothic"/>
              <a:ea typeface="Didact Gothic"/>
              <a:cs typeface="Didact Gothic"/>
              <a:sym typeface="Didact Gothic"/>
            </a:endParaRPr>
          </a:p>
        </p:txBody>
      </p:sp>
      <p:sp>
        <p:nvSpPr>
          <p:cNvPr id="752" name="Google Shape;752;p46"/>
          <p:cNvSpPr txBox="1"/>
          <p:nvPr/>
        </p:nvSpPr>
        <p:spPr>
          <a:xfrm>
            <a:off x="2827226" y="3306150"/>
            <a:ext cx="4470900" cy="507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a:solidFill>
                  <a:srgbClr val="191919"/>
                </a:solidFill>
                <a:latin typeface="Didact Gothic"/>
                <a:ea typeface="Didact Gothic"/>
                <a:cs typeface="Didact Gothic"/>
                <a:sym typeface="Didact Gothic"/>
              </a:rPr>
              <a:t>Se trata de una etapa de transición entre el paleolítico y el neolítico.</a:t>
            </a:r>
            <a:endParaRPr>
              <a:solidFill>
                <a:srgbClr val="191919"/>
              </a:solidFill>
              <a:latin typeface="Didact Gothic"/>
              <a:ea typeface="Didact Gothic"/>
              <a:cs typeface="Didact Gothic"/>
              <a:sym typeface="Didact Gothic"/>
            </a:endParaRPr>
          </a:p>
        </p:txBody>
      </p:sp>
      <p:pic>
        <p:nvPicPr>
          <p:cNvPr id="753" name="Google Shape;753;p46"/>
          <p:cNvPicPr preferRelativeResize="0"/>
          <p:nvPr/>
        </p:nvPicPr>
        <p:blipFill rotWithShape="1">
          <a:blip r:embed="rId4">
            <a:alphaModFix/>
          </a:blip>
          <a:srcRect l="6895" t="6895" r="6904" b="6904"/>
          <a:stretch/>
        </p:blipFill>
        <p:spPr>
          <a:xfrm>
            <a:off x="1845874" y="1430125"/>
            <a:ext cx="828950" cy="630701"/>
          </a:xfrm>
          <a:prstGeom prst="rect">
            <a:avLst/>
          </a:prstGeom>
          <a:noFill/>
          <a:ln>
            <a:noFill/>
          </a:ln>
        </p:spPr>
      </p:pic>
      <p:pic>
        <p:nvPicPr>
          <p:cNvPr id="754" name="Google Shape;754;p46"/>
          <p:cNvPicPr preferRelativeResize="0"/>
          <p:nvPr/>
        </p:nvPicPr>
        <p:blipFill rotWithShape="1">
          <a:blip r:embed="rId4">
            <a:alphaModFix/>
          </a:blip>
          <a:srcRect l="6895" t="6895" r="6904" b="6904"/>
          <a:stretch/>
        </p:blipFill>
        <p:spPr>
          <a:xfrm>
            <a:off x="1845874" y="2306306"/>
            <a:ext cx="828950" cy="630701"/>
          </a:xfrm>
          <a:prstGeom prst="rect">
            <a:avLst/>
          </a:prstGeom>
          <a:noFill/>
          <a:ln>
            <a:noFill/>
          </a:ln>
        </p:spPr>
      </p:pic>
      <p:pic>
        <p:nvPicPr>
          <p:cNvPr id="755" name="Google Shape;755;p46"/>
          <p:cNvPicPr preferRelativeResize="0"/>
          <p:nvPr/>
        </p:nvPicPr>
        <p:blipFill rotWithShape="1">
          <a:blip r:embed="rId4">
            <a:alphaModFix/>
          </a:blip>
          <a:srcRect l="6895" t="6895" r="6904" b="6904"/>
          <a:stretch/>
        </p:blipFill>
        <p:spPr>
          <a:xfrm>
            <a:off x="1845874" y="3244350"/>
            <a:ext cx="828950" cy="630701"/>
          </a:xfrm>
          <a:prstGeom prst="rect">
            <a:avLst/>
          </a:prstGeom>
          <a:noFill/>
          <a:ln>
            <a:noFill/>
          </a:ln>
        </p:spPr>
      </p:pic>
      <p:grpSp>
        <p:nvGrpSpPr>
          <p:cNvPr id="756" name="Google Shape;756;p46"/>
          <p:cNvGrpSpPr/>
          <p:nvPr/>
        </p:nvGrpSpPr>
        <p:grpSpPr>
          <a:xfrm>
            <a:off x="2069218" y="1589039"/>
            <a:ext cx="382274" cy="312268"/>
            <a:chOff x="1548347" y="2805179"/>
            <a:chExt cx="382274" cy="312268"/>
          </a:xfrm>
        </p:grpSpPr>
        <p:sp>
          <p:nvSpPr>
            <p:cNvPr id="757" name="Google Shape;757;p46"/>
            <p:cNvSpPr/>
            <p:nvPr/>
          </p:nvSpPr>
          <p:spPr>
            <a:xfrm>
              <a:off x="1548347" y="2805987"/>
              <a:ext cx="381439" cy="295607"/>
            </a:xfrm>
            <a:custGeom>
              <a:avLst/>
              <a:gdLst/>
              <a:ahLst/>
              <a:cxnLst/>
              <a:rect l="l" t="t" r="r" b="b"/>
              <a:pathLst>
                <a:path w="14172" h="10983" extrusionOk="0">
                  <a:moveTo>
                    <a:pt x="8361" y="0"/>
                  </a:moveTo>
                  <a:cubicBezTo>
                    <a:pt x="7684" y="0"/>
                    <a:pt x="7111" y="435"/>
                    <a:pt x="6727" y="870"/>
                  </a:cubicBezTo>
                  <a:cubicBezTo>
                    <a:pt x="6727" y="870"/>
                    <a:pt x="6448" y="2731"/>
                    <a:pt x="5889" y="2824"/>
                  </a:cubicBezTo>
                  <a:cubicBezTo>
                    <a:pt x="5863" y="2829"/>
                    <a:pt x="5838" y="2831"/>
                    <a:pt x="5814" y="2831"/>
                  </a:cubicBezTo>
                  <a:cubicBezTo>
                    <a:pt x="5334" y="2831"/>
                    <a:pt x="5362" y="1987"/>
                    <a:pt x="5362" y="1987"/>
                  </a:cubicBezTo>
                  <a:lnTo>
                    <a:pt x="5362" y="1987"/>
                  </a:lnTo>
                  <a:cubicBezTo>
                    <a:pt x="5362" y="1987"/>
                    <a:pt x="5043" y="2810"/>
                    <a:pt x="4603" y="2810"/>
                  </a:cubicBezTo>
                  <a:cubicBezTo>
                    <a:pt x="4567" y="2810"/>
                    <a:pt x="4531" y="2805"/>
                    <a:pt x="4494" y="2793"/>
                  </a:cubicBezTo>
                  <a:cubicBezTo>
                    <a:pt x="3997" y="2669"/>
                    <a:pt x="4462" y="1894"/>
                    <a:pt x="4463" y="1894"/>
                  </a:cubicBezTo>
                  <a:lnTo>
                    <a:pt x="4463" y="1894"/>
                  </a:lnTo>
                  <a:cubicBezTo>
                    <a:pt x="4183" y="2111"/>
                    <a:pt x="3904" y="2266"/>
                    <a:pt x="3594" y="2390"/>
                  </a:cubicBezTo>
                  <a:cubicBezTo>
                    <a:pt x="3191" y="2514"/>
                    <a:pt x="2974" y="3134"/>
                    <a:pt x="3191" y="4375"/>
                  </a:cubicBezTo>
                  <a:cubicBezTo>
                    <a:pt x="3439" y="5647"/>
                    <a:pt x="3470" y="7012"/>
                    <a:pt x="2632" y="7167"/>
                  </a:cubicBezTo>
                  <a:cubicBezTo>
                    <a:pt x="2579" y="7175"/>
                    <a:pt x="2527" y="7179"/>
                    <a:pt x="2477" y="7179"/>
                  </a:cubicBezTo>
                  <a:cubicBezTo>
                    <a:pt x="1944" y="7179"/>
                    <a:pt x="1590" y="6744"/>
                    <a:pt x="1392" y="6205"/>
                  </a:cubicBezTo>
                  <a:cubicBezTo>
                    <a:pt x="1282" y="5907"/>
                    <a:pt x="1028" y="5759"/>
                    <a:pt x="777" y="5759"/>
                  </a:cubicBezTo>
                  <a:cubicBezTo>
                    <a:pt x="532" y="5759"/>
                    <a:pt x="289" y="5899"/>
                    <a:pt x="182" y="6174"/>
                  </a:cubicBezTo>
                  <a:lnTo>
                    <a:pt x="182" y="6205"/>
                  </a:lnTo>
                  <a:cubicBezTo>
                    <a:pt x="0" y="6841"/>
                    <a:pt x="822" y="9188"/>
                    <a:pt x="2734" y="9188"/>
                  </a:cubicBezTo>
                  <a:cubicBezTo>
                    <a:pt x="2782" y="9188"/>
                    <a:pt x="2831" y="9186"/>
                    <a:pt x="2881" y="9183"/>
                  </a:cubicBezTo>
                  <a:cubicBezTo>
                    <a:pt x="3315" y="9152"/>
                    <a:pt x="3749" y="9028"/>
                    <a:pt x="4121" y="8780"/>
                  </a:cubicBezTo>
                  <a:cubicBezTo>
                    <a:pt x="4307" y="8190"/>
                    <a:pt x="4432" y="7539"/>
                    <a:pt x="4463" y="6888"/>
                  </a:cubicBezTo>
                  <a:cubicBezTo>
                    <a:pt x="4463" y="6608"/>
                    <a:pt x="4618" y="6360"/>
                    <a:pt x="4835" y="6236"/>
                  </a:cubicBezTo>
                  <a:cubicBezTo>
                    <a:pt x="4990" y="6143"/>
                    <a:pt x="5176" y="6112"/>
                    <a:pt x="5331" y="6112"/>
                  </a:cubicBezTo>
                  <a:cubicBezTo>
                    <a:pt x="5672" y="6143"/>
                    <a:pt x="5951" y="6422"/>
                    <a:pt x="5951" y="6764"/>
                  </a:cubicBezTo>
                  <a:cubicBezTo>
                    <a:pt x="5951" y="7508"/>
                    <a:pt x="5827" y="8221"/>
                    <a:pt x="5579" y="8904"/>
                  </a:cubicBezTo>
                  <a:lnTo>
                    <a:pt x="5734" y="10145"/>
                  </a:lnTo>
                  <a:cubicBezTo>
                    <a:pt x="5796" y="10703"/>
                    <a:pt x="6231" y="10982"/>
                    <a:pt x="6665" y="10982"/>
                  </a:cubicBezTo>
                  <a:cubicBezTo>
                    <a:pt x="7099" y="10982"/>
                    <a:pt x="7533" y="10703"/>
                    <a:pt x="7595" y="10145"/>
                  </a:cubicBezTo>
                  <a:lnTo>
                    <a:pt x="7813" y="8625"/>
                  </a:lnTo>
                  <a:lnTo>
                    <a:pt x="11101" y="8625"/>
                  </a:lnTo>
                  <a:lnTo>
                    <a:pt x="11163" y="10083"/>
                  </a:lnTo>
                  <a:cubicBezTo>
                    <a:pt x="11194" y="10579"/>
                    <a:pt x="11597" y="10982"/>
                    <a:pt x="12124" y="10982"/>
                  </a:cubicBezTo>
                  <a:lnTo>
                    <a:pt x="12186" y="10982"/>
                  </a:lnTo>
                  <a:cubicBezTo>
                    <a:pt x="12559" y="10982"/>
                    <a:pt x="12931" y="10734"/>
                    <a:pt x="13055" y="10362"/>
                  </a:cubicBezTo>
                  <a:cubicBezTo>
                    <a:pt x="13458" y="9369"/>
                    <a:pt x="14172" y="7260"/>
                    <a:pt x="14079" y="5585"/>
                  </a:cubicBezTo>
                  <a:lnTo>
                    <a:pt x="14079" y="5585"/>
                  </a:lnTo>
                  <a:lnTo>
                    <a:pt x="14079" y="5616"/>
                  </a:lnTo>
                  <a:cubicBezTo>
                    <a:pt x="13954" y="3910"/>
                    <a:pt x="11411" y="2607"/>
                    <a:pt x="10139" y="2049"/>
                  </a:cubicBezTo>
                  <a:cubicBezTo>
                    <a:pt x="10015" y="1242"/>
                    <a:pt x="9674" y="281"/>
                    <a:pt x="8805" y="63"/>
                  </a:cubicBezTo>
                  <a:cubicBezTo>
                    <a:pt x="8653" y="20"/>
                    <a:pt x="8504" y="0"/>
                    <a:pt x="836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1560754" y="2957949"/>
              <a:ext cx="45944" cy="43441"/>
            </a:xfrm>
            <a:custGeom>
              <a:avLst/>
              <a:gdLst/>
              <a:ahLst/>
              <a:cxnLst/>
              <a:rect l="l" t="t" r="r" b="b"/>
              <a:pathLst>
                <a:path w="1707" h="1614" extrusionOk="0">
                  <a:moveTo>
                    <a:pt x="900" y="559"/>
                  </a:moveTo>
                  <a:cubicBezTo>
                    <a:pt x="776" y="187"/>
                    <a:pt x="372" y="1"/>
                    <a:pt x="0" y="156"/>
                  </a:cubicBezTo>
                  <a:cubicBezTo>
                    <a:pt x="186" y="249"/>
                    <a:pt x="310" y="373"/>
                    <a:pt x="372" y="559"/>
                  </a:cubicBezTo>
                  <a:cubicBezTo>
                    <a:pt x="558" y="1149"/>
                    <a:pt x="962" y="1614"/>
                    <a:pt x="1613" y="1521"/>
                  </a:cubicBezTo>
                  <a:lnTo>
                    <a:pt x="1706" y="1490"/>
                  </a:lnTo>
                  <a:cubicBezTo>
                    <a:pt x="1303" y="1304"/>
                    <a:pt x="1024" y="962"/>
                    <a:pt x="931" y="559"/>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1640880" y="2970491"/>
              <a:ext cx="40938" cy="80180"/>
            </a:xfrm>
            <a:custGeom>
              <a:avLst/>
              <a:gdLst/>
              <a:ahLst/>
              <a:cxnLst/>
              <a:rect l="l" t="t" r="r" b="b"/>
              <a:pathLst>
                <a:path w="1521" h="2979" extrusionOk="0">
                  <a:moveTo>
                    <a:pt x="838" y="124"/>
                  </a:moveTo>
                  <a:cubicBezTo>
                    <a:pt x="621" y="248"/>
                    <a:pt x="466" y="528"/>
                    <a:pt x="466" y="776"/>
                  </a:cubicBezTo>
                  <a:cubicBezTo>
                    <a:pt x="373" y="1520"/>
                    <a:pt x="218" y="2265"/>
                    <a:pt x="1" y="2978"/>
                  </a:cubicBezTo>
                  <a:cubicBezTo>
                    <a:pt x="249" y="2916"/>
                    <a:pt x="466" y="2823"/>
                    <a:pt x="683" y="2668"/>
                  </a:cubicBezTo>
                  <a:cubicBezTo>
                    <a:pt x="869" y="2078"/>
                    <a:pt x="994" y="1427"/>
                    <a:pt x="1025" y="776"/>
                  </a:cubicBezTo>
                  <a:cubicBezTo>
                    <a:pt x="1025" y="528"/>
                    <a:pt x="1180" y="248"/>
                    <a:pt x="1397" y="124"/>
                  </a:cubicBezTo>
                  <a:cubicBezTo>
                    <a:pt x="1459" y="93"/>
                    <a:pt x="1490" y="62"/>
                    <a:pt x="1521" y="62"/>
                  </a:cubicBezTo>
                  <a:cubicBezTo>
                    <a:pt x="1459" y="31"/>
                    <a:pt x="1397" y="31"/>
                    <a:pt x="1335" y="0"/>
                  </a:cubicBezTo>
                  <a:cubicBezTo>
                    <a:pt x="1180" y="0"/>
                    <a:pt x="994" y="31"/>
                    <a:pt x="838" y="124"/>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1720199" y="3038936"/>
              <a:ext cx="37600" cy="62658"/>
            </a:xfrm>
            <a:custGeom>
              <a:avLst/>
              <a:gdLst/>
              <a:ahLst/>
              <a:cxnLst/>
              <a:rect l="l" t="t" r="r" b="b"/>
              <a:pathLst>
                <a:path w="1397" h="2328" extrusionOk="0">
                  <a:moveTo>
                    <a:pt x="776" y="528"/>
                  </a:moveTo>
                  <a:lnTo>
                    <a:pt x="652" y="1521"/>
                  </a:lnTo>
                  <a:cubicBezTo>
                    <a:pt x="590" y="1862"/>
                    <a:pt x="342" y="2172"/>
                    <a:pt x="1" y="2296"/>
                  </a:cubicBezTo>
                  <a:cubicBezTo>
                    <a:pt x="125" y="2327"/>
                    <a:pt x="249" y="2327"/>
                    <a:pt x="373" y="2327"/>
                  </a:cubicBezTo>
                  <a:cubicBezTo>
                    <a:pt x="807" y="2265"/>
                    <a:pt x="1148" y="1924"/>
                    <a:pt x="1210" y="1490"/>
                  </a:cubicBezTo>
                  <a:lnTo>
                    <a:pt x="1397" y="1"/>
                  </a:lnTo>
                  <a:cubicBezTo>
                    <a:pt x="1086" y="1"/>
                    <a:pt x="807" y="218"/>
                    <a:pt x="776" y="528"/>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1765281" y="2805179"/>
              <a:ext cx="165339" cy="296415"/>
            </a:xfrm>
            <a:custGeom>
              <a:avLst/>
              <a:gdLst/>
              <a:ahLst/>
              <a:cxnLst/>
              <a:rect l="l" t="t" r="r" b="b"/>
              <a:pathLst>
                <a:path w="6143" h="11013" extrusionOk="0">
                  <a:moveTo>
                    <a:pt x="6019" y="5646"/>
                  </a:moveTo>
                  <a:cubicBezTo>
                    <a:pt x="5894" y="3940"/>
                    <a:pt x="3351" y="2637"/>
                    <a:pt x="2079" y="2079"/>
                  </a:cubicBezTo>
                  <a:cubicBezTo>
                    <a:pt x="1955" y="1272"/>
                    <a:pt x="1614" y="311"/>
                    <a:pt x="745" y="93"/>
                  </a:cubicBezTo>
                  <a:cubicBezTo>
                    <a:pt x="528" y="31"/>
                    <a:pt x="280" y="0"/>
                    <a:pt x="63" y="31"/>
                  </a:cubicBezTo>
                  <a:lnTo>
                    <a:pt x="218" y="93"/>
                  </a:lnTo>
                  <a:cubicBezTo>
                    <a:pt x="1769" y="497"/>
                    <a:pt x="1676" y="3195"/>
                    <a:pt x="1676" y="3195"/>
                  </a:cubicBezTo>
                  <a:cubicBezTo>
                    <a:pt x="1676" y="3195"/>
                    <a:pt x="1769" y="5925"/>
                    <a:pt x="218" y="6328"/>
                  </a:cubicBezTo>
                  <a:cubicBezTo>
                    <a:pt x="156" y="6359"/>
                    <a:pt x="94" y="6359"/>
                    <a:pt x="1" y="6390"/>
                  </a:cubicBezTo>
                  <a:cubicBezTo>
                    <a:pt x="249" y="6421"/>
                    <a:pt x="497" y="6390"/>
                    <a:pt x="745" y="6328"/>
                  </a:cubicBezTo>
                  <a:cubicBezTo>
                    <a:pt x="2296" y="5894"/>
                    <a:pt x="2172" y="3195"/>
                    <a:pt x="2172" y="3195"/>
                  </a:cubicBezTo>
                  <a:cubicBezTo>
                    <a:pt x="2172" y="2916"/>
                    <a:pt x="2172" y="2637"/>
                    <a:pt x="2141" y="2358"/>
                  </a:cubicBezTo>
                  <a:cubicBezTo>
                    <a:pt x="3475" y="3009"/>
                    <a:pt x="5367" y="4157"/>
                    <a:pt x="5460" y="5646"/>
                  </a:cubicBezTo>
                  <a:cubicBezTo>
                    <a:pt x="5584" y="7321"/>
                    <a:pt x="4840" y="9399"/>
                    <a:pt x="4437" y="10423"/>
                  </a:cubicBezTo>
                  <a:cubicBezTo>
                    <a:pt x="4343" y="10702"/>
                    <a:pt x="4095" y="10888"/>
                    <a:pt x="3816" y="10981"/>
                  </a:cubicBezTo>
                  <a:cubicBezTo>
                    <a:pt x="3878" y="11012"/>
                    <a:pt x="3971" y="11012"/>
                    <a:pt x="4064" y="11012"/>
                  </a:cubicBezTo>
                  <a:lnTo>
                    <a:pt x="4126" y="11012"/>
                  </a:lnTo>
                  <a:cubicBezTo>
                    <a:pt x="4499" y="11012"/>
                    <a:pt x="4871" y="10764"/>
                    <a:pt x="4995" y="10423"/>
                  </a:cubicBezTo>
                  <a:cubicBezTo>
                    <a:pt x="5398" y="9399"/>
                    <a:pt x="6143" y="7321"/>
                    <a:pt x="6019" y="5646"/>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6"/>
            <p:cNvSpPr/>
            <p:nvPr/>
          </p:nvSpPr>
          <p:spPr>
            <a:xfrm>
              <a:off x="1571601" y="2970491"/>
              <a:ext cx="141115" cy="146956"/>
            </a:xfrm>
            <a:custGeom>
              <a:avLst/>
              <a:gdLst/>
              <a:ahLst/>
              <a:cxnLst/>
              <a:rect l="l" t="t" r="r" b="b"/>
              <a:pathLst>
                <a:path w="5243" h="5460" extrusionOk="0">
                  <a:moveTo>
                    <a:pt x="5087" y="652"/>
                  </a:moveTo>
                  <a:cubicBezTo>
                    <a:pt x="5087" y="652"/>
                    <a:pt x="5243" y="3288"/>
                    <a:pt x="3288" y="4560"/>
                  </a:cubicBezTo>
                  <a:cubicBezTo>
                    <a:pt x="1924" y="5460"/>
                    <a:pt x="0" y="4994"/>
                    <a:pt x="124" y="4560"/>
                  </a:cubicBezTo>
                  <a:cubicBezTo>
                    <a:pt x="248" y="4064"/>
                    <a:pt x="1799" y="4374"/>
                    <a:pt x="2606" y="3722"/>
                  </a:cubicBezTo>
                  <a:cubicBezTo>
                    <a:pt x="3381" y="3040"/>
                    <a:pt x="3568" y="1396"/>
                    <a:pt x="3599" y="776"/>
                  </a:cubicBezTo>
                  <a:cubicBezTo>
                    <a:pt x="3599" y="496"/>
                    <a:pt x="3754" y="248"/>
                    <a:pt x="3971" y="124"/>
                  </a:cubicBezTo>
                  <a:cubicBezTo>
                    <a:pt x="4126" y="31"/>
                    <a:pt x="4312" y="0"/>
                    <a:pt x="4467" y="0"/>
                  </a:cubicBezTo>
                  <a:cubicBezTo>
                    <a:pt x="4808" y="31"/>
                    <a:pt x="5087" y="310"/>
                    <a:pt x="5087" y="652"/>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6"/>
            <p:cNvSpPr/>
            <p:nvPr/>
          </p:nvSpPr>
          <p:spPr>
            <a:xfrm>
              <a:off x="1577442" y="2970491"/>
              <a:ext cx="135275" cy="142784"/>
            </a:xfrm>
            <a:custGeom>
              <a:avLst/>
              <a:gdLst/>
              <a:ahLst/>
              <a:cxnLst/>
              <a:rect l="l" t="t" r="r" b="b"/>
              <a:pathLst>
                <a:path w="5026" h="5305" extrusionOk="0">
                  <a:moveTo>
                    <a:pt x="4870" y="652"/>
                  </a:moveTo>
                  <a:cubicBezTo>
                    <a:pt x="4839" y="310"/>
                    <a:pt x="4591" y="31"/>
                    <a:pt x="4281" y="0"/>
                  </a:cubicBezTo>
                  <a:lnTo>
                    <a:pt x="4188" y="0"/>
                  </a:lnTo>
                  <a:cubicBezTo>
                    <a:pt x="4281" y="124"/>
                    <a:pt x="4343" y="279"/>
                    <a:pt x="4343" y="465"/>
                  </a:cubicBezTo>
                  <a:cubicBezTo>
                    <a:pt x="4343" y="465"/>
                    <a:pt x="4529" y="3102"/>
                    <a:pt x="2575" y="4374"/>
                  </a:cubicBezTo>
                  <a:cubicBezTo>
                    <a:pt x="1800" y="4839"/>
                    <a:pt x="869" y="4994"/>
                    <a:pt x="0" y="4808"/>
                  </a:cubicBezTo>
                  <a:cubicBezTo>
                    <a:pt x="435" y="5118"/>
                    <a:pt x="1955" y="5304"/>
                    <a:pt x="3071" y="4591"/>
                  </a:cubicBezTo>
                  <a:cubicBezTo>
                    <a:pt x="5026" y="3319"/>
                    <a:pt x="4870" y="652"/>
                    <a:pt x="4870" y="652"/>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6"/>
            <p:cNvSpPr/>
            <p:nvPr/>
          </p:nvSpPr>
          <p:spPr>
            <a:xfrm>
              <a:off x="1624193" y="2820198"/>
              <a:ext cx="105211" cy="64327"/>
            </a:xfrm>
            <a:custGeom>
              <a:avLst/>
              <a:gdLst/>
              <a:ahLst/>
              <a:cxnLst/>
              <a:rect l="l" t="t" r="r" b="b"/>
              <a:pathLst>
                <a:path w="3909" h="2390" extrusionOk="0">
                  <a:moveTo>
                    <a:pt x="3909" y="342"/>
                  </a:moveTo>
                  <a:cubicBezTo>
                    <a:pt x="3909" y="342"/>
                    <a:pt x="3258" y="1"/>
                    <a:pt x="1800" y="342"/>
                  </a:cubicBezTo>
                  <a:cubicBezTo>
                    <a:pt x="342" y="652"/>
                    <a:pt x="1" y="1614"/>
                    <a:pt x="342" y="1893"/>
                  </a:cubicBezTo>
                  <a:cubicBezTo>
                    <a:pt x="652" y="2172"/>
                    <a:pt x="1645" y="1366"/>
                    <a:pt x="1645" y="1366"/>
                  </a:cubicBezTo>
                  <a:cubicBezTo>
                    <a:pt x="1645" y="1366"/>
                    <a:pt x="1179" y="2141"/>
                    <a:pt x="1676" y="2265"/>
                  </a:cubicBezTo>
                  <a:cubicBezTo>
                    <a:pt x="2172" y="2389"/>
                    <a:pt x="2544" y="1428"/>
                    <a:pt x="2544" y="1428"/>
                  </a:cubicBezTo>
                  <a:cubicBezTo>
                    <a:pt x="2544" y="1428"/>
                    <a:pt x="2482" y="2389"/>
                    <a:pt x="3071" y="2296"/>
                  </a:cubicBezTo>
                  <a:cubicBezTo>
                    <a:pt x="3630" y="2172"/>
                    <a:pt x="3909" y="342"/>
                    <a:pt x="3909" y="342"/>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6"/>
            <p:cNvSpPr/>
            <p:nvPr/>
          </p:nvSpPr>
          <p:spPr>
            <a:xfrm>
              <a:off x="1697671" y="2826038"/>
              <a:ext cx="30898" cy="56818"/>
            </a:xfrm>
            <a:custGeom>
              <a:avLst/>
              <a:gdLst/>
              <a:ahLst/>
              <a:cxnLst/>
              <a:rect l="l" t="t" r="r" b="b"/>
              <a:pathLst>
                <a:path w="1148" h="2111" extrusionOk="0">
                  <a:moveTo>
                    <a:pt x="652" y="1"/>
                  </a:moveTo>
                  <a:cubicBezTo>
                    <a:pt x="559" y="497"/>
                    <a:pt x="341" y="1645"/>
                    <a:pt x="0" y="1986"/>
                  </a:cubicBezTo>
                  <a:cubicBezTo>
                    <a:pt x="93" y="2079"/>
                    <a:pt x="217" y="2110"/>
                    <a:pt x="341" y="2079"/>
                  </a:cubicBezTo>
                  <a:cubicBezTo>
                    <a:pt x="900" y="1986"/>
                    <a:pt x="1148" y="125"/>
                    <a:pt x="1148" y="125"/>
                  </a:cubicBezTo>
                  <a:cubicBezTo>
                    <a:pt x="993" y="32"/>
                    <a:pt x="838" y="1"/>
                    <a:pt x="652"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6"/>
            <p:cNvSpPr/>
            <p:nvPr/>
          </p:nvSpPr>
          <p:spPr>
            <a:xfrm>
              <a:off x="1676785" y="2914535"/>
              <a:ext cx="21747" cy="25919"/>
            </a:xfrm>
            <a:custGeom>
              <a:avLst/>
              <a:gdLst/>
              <a:ahLst/>
              <a:cxnLst/>
              <a:rect l="l" t="t" r="r" b="b"/>
              <a:pathLst>
                <a:path w="808" h="963" extrusionOk="0">
                  <a:moveTo>
                    <a:pt x="404" y="1"/>
                  </a:moveTo>
                  <a:cubicBezTo>
                    <a:pt x="249" y="32"/>
                    <a:pt x="94" y="156"/>
                    <a:pt x="63" y="311"/>
                  </a:cubicBezTo>
                  <a:cubicBezTo>
                    <a:pt x="1" y="497"/>
                    <a:pt x="63" y="683"/>
                    <a:pt x="187" y="838"/>
                  </a:cubicBezTo>
                  <a:cubicBezTo>
                    <a:pt x="280" y="962"/>
                    <a:pt x="466" y="962"/>
                    <a:pt x="590" y="869"/>
                  </a:cubicBezTo>
                  <a:cubicBezTo>
                    <a:pt x="745" y="745"/>
                    <a:pt x="807" y="559"/>
                    <a:pt x="776" y="373"/>
                  </a:cubicBezTo>
                  <a:cubicBezTo>
                    <a:pt x="776" y="187"/>
                    <a:pt x="621"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46"/>
          <p:cNvGrpSpPr/>
          <p:nvPr/>
        </p:nvGrpSpPr>
        <p:grpSpPr>
          <a:xfrm>
            <a:off x="2128848" y="2433627"/>
            <a:ext cx="263013" cy="376056"/>
            <a:chOff x="1603334" y="3368376"/>
            <a:chExt cx="263013" cy="376056"/>
          </a:xfrm>
        </p:grpSpPr>
        <p:sp>
          <p:nvSpPr>
            <p:cNvPr id="768" name="Google Shape;768;p46"/>
            <p:cNvSpPr/>
            <p:nvPr/>
          </p:nvSpPr>
          <p:spPr>
            <a:xfrm>
              <a:off x="1729377" y="3371229"/>
              <a:ext cx="136970" cy="373203"/>
            </a:xfrm>
            <a:custGeom>
              <a:avLst/>
              <a:gdLst/>
              <a:ahLst/>
              <a:cxnLst/>
              <a:rect l="l" t="t" r="r" b="b"/>
              <a:pathLst>
                <a:path w="5089" h="13866" extrusionOk="0">
                  <a:moveTo>
                    <a:pt x="1552" y="0"/>
                  </a:moveTo>
                  <a:lnTo>
                    <a:pt x="2979" y="2606"/>
                  </a:lnTo>
                  <a:lnTo>
                    <a:pt x="2762" y="5150"/>
                  </a:lnTo>
                  <a:lnTo>
                    <a:pt x="2141" y="6080"/>
                  </a:lnTo>
                  <a:lnTo>
                    <a:pt x="2979" y="9430"/>
                  </a:lnTo>
                  <a:lnTo>
                    <a:pt x="2327" y="10361"/>
                  </a:lnTo>
                  <a:lnTo>
                    <a:pt x="1366" y="10640"/>
                  </a:lnTo>
                  <a:lnTo>
                    <a:pt x="1" y="13525"/>
                  </a:lnTo>
                  <a:lnTo>
                    <a:pt x="1118" y="13866"/>
                  </a:lnTo>
                  <a:cubicBezTo>
                    <a:pt x="1180" y="13866"/>
                    <a:pt x="1273" y="13835"/>
                    <a:pt x="1304" y="13773"/>
                  </a:cubicBezTo>
                  <a:lnTo>
                    <a:pt x="2265" y="11850"/>
                  </a:lnTo>
                  <a:cubicBezTo>
                    <a:pt x="2265" y="11819"/>
                    <a:pt x="2296" y="11788"/>
                    <a:pt x="2296" y="11788"/>
                  </a:cubicBezTo>
                  <a:lnTo>
                    <a:pt x="3506" y="10950"/>
                  </a:lnTo>
                  <a:cubicBezTo>
                    <a:pt x="3537" y="10919"/>
                    <a:pt x="3537" y="10919"/>
                    <a:pt x="3568" y="10888"/>
                  </a:cubicBezTo>
                  <a:lnTo>
                    <a:pt x="4344" y="9306"/>
                  </a:lnTo>
                  <a:cubicBezTo>
                    <a:pt x="4344" y="9275"/>
                    <a:pt x="4344" y="9244"/>
                    <a:pt x="4344" y="9213"/>
                  </a:cubicBezTo>
                  <a:lnTo>
                    <a:pt x="3785" y="6297"/>
                  </a:lnTo>
                  <a:cubicBezTo>
                    <a:pt x="3785" y="6235"/>
                    <a:pt x="3785" y="6204"/>
                    <a:pt x="3816" y="6173"/>
                  </a:cubicBezTo>
                  <a:lnTo>
                    <a:pt x="5026" y="4746"/>
                  </a:lnTo>
                  <a:cubicBezTo>
                    <a:pt x="5057" y="4715"/>
                    <a:pt x="5088" y="4653"/>
                    <a:pt x="5057" y="4622"/>
                  </a:cubicBezTo>
                  <a:lnTo>
                    <a:pt x="4468" y="1582"/>
                  </a:lnTo>
                  <a:cubicBezTo>
                    <a:pt x="4468" y="1551"/>
                    <a:pt x="4437" y="1520"/>
                    <a:pt x="4406" y="1489"/>
                  </a:cubicBezTo>
                  <a:lnTo>
                    <a:pt x="1552"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6"/>
            <p:cNvSpPr/>
            <p:nvPr/>
          </p:nvSpPr>
          <p:spPr>
            <a:xfrm>
              <a:off x="1747760" y="3404630"/>
              <a:ext cx="117753" cy="339317"/>
            </a:xfrm>
            <a:custGeom>
              <a:avLst/>
              <a:gdLst/>
              <a:ahLst/>
              <a:cxnLst/>
              <a:rect l="l" t="t" r="r" b="b"/>
              <a:pathLst>
                <a:path w="4375" h="12607" extrusionOk="0">
                  <a:moveTo>
                    <a:pt x="3226" y="0"/>
                  </a:moveTo>
                  <a:lnTo>
                    <a:pt x="3878" y="3288"/>
                  </a:lnTo>
                  <a:lnTo>
                    <a:pt x="2575" y="4839"/>
                  </a:lnTo>
                  <a:lnTo>
                    <a:pt x="3133" y="7879"/>
                  </a:lnTo>
                  <a:lnTo>
                    <a:pt x="2327" y="9523"/>
                  </a:lnTo>
                  <a:lnTo>
                    <a:pt x="1055" y="10392"/>
                  </a:lnTo>
                  <a:lnTo>
                    <a:pt x="0" y="12470"/>
                  </a:lnTo>
                  <a:lnTo>
                    <a:pt x="373" y="12594"/>
                  </a:lnTo>
                  <a:cubicBezTo>
                    <a:pt x="389" y="12602"/>
                    <a:pt x="408" y="12606"/>
                    <a:pt x="427" y="12606"/>
                  </a:cubicBezTo>
                  <a:cubicBezTo>
                    <a:pt x="480" y="12606"/>
                    <a:pt x="536" y="12577"/>
                    <a:pt x="559" y="12532"/>
                  </a:cubicBezTo>
                  <a:lnTo>
                    <a:pt x="1520" y="10578"/>
                  </a:lnTo>
                  <a:cubicBezTo>
                    <a:pt x="1520" y="10578"/>
                    <a:pt x="1551" y="10547"/>
                    <a:pt x="1551" y="10547"/>
                  </a:cubicBezTo>
                  <a:lnTo>
                    <a:pt x="2792" y="9709"/>
                  </a:lnTo>
                  <a:cubicBezTo>
                    <a:pt x="2823" y="9678"/>
                    <a:pt x="2823" y="9678"/>
                    <a:pt x="2854" y="9647"/>
                  </a:cubicBezTo>
                  <a:lnTo>
                    <a:pt x="3630" y="8065"/>
                  </a:lnTo>
                  <a:cubicBezTo>
                    <a:pt x="3630" y="8034"/>
                    <a:pt x="3630" y="8003"/>
                    <a:pt x="3630" y="7972"/>
                  </a:cubicBezTo>
                  <a:lnTo>
                    <a:pt x="3071" y="5056"/>
                  </a:lnTo>
                  <a:cubicBezTo>
                    <a:pt x="3071" y="4994"/>
                    <a:pt x="3071" y="4963"/>
                    <a:pt x="3102" y="4932"/>
                  </a:cubicBezTo>
                  <a:lnTo>
                    <a:pt x="4312" y="3505"/>
                  </a:lnTo>
                  <a:cubicBezTo>
                    <a:pt x="4343" y="3474"/>
                    <a:pt x="4343" y="3412"/>
                    <a:pt x="4343" y="3381"/>
                  </a:cubicBezTo>
                  <a:lnTo>
                    <a:pt x="4374" y="3381"/>
                  </a:lnTo>
                  <a:lnTo>
                    <a:pt x="3785" y="341"/>
                  </a:lnTo>
                  <a:cubicBezTo>
                    <a:pt x="3785" y="310"/>
                    <a:pt x="3754" y="279"/>
                    <a:pt x="3723" y="248"/>
                  </a:cubicBezTo>
                  <a:lnTo>
                    <a:pt x="3226"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6"/>
            <p:cNvSpPr/>
            <p:nvPr/>
          </p:nvSpPr>
          <p:spPr>
            <a:xfrm>
              <a:off x="1603334" y="3368376"/>
              <a:ext cx="206223" cy="366878"/>
            </a:xfrm>
            <a:custGeom>
              <a:avLst/>
              <a:gdLst/>
              <a:ahLst/>
              <a:cxnLst/>
              <a:rect l="l" t="t" r="r" b="b"/>
              <a:pathLst>
                <a:path w="7662" h="13631" extrusionOk="0">
                  <a:moveTo>
                    <a:pt x="2862" y="0"/>
                  </a:moveTo>
                  <a:cubicBezTo>
                    <a:pt x="2820" y="0"/>
                    <a:pt x="2783" y="22"/>
                    <a:pt x="2761" y="44"/>
                  </a:cubicBezTo>
                  <a:lnTo>
                    <a:pt x="31" y="4387"/>
                  </a:lnTo>
                  <a:cubicBezTo>
                    <a:pt x="0" y="4418"/>
                    <a:pt x="0" y="4480"/>
                    <a:pt x="31" y="4542"/>
                  </a:cubicBezTo>
                  <a:lnTo>
                    <a:pt x="1086" y="5938"/>
                  </a:lnTo>
                  <a:cubicBezTo>
                    <a:pt x="1086" y="5938"/>
                    <a:pt x="1086" y="5969"/>
                    <a:pt x="1117" y="6000"/>
                  </a:cubicBezTo>
                  <a:lnTo>
                    <a:pt x="1179" y="8171"/>
                  </a:lnTo>
                  <a:cubicBezTo>
                    <a:pt x="1179" y="8233"/>
                    <a:pt x="1210" y="8264"/>
                    <a:pt x="1241" y="8295"/>
                  </a:cubicBezTo>
                  <a:lnTo>
                    <a:pt x="3164" y="10188"/>
                  </a:lnTo>
                  <a:cubicBezTo>
                    <a:pt x="3195" y="10188"/>
                    <a:pt x="3195" y="10188"/>
                    <a:pt x="3195" y="10219"/>
                  </a:cubicBezTo>
                  <a:lnTo>
                    <a:pt x="4622" y="13631"/>
                  </a:lnTo>
                  <a:lnTo>
                    <a:pt x="5956" y="10715"/>
                  </a:lnTo>
                  <a:lnTo>
                    <a:pt x="7010" y="10467"/>
                  </a:lnTo>
                  <a:lnTo>
                    <a:pt x="7662" y="9536"/>
                  </a:lnTo>
                  <a:lnTo>
                    <a:pt x="6824" y="6186"/>
                  </a:lnTo>
                  <a:lnTo>
                    <a:pt x="7445" y="5256"/>
                  </a:lnTo>
                  <a:lnTo>
                    <a:pt x="7662" y="2712"/>
                  </a:lnTo>
                  <a:lnTo>
                    <a:pt x="6235" y="106"/>
                  </a:lnTo>
                  <a:lnTo>
                    <a:pt x="5149" y="665"/>
                  </a:lnTo>
                  <a:lnTo>
                    <a:pt x="5025" y="665"/>
                  </a:lnTo>
                  <a:lnTo>
                    <a:pt x="2916" y="13"/>
                  </a:lnTo>
                  <a:cubicBezTo>
                    <a:pt x="2898" y="4"/>
                    <a:pt x="2880" y="0"/>
                    <a:pt x="28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6"/>
            <p:cNvSpPr/>
            <p:nvPr/>
          </p:nvSpPr>
          <p:spPr>
            <a:xfrm>
              <a:off x="1722702" y="3371229"/>
              <a:ext cx="86855" cy="364025"/>
            </a:xfrm>
            <a:custGeom>
              <a:avLst/>
              <a:gdLst/>
              <a:ahLst/>
              <a:cxnLst/>
              <a:rect l="l" t="t" r="r" b="b"/>
              <a:pathLst>
                <a:path w="3227" h="13525" extrusionOk="0">
                  <a:moveTo>
                    <a:pt x="1800" y="0"/>
                  </a:moveTo>
                  <a:lnTo>
                    <a:pt x="1397" y="217"/>
                  </a:lnTo>
                  <a:lnTo>
                    <a:pt x="2731" y="2606"/>
                  </a:lnTo>
                  <a:lnTo>
                    <a:pt x="2513" y="5150"/>
                  </a:lnTo>
                  <a:lnTo>
                    <a:pt x="1893" y="6080"/>
                  </a:lnTo>
                  <a:lnTo>
                    <a:pt x="2699" y="9306"/>
                  </a:lnTo>
                  <a:lnTo>
                    <a:pt x="2265" y="9926"/>
                  </a:lnTo>
                  <a:lnTo>
                    <a:pt x="1304" y="10144"/>
                  </a:lnTo>
                  <a:lnTo>
                    <a:pt x="1" y="12935"/>
                  </a:lnTo>
                  <a:lnTo>
                    <a:pt x="218" y="13525"/>
                  </a:lnTo>
                  <a:lnTo>
                    <a:pt x="1583" y="10640"/>
                  </a:lnTo>
                  <a:lnTo>
                    <a:pt x="2575" y="10361"/>
                  </a:lnTo>
                  <a:lnTo>
                    <a:pt x="3227" y="9430"/>
                  </a:lnTo>
                  <a:lnTo>
                    <a:pt x="2389" y="6080"/>
                  </a:lnTo>
                  <a:lnTo>
                    <a:pt x="2979" y="5150"/>
                  </a:lnTo>
                  <a:lnTo>
                    <a:pt x="3227" y="2606"/>
                  </a:lnTo>
                  <a:lnTo>
                    <a:pt x="180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6"/>
            <p:cNvSpPr/>
            <p:nvPr/>
          </p:nvSpPr>
          <p:spPr>
            <a:xfrm>
              <a:off x="1633371" y="3529839"/>
              <a:ext cx="74339" cy="26754"/>
            </a:xfrm>
            <a:custGeom>
              <a:avLst/>
              <a:gdLst/>
              <a:ahLst/>
              <a:cxnLst/>
              <a:rect l="l" t="t" r="r" b="b"/>
              <a:pathLst>
                <a:path w="2762" h="994" extrusionOk="0">
                  <a:moveTo>
                    <a:pt x="1" y="1"/>
                  </a:moveTo>
                  <a:lnTo>
                    <a:pt x="1" y="32"/>
                  </a:lnTo>
                  <a:lnTo>
                    <a:pt x="1" y="466"/>
                  </a:lnTo>
                  <a:lnTo>
                    <a:pt x="1086" y="994"/>
                  </a:lnTo>
                  <a:lnTo>
                    <a:pt x="1179" y="994"/>
                  </a:lnTo>
                  <a:cubicBezTo>
                    <a:pt x="1210" y="994"/>
                    <a:pt x="1242" y="994"/>
                    <a:pt x="1273" y="963"/>
                  </a:cubicBezTo>
                  <a:lnTo>
                    <a:pt x="1831" y="621"/>
                  </a:lnTo>
                  <a:lnTo>
                    <a:pt x="2513" y="497"/>
                  </a:lnTo>
                  <a:cubicBezTo>
                    <a:pt x="2761" y="404"/>
                    <a:pt x="2699" y="63"/>
                    <a:pt x="2451" y="63"/>
                  </a:cubicBezTo>
                  <a:lnTo>
                    <a:pt x="1707" y="187"/>
                  </a:lnTo>
                  <a:cubicBezTo>
                    <a:pt x="1676" y="187"/>
                    <a:pt x="1645" y="218"/>
                    <a:pt x="1614" y="218"/>
                  </a:cubicBezTo>
                  <a:lnTo>
                    <a:pt x="1148" y="528"/>
                  </a:lnTo>
                  <a:lnTo>
                    <a:pt x="1"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46"/>
          <p:cNvGrpSpPr/>
          <p:nvPr/>
        </p:nvGrpSpPr>
        <p:grpSpPr>
          <a:xfrm>
            <a:off x="2088368" y="3371840"/>
            <a:ext cx="344001" cy="375733"/>
            <a:chOff x="4797579" y="3963143"/>
            <a:chExt cx="344001" cy="375733"/>
          </a:xfrm>
        </p:grpSpPr>
        <p:sp>
          <p:nvSpPr>
            <p:cNvPr id="774" name="Google Shape;774;p46"/>
            <p:cNvSpPr/>
            <p:nvPr/>
          </p:nvSpPr>
          <p:spPr>
            <a:xfrm>
              <a:off x="4847695" y="3964624"/>
              <a:ext cx="36739" cy="374253"/>
            </a:xfrm>
            <a:custGeom>
              <a:avLst/>
              <a:gdLst/>
              <a:ahLst/>
              <a:cxnLst/>
              <a:rect l="l" t="t" r="r" b="b"/>
              <a:pathLst>
                <a:path w="1365" h="13905" extrusionOk="0">
                  <a:moveTo>
                    <a:pt x="683" y="0"/>
                  </a:moveTo>
                  <a:cubicBezTo>
                    <a:pt x="357" y="0"/>
                    <a:pt x="31" y="210"/>
                    <a:pt x="0" y="628"/>
                  </a:cubicBezTo>
                  <a:lnTo>
                    <a:pt x="0" y="13780"/>
                  </a:lnTo>
                  <a:cubicBezTo>
                    <a:pt x="0" y="13842"/>
                    <a:pt x="62" y="13904"/>
                    <a:pt x="155" y="13904"/>
                  </a:cubicBezTo>
                  <a:lnTo>
                    <a:pt x="1241" y="13904"/>
                  </a:lnTo>
                  <a:cubicBezTo>
                    <a:pt x="1303" y="13904"/>
                    <a:pt x="1365" y="13842"/>
                    <a:pt x="1365" y="13780"/>
                  </a:cubicBezTo>
                  <a:lnTo>
                    <a:pt x="1365" y="628"/>
                  </a:lnTo>
                  <a:cubicBezTo>
                    <a:pt x="1334" y="210"/>
                    <a:pt x="1008" y="0"/>
                    <a:pt x="68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6"/>
            <p:cNvSpPr/>
            <p:nvPr/>
          </p:nvSpPr>
          <p:spPr>
            <a:xfrm>
              <a:off x="4859376" y="3963143"/>
              <a:ext cx="25058" cy="375733"/>
            </a:xfrm>
            <a:custGeom>
              <a:avLst/>
              <a:gdLst/>
              <a:ahLst/>
              <a:cxnLst/>
              <a:rect l="l" t="t" r="r" b="b"/>
              <a:pathLst>
                <a:path w="931" h="13960" extrusionOk="0">
                  <a:moveTo>
                    <a:pt x="249" y="1"/>
                  </a:moveTo>
                  <a:cubicBezTo>
                    <a:pt x="156" y="1"/>
                    <a:pt x="62" y="32"/>
                    <a:pt x="0" y="63"/>
                  </a:cubicBezTo>
                  <a:cubicBezTo>
                    <a:pt x="249" y="156"/>
                    <a:pt x="435" y="404"/>
                    <a:pt x="435" y="683"/>
                  </a:cubicBezTo>
                  <a:lnTo>
                    <a:pt x="435" y="13959"/>
                  </a:lnTo>
                  <a:lnTo>
                    <a:pt x="807" y="13959"/>
                  </a:lnTo>
                  <a:cubicBezTo>
                    <a:pt x="869" y="13959"/>
                    <a:pt x="931" y="13897"/>
                    <a:pt x="931" y="13835"/>
                  </a:cubicBezTo>
                  <a:lnTo>
                    <a:pt x="931" y="683"/>
                  </a:lnTo>
                  <a:cubicBezTo>
                    <a:pt x="931" y="311"/>
                    <a:pt x="621" y="1"/>
                    <a:pt x="249"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6"/>
            <p:cNvSpPr/>
            <p:nvPr/>
          </p:nvSpPr>
          <p:spPr>
            <a:xfrm>
              <a:off x="4797579" y="4008226"/>
              <a:ext cx="343166" cy="188728"/>
            </a:xfrm>
            <a:custGeom>
              <a:avLst/>
              <a:gdLst/>
              <a:ahLst/>
              <a:cxnLst/>
              <a:rect l="l" t="t" r="r" b="b"/>
              <a:pathLst>
                <a:path w="12750" h="7012" extrusionOk="0">
                  <a:moveTo>
                    <a:pt x="4809" y="1"/>
                  </a:moveTo>
                  <a:cubicBezTo>
                    <a:pt x="4127" y="156"/>
                    <a:pt x="3413" y="249"/>
                    <a:pt x="2731" y="280"/>
                  </a:cubicBezTo>
                  <a:cubicBezTo>
                    <a:pt x="1180" y="280"/>
                    <a:pt x="1" y="1800"/>
                    <a:pt x="1" y="3506"/>
                  </a:cubicBezTo>
                  <a:cubicBezTo>
                    <a:pt x="1" y="5181"/>
                    <a:pt x="1180" y="6701"/>
                    <a:pt x="2731" y="6701"/>
                  </a:cubicBezTo>
                  <a:cubicBezTo>
                    <a:pt x="3413" y="6732"/>
                    <a:pt x="4127" y="6825"/>
                    <a:pt x="4809" y="7011"/>
                  </a:cubicBezTo>
                  <a:lnTo>
                    <a:pt x="4902" y="7011"/>
                  </a:lnTo>
                  <a:lnTo>
                    <a:pt x="6515" y="6298"/>
                  </a:lnTo>
                  <a:cubicBezTo>
                    <a:pt x="6531" y="6282"/>
                    <a:pt x="6538" y="6275"/>
                    <a:pt x="6546" y="6275"/>
                  </a:cubicBezTo>
                  <a:cubicBezTo>
                    <a:pt x="6554" y="6275"/>
                    <a:pt x="6562" y="6282"/>
                    <a:pt x="6577" y="6298"/>
                  </a:cubicBezTo>
                  <a:lnTo>
                    <a:pt x="8159" y="6422"/>
                  </a:lnTo>
                  <a:cubicBezTo>
                    <a:pt x="8221" y="6422"/>
                    <a:pt x="8252" y="6422"/>
                    <a:pt x="8283" y="6391"/>
                  </a:cubicBezTo>
                  <a:lnTo>
                    <a:pt x="9431" y="5398"/>
                  </a:lnTo>
                  <a:cubicBezTo>
                    <a:pt x="9462" y="5398"/>
                    <a:pt x="9493" y="5367"/>
                    <a:pt x="9524" y="5367"/>
                  </a:cubicBezTo>
                  <a:lnTo>
                    <a:pt x="10392" y="5367"/>
                  </a:lnTo>
                  <a:cubicBezTo>
                    <a:pt x="10423" y="5367"/>
                    <a:pt x="10454" y="5367"/>
                    <a:pt x="10486" y="5336"/>
                  </a:cubicBezTo>
                  <a:lnTo>
                    <a:pt x="12688" y="3661"/>
                  </a:lnTo>
                  <a:cubicBezTo>
                    <a:pt x="12750" y="3599"/>
                    <a:pt x="12750" y="3475"/>
                    <a:pt x="12688" y="3413"/>
                  </a:cubicBezTo>
                  <a:lnTo>
                    <a:pt x="12688" y="3382"/>
                  </a:lnTo>
                  <a:lnTo>
                    <a:pt x="10486" y="1676"/>
                  </a:lnTo>
                  <a:cubicBezTo>
                    <a:pt x="10454" y="1645"/>
                    <a:pt x="10423" y="1645"/>
                    <a:pt x="10392" y="1645"/>
                  </a:cubicBezTo>
                  <a:lnTo>
                    <a:pt x="9524" y="1614"/>
                  </a:lnTo>
                  <a:cubicBezTo>
                    <a:pt x="9493" y="1614"/>
                    <a:pt x="9462" y="1614"/>
                    <a:pt x="9431" y="1583"/>
                  </a:cubicBezTo>
                  <a:lnTo>
                    <a:pt x="8283" y="621"/>
                  </a:lnTo>
                  <a:cubicBezTo>
                    <a:pt x="8261" y="599"/>
                    <a:pt x="8239" y="577"/>
                    <a:pt x="8206" y="577"/>
                  </a:cubicBezTo>
                  <a:cubicBezTo>
                    <a:pt x="8193" y="577"/>
                    <a:pt x="8177" y="581"/>
                    <a:pt x="8159" y="590"/>
                  </a:cubicBezTo>
                  <a:lnTo>
                    <a:pt x="6577" y="714"/>
                  </a:lnTo>
                  <a:lnTo>
                    <a:pt x="6515" y="714"/>
                  </a:lnTo>
                  <a:lnTo>
                    <a:pt x="4902"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6"/>
            <p:cNvSpPr/>
            <p:nvPr/>
          </p:nvSpPr>
          <p:spPr>
            <a:xfrm>
              <a:off x="4798414" y="4094219"/>
              <a:ext cx="343166" cy="102519"/>
            </a:xfrm>
            <a:custGeom>
              <a:avLst/>
              <a:gdLst/>
              <a:ahLst/>
              <a:cxnLst/>
              <a:rect l="l" t="t" r="r" b="b"/>
              <a:pathLst>
                <a:path w="12750" h="3809" extrusionOk="0">
                  <a:moveTo>
                    <a:pt x="12378" y="1"/>
                  </a:moveTo>
                  <a:lnTo>
                    <a:pt x="10299" y="1521"/>
                  </a:lnTo>
                  <a:lnTo>
                    <a:pt x="9307" y="1645"/>
                  </a:lnTo>
                  <a:lnTo>
                    <a:pt x="8066" y="2700"/>
                  </a:lnTo>
                  <a:lnTo>
                    <a:pt x="6515" y="2544"/>
                  </a:lnTo>
                  <a:lnTo>
                    <a:pt x="4840" y="3289"/>
                  </a:lnTo>
                  <a:cubicBezTo>
                    <a:pt x="4127" y="3134"/>
                    <a:pt x="3413" y="3041"/>
                    <a:pt x="2700" y="2979"/>
                  </a:cubicBezTo>
                  <a:cubicBezTo>
                    <a:pt x="1242" y="2979"/>
                    <a:pt x="94" y="1614"/>
                    <a:pt x="1" y="32"/>
                  </a:cubicBezTo>
                  <a:lnTo>
                    <a:pt x="1" y="280"/>
                  </a:lnTo>
                  <a:cubicBezTo>
                    <a:pt x="1" y="1986"/>
                    <a:pt x="1149" y="3506"/>
                    <a:pt x="2700" y="3506"/>
                  </a:cubicBezTo>
                  <a:cubicBezTo>
                    <a:pt x="3413" y="3537"/>
                    <a:pt x="4127" y="3630"/>
                    <a:pt x="4809" y="3785"/>
                  </a:cubicBezTo>
                  <a:cubicBezTo>
                    <a:pt x="4824" y="3801"/>
                    <a:pt x="4840" y="3808"/>
                    <a:pt x="4856" y="3808"/>
                  </a:cubicBezTo>
                  <a:cubicBezTo>
                    <a:pt x="4871" y="3808"/>
                    <a:pt x="4887" y="3801"/>
                    <a:pt x="4902" y="3785"/>
                  </a:cubicBezTo>
                  <a:lnTo>
                    <a:pt x="6515" y="3072"/>
                  </a:lnTo>
                  <a:lnTo>
                    <a:pt x="6577" y="3072"/>
                  </a:lnTo>
                  <a:lnTo>
                    <a:pt x="8159" y="3227"/>
                  </a:lnTo>
                  <a:cubicBezTo>
                    <a:pt x="8190" y="3227"/>
                    <a:pt x="8221" y="3196"/>
                    <a:pt x="8252" y="3196"/>
                  </a:cubicBezTo>
                  <a:lnTo>
                    <a:pt x="9431" y="2203"/>
                  </a:lnTo>
                  <a:cubicBezTo>
                    <a:pt x="9431" y="2203"/>
                    <a:pt x="9462" y="2172"/>
                    <a:pt x="9524" y="2172"/>
                  </a:cubicBezTo>
                  <a:lnTo>
                    <a:pt x="10392" y="2172"/>
                  </a:lnTo>
                  <a:cubicBezTo>
                    <a:pt x="10423" y="2172"/>
                    <a:pt x="10455" y="2172"/>
                    <a:pt x="10486" y="2141"/>
                  </a:cubicBezTo>
                  <a:lnTo>
                    <a:pt x="12688" y="435"/>
                  </a:lnTo>
                  <a:cubicBezTo>
                    <a:pt x="12750" y="404"/>
                    <a:pt x="12750" y="280"/>
                    <a:pt x="12688" y="218"/>
                  </a:cubicBezTo>
                  <a:lnTo>
                    <a:pt x="12378"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6"/>
            <p:cNvSpPr/>
            <p:nvPr/>
          </p:nvSpPr>
          <p:spPr>
            <a:xfrm>
              <a:off x="4821722" y="3998536"/>
              <a:ext cx="87770" cy="218442"/>
            </a:xfrm>
            <a:custGeom>
              <a:avLst/>
              <a:gdLst/>
              <a:ahLst/>
              <a:cxnLst/>
              <a:rect l="l" t="t" r="r" b="b"/>
              <a:pathLst>
                <a:path w="3261" h="8116" extrusionOk="0">
                  <a:moveTo>
                    <a:pt x="426" y="0"/>
                  </a:moveTo>
                  <a:cubicBezTo>
                    <a:pt x="213" y="0"/>
                    <a:pt x="1" y="186"/>
                    <a:pt x="97" y="454"/>
                  </a:cubicBezTo>
                  <a:lnTo>
                    <a:pt x="2547" y="7899"/>
                  </a:lnTo>
                  <a:cubicBezTo>
                    <a:pt x="2578" y="8023"/>
                    <a:pt x="2733" y="8116"/>
                    <a:pt x="2857" y="8116"/>
                  </a:cubicBezTo>
                  <a:lnTo>
                    <a:pt x="2981" y="8116"/>
                  </a:lnTo>
                  <a:cubicBezTo>
                    <a:pt x="3168" y="8054"/>
                    <a:pt x="3261" y="7837"/>
                    <a:pt x="3199" y="7681"/>
                  </a:cubicBezTo>
                  <a:lnTo>
                    <a:pt x="748" y="237"/>
                  </a:lnTo>
                  <a:cubicBezTo>
                    <a:pt x="689" y="71"/>
                    <a:pt x="557" y="0"/>
                    <a:pt x="426" y="0"/>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6"/>
            <p:cNvSpPr/>
            <p:nvPr/>
          </p:nvSpPr>
          <p:spPr>
            <a:xfrm>
              <a:off x="4821803" y="3998213"/>
              <a:ext cx="85186" cy="218765"/>
            </a:xfrm>
            <a:custGeom>
              <a:avLst/>
              <a:gdLst/>
              <a:ahLst/>
              <a:cxnLst/>
              <a:rect l="l" t="t" r="r" b="b"/>
              <a:pathLst>
                <a:path w="3165" h="8128" extrusionOk="0">
                  <a:moveTo>
                    <a:pt x="311" y="1"/>
                  </a:moveTo>
                  <a:cubicBezTo>
                    <a:pt x="125" y="63"/>
                    <a:pt x="1" y="249"/>
                    <a:pt x="63" y="435"/>
                  </a:cubicBezTo>
                  <a:lnTo>
                    <a:pt x="2513" y="7880"/>
                  </a:lnTo>
                  <a:cubicBezTo>
                    <a:pt x="2575" y="8035"/>
                    <a:pt x="2699" y="8128"/>
                    <a:pt x="2854" y="8128"/>
                  </a:cubicBezTo>
                  <a:lnTo>
                    <a:pt x="2978" y="8128"/>
                  </a:lnTo>
                  <a:cubicBezTo>
                    <a:pt x="3071" y="8097"/>
                    <a:pt x="3133" y="8035"/>
                    <a:pt x="3165" y="7942"/>
                  </a:cubicBezTo>
                  <a:cubicBezTo>
                    <a:pt x="3009" y="7911"/>
                    <a:pt x="2885" y="7817"/>
                    <a:pt x="2823" y="7693"/>
                  </a:cubicBezTo>
                  <a:lnTo>
                    <a:pt x="404" y="249"/>
                  </a:lnTo>
                  <a:cubicBezTo>
                    <a:pt x="373" y="156"/>
                    <a:pt x="373" y="94"/>
                    <a:pt x="404" y="1"/>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6"/>
            <p:cNvSpPr/>
            <p:nvPr/>
          </p:nvSpPr>
          <p:spPr>
            <a:xfrm>
              <a:off x="4821803" y="3996868"/>
              <a:ext cx="88604" cy="219277"/>
            </a:xfrm>
            <a:custGeom>
              <a:avLst/>
              <a:gdLst/>
              <a:ahLst/>
              <a:cxnLst/>
              <a:rect l="l" t="t" r="r" b="b"/>
              <a:pathLst>
                <a:path w="3292" h="8147" extrusionOk="0">
                  <a:moveTo>
                    <a:pt x="2853" y="0"/>
                  </a:moveTo>
                  <a:cubicBezTo>
                    <a:pt x="2720" y="0"/>
                    <a:pt x="2592" y="71"/>
                    <a:pt x="2544" y="237"/>
                  </a:cubicBezTo>
                  <a:lnTo>
                    <a:pt x="94" y="7681"/>
                  </a:lnTo>
                  <a:cubicBezTo>
                    <a:pt x="1" y="7899"/>
                    <a:pt x="187" y="8147"/>
                    <a:pt x="404" y="8147"/>
                  </a:cubicBezTo>
                  <a:cubicBezTo>
                    <a:pt x="559" y="8147"/>
                    <a:pt x="683" y="8054"/>
                    <a:pt x="745" y="7899"/>
                  </a:cubicBezTo>
                  <a:lnTo>
                    <a:pt x="3196" y="454"/>
                  </a:lnTo>
                  <a:cubicBezTo>
                    <a:pt x="3291" y="186"/>
                    <a:pt x="3067" y="0"/>
                    <a:pt x="2853"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6"/>
            <p:cNvSpPr/>
            <p:nvPr/>
          </p:nvSpPr>
          <p:spPr>
            <a:xfrm>
              <a:off x="4827643" y="3996545"/>
              <a:ext cx="81849" cy="218765"/>
            </a:xfrm>
            <a:custGeom>
              <a:avLst/>
              <a:gdLst/>
              <a:ahLst/>
              <a:cxnLst/>
              <a:rect l="l" t="t" r="r" b="b"/>
              <a:pathLst>
                <a:path w="3041" h="8128" extrusionOk="0">
                  <a:moveTo>
                    <a:pt x="2761" y="32"/>
                  </a:moveTo>
                  <a:cubicBezTo>
                    <a:pt x="2637" y="1"/>
                    <a:pt x="2544" y="1"/>
                    <a:pt x="2451" y="63"/>
                  </a:cubicBezTo>
                  <a:cubicBezTo>
                    <a:pt x="2575" y="156"/>
                    <a:pt x="2637" y="311"/>
                    <a:pt x="2606" y="466"/>
                  </a:cubicBezTo>
                  <a:lnTo>
                    <a:pt x="156" y="7911"/>
                  </a:lnTo>
                  <a:cubicBezTo>
                    <a:pt x="125" y="7973"/>
                    <a:pt x="63" y="8035"/>
                    <a:pt x="1" y="8097"/>
                  </a:cubicBezTo>
                  <a:cubicBezTo>
                    <a:pt x="32" y="8097"/>
                    <a:pt x="63" y="8128"/>
                    <a:pt x="94" y="8128"/>
                  </a:cubicBezTo>
                  <a:cubicBezTo>
                    <a:pt x="125" y="8128"/>
                    <a:pt x="156" y="8128"/>
                    <a:pt x="187" y="8128"/>
                  </a:cubicBezTo>
                  <a:cubicBezTo>
                    <a:pt x="342" y="8128"/>
                    <a:pt x="466" y="8035"/>
                    <a:pt x="528" y="7879"/>
                  </a:cubicBezTo>
                  <a:lnTo>
                    <a:pt x="2979" y="435"/>
                  </a:lnTo>
                  <a:cubicBezTo>
                    <a:pt x="3041" y="249"/>
                    <a:pt x="2916" y="63"/>
                    <a:pt x="2761" y="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2" name="Google Shape;782;p46"/>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783" name="Google Shape;783;p46"/>
          <p:cNvPicPr preferRelativeResize="0"/>
          <p:nvPr/>
        </p:nvPicPr>
        <p:blipFill>
          <a:blip r:embed="rId6">
            <a:alphaModFix/>
          </a:blip>
          <a:stretch>
            <a:fillRect/>
          </a:stretch>
        </p:blipFill>
        <p:spPr>
          <a:xfrm rot="-752343">
            <a:off x="-760807" y="1065487"/>
            <a:ext cx="1690863" cy="8879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700" scaled="0"/>
        </a:gradFill>
        <a:effectLst/>
      </p:bgPr>
    </p:bg>
    <p:spTree>
      <p:nvGrpSpPr>
        <p:cNvPr id="1" name="Shape 787"/>
        <p:cNvGrpSpPr/>
        <p:nvPr/>
      </p:nvGrpSpPr>
      <p:grpSpPr>
        <a:xfrm>
          <a:off x="0" y="0"/>
          <a:ext cx="0" cy="0"/>
          <a:chOff x="0" y="0"/>
          <a:chExt cx="0" cy="0"/>
        </a:xfrm>
      </p:grpSpPr>
      <p:pic>
        <p:nvPicPr>
          <p:cNvPr id="788" name="Google Shape;788;p47"/>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789" name="Google Shape;789;p4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Neolítico</a:t>
            </a:r>
            <a:endParaRPr/>
          </a:p>
        </p:txBody>
      </p:sp>
      <p:pic>
        <p:nvPicPr>
          <p:cNvPr id="790" name="Google Shape;790;p47"/>
          <p:cNvPicPr preferRelativeResize="0"/>
          <p:nvPr/>
        </p:nvPicPr>
        <p:blipFill rotWithShape="1">
          <a:blip r:embed="rId4">
            <a:alphaModFix/>
          </a:blip>
          <a:srcRect l="6895" t="6895" r="6904" b="6904"/>
          <a:stretch/>
        </p:blipFill>
        <p:spPr>
          <a:xfrm>
            <a:off x="1413188" y="1949300"/>
            <a:ext cx="828950" cy="630701"/>
          </a:xfrm>
          <a:prstGeom prst="rect">
            <a:avLst/>
          </a:prstGeom>
          <a:noFill/>
          <a:ln>
            <a:noFill/>
          </a:ln>
        </p:spPr>
      </p:pic>
      <p:grpSp>
        <p:nvGrpSpPr>
          <p:cNvPr id="791" name="Google Shape;791;p47"/>
          <p:cNvGrpSpPr/>
          <p:nvPr/>
        </p:nvGrpSpPr>
        <p:grpSpPr>
          <a:xfrm>
            <a:off x="1666024" y="2076891"/>
            <a:ext cx="323276" cy="375518"/>
            <a:chOff x="4826297" y="1563079"/>
            <a:chExt cx="323276" cy="375518"/>
          </a:xfrm>
        </p:grpSpPr>
        <p:sp>
          <p:nvSpPr>
            <p:cNvPr id="792" name="Google Shape;792;p47"/>
            <p:cNvSpPr/>
            <p:nvPr/>
          </p:nvSpPr>
          <p:spPr>
            <a:xfrm>
              <a:off x="4896115" y="1652221"/>
              <a:ext cx="12139" cy="286376"/>
            </a:xfrm>
            <a:custGeom>
              <a:avLst/>
              <a:gdLst/>
              <a:ahLst/>
              <a:cxnLst/>
              <a:rect l="l" t="t" r="r" b="b"/>
              <a:pathLst>
                <a:path w="451" h="10640" extrusionOk="0">
                  <a:moveTo>
                    <a:pt x="221" y="0"/>
                  </a:moveTo>
                  <a:cubicBezTo>
                    <a:pt x="109" y="0"/>
                    <a:pt x="0" y="62"/>
                    <a:pt x="31" y="186"/>
                  </a:cubicBezTo>
                  <a:lnTo>
                    <a:pt x="31" y="10422"/>
                  </a:lnTo>
                  <a:cubicBezTo>
                    <a:pt x="31" y="10547"/>
                    <a:pt x="93" y="10640"/>
                    <a:pt x="217" y="10640"/>
                  </a:cubicBezTo>
                  <a:cubicBezTo>
                    <a:pt x="341" y="10640"/>
                    <a:pt x="435" y="10547"/>
                    <a:pt x="435" y="10422"/>
                  </a:cubicBezTo>
                  <a:lnTo>
                    <a:pt x="435" y="186"/>
                  </a:lnTo>
                  <a:cubicBezTo>
                    <a:pt x="450" y="62"/>
                    <a:pt x="334" y="0"/>
                    <a:pt x="22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7"/>
            <p:cNvSpPr/>
            <p:nvPr/>
          </p:nvSpPr>
          <p:spPr>
            <a:xfrm>
              <a:off x="4897784" y="1702310"/>
              <a:ext cx="78996" cy="74016"/>
            </a:xfrm>
            <a:custGeom>
              <a:avLst/>
              <a:gdLst/>
              <a:ahLst/>
              <a:cxnLst/>
              <a:rect l="l" t="t" r="r" b="b"/>
              <a:pathLst>
                <a:path w="2935" h="2750" extrusionOk="0">
                  <a:moveTo>
                    <a:pt x="2651" y="1"/>
                  </a:moveTo>
                  <a:cubicBezTo>
                    <a:pt x="2604" y="1"/>
                    <a:pt x="2556" y="19"/>
                    <a:pt x="2513" y="62"/>
                  </a:cubicBezTo>
                  <a:lnTo>
                    <a:pt x="2544" y="93"/>
                  </a:lnTo>
                  <a:lnTo>
                    <a:pt x="1923" y="714"/>
                  </a:lnTo>
                  <a:cubicBezTo>
                    <a:pt x="1923" y="714"/>
                    <a:pt x="1892" y="714"/>
                    <a:pt x="1892" y="745"/>
                  </a:cubicBezTo>
                  <a:cubicBezTo>
                    <a:pt x="1815" y="734"/>
                    <a:pt x="1737" y="729"/>
                    <a:pt x="1658" y="729"/>
                  </a:cubicBezTo>
                  <a:cubicBezTo>
                    <a:pt x="1265" y="729"/>
                    <a:pt x="869" y="858"/>
                    <a:pt x="559" y="1117"/>
                  </a:cubicBezTo>
                  <a:cubicBezTo>
                    <a:pt x="0" y="1675"/>
                    <a:pt x="155" y="2730"/>
                    <a:pt x="155" y="2730"/>
                  </a:cubicBezTo>
                  <a:cubicBezTo>
                    <a:pt x="155" y="2730"/>
                    <a:pt x="290" y="2750"/>
                    <a:pt x="488" y="2750"/>
                  </a:cubicBezTo>
                  <a:cubicBezTo>
                    <a:pt x="845" y="2750"/>
                    <a:pt x="1409" y="2686"/>
                    <a:pt x="1768" y="2327"/>
                  </a:cubicBezTo>
                  <a:cubicBezTo>
                    <a:pt x="2079" y="1954"/>
                    <a:pt x="2203" y="1458"/>
                    <a:pt x="2141" y="993"/>
                  </a:cubicBezTo>
                  <a:cubicBezTo>
                    <a:pt x="2172" y="993"/>
                    <a:pt x="2172" y="962"/>
                    <a:pt x="2203" y="962"/>
                  </a:cubicBezTo>
                  <a:lnTo>
                    <a:pt x="2792" y="341"/>
                  </a:lnTo>
                  <a:cubicBezTo>
                    <a:pt x="2935" y="199"/>
                    <a:pt x="2804" y="1"/>
                    <a:pt x="2651"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7"/>
            <p:cNvSpPr/>
            <p:nvPr/>
          </p:nvSpPr>
          <p:spPr>
            <a:xfrm>
              <a:off x="4897784" y="1764511"/>
              <a:ext cx="77677" cy="73828"/>
            </a:xfrm>
            <a:custGeom>
              <a:avLst/>
              <a:gdLst/>
              <a:ahLst/>
              <a:cxnLst/>
              <a:rect l="l" t="t" r="r" b="b"/>
              <a:pathLst>
                <a:path w="2886" h="2743" extrusionOk="0">
                  <a:moveTo>
                    <a:pt x="2664" y="0"/>
                  </a:moveTo>
                  <a:cubicBezTo>
                    <a:pt x="2614" y="0"/>
                    <a:pt x="2559" y="16"/>
                    <a:pt x="2513" y="47"/>
                  </a:cubicBezTo>
                  <a:lnTo>
                    <a:pt x="2544" y="78"/>
                  </a:lnTo>
                  <a:lnTo>
                    <a:pt x="1892" y="729"/>
                  </a:lnTo>
                  <a:cubicBezTo>
                    <a:pt x="1819" y="720"/>
                    <a:pt x="1747" y="715"/>
                    <a:pt x="1675" y="715"/>
                  </a:cubicBezTo>
                  <a:cubicBezTo>
                    <a:pt x="1261" y="715"/>
                    <a:pt x="876" y="863"/>
                    <a:pt x="559" y="1101"/>
                  </a:cubicBezTo>
                  <a:cubicBezTo>
                    <a:pt x="0" y="1660"/>
                    <a:pt x="155" y="2714"/>
                    <a:pt x="155" y="2714"/>
                  </a:cubicBezTo>
                  <a:cubicBezTo>
                    <a:pt x="155" y="2714"/>
                    <a:pt x="313" y="2742"/>
                    <a:pt x="540" y="2742"/>
                  </a:cubicBezTo>
                  <a:cubicBezTo>
                    <a:pt x="898" y="2742"/>
                    <a:pt x="1426" y="2672"/>
                    <a:pt x="1768" y="2311"/>
                  </a:cubicBezTo>
                  <a:cubicBezTo>
                    <a:pt x="2048" y="1939"/>
                    <a:pt x="2203" y="1474"/>
                    <a:pt x="2141" y="977"/>
                  </a:cubicBezTo>
                  <a:lnTo>
                    <a:pt x="2792" y="357"/>
                  </a:lnTo>
                  <a:cubicBezTo>
                    <a:pt x="2885" y="264"/>
                    <a:pt x="2885" y="140"/>
                    <a:pt x="2792" y="47"/>
                  </a:cubicBezTo>
                  <a:cubicBezTo>
                    <a:pt x="2761" y="16"/>
                    <a:pt x="2714" y="0"/>
                    <a:pt x="266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7"/>
            <p:cNvSpPr/>
            <p:nvPr/>
          </p:nvSpPr>
          <p:spPr>
            <a:xfrm>
              <a:off x="4897784" y="1826496"/>
              <a:ext cx="77677" cy="73666"/>
            </a:xfrm>
            <a:custGeom>
              <a:avLst/>
              <a:gdLst/>
              <a:ahLst/>
              <a:cxnLst/>
              <a:rect l="l" t="t" r="r" b="b"/>
              <a:pathLst>
                <a:path w="2886" h="2737" extrusionOk="0">
                  <a:moveTo>
                    <a:pt x="2664" y="0"/>
                  </a:moveTo>
                  <a:cubicBezTo>
                    <a:pt x="2614" y="0"/>
                    <a:pt x="2559" y="24"/>
                    <a:pt x="2513" y="70"/>
                  </a:cubicBezTo>
                  <a:lnTo>
                    <a:pt x="2544" y="70"/>
                  </a:lnTo>
                  <a:lnTo>
                    <a:pt x="1892" y="721"/>
                  </a:lnTo>
                  <a:cubicBezTo>
                    <a:pt x="1843" y="718"/>
                    <a:pt x="1794" y="717"/>
                    <a:pt x="1746" y="717"/>
                  </a:cubicBezTo>
                  <a:cubicBezTo>
                    <a:pt x="1305" y="717"/>
                    <a:pt x="894" y="845"/>
                    <a:pt x="559" y="1125"/>
                  </a:cubicBezTo>
                  <a:cubicBezTo>
                    <a:pt x="0" y="1652"/>
                    <a:pt x="155" y="2707"/>
                    <a:pt x="155" y="2707"/>
                  </a:cubicBezTo>
                  <a:cubicBezTo>
                    <a:pt x="155" y="2707"/>
                    <a:pt x="324" y="2736"/>
                    <a:pt x="562" y="2736"/>
                  </a:cubicBezTo>
                  <a:cubicBezTo>
                    <a:pt x="920" y="2736"/>
                    <a:pt x="1433" y="2669"/>
                    <a:pt x="1768" y="2334"/>
                  </a:cubicBezTo>
                  <a:cubicBezTo>
                    <a:pt x="2079" y="1962"/>
                    <a:pt x="2203" y="1466"/>
                    <a:pt x="2141" y="1001"/>
                  </a:cubicBezTo>
                  <a:lnTo>
                    <a:pt x="2792" y="349"/>
                  </a:lnTo>
                  <a:cubicBezTo>
                    <a:pt x="2885" y="256"/>
                    <a:pt x="2885" y="132"/>
                    <a:pt x="2792" y="70"/>
                  </a:cubicBezTo>
                  <a:cubicBezTo>
                    <a:pt x="2761" y="24"/>
                    <a:pt x="2714" y="0"/>
                    <a:pt x="266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7"/>
            <p:cNvSpPr/>
            <p:nvPr/>
          </p:nvSpPr>
          <p:spPr>
            <a:xfrm>
              <a:off x="4878566" y="1563725"/>
              <a:ext cx="46778" cy="99370"/>
            </a:xfrm>
            <a:custGeom>
              <a:avLst/>
              <a:gdLst/>
              <a:ahLst/>
              <a:cxnLst/>
              <a:rect l="l" t="t" r="r" b="b"/>
              <a:pathLst>
                <a:path w="1738" h="3692" extrusionOk="0">
                  <a:moveTo>
                    <a:pt x="873" y="0"/>
                  </a:moveTo>
                  <a:cubicBezTo>
                    <a:pt x="761" y="0"/>
                    <a:pt x="652" y="62"/>
                    <a:pt x="683" y="186"/>
                  </a:cubicBezTo>
                  <a:lnTo>
                    <a:pt x="683" y="1086"/>
                  </a:lnTo>
                  <a:cubicBezTo>
                    <a:pt x="280" y="1365"/>
                    <a:pt x="63" y="1830"/>
                    <a:pt x="1" y="2295"/>
                  </a:cubicBezTo>
                  <a:cubicBezTo>
                    <a:pt x="1" y="3071"/>
                    <a:pt x="869" y="3691"/>
                    <a:pt x="869" y="3691"/>
                  </a:cubicBezTo>
                  <a:cubicBezTo>
                    <a:pt x="869" y="3691"/>
                    <a:pt x="1738" y="3071"/>
                    <a:pt x="1738" y="2295"/>
                  </a:cubicBezTo>
                  <a:cubicBezTo>
                    <a:pt x="1676" y="1830"/>
                    <a:pt x="1459" y="1396"/>
                    <a:pt x="1087" y="1086"/>
                  </a:cubicBezTo>
                  <a:lnTo>
                    <a:pt x="1087" y="186"/>
                  </a:lnTo>
                  <a:cubicBezTo>
                    <a:pt x="1102" y="62"/>
                    <a:pt x="986" y="0"/>
                    <a:pt x="873"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7"/>
            <p:cNvSpPr/>
            <p:nvPr/>
          </p:nvSpPr>
          <p:spPr>
            <a:xfrm>
              <a:off x="4828478" y="1641159"/>
              <a:ext cx="76842" cy="73397"/>
            </a:xfrm>
            <a:custGeom>
              <a:avLst/>
              <a:gdLst/>
              <a:ahLst/>
              <a:cxnLst/>
              <a:rect l="l" t="t" r="r" b="b"/>
              <a:pathLst>
                <a:path w="2855" h="2727" extrusionOk="0">
                  <a:moveTo>
                    <a:pt x="214" y="0"/>
                  </a:moveTo>
                  <a:cubicBezTo>
                    <a:pt x="164" y="0"/>
                    <a:pt x="109" y="23"/>
                    <a:pt x="63" y="70"/>
                  </a:cubicBezTo>
                  <a:cubicBezTo>
                    <a:pt x="1" y="132"/>
                    <a:pt x="1" y="256"/>
                    <a:pt x="63" y="349"/>
                  </a:cubicBezTo>
                  <a:lnTo>
                    <a:pt x="683" y="969"/>
                  </a:lnTo>
                  <a:lnTo>
                    <a:pt x="714" y="969"/>
                  </a:lnTo>
                  <a:cubicBezTo>
                    <a:pt x="652" y="1435"/>
                    <a:pt x="776" y="1931"/>
                    <a:pt x="1086" y="2303"/>
                  </a:cubicBezTo>
                  <a:cubicBezTo>
                    <a:pt x="1445" y="2662"/>
                    <a:pt x="2009" y="2726"/>
                    <a:pt x="2366" y="2726"/>
                  </a:cubicBezTo>
                  <a:cubicBezTo>
                    <a:pt x="2565" y="2726"/>
                    <a:pt x="2699" y="2706"/>
                    <a:pt x="2699" y="2706"/>
                  </a:cubicBezTo>
                  <a:cubicBezTo>
                    <a:pt x="2699" y="2706"/>
                    <a:pt x="2854" y="1652"/>
                    <a:pt x="2296" y="1093"/>
                  </a:cubicBezTo>
                  <a:cubicBezTo>
                    <a:pt x="1979" y="855"/>
                    <a:pt x="1594" y="708"/>
                    <a:pt x="1180" y="708"/>
                  </a:cubicBezTo>
                  <a:cubicBezTo>
                    <a:pt x="1108" y="708"/>
                    <a:pt x="1036" y="712"/>
                    <a:pt x="962" y="721"/>
                  </a:cubicBezTo>
                  <a:lnTo>
                    <a:pt x="993" y="690"/>
                  </a:lnTo>
                  <a:lnTo>
                    <a:pt x="962" y="690"/>
                  </a:lnTo>
                  <a:lnTo>
                    <a:pt x="342" y="70"/>
                  </a:lnTo>
                  <a:cubicBezTo>
                    <a:pt x="311" y="23"/>
                    <a:pt x="264" y="0"/>
                    <a:pt x="21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7"/>
            <p:cNvSpPr/>
            <p:nvPr/>
          </p:nvSpPr>
          <p:spPr>
            <a:xfrm>
              <a:off x="4897784" y="1640944"/>
              <a:ext cx="77677" cy="73613"/>
            </a:xfrm>
            <a:custGeom>
              <a:avLst/>
              <a:gdLst/>
              <a:ahLst/>
              <a:cxnLst/>
              <a:rect l="l" t="t" r="r" b="b"/>
              <a:pathLst>
                <a:path w="2886" h="2735" extrusionOk="0">
                  <a:moveTo>
                    <a:pt x="2652" y="0"/>
                  </a:moveTo>
                  <a:cubicBezTo>
                    <a:pt x="2598" y="0"/>
                    <a:pt x="2544" y="16"/>
                    <a:pt x="2513" y="47"/>
                  </a:cubicBezTo>
                  <a:lnTo>
                    <a:pt x="1892" y="698"/>
                  </a:lnTo>
                  <a:cubicBezTo>
                    <a:pt x="1846" y="695"/>
                    <a:pt x="1800" y="694"/>
                    <a:pt x="1753" y="694"/>
                  </a:cubicBezTo>
                  <a:cubicBezTo>
                    <a:pt x="1330" y="694"/>
                    <a:pt x="894" y="822"/>
                    <a:pt x="559" y="1101"/>
                  </a:cubicBezTo>
                  <a:cubicBezTo>
                    <a:pt x="0" y="1660"/>
                    <a:pt x="155" y="2714"/>
                    <a:pt x="155" y="2714"/>
                  </a:cubicBezTo>
                  <a:cubicBezTo>
                    <a:pt x="155" y="2714"/>
                    <a:pt x="290" y="2734"/>
                    <a:pt x="488" y="2734"/>
                  </a:cubicBezTo>
                  <a:cubicBezTo>
                    <a:pt x="845" y="2734"/>
                    <a:pt x="1409" y="2670"/>
                    <a:pt x="1768" y="2311"/>
                  </a:cubicBezTo>
                  <a:cubicBezTo>
                    <a:pt x="2048" y="1939"/>
                    <a:pt x="2203" y="1474"/>
                    <a:pt x="2141" y="1008"/>
                  </a:cubicBezTo>
                  <a:lnTo>
                    <a:pt x="2792" y="357"/>
                  </a:lnTo>
                  <a:cubicBezTo>
                    <a:pt x="2885" y="264"/>
                    <a:pt x="2885" y="140"/>
                    <a:pt x="2792" y="47"/>
                  </a:cubicBezTo>
                  <a:cubicBezTo>
                    <a:pt x="2761" y="16"/>
                    <a:pt x="2707" y="0"/>
                    <a:pt x="2652"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7"/>
            <p:cNvSpPr/>
            <p:nvPr/>
          </p:nvSpPr>
          <p:spPr>
            <a:xfrm>
              <a:off x="4826297" y="1703144"/>
              <a:ext cx="79022" cy="74016"/>
            </a:xfrm>
            <a:custGeom>
              <a:avLst/>
              <a:gdLst/>
              <a:ahLst/>
              <a:cxnLst/>
              <a:rect l="l" t="t" r="r" b="b"/>
              <a:pathLst>
                <a:path w="2936" h="2750" extrusionOk="0">
                  <a:moveTo>
                    <a:pt x="285" y="1"/>
                  </a:moveTo>
                  <a:cubicBezTo>
                    <a:pt x="132" y="1"/>
                    <a:pt x="1" y="199"/>
                    <a:pt x="144" y="341"/>
                  </a:cubicBezTo>
                  <a:lnTo>
                    <a:pt x="795" y="993"/>
                  </a:lnTo>
                  <a:cubicBezTo>
                    <a:pt x="733" y="1458"/>
                    <a:pt x="857" y="1954"/>
                    <a:pt x="1167" y="2327"/>
                  </a:cubicBezTo>
                  <a:cubicBezTo>
                    <a:pt x="1526" y="2686"/>
                    <a:pt x="2090" y="2750"/>
                    <a:pt x="2447" y="2750"/>
                  </a:cubicBezTo>
                  <a:cubicBezTo>
                    <a:pt x="2646" y="2750"/>
                    <a:pt x="2780" y="2730"/>
                    <a:pt x="2780" y="2730"/>
                  </a:cubicBezTo>
                  <a:cubicBezTo>
                    <a:pt x="2780" y="2730"/>
                    <a:pt x="2935" y="1675"/>
                    <a:pt x="2377" y="1117"/>
                  </a:cubicBezTo>
                  <a:cubicBezTo>
                    <a:pt x="2060" y="879"/>
                    <a:pt x="1675" y="731"/>
                    <a:pt x="1261" y="731"/>
                  </a:cubicBezTo>
                  <a:cubicBezTo>
                    <a:pt x="1189" y="731"/>
                    <a:pt x="1117" y="736"/>
                    <a:pt x="1043" y="745"/>
                  </a:cubicBezTo>
                  <a:lnTo>
                    <a:pt x="1074" y="714"/>
                  </a:lnTo>
                  <a:lnTo>
                    <a:pt x="423" y="62"/>
                  </a:lnTo>
                  <a:cubicBezTo>
                    <a:pt x="380" y="19"/>
                    <a:pt x="331" y="1"/>
                    <a:pt x="285"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7"/>
            <p:cNvSpPr/>
            <p:nvPr/>
          </p:nvSpPr>
          <p:spPr>
            <a:xfrm>
              <a:off x="4828478" y="1764699"/>
              <a:ext cx="76842" cy="74258"/>
            </a:xfrm>
            <a:custGeom>
              <a:avLst/>
              <a:gdLst/>
              <a:ahLst/>
              <a:cxnLst/>
              <a:rect l="l" t="t" r="r" b="b"/>
              <a:pathLst>
                <a:path w="2855" h="2759" extrusionOk="0">
                  <a:moveTo>
                    <a:pt x="214" y="1"/>
                  </a:moveTo>
                  <a:cubicBezTo>
                    <a:pt x="164" y="1"/>
                    <a:pt x="109" y="24"/>
                    <a:pt x="63" y="71"/>
                  </a:cubicBezTo>
                  <a:cubicBezTo>
                    <a:pt x="1" y="164"/>
                    <a:pt x="1" y="288"/>
                    <a:pt x="63" y="350"/>
                  </a:cubicBezTo>
                  <a:lnTo>
                    <a:pt x="714" y="1001"/>
                  </a:lnTo>
                  <a:cubicBezTo>
                    <a:pt x="652" y="1467"/>
                    <a:pt x="776" y="1963"/>
                    <a:pt x="1086" y="2335"/>
                  </a:cubicBezTo>
                  <a:cubicBezTo>
                    <a:pt x="1445" y="2694"/>
                    <a:pt x="2009" y="2758"/>
                    <a:pt x="2366" y="2758"/>
                  </a:cubicBezTo>
                  <a:cubicBezTo>
                    <a:pt x="2565" y="2758"/>
                    <a:pt x="2699" y="2738"/>
                    <a:pt x="2699" y="2738"/>
                  </a:cubicBezTo>
                  <a:cubicBezTo>
                    <a:pt x="2699" y="2738"/>
                    <a:pt x="2854" y="1684"/>
                    <a:pt x="2296" y="1125"/>
                  </a:cubicBezTo>
                  <a:cubicBezTo>
                    <a:pt x="1979" y="887"/>
                    <a:pt x="1594" y="740"/>
                    <a:pt x="1180" y="740"/>
                  </a:cubicBezTo>
                  <a:cubicBezTo>
                    <a:pt x="1108" y="740"/>
                    <a:pt x="1036" y="744"/>
                    <a:pt x="962" y="753"/>
                  </a:cubicBezTo>
                  <a:lnTo>
                    <a:pt x="993" y="722"/>
                  </a:lnTo>
                  <a:lnTo>
                    <a:pt x="342" y="71"/>
                  </a:lnTo>
                  <a:cubicBezTo>
                    <a:pt x="311" y="24"/>
                    <a:pt x="264" y="1"/>
                    <a:pt x="214"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7"/>
            <p:cNvSpPr/>
            <p:nvPr/>
          </p:nvSpPr>
          <p:spPr>
            <a:xfrm>
              <a:off x="4828478" y="1827115"/>
              <a:ext cx="76842" cy="73639"/>
            </a:xfrm>
            <a:custGeom>
              <a:avLst/>
              <a:gdLst/>
              <a:ahLst/>
              <a:cxnLst/>
              <a:rect l="l" t="t" r="r" b="b"/>
              <a:pathLst>
                <a:path w="2855" h="2736" extrusionOk="0">
                  <a:moveTo>
                    <a:pt x="214" y="1"/>
                  </a:moveTo>
                  <a:cubicBezTo>
                    <a:pt x="164" y="1"/>
                    <a:pt x="109" y="16"/>
                    <a:pt x="63" y="47"/>
                  </a:cubicBezTo>
                  <a:cubicBezTo>
                    <a:pt x="1" y="140"/>
                    <a:pt x="1" y="264"/>
                    <a:pt x="63" y="357"/>
                  </a:cubicBezTo>
                  <a:lnTo>
                    <a:pt x="714" y="978"/>
                  </a:lnTo>
                  <a:cubicBezTo>
                    <a:pt x="652" y="1474"/>
                    <a:pt x="776" y="1939"/>
                    <a:pt x="1086" y="2342"/>
                  </a:cubicBezTo>
                  <a:cubicBezTo>
                    <a:pt x="1438" y="2675"/>
                    <a:pt x="1986" y="2736"/>
                    <a:pt x="2344" y="2736"/>
                  </a:cubicBezTo>
                  <a:cubicBezTo>
                    <a:pt x="2555" y="2736"/>
                    <a:pt x="2699" y="2715"/>
                    <a:pt x="2699" y="2715"/>
                  </a:cubicBezTo>
                  <a:cubicBezTo>
                    <a:pt x="2699" y="2715"/>
                    <a:pt x="2854" y="1660"/>
                    <a:pt x="2296" y="1102"/>
                  </a:cubicBezTo>
                  <a:cubicBezTo>
                    <a:pt x="1979" y="864"/>
                    <a:pt x="1594" y="716"/>
                    <a:pt x="1199" y="716"/>
                  </a:cubicBezTo>
                  <a:cubicBezTo>
                    <a:pt x="1131" y="716"/>
                    <a:pt x="1062" y="720"/>
                    <a:pt x="993" y="729"/>
                  </a:cubicBezTo>
                  <a:lnTo>
                    <a:pt x="1024" y="698"/>
                  </a:lnTo>
                  <a:lnTo>
                    <a:pt x="342" y="47"/>
                  </a:lnTo>
                  <a:cubicBezTo>
                    <a:pt x="311" y="16"/>
                    <a:pt x="264" y="1"/>
                    <a:pt x="214"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7"/>
            <p:cNvSpPr/>
            <p:nvPr/>
          </p:nvSpPr>
          <p:spPr>
            <a:xfrm>
              <a:off x="4878566" y="1618820"/>
              <a:ext cx="46778" cy="44275"/>
            </a:xfrm>
            <a:custGeom>
              <a:avLst/>
              <a:gdLst/>
              <a:ahLst/>
              <a:cxnLst/>
              <a:rect l="l" t="t" r="r" b="b"/>
              <a:pathLst>
                <a:path w="1738" h="1645" extrusionOk="0">
                  <a:moveTo>
                    <a:pt x="32" y="0"/>
                  </a:moveTo>
                  <a:cubicBezTo>
                    <a:pt x="1" y="93"/>
                    <a:pt x="1" y="155"/>
                    <a:pt x="1" y="248"/>
                  </a:cubicBezTo>
                  <a:cubicBezTo>
                    <a:pt x="1" y="1024"/>
                    <a:pt x="869" y="1644"/>
                    <a:pt x="869" y="1644"/>
                  </a:cubicBezTo>
                  <a:cubicBezTo>
                    <a:pt x="869" y="1644"/>
                    <a:pt x="1738" y="1024"/>
                    <a:pt x="1738" y="248"/>
                  </a:cubicBezTo>
                  <a:cubicBezTo>
                    <a:pt x="1738" y="155"/>
                    <a:pt x="1707" y="93"/>
                    <a:pt x="1707" y="0"/>
                  </a:cubicBezTo>
                  <a:cubicBezTo>
                    <a:pt x="1552" y="435"/>
                    <a:pt x="1304" y="807"/>
                    <a:pt x="962" y="1086"/>
                  </a:cubicBezTo>
                  <a:cubicBezTo>
                    <a:pt x="931" y="1101"/>
                    <a:pt x="900" y="1109"/>
                    <a:pt x="869" y="1109"/>
                  </a:cubicBezTo>
                  <a:cubicBezTo>
                    <a:pt x="838" y="1109"/>
                    <a:pt x="807" y="1101"/>
                    <a:pt x="776" y="1086"/>
                  </a:cubicBezTo>
                  <a:cubicBezTo>
                    <a:pt x="435" y="807"/>
                    <a:pt x="156" y="435"/>
                    <a:pt x="32"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7"/>
            <p:cNvSpPr/>
            <p:nvPr/>
          </p:nvSpPr>
          <p:spPr>
            <a:xfrm>
              <a:off x="4846861" y="1850073"/>
              <a:ext cx="55122" cy="50681"/>
            </a:xfrm>
            <a:custGeom>
              <a:avLst/>
              <a:gdLst/>
              <a:ahLst/>
              <a:cxnLst/>
              <a:rect l="l" t="t" r="r" b="b"/>
              <a:pathLst>
                <a:path w="2048" h="1883" extrusionOk="0">
                  <a:moveTo>
                    <a:pt x="31" y="1"/>
                  </a:moveTo>
                  <a:cubicBezTo>
                    <a:pt x="0" y="311"/>
                    <a:pt x="0" y="1055"/>
                    <a:pt x="434" y="1489"/>
                  </a:cubicBezTo>
                  <a:cubicBezTo>
                    <a:pt x="766" y="1822"/>
                    <a:pt x="1307" y="1883"/>
                    <a:pt x="1663" y="1883"/>
                  </a:cubicBezTo>
                  <a:cubicBezTo>
                    <a:pt x="1872" y="1883"/>
                    <a:pt x="2016" y="1862"/>
                    <a:pt x="2016" y="1862"/>
                  </a:cubicBezTo>
                  <a:cubicBezTo>
                    <a:pt x="2047" y="1707"/>
                    <a:pt x="2047" y="1552"/>
                    <a:pt x="2047" y="1396"/>
                  </a:cubicBezTo>
                  <a:cubicBezTo>
                    <a:pt x="1644" y="1396"/>
                    <a:pt x="838" y="1396"/>
                    <a:pt x="434" y="993"/>
                  </a:cubicBezTo>
                  <a:cubicBezTo>
                    <a:pt x="186" y="714"/>
                    <a:pt x="31" y="373"/>
                    <a:pt x="31"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7"/>
            <p:cNvSpPr/>
            <p:nvPr/>
          </p:nvSpPr>
          <p:spPr>
            <a:xfrm>
              <a:off x="4901956" y="1850073"/>
              <a:ext cx="55956" cy="50654"/>
            </a:xfrm>
            <a:custGeom>
              <a:avLst/>
              <a:gdLst/>
              <a:ahLst/>
              <a:cxnLst/>
              <a:rect l="l" t="t" r="r" b="b"/>
              <a:pathLst>
                <a:path w="2079" h="1882" extrusionOk="0">
                  <a:moveTo>
                    <a:pt x="2017" y="1"/>
                  </a:moveTo>
                  <a:lnTo>
                    <a:pt x="2017" y="1"/>
                  </a:lnTo>
                  <a:cubicBezTo>
                    <a:pt x="1986" y="342"/>
                    <a:pt x="1862" y="683"/>
                    <a:pt x="1613" y="962"/>
                  </a:cubicBezTo>
                  <a:lnTo>
                    <a:pt x="1613" y="993"/>
                  </a:lnTo>
                  <a:cubicBezTo>
                    <a:pt x="1322" y="1309"/>
                    <a:pt x="745" y="1377"/>
                    <a:pt x="315" y="1377"/>
                  </a:cubicBezTo>
                  <a:cubicBezTo>
                    <a:pt x="196" y="1377"/>
                    <a:pt x="88" y="1372"/>
                    <a:pt x="0" y="1365"/>
                  </a:cubicBezTo>
                  <a:lnTo>
                    <a:pt x="0" y="1365"/>
                  </a:lnTo>
                  <a:cubicBezTo>
                    <a:pt x="0" y="1521"/>
                    <a:pt x="0" y="1676"/>
                    <a:pt x="31" y="1862"/>
                  </a:cubicBezTo>
                  <a:cubicBezTo>
                    <a:pt x="31" y="1862"/>
                    <a:pt x="166" y="1881"/>
                    <a:pt x="363" y="1881"/>
                  </a:cubicBezTo>
                  <a:cubicBezTo>
                    <a:pt x="717" y="1881"/>
                    <a:pt x="1274" y="1817"/>
                    <a:pt x="1613" y="1458"/>
                  </a:cubicBezTo>
                  <a:cubicBezTo>
                    <a:pt x="1955" y="1055"/>
                    <a:pt x="2079" y="497"/>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7"/>
            <p:cNvSpPr/>
            <p:nvPr/>
          </p:nvSpPr>
          <p:spPr>
            <a:xfrm>
              <a:off x="4846861" y="1788304"/>
              <a:ext cx="55122" cy="50654"/>
            </a:xfrm>
            <a:custGeom>
              <a:avLst/>
              <a:gdLst/>
              <a:ahLst/>
              <a:cxnLst/>
              <a:rect l="l" t="t" r="r" b="b"/>
              <a:pathLst>
                <a:path w="2048" h="1882" extrusionOk="0">
                  <a:moveTo>
                    <a:pt x="31" y="0"/>
                  </a:moveTo>
                  <a:cubicBezTo>
                    <a:pt x="0" y="279"/>
                    <a:pt x="0" y="1024"/>
                    <a:pt x="434" y="1458"/>
                  </a:cubicBezTo>
                  <a:cubicBezTo>
                    <a:pt x="773" y="1817"/>
                    <a:pt x="1330" y="1881"/>
                    <a:pt x="1685" y="1881"/>
                  </a:cubicBezTo>
                  <a:cubicBezTo>
                    <a:pt x="1882" y="1881"/>
                    <a:pt x="2016" y="1861"/>
                    <a:pt x="2016" y="1861"/>
                  </a:cubicBezTo>
                  <a:cubicBezTo>
                    <a:pt x="2047" y="1706"/>
                    <a:pt x="2047" y="1551"/>
                    <a:pt x="2047" y="1396"/>
                  </a:cubicBezTo>
                  <a:cubicBezTo>
                    <a:pt x="1644" y="1396"/>
                    <a:pt x="838" y="1396"/>
                    <a:pt x="434" y="993"/>
                  </a:cubicBezTo>
                  <a:lnTo>
                    <a:pt x="434" y="962"/>
                  </a:lnTo>
                  <a:cubicBezTo>
                    <a:pt x="186" y="714"/>
                    <a:pt x="31" y="341"/>
                    <a:pt x="3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7"/>
            <p:cNvSpPr/>
            <p:nvPr/>
          </p:nvSpPr>
          <p:spPr>
            <a:xfrm>
              <a:off x="4901956" y="1787469"/>
              <a:ext cx="55956" cy="50923"/>
            </a:xfrm>
            <a:custGeom>
              <a:avLst/>
              <a:gdLst/>
              <a:ahLst/>
              <a:cxnLst/>
              <a:rect l="l" t="t" r="r" b="b"/>
              <a:pathLst>
                <a:path w="2079" h="1892" extrusionOk="0">
                  <a:moveTo>
                    <a:pt x="2017" y="0"/>
                  </a:moveTo>
                  <a:cubicBezTo>
                    <a:pt x="1986" y="372"/>
                    <a:pt x="1862" y="714"/>
                    <a:pt x="1613" y="993"/>
                  </a:cubicBezTo>
                  <a:cubicBezTo>
                    <a:pt x="1306" y="1326"/>
                    <a:pt x="681" y="1405"/>
                    <a:pt x="246" y="1405"/>
                  </a:cubicBezTo>
                  <a:cubicBezTo>
                    <a:pt x="154" y="1405"/>
                    <a:pt x="71" y="1401"/>
                    <a:pt x="0" y="1396"/>
                  </a:cubicBezTo>
                  <a:lnTo>
                    <a:pt x="0" y="1396"/>
                  </a:lnTo>
                  <a:cubicBezTo>
                    <a:pt x="0" y="1551"/>
                    <a:pt x="0" y="1706"/>
                    <a:pt x="31" y="1861"/>
                  </a:cubicBezTo>
                  <a:cubicBezTo>
                    <a:pt x="31" y="1861"/>
                    <a:pt x="200" y="1891"/>
                    <a:pt x="436" y="1891"/>
                  </a:cubicBezTo>
                  <a:cubicBezTo>
                    <a:pt x="791" y="1891"/>
                    <a:pt x="1297" y="1824"/>
                    <a:pt x="1613" y="1489"/>
                  </a:cubicBezTo>
                  <a:cubicBezTo>
                    <a:pt x="1955" y="1055"/>
                    <a:pt x="2079" y="527"/>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7"/>
            <p:cNvSpPr/>
            <p:nvPr/>
          </p:nvSpPr>
          <p:spPr>
            <a:xfrm>
              <a:off x="4846861" y="1725672"/>
              <a:ext cx="55122" cy="50923"/>
            </a:xfrm>
            <a:custGeom>
              <a:avLst/>
              <a:gdLst/>
              <a:ahLst/>
              <a:cxnLst/>
              <a:rect l="l" t="t" r="r" b="b"/>
              <a:pathLst>
                <a:path w="2048" h="1892" extrusionOk="0">
                  <a:moveTo>
                    <a:pt x="31" y="1"/>
                  </a:moveTo>
                  <a:cubicBezTo>
                    <a:pt x="0" y="311"/>
                    <a:pt x="0" y="1055"/>
                    <a:pt x="434" y="1490"/>
                  </a:cubicBezTo>
                  <a:cubicBezTo>
                    <a:pt x="751" y="1825"/>
                    <a:pt x="1257" y="1892"/>
                    <a:pt x="1611" y="1892"/>
                  </a:cubicBezTo>
                  <a:cubicBezTo>
                    <a:pt x="1848" y="1892"/>
                    <a:pt x="2016" y="1862"/>
                    <a:pt x="2016" y="1862"/>
                  </a:cubicBezTo>
                  <a:cubicBezTo>
                    <a:pt x="2047" y="1707"/>
                    <a:pt x="2047" y="1552"/>
                    <a:pt x="2047" y="1397"/>
                  </a:cubicBezTo>
                  <a:lnTo>
                    <a:pt x="2047" y="1397"/>
                  </a:lnTo>
                  <a:cubicBezTo>
                    <a:pt x="1975" y="1402"/>
                    <a:pt x="1891" y="1406"/>
                    <a:pt x="1798" y="1406"/>
                  </a:cubicBezTo>
                  <a:cubicBezTo>
                    <a:pt x="1369" y="1406"/>
                    <a:pt x="766" y="1330"/>
                    <a:pt x="434" y="1024"/>
                  </a:cubicBezTo>
                  <a:lnTo>
                    <a:pt x="434" y="993"/>
                  </a:lnTo>
                  <a:cubicBezTo>
                    <a:pt x="186" y="714"/>
                    <a:pt x="31" y="373"/>
                    <a:pt x="31"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7"/>
            <p:cNvSpPr/>
            <p:nvPr/>
          </p:nvSpPr>
          <p:spPr>
            <a:xfrm>
              <a:off x="4901956" y="1725672"/>
              <a:ext cx="55956" cy="50654"/>
            </a:xfrm>
            <a:custGeom>
              <a:avLst/>
              <a:gdLst/>
              <a:ahLst/>
              <a:cxnLst/>
              <a:rect l="l" t="t" r="r" b="b"/>
              <a:pathLst>
                <a:path w="2079" h="1882" extrusionOk="0">
                  <a:moveTo>
                    <a:pt x="2017" y="1"/>
                  </a:moveTo>
                  <a:cubicBezTo>
                    <a:pt x="1986" y="342"/>
                    <a:pt x="1862" y="714"/>
                    <a:pt x="1613" y="962"/>
                  </a:cubicBezTo>
                  <a:lnTo>
                    <a:pt x="1613" y="993"/>
                  </a:lnTo>
                  <a:cubicBezTo>
                    <a:pt x="1306" y="1326"/>
                    <a:pt x="681" y="1406"/>
                    <a:pt x="246" y="1406"/>
                  </a:cubicBezTo>
                  <a:cubicBezTo>
                    <a:pt x="154" y="1406"/>
                    <a:pt x="71" y="1402"/>
                    <a:pt x="0" y="1397"/>
                  </a:cubicBezTo>
                  <a:lnTo>
                    <a:pt x="0" y="1397"/>
                  </a:lnTo>
                  <a:cubicBezTo>
                    <a:pt x="0" y="1552"/>
                    <a:pt x="0" y="1707"/>
                    <a:pt x="31" y="1862"/>
                  </a:cubicBezTo>
                  <a:cubicBezTo>
                    <a:pt x="31" y="1862"/>
                    <a:pt x="166" y="1882"/>
                    <a:pt x="363" y="1882"/>
                  </a:cubicBezTo>
                  <a:cubicBezTo>
                    <a:pt x="717" y="1882"/>
                    <a:pt x="1274" y="1818"/>
                    <a:pt x="1613" y="1459"/>
                  </a:cubicBezTo>
                  <a:cubicBezTo>
                    <a:pt x="1955" y="1055"/>
                    <a:pt x="2079" y="528"/>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7"/>
            <p:cNvSpPr/>
            <p:nvPr/>
          </p:nvSpPr>
          <p:spPr>
            <a:xfrm>
              <a:off x="4846861" y="1663902"/>
              <a:ext cx="55122" cy="50681"/>
            </a:xfrm>
            <a:custGeom>
              <a:avLst/>
              <a:gdLst/>
              <a:ahLst/>
              <a:cxnLst/>
              <a:rect l="l" t="t" r="r" b="b"/>
              <a:pathLst>
                <a:path w="2048" h="1883" extrusionOk="0">
                  <a:moveTo>
                    <a:pt x="31" y="0"/>
                  </a:moveTo>
                  <a:cubicBezTo>
                    <a:pt x="0" y="311"/>
                    <a:pt x="0" y="1055"/>
                    <a:pt x="434" y="1489"/>
                  </a:cubicBezTo>
                  <a:cubicBezTo>
                    <a:pt x="766" y="1821"/>
                    <a:pt x="1307" y="1883"/>
                    <a:pt x="1663" y="1883"/>
                  </a:cubicBezTo>
                  <a:cubicBezTo>
                    <a:pt x="1872" y="1883"/>
                    <a:pt x="2016" y="1861"/>
                    <a:pt x="2016" y="1861"/>
                  </a:cubicBezTo>
                  <a:cubicBezTo>
                    <a:pt x="2047" y="1706"/>
                    <a:pt x="2047" y="1551"/>
                    <a:pt x="2047" y="1396"/>
                  </a:cubicBezTo>
                  <a:cubicBezTo>
                    <a:pt x="1644" y="1396"/>
                    <a:pt x="838" y="1396"/>
                    <a:pt x="434" y="993"/>
                  </a:cubicBezTo>
                  <a:cubicBezTo>
                    <a:pt x="186" y="714"/>
                    <a:pt x="31" y="373"/>
                    <a:pt x="3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7"/>
            <p:cNvSpPr/>
            <p:nvPr/>
          </p:nvSpPr>
          <p:spPr>
            <a:xfrm>
              <a:off x="4901956" y="1663068"/>
              <a:ext cx="55956" cy="51488"/>
            </a:xfrm>
            <a:custGeom>
              <a:avLst/>
              <a:gdLst/>
              <a:ahLst/>
              <a:cxnLst/>
              <a:rect l="l" t="t" r="r" b="b"/>
              <a:pathLst>
                <a:path w="2079" h="1913" extrusionOk="0">
                  <a:moveTo>
                    <a:pt x="2017" y="0"/>
                  </a:moveTo>
                  <a:cubicBezTo>
                    <a:pt x="1986" y="373"/>
                    <a:pt x="1862" y="714"/>
                    <a:pt x="1613" y="993"/>
                  </a:cubicBezTo>
                  <a:lnTo>
                    <a:pt x="1613" y="1024"/>
                  </a:lnTo>
                  <a:cubicBezTo>
                    <a:pt x="1308" y="1330"/>
                    <a:pt x="688" y="1405"/>
                    <a:pt x="253" y="1405"/>
                  </a:cubicBezTo>
                  <a:cubicBezTo>
                    <a:pt x="158" y="1405"/>
                    <a:pt x="72" y="1402"/>
                    <a:pt x="0" y="1396"/>
                  </a:cubicBezTo>
                  <a:lnTo>
                    <a:pt x="0" y="1396"/>
                  </a:lnTo>
                  <a:cubicBezTo>
                    <a:pt x="0" y="1551"/>
                    <a:pt x="0" y="1706"/>
                    <a:pt x="31" y="1892"/>
                  </a:cubicBezTo>
                  <a:cubicBezTo>
                    <a:pt x="31" y="1892"/>
                    <a:pt x="166" y="1912"/>
                    <a:pt x="363" y="1912"/>
                  </a:cubicBezTo>
                  <a:cubicBezTo>
                    <a:pt x="717" y="1912"/>
                    <a:pt x="1274" y="1848"/>
                    <a:pt x="1613" y="1489"/>
                  </a:cubicBezTo>
                  <a:cubicBezTo>
                    <a:pt x="1955" y="1086"/>
                    <a:pt x="2079" y="528"/>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5068102" y="1651575"/>
              <a:ext cx="11708" cy="287022"/>
            </a:xfrm>
            <a:custGeom>
              <a:avLst/>
              <a:gdLst/>
              <a:ahLst/>
              <a:cxnLst/>
              <a:rect l="l" t="t" r="r" b="b"/>
              <a:pathLst>
                <a:path w="435" h="10664" extrusionOk="0">
                  <a:moveTo>
                    <a:pt x="217" y="1"/>
                  </a:moveTo>
                  <a:cubicBezTo>
                    <a:pt x="109" y="1"/>
                    <a:pt x="0" y="71"/>
                    <a:pt x="0" y="210"/>
                  </a:cubicBezTo>
                  <a:lnTo>
                    <a:pt x="0" y="10446"/>
                  </a:lnTo>
                  <a:cubicBezTo>
                    <a:pt x="0" y="10571"/>
                    <a:pt x="93" y="10664"/>
                    <a:pt x="217" y="10664"/>
                  </a:cubicBezTo>
                  <a:cubicBezTo>
                    <a:pt x="341" y="10664"/>
                    <a:pt x="435" y="10571"/>
                    <a:pt x="435" y="10446"/>
                  </a:cubicBezTo>
                  <a:lnTo>
                    <a:pt x="435" y="210"/>
                  </a:lnTo>
                  <a:cubicBezTo>
                    <a:pt x="435" y="71"/>
                    <a:pt x="326" y="1"/>
                    <a:pt x="2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5069771" y="1702714"/>
              <a:ext cx="77677" cy="73613"/>
            </a:xfrm>
            <a:custGeom>
              <a:avLst/>
              <a:gdLst/>
              <a:ahLst/>
              <a:cxnLst/>
              <a:rect l="l" t="t" r="r" b="b"/>
              <a:pathLst>
                <a:path w="2886" h="2735" extrusionOk="0">
                  <a:moveTo>
                    <a:pt x="2652" y="1"/>
                  </a:moveTo>
                  <a:cubicBezTo>
                    <a:pt x="2598" y="1"/>
                    <a:pt x="2544" y="16"/>
                    <a:pt x="2513" y="47"/>
                  </a:cubicBezTo>
                  <a:lnTo>
                    <a:pt x="2544" y="78"/>
                  </a:lnTo>
                  <a:lnTo>
                    <a:pt x="1923" y="699"/>
                  </a:lnTo>
                  <a:cubicBezTo>
                    <a:pt x="1923" y="699"/>
                    <a:pt x="1892" y="699"/>
                    <a:pt x="1892" y="730"/>
                  </a:cubicBezTo>
                  <a:cubicBezTo>
                    <a:pt x="1815" y="719"/>
                    <a:pt x="1736" y="714"/>
                    <a:pt x="1658" y="714"/>
                  </a:cubicBezTo>
                  <a:cubicBezTo>
                    <a:pt x="1265" y="714"/>
                    <a:pt x="869" y="843"/>
                    <a:pt x="559" y="1102"/>
                  </a:cubicBezTo>
                  <a:cubicBezTo>
                    <a:pt x="0" y="1660"/>
                    <a:pt x="155" y="2715"/>
                    <a:pt x="155" y="2715"/>
                  </a:cubicBezTo>
                  <a:cubicBezTo>
                    <a:pt x="155" y="2715"/>
                    <a:pt x="290" y="2735"/>
                    <a:pt x="488" y="2735"/>
                  </a:cubicBezTo>
                  <a:cubicBezTo>
                    <a:pt x="845" y="2735"/>
                    <a:pt x="1409" y="2671"/>
                    <a:pt x="1768" y="2312"/>
                  </a:cubicBezTo>
                  <a:cubicBezTo>
                    <a:pt x="2048" y="1939"/>
                    <a:pt x="2203" y="1443"/>
                    <a:pt x="2141" y="978"/>
                  </a:cubicBezTo>
                  <a:cubicBezTo>
                    <a:pt x="2172" y="978"/>
                    <a:pt x="2172" y="947"/>
                    <a:pt x="2203" y="947"/>
                  </a:cubicBezTo>
                  <a:lnTo>
                    <a:pt x="2792" y="326"/>
                  </a:lnTo>
                  <a:cubicBezTo>
                    <a:pt x="2885" y="264"/>
                    <a:pt x="2885" y="140"/>
                    <a:pt x="2792" y="47"/>
                  </a:cubicBezTo>
                  <a:cubicBezTo>
                    <a:pt x="2761" y="16"/>
                    <a:pt x="2707" y="1"/>
                    <a:pt x="2652"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5069771" y="1764511"/>
              <a:ext cx="77677" cy="73882"/>
            </a:xfrm>
            <a:custGeom>
              <a:avLst/>
              <a:gdLst/>
              <a:ahLst/>
              <a:cxnLst/>
              <a:rect l="l" t="t" r="r" b="b"/>
              <a:pathLst>
                <a:path w="2886" h="2745" extrusionOk="0">
                  <a:moveTo>
                    <a:pt x="2668" y="0"/>
                  </a:moveTo>
                  <a:cubicBezTo>
                    <a:pt x="2614" y="0"/>
                    <a:pt x="2559" y="16"/>
                    <a:pt x="2513" y="47"/>
                  </a:cubicBezTo>
                  <a:lnTo>
                    <a:pt x="2544" y="78"/>
                  </a:lnTo>
                  <a:lnTo>
                    <a:pt x="1892" y="729"/>
                  </a:lnTo>
                  <a:cubicBezTo>
                    <a:pt x="1824" y="720"/>
                    <a:pt x="1754" y="715"/>
                    <a:pt x="1685" y="715"/>
                  </a:cubicBezTo>
                  <a:cubicBezTo>
                    <a:pt x="1283" y="715"/>
                    <a:pt x="876" y="863"/>
                    <a:pt x="559" y="1101"/>
                  </a:cubicBezTo>
                  <a:cubicBezTo>
                    <a:pt x="0" y="1660"/>
                    <a:pt x="186" y="2714"/>
                    <a:pt x="186" y="2714"/>
                  </a:cubicBezTo>
                  <a:cubicBezTo>
                    <a:pt x="186" y="2714"/>
                    <a:pt x="355" y="2744"/>
                    <a:pt x="591" y="2744"/>
                  </a:cubicBezTo>
                  <a:cubicBezTo>
                    <a:pt x="946" y="2744"/>
                    <a:pt x="1452" y="2677"/>
                    <a:pt x="1768" y="2342"/>
                  </a:cubicBezTo>
                  <a:cubicBezTo>
                    <a:pt x="2079" y="1939"/>
                    <a:pt x="2203" y="1474"/>
                    <a:pt x="2172" y="1008"/>
                  </a:cubicBezTo>
                  <a:lnTo>
                    <a:pt x="2823" y="357"/>
                  </a:lnTo>
                  <a:cubicBezTo>
                    <a:pt x="2885" y="264"/>
                    <a:pt x="2885" y="140"/>
                    <a:pt x="2823" y="47"/>
                  </a:cubicBezTo>
                  <a:cubicBezTo>
                    <a:pt x="2777" y="16"/>
                    <a:pt x="2722" y="0"/>
                    <a:pt x="2668"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7"/>
            <p:cNvSpPr/>
            <p:nvPr/>
          </p:nvSpPr>
          <p:spPr>
            <a:xfrm>
              <a:off x="5070605" y="1826361"/>
              <a:ext cx="78969" cy="73801"/>
            </a:xfrm>
            <a:custGeom>
              <a:avLst/>
              <a:gdLst/>
              <a:ahLst/>
              <a:cxnLst/>
              <a:rect l="l" t="t" r="r" b="b"/>
              <a:pathLst>
                <a:path w="2934" h="2742" extrusionOk="0">
                  <a:moveTo>
                    <a:pt x="2630" y="1"/>
                  </a:moveTo>
                  <a:cubicBezTo>
                    <a:pt x="2579" y="1"/>
                    <a:pt x="2527" y="23"/>
                    <a:pt x="2482" y="75"/>
                  </a:cubicBezTo>
                  <a:lnTo>
                    <a:pt x="2513" y="75"/>
                  </a:lnTo>
                  <a:lnTo>
                    <a:pt x="1861" y="726"/>
                  </a:lnTo>
                  <a:cubicBezTo>
                    <a:pt x="1815" y="723"/>
                    <a:pt x="1769" y="722"/>
                    <a:pt x="1722" y="722"/>
                  </a:cubicBezTo>
                  <a:cubicBezTo>
                    <a:pt x="1299" y="722"/>
                    <a:pt x="863" y="850"/>
                    <a:pt x="528" y="1130"/>
                  </a:cubicBezTo>
                  <a:cubicBezTo>
                    <a:pt x="0" y="1657"/>
                    <a:pt x="155" y="2712"/>
                    <a:pt x="155" y="2712"/>
                  </a:cubicBezTo>
                  <a:cubicBezTo>
                    <a:pt x="155" y="2712"/>
                    <a:pt x="324" y="2741"/>
                    <a:pt x="560" y="2741"/>
                  </a:cubicBezTo>
                  <a:cubicBezTo>
                    <a:pt x="915" y="2741"/>
                    <a:pt x="1421" y="2674"/>
                    <a:pt x="1737" y="2339"/>
                  </a:cubicBezTo>
                  <a:cubicBezTo>
                    <a:pt x="2048" y="1967"/>
                    <a:pt x="2172" y="1471"/>
                    <a:pt x="2141" y="1006"/>
                  </a:cubicBezTo>
                  <a:lnTo>
                    <a:pt x="2792" y="354"/>
                  </a:lnTo>
                  <a:cubicBezTo>
                    <a:pt x="2933" y="213"/>
                    <a:pt x="2789" y="1"/>
                    <a:pt x="2630"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7"/>
            <p:cNvSpPr/>
            <p:nvPr/>
          </p:nvSpPr>
          <p:spPr>
            <a:xfrm>
              <a:off x="5050553" y="1563079"/>
              <a:ext cx="46778" cy="100016"/>
            </a:xfrm>
            <a:custGeom>
              <a:avLst/>
              <a:gdLst/>
              <a:ahLst/>
              <a:cxnLst/>
              <a:rect l="l" t="t" r="r" b="b"/>
              <a:pathLst>
                <a:path w="1738" h="3716" extrusionOk="0">
                  <a:moveTo>
                    <a:pt x="869" y="1"/>
                  </a:moveTo>
                  <a:cubicBezTo>
                    <a:pt x="761" y="1"/>
                    <a:pt x="652" y="71"/>
                    <a:pt x="652" y="210"/>
                  </a:cubicBezTo>
                  <a:lnTo>
                    <a:pt x="652" y="1110"/>
                  </a:lnTo>
                  <a:cubicBezTo>
                    <a:pt x="280" y="1389"/>
                    <a:pt x="63" y="1854"/>
                    <a:pt x="1" y="2319"/>
                  </a:cubicBezTo>
                  <a:cubicBezTo>
                    <a:pt x="1" y="3095"/>
                    <a:pt x="869" y="3715"/>
                    <a:pt x="869" y="3715"/>
                  </a:cubicBezTo>
                  <a:cubicBezTo>
                    <a:pt x="869" y="3715"/>
                    <a:pt x="1738" y="3095"/>
                    <a:pt x="1738" y="2319"/>
                  </a:cubicBezTo>
                  <a:cubicBezTo>
                    <a:pt x="1676" y="1854"/>
                    <a:pt x="1428" y="1420"/>
                    <a:pt x="1087" y="1110"/>
                  </a:cubicBezTo>
                  <a:lnTo>
                    <a:pt x="1087" y="210"/>
                  </a:lnTo>
                  <a:cubicBezTo>
                    <a:pt x="1087" y="71"/>
                    <a:pt x="978" y="1"/>
                    <a:pt x="869"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7"/>
            <p:cNvSpPr/>
            <p:nvPr/>
          </p:nvSpPr>
          <p:spPr>
            <a:xfrm>
              <a:off x="5000464" y="1641159"/>
              <a:ext cx="76008" cy="73397"/>
            </a:xfrm>
            <a:custGeom>
              <a:avLst/>
              <a:gdLst/>
              <a:ahLst/>
              <a:cxnLst/>
              <a:rect l="l" t="t" r="r" b="b"/>
              <a:pathLst>
                <a:path w="2824" h="2727" extrusionOk="0">
                  <a:moveTo>
                    <a:pt x="218" y="0"/>
                  </a:moveTo>
                  <a:cubicBezTo>
                    <a:pt x="164" y="0"/>
                    <a:pt x="109" y="23"/>
                    <a:pt x="63" y="70"/>
                  </a:cubicBezTo>
                  <a:cubicBezTo>
                    <a:pt x="1" y="132"/>
                    <a:pt x="1" y="256"/>
                    <a:pt x="63" y="349"/>
                  </a:cubicBezTo>
                  <a:lnTo>
                    <a:pt x="683" y="969"/>
                  </a:lnTo>
                  <a:cubicBezTo>
                    <a:pt x="621" y="1435"/>
                    <a:pt x="776" y="1931"/>
                    <a:pt x="1055" y="2303"/>
                  </a:cubicBezTo>
                  <a:cubicBezTo>
                    <a:pt x="1414" y="2662"/>
                    <a:pt x="1978" y="2726"/>
                    <a:pt x="2335" y="2726"/>
                  </a:cubicBezTo>
                  <a:cubicBezTo>
                    <a:pt x="2534" y="2726"/>
                    <a:pt x="2668" y="2706"/>
                    <a:pt x="2668" y="2706"/>
                  </a:cubicBezTo>
                  <a:cubicBezTo>
                    <a:pt x="2668" y="2706"/>
                    <a:pt x="2823" y="1652"/>
                    <a:pt x="2296" y="1093"/>
                  </a:cubicBezTo>
                  <a:cubicBezTo>
                    <a:pt x="1952" y="855"/>
                    <a:pt x="1563" y="708"/>
                    <a:pt x="1168" y="708"/>
                  </a:cubicBezTo>
                  <a:cubicBezTo>
                    <a:pt x="1100" y="708"/>
                    <a:pt x="1031" y="712"/>
                    <a:pt x="962" y="721"/>
                  </a:cubicBezTo>
                  <a:lnTo>
                    <a:pt x="993" y="690"/>
                  </a:lnTo>
                  <a:lnTo>
                    <a:pt x="373" y="70"/>
                  </a:lnTo>
                  <a:cubicBezTo>
                    <a:pt x="326" y="23"/>
                    <a:pt x="272" y="0"/>
                    <a:pt x="218"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7"/>
            <p:cNvSpPr/>
            <p:nvPr/>
          </p:nvSpPr>
          <p:spPr>
            <a:xfrm>
              <a:off x="5069771" y="1641025"/>
              <a:ext cx="79803" cy="73532"/>
            </a:xfrm>
            <a:custGeom>
              <a:avLst/>
              <a:gdLst/>
              <a:ahLst/>
              <a:cxnLst/>
              <a:rect l="l" t="t" r="r" b="b"/>
              <a:pathLst>
                <a:path w="2965" h="2732" extrusionOk="0">
                  <a:moveTo>
                    <a:pt x="2687" y="1"/>
                  </a:moveTo>
                  <a:cubicBezTo>
                    <a:pt x="2639" y="1"/>
                    <a:pt x="2589" y="22"/>
                    <a:pt x="2544" y="75"/>
                  </a:cubicBezTo>
                  <a:lnTo>
                    <a:pt x="1892" y="695"/>
                  </a:lnTo>
                  <a:cubicBezTo>
                    <a:pt x="1846" y="692"/>
                    <a:pt x="1800" y="691"/>
                    <a:pt x="1753" y="691"/>
                  </a:cubicBezTo>
                  <a:cubicBezTo>
                    <a:pt x="1330" y="691"/>
                    <a:pt x="894" y="819"/>
                    <a:pt x="559" y="1098"/>
                  </a:cubicBezTo>
                  <a:cubicBezTo>
                    <a:pt x="0" y="1657"/>
                    <a:pt x="155" y="2711"/>
                    <a:pt x="155" y="2711"/>
                  </a:cubicBezTo>
                  <a:cubicBezTo>
                    <a:pt x="155" y="2711"/>
                    <a:pt x="290" y="2731"/>
                    <a:pt x="488" y="2731"/>
                  </a:cubicBezTo>
                  <a:cubicBezTo>
                    <a:pt x="845" y="2731"/>
                    <a:pt x="1409" y="2667"/>
                    <a:pt x="1768" y="2308"/>
                  </a:cubicBezTo>
                  <a:cubicBezTo>
                    <a:pt x="2048" y="1936"/>
                    <a:pt x="2203" y="1471"/>
                    <a:pt x="2141" y="1005"/>
                  </a:cubicBezTo>
                  <a:lnTo>
                    <a:pt x="2823" y="354"/>
                  </a:lnTo>
                  <a:cubicBezTo>
                    <a:pt x="2964" y="213"/>
                    <a:pt x="2838" y="1"/>
                    <a:pt x="2687"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7"/>
            <p:cNvSpPr/>
            <p:nvPr/>
          </p:nvSpPr>
          <p:spPr>
            <a:xfrm>
              <a:off x="4999630" y="1702929"/>
              <a:ext cx="77677" cy="74232"/>
            </a:xfrm>
            <a:custGeom>
              <a:avLst/>
              <a:gdLst/>
              <a:ahLst/>
              <a:cxnLst/>
              <a:rect l="l" t="t" r="r" b="b"/>
              <a:pathLst>
                <a:path w="2886" h="2758" extrusionOk="0">
                  <a:moveTo>
                    <a:pt x="245" y="0"/>
                  </a:moveTo>
                  <a:cubicBezTo>
                    <a:pt x="195" y="0"/>
                    <a:pt x="140" y="24"/>
                    <a:pt x="94" y="70"/>
                  </a:cubicBezTo>
                  <a:cubicBezTo>
                    <a:pt x="1" y="132"/>
                    <a:pt x="1" y="287"/>
                    <a:pt x="94" y="349"/>
                  </a:cubicBezTo>
                  <a:lnTo>
                    <a:pt x="745" y="1001"/>
                  </a:lnTo>
                  <a:cubicBezTo>
                    <a:pt x="683" y="1466"/>
                    <a:pt x="807" y="1962"/>
                    <a:pt x="1117" y="2335"/>
                  </a:cubicBezTo>
                  <a:cubicBezTo>
                    <a:pt x="1476" y="2694"/>
                    <a:pt x="2040" y="2758"/>
                    <a:pt x="2397" y="2758"/>
                  </a:cubicBezTo>
                  <a:cubicBezTo>
                    <a:pt x="2596" y="2758"/>
                    <a:pt x="2730" y="2738"/>
                    <a:pt x="2730" y="2738"/>
                  </a:cubicBezTo>
                  <a:cubicBezTo>
                    <a:pt x="2730" y="2738"/>
                    <a:pt x="2885" y="1683"/>
                    <a:pt x="2327" y="1125"/>
                  </a:cubicBezTo>
                  <a:cubicBezTo>
                    <a:pt x="2010" y="887"/>
                    <a:pt x="1625" y="739"/>
                    <a:pt x="1211" y="739"/>
                  </a:cubicBezTo>
                  <a:cubicBezTo>
                    <a:pt x="1139" y="739"/>
                    <a:pt x="1066" y="744"/>
                    <a:pt x="993" y="753"/>
                  </a:cubicBezTo>
                  <a:lnTo>
                    <a:pt x="1024" y="722"/>
                  </a:lnTo>
                  <a:lnTo>
                    <a:pt x="373" y="70"/>
                  </a:lnTo>
                  <a:cubicBezTo>
                    <a:pt x="342" y="24"/>
                    <a:pt x="295" y="0"/>
                    <a:pt x="245"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7"/>
            <p:cNvSpPr/>
            <p:nvPr/>
          </p:nvSpPr>
          <p:spPr>
            <a:xfrm>
              <a:off x="4998284" y="1764941"/>
              <a:ext cx="79022" cy="74016"/>
            </a:xfrm>
            <a:custGeom>
              <a:avLst/>
              <a:gdLst/>
              <a:ahLst/>
              <a:cxnLst/>
              <a:rect l="l" t="t" r="r" b="b"/>
              <a:pathLst>
                <a:path w="2936" h="2750" extrusionOk="0">
                  <a:moveTo>
                    <a:pt x="285" y="0"/>
                  </a:moveTo>
                  <a:cubicBezTo>
                    <a:pt x="132" y="0"/>
                    <a:pt x="1" y="198"/>
                    <a:pt x="144" y="341"/>
                  </a:cubicBezTo>
                  <a:lnTo>
                    <a:pt x="795" y="992"/>
                  </a:lnTo>
                  <a:cubicBezTo>
                    <a:pt x="733" y="1458"/>
                    <a:pt x="857" y="1954"/>
                    <a:pt x="1167" y="2326"/>
                  </a:cubicBezTo>
                  <a:cubicBezTo>
                    <a:pt x="1526" y="2685"/>
                    <a:pt x="2090" y="2749"/>
                    <a:pt x="2447" y="2749"/>
                  </a:cubicBezTo>
                  <a:cubicBezTo>
                    <a:pt x="2646" y="2749"/>
                    <a:pt x="2780" y="2729"/>
                    <a:pt x="2780" y="2729"/>
                  </a:cubicBezTo>
                  <a:cubicBezTo>
                    <a:pt x="2780" y="2729"/>
                    <a:pt x="2935" y="1675"/>
                    <a:pt x="2377" y="1116"/>
                  </a:cubicBezTo>
                  <a:cubicBezTo>
                    <a:pt x="2060" y="878"/>
                    <a:pt x="1675" y="731"/>
                    <a:pt x="1261" y="731"/>
                  </a:cubicBezTo>
                  <a:cubicBezTo>
                    <a:pt x="1189" y="731"/>
                    <a:pt x="1116" y="735"/>
                    <a:pt x="1043" y="744"/>
                  </a:cubicBezTo>
                  <a:lnTo>
                    <a:pt x="1074" y="713"/>
                  </a:lnTo>
                  <a:lnTo>
                    <a:pt x="423" y="62"/>
                  </a:lnTo>
                  <a:cubicBezTo>
                    <a:pt x="380" y="18"/>
                    <a:pt x="331" y="0"/>
                    <a:pt x="285"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7"/>
            <p:cNvSpPr/>
            <p:nvPr/>
          </p:nvSpPr>
          <p:spPr>
            <a:xfrm>
              <a:off x="4999630" y="1827115"/>
              <a:ext cx="77677" cy="73639"/>
            </a:xfrm>
            <a:custGeom>
              <a:avLst/>
              <a:gdLst/>
              <a:ahLst/>
              <a:cxnLst/>
              <a:rect l="l" t="t" r="r" b="b"/>
              <a:pathLst>
                <a:path w="2886" h="2736" extrusionOk="0">
                  <a:moveTo>
                    <a:pt x="245" y="1"/>
                  </a:moveTo>
                  <a:cubicBezTo>
                    <a:pt x="195" y="1"/>
                    <a:pt x="140" y="16"/>
                    <a:pt x="94" y="47"/>
                  </a:cubicBezTo>
                  <a:cubicBezTo>
                    <a:pt x="1" y="140"/>
                    <a:pt x="1" y="264"/>
                    <a:pt x="94" y="357"/>
                  </a:cubicBezTo>
                  <a:lnTo>
                    <a:pt x="745" y="978"/>
                  </a:lnTo>
                  <a:cubicBezTo>
                    <a:pt x="683" y="1474"/>
                    <a:pt x="807" y="1939"/>
                    <a:pt x="1117" y="2342"/>
                  </a:cubicBezTo>
                  <a:cubicBezTo>
                    <a:pt x="1469" y="2675"/>
                    <a:pt x="2017" y="2736"/>
                    <a:pt x="2375" y="2736"/>
                  </a:cubicBezTo>
                  <a:cubicBezTo>
                    <a:pt x="2586" y="2736"/>
                    <a:pt x="2730" y="2715"/>
                    <a:pt x="2730" y="2715"/>
                  </a:cubicBezTo>
                  <a:cubicBezTo>
                    <a:pt x="2730" y="2715"/>
                    <a:pt x="2885" y="1660"/>
                    <a:pt x="2327" y="1102"/>
                  </a:cubicBezTo>
                  <a:cubicBezTo>
                    <a:pt x="2010" y="864"/>
                    <a:pt x="1625" y="716"/>
                    <a:pt x="1230" y="716"/>
                  </a:cubicBezTo>
                  <a:cubicBezTo>
                    <a:pt x="1162" y="716"/>
                    <a:pt x="1093" y="720"/>
                    <a:pt x="1024" y="729"/>
                  </a:cubicBezTo>
                  <a:lnTo>
                    <a:pt x="1024" y="698"/>
                  </a:lnTo>
                  <a:lnTo>
                    <a:pt x="373" y="47"/>
                  </a:lnTo>
                  <a:cubicBezTo>
                    <a:pt x="342" y="16"/>
                    <a:pt x="295" y="1"/>
                    <a:pt x="245"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7"/>
            <p:cNvSpPr/>
            <p:nvPr/>
          </p:nvSpPr>
          <p:spPr>
            <a:xfrm>
              <a:off x="5050553" y="1618820"/>
              <a:ext cx="46778" cy="44275"/>
            </a:xfrm>
            <a:custGeom>
              <a:avLst/>
              <a:gdLst/>
              <a:ahLst/>
              <a:cxnLst/>
              <a:rect l="l" t="t" r="r" b="b"/>
              <a:pathLst>
                <a:path w="1738" h="1645" extrusionOk="0">
                  <a:moveTo>
                    <a:pt x="32" y="0"/>
                  </a:moveTo>
                  <a:cubicBezTo>
                    <a:pt x="1" y="93"/>
                    <a:pt x="1" y="155"/>
                    <a:pt x="1" y="248"/>
                  </a:cubicBezTo>
                  <a:cubicBezTo>
                    <a:pt x="1" y="1024"/>
                    <a:pt x="869" y="1644"/>
                    <a:pt x="869" y="1644"/>
                  </a:cubicBezTo>
                  <a:cubicBezTo>
                    <a:pt x="869" y="1644"/>
                    <a:pt x="1738" y="1024"/>
                    <a:pt x="1738" y="248"/>
                  </a:cubicBezTo>
                  <a:cubicBezTo>
                    <a:pt x="1738" y="155"/>
                    <a:pt x="1707" y="93"/>
                    <a:pt x="1707" y="0"/>
                  </a:cubicBezTo>
                  <a:cubicBezTo>
                    <a:pt x="1552" y="435"/>
                    <a:pt x="1304" y="807"/>
                    <a:pt x="962" y="1086"/>
                  </a:cubicBezTo>
                  <a:cubicBezTo>
                    <a:pt x="931" y="1101"/>
                    <a:pt x="900" y="1109"/>
                    <a:pt x="869" y="1109"/>
                  </a:cubicBezTo>
                  <a:cubicBezTo>
                    <a:pt x="838" y="1109"/>
                    <a:pt x="807" y="1101"/>
                    <a:pt x="776" y="1086"/>
                  </a:cubicBezTo>
                  <a:cubicBezTo>
                    <a:pt x="435" y="807"/>
                    <a:pt x="156" y="435"/>
                    <a:pt x="32"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7"/>
            <p:cNvSpPr/>
            <p:nvPr/>
          </p:nvSpPr>
          <p:spPr>
            <a:xfrm>
              <a:off x="5017179" y="1850073"/>
              <a:ext cx="56791" cy="50681"/>
            </a:xfrm>
            <a:custGeom>
              <a:avLst/>
              <a:gdLst/>
              <a:ahLst/>
              <a:cxnLst/>
              <a:rect l="l" t="t" r="r" b="b"/>
              <a:pathLst>
                <a:path w="2110" h="1883" extrusionOk="0">
                  <a:moveTo>
                    <a:pt x="93" y="1"/>
                  </a:moveTo>
                  <a:cubicBezTo>
                    <a:pt x="0" y="528"/>
                    <a:pt x="155" y="1055"/>
                    <a:pt x="465" y="1489"/>
                  </a:cubicBezTo>
                  <a:cubicBezTo>
                    <a:pt x="817" y="1822"/>
                    <a:pt x="1365" y="1883"/>
                    <a:pt x="1723" y="1883"/>
                  </a:cubicBezTo>
                  <a:cubicBezTo>
                    <a:pt x="1934" y="1883"/>
                    <a:pt x="2078" y="1862"/>
                    <a:pt x="2078" y="1862"/>
                  </a:cubicBezTo>
                  <a:cubicBezTo>
                    <a:pt x="2109" y="1707"/>
                    <a:pt x="2109" y="1552"/>
                    <a:pt x="2109" y="1396"/>
                  </a:cubicBezTo>
                  <a:cubicBezTo>
                    <a:pt x="1706" y="1396"/>
                    <a:pt x="900" y="1396"/>
                    <a:pt x="465" y="993"/>
                  </a:cubicBezTo>
                  <a:cubicBezTo>
                    <a:pt x="248" y="714"/>
                    <a:pt x="93" y="373"/>
                    <a:pt x="93"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7"/>
            <p:cNvSpPr/>
            <p:nvPr/>
          </p:nvSpPr>
          <p:spPr>
            <a:xfrm>
              <a:off x="5073942" y="1850073"/>
              <a:ext cx="55122" cy="50654"/>
            </a:xfrm>
            <a:custGeom>
              <a:avLst/>
              <a:gdLst/>
              <a:ahLst/>
              <a:cxnLst/>
              <a:rect l="l" t="t" r="r" b="b"/>
              <a:pathLst>
                <a:path w="2048" h="1882" extrusionOk="0">
                  <a:moveTo>
                    <a:pt x="2017" y="1"/>
                  </a:moveTo>
                  <a:cubicBezTo>
                    <a:pt x="1986" y="342"/>
                    <a:pt x="1862" y="683"/>
                    <a:pt x="1613" y="962"/>
                  </a:cubicBezTo>
                  <a:lnTo>
                    <a:pt x="1613" y="993"/>
                  </a:lnTo>
                  <a:cubicBezTo>
                    <a:pt x="1322" y="1309"/>
                    <a:pt x="745" y="1377"/>
                    <a:pt x="315" y="1377"/>
                  </a:cubicBezTo>
                  <a:cubicBezTo>
                    <a:pt x="196" y="1377"/>
                    <a:pt x="88" y="1372"/>
                    <a:pt x="0" y="1365"/>
                  </a:cubicBezTo>
                  <a:lnTo>
                    <a:pt x="0" y="1365"/>
                  </a:lnTo>
                  <a:cubicBezTo>
                    <a:pt x="0" y="1521"/>
                    <a:pt x="0" y="1676"/>
                    <a:pt x="31" y="1862"/>
                  </a:cubicBezTo>
                  <a:cubicBezTo>
                    <a:pt x="31" y="1862"/>
                    <a:pt x="166" y="1881"/>
                    <a:pt x="363" y="1881"/>
                  </a:cubicBezTo>
                  <a:cubicBezTo>
                    <a:pt x="717" y="1881"/>
                    <a:pt x="1274" y="1817"/>
                    <a:pt x="1613" y="1458"/>
                  </a:cubicBezTo>
                  <a:cubicBezTo>
                    <a:pt x="2048" y="1024"/>
                    <a:pt x="2048" y="311"/>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7"/>
            <p:cNvSpPr/>
            <p:nvPr/>
          </p:nvSpPr>
          <p:spPr>
            <a:xfrm>
              <a:off x="5017179" y="1788304"/>
              <a:ext cx="56791" cy="50654"/>
            </a:xfrm>
            <a:custGeom>
              <a:avLst/>
              <a:gdLst/>
              <a:ahLst/>
              <a:cxnLst/>
              <a:rect l="l" t="t" r="r" b="b"/>
              <a:pathLst>
                <a:path w="2110" h="1882" extrusionOk="0">
                  <a:moveTo>
                    <a:pt x="93" y="0"/>
                  </a:moveTo>
                  <a:cubicBezTo>
                    <a:pt x="0" y="527"/>
                    <a:pt x="155" y="1055"/>
                    <a:pt x="465" y="1458"/>
                  </a:cubicBezTo>
                  <a:cubicBezTo>
                    <a:pt x="824" y="1817"/>
                    <a:pt x="1388" y="1881"/>
                    <a:pt x="1745" y="1881"/>
                  </a:cubicBezTo>
                  <a:cubicBezTo>
                    <a:pt x="1944" y="1881"/>
                    <a:pt x="2078" y="1861"/>
                    <a:pt x="2078" y="1861"/>
                  </a:cubicBezTo>
                  <a:cubicBezTo>
                    <a:pt x="2109" y="1706"/>
                    <a:pt x="2109" y="1551"/>
                    <a:pt x="2109" y="1396"/>
                  </a:cubicBezTo>
                  <a:cubicBezTo>
                    <a:pt x="1706" y="1396"/>
                    <a:pt x="900" y="1396"/>
                    <a:pt x="465" y="993"/>
                  </a:cubicBezTo>
                  <a:lnTo>
                    <a:pt x="465" y="962"/>
                  </a:lnTo>
                  <a:cubicBezTo>
                    <a:pt x="248" y="714"/>
                    <a:pt x="93" y="341"/>
                    <a:pt x="93"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7"/>
            <p:cNvSpPr/>
            <p:nvPr/>
          </p:nvSpPr>
          <p:spPr>
            <a:xfrm>
              <a:off x="5073942" y="1787469"/>
              <a:ext cx="55122" cy="50923"/>
            </a:xfrm>
            <a:custGeom>
              <a:avLst/>
              <a:gdLst/>
              <a:ahLst/>
              <a:cxnLst/>
              <a:rect l="l" t="t" r="r" b="b"/>
              <a:pathLst>
                <a:path w="2048" h="1892" extrusionOk="0">
                  <a:moveTo>
                    <a:pt x="2017" y="0"/>
                  </a:moveTo>
                  <a:cubicBezTo>
                    <a:pt x="1986" y="372"/>
                    <a:pt x="1862" y="714"/>
                    <a:pt x="1613" y="993"/>
                  </a:cubicBezTo>
                  <a:cubicBezTo>
                    <a:pt x="1306" y="1326"/>
                    <a:pt x="681" y="1405"/>
                    <a:pt x="246" y="1405"/>
                  </a:cubicBezTo>
                  <a:cubicBezTo>
                    <a:pt x="154" y="1405"/>
                    <a:pt x="71" y="1401"/>
                    <a:pt x="0" y="1396"/>
                  </a:cubicBezTo>
                  <a:lnTo>
                    <a:pt x="0" y="1396"/>
                  </a:lnTo>
                  <a:cubicBezTo>
                    <a:pt x="0" y="1551"/>
                    <a:pt x="0" y="1706"/>
                    <a:pt x="31" y="1861"/>
                  </a:cubicBezTo>
                  <a:cubicBezTo>
                    <a:pt x="31" y="1861"/>
                    <a:pt x="200" y="1891"/>
                    <a:pt x="436" y="1891"/>
                  </a:cubicBezTo>
                  <a:cubicBezTo>
                    <a:pt x="791" y="1891"/>
                    <a:pt x="1297" y="1824"/>
                    <a:pt x="1613" y="1489"/>
                  </a:cubicBezTo>
                  <a:cubicBezTo>
                    <a:pt x="2048" y="1055"/>
                    <a:pt x="2048" y="310"/>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7"/>
            <p:cNvSpPr/>
            <p:nvPr/>
          </p:nvSpPr>
          <p:spPr>
            <a:xfrm>
              <a:off x="5017179" y="1725672"/>
              <a:ext cx="56791" cy="50923"/>
            </a:xfrm>
            <a:custGeom>
              <a:avLst/>
              <a:gdLst/>
              <a:ahLst/>
              <a:cxnLst/>
              <a:rect l="l" t="t" r="r" b="b"/>
              <a:pathLst>
                <a:path w="2110" h="1892" extrusionOk="0">
                  <a:moveTo>
                    <a:pt x="93" y="1"/>
                  </a:moveTo>
                  <a:cubicBezTo>
                    <a:pt x="0" y="528"/>
                    <a:pt x="155" y="1055"/>
                    <a:pt x="465" y="1490"/>
                  </a:cubicBezTo>
                  <a:cubicBezTo>
                    <a:pt x="800" y="1825"/>
                    <a:pt x="1314" y="1892"/>
                    <a:pt x="1671" y="1892"/>
                  </a:cubicBezTo>
                  <a:cubicBezTo>
                    <a:pt x="1910" y="1892"/>
                    <a:pt x="2078" y="1862"/>
                    <a:pt x="2078" y="1862"/>
                  </a:cubicBezTo>
                  <a:cubicBezTo>
                    <a:pt x="2109" y="1707"/>
                    <a:pt x="2109" y="1552"/>
                    <a:pt x="2109" y="1397"/>
                  </a:cubicBezTo>
                  <a:lnTo>
                    <a:pt x="2109" y="1397"/>
                  </a:lnTo>
                  <a:cubicBezTo>
                    <a:pt x="2037" y="1402"/>
                    <a:pt x="1953" y="1406"/>
                    <a:pt x="1859" y="1406"/>
                  </a:cubicBezTo>
                  <a:cubicBezTo>
                    <a:pt x="1430" y="1406"/>
                    <a:pt x="822" y="1330"/>
                    <a:pt x="465" y="1024"/>
                  </a:cubicBezTo>
                  <a:lnTo>
                    <a:pt x="465" y="993"/>
                  </a:lnTo>
                  <a:cubicBezTo>
                    <a:pt x="248" y="714"/>
                    <a:pt x="93" y="373"/>
                    <a:pt x="93"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7"/>
            <p:cNvSpPr/>
            <p:nvPr/>
          </p:nvSpPr>
          <p:spPr>
            <a:xfrm>
              <a:off x="5073942" y="1725672"/>
              <a:ext cx="55122" cy="50654"/>
            </a:xfrm>
            <a:custGeom>
              <a:avLst/>
              <a:gdLst/>
              <a:ahLst/>
              <a:cxnLst/>
              <a:rect l="l" t="t" r="r" b="b"/>
              <a:pathLst>
                <a:path w="2048" h="1882" extrusionOk="0">
                  <a:moveTo>
                    <a:pt x="2017" y="1"/>
                  </a:moveTo>
                  <a:cubicBezTo>
                    <a:pt x="1986" y="342"/>
                    <a:pt x="1862" y="714"/>
                    <a:pt x="1613" y="962"/>
                  </a:cubicBezTo>
                  <a:lnTo>
                    <a:pt x="1613" y="993"/>
                  </a:lnTo>
                  <a:cubicBezTo>
                    <a:pt x="1306" y="1326"/>
                    <a:pt x="681" y="1406"/>
                    <a:pt x="246" y="1406"/>
                  </a:cubicBezTo>
                  <a:cubicBezTo>
                    <a:pt x="154" y="1406"/>
                    <a:pt x="71" y="1402"/>
                    <a:pt x="0" y="1397"/>
                  </a:cubicBezTo>
                  <a:lnTo>
                    <a:pt x="0" y="1397"/>
                  </a:lnTo>
                  <a:cubicBezTo>
                    <a:pt x="0" y="1552"/>
                    <a:pt x="0" y="1707"/>
                    <a:pt x="31" y="1862"/>
                  </a:cubicBezTo>
                  <a:cubicBezTo>
                    <a:pt x="31" y="1862"/>
                    <a:pt x="166" y="1882"/>
                    <a:pt x="363" y="1882"/>
                  </a:cubicBezTo>
                  <a:cubicBezTo>
                    <a:pt x="717" y="1882"/>
                    <a:pt x="1274" y="1818"/>
                    <a:pt x="1613" y="1459"/>
                  </a:cubicBezTo>
                  <a:cubicBezTo>
                    <a:pt x="2048" y="1024"/>
                    <a:pt x="2048" y="311"/>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7"/>
            <p:cNvSpPr/>
            <p:nvPr/>
          </p:nvSpPr>
          <p:spPr>
            <a:xfrm>
              <a:off x="5017179" y="1663902"/>
              <a:ext cx="56791" cy="50681"/>
            </a:xfrm>
            <a:custGeom>
              <a:avLst/>
              <a:gdLst/>
              <a:ahLst/>
              <a:cxnLst/>
              <a:rect l="l" t="t" r="r" b="b"/>
              <a:pathLst>
                <a:path w="2110" h="1883" extrusionOk="0">
                  <a:moveTo>
                    <a:pt x="93" y="0"/>
                  </a:moveTo>
                  <a:cubicBezTo>
                    <a:pt x="0" y="528"/>
                    <a:pt x="155" y="1055"/>
                    <a:pt x="465" y="1489"/>
                  </a:cubicBezTo>
                  <a:cubicBezTo>
                    <a:pt x="817" y="1821"/>
                    <a:pt x="1365" y="1883"/>
                    <a:pt x="1723" y="1883"/>
                  </a:cubicBezTo>
                  <a:cubicBezTo>
                    <a:pt x="1934" y="1883"/>
                    <a:pt x="2078" y="1861"/>
                    <a:pt x="2078" y="1861"/>
                  </a:cubicBezTo>
                  <a:cubicBezTo>
                    <a:pt x="2109" y="1706"/>
                    <a:pt x="2109" y="1551"/>
                    <a:pt x="2109" y="1396"/>
                  </a:cubicBezTo>
                  <a:cubicBezTo>
                    <a:pt x="1706" y="1396"/>
                    <a:pt x="900" y="1396"/>
                    <a:pt x="465" y="993"/>
                  </a:cubicBezTo>
                  <a:cubicBezTo>
                    <a:pt x="248" y="714"/>
                    <a:pt x="93" y="373"/>
                    <a:pt x="93"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7"/>
            <p:cNvSpPr/>
            <p:nvPr/>
          </p:nvSpPr>
          <p:spPr>
            <a:xfrm>
              <a:off x="5073942" y="1663068"/>
              <a:ext cx="55122" cy="51488"/>
            </a:xfrm>
            <a:custGeom>
              <a:avLst/>
              <a:gdLst/>
              <a:ahLst/>
              <a:cxnLst/>
              <a:rect l="l" t="t" r="r" b="b"/>
              <a:pathLst>
                <a:path w="2048" h="1913" extrusionOk="0">
                  <a:moveTo>
                    <a:pt x="2017" y="0"/>
                  </a:moveTo>
                  <a:cubicBezTo>
                    <a:pt x="1986" y="373"/>
                    <a:pt x="1862" y="714"/>
                    <a:pt x="1613" y="993"/>
                  </a:cubicBezTo>
                  <a:lnTo>
                    <a:pt x="1613" y="1024"/>
                  </a:lnTo>
                  <a:cubicBezTo>
                    <a:pt x="1308" y="1330"/>
                    <a:pt x="688" y="1405"/>
                    <a:pt x="253" y="1405"/>
                  </a:cubicBezTo>
                  <a:cubicBezTo>
                    <a:pt x="158" y="1405"/>
                    <a:pt x="72" y="1402"/>
                    <a:pt x="0" y="1396"/>
                  </a:cubicBezTo>
                  <a:lnTo>
                    <a:pt x="0" y="1396"/>
                  </a:lnTo>
                  <a:cubicBezTo>
                    <a:pt x="0" y="1551"/>
                    <a:pt x="0" y="1706"/>
                    <a:pt x="31" y="1892"/>
                  </a:cubicBezTo>
                  <a:cubicBezTo>
                    <a:pt x="31" y="1892"/>
                    <a:pt x="166" y="1912"/>
                    <a:pt x="363" y="1912"/>
                  </a:cubicBezTo>
                  <a:cubicBezTo>
                    <a:pt x="717" y="1912"/>
                    <a:pt x="1274" y="1848"/>
                    <a:pt x="1613" y="1489"/>
                  </a:cubicBezTo>
                  <a:cubicBezTo>
                    <a:pt x="2048" y="1055"/>
                    <a:pt x="2048" y="342"/>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47"/>
          <p:cNvSpPr txBox="1">
            <a:spLocks noGrp="1"/>
          </p:cNvSpPr>
          <p:nvPr>
            <p:ph type="subTitle" idx="1"/>
          </p:nvPr>
        </p:nvSpPr>
        <p:spPr>
          <a:xfrm>
            <a:off x="2393213" y="1631500"/>
            <a:ext cx="5337600" cy="12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Con el paso del tiempo, los humanos se dieron cuenta de que era muy incómodo estar cambiando de lugar constantemente, por lo que comenzaron a domesticar a los primeros animales, como los perros, ovejas, cabras, cerdos, etc. También comenzaron a cultivar plantas de las que se alimentaban, como cereales o legumbres.</a:t>
            </a:r>
            <a:endParaRPr/>
          </a:p>
          <a:p>
            <a:pPr marL="0" lvl="0" indent="0" algn="l" rtl="0">
              <a:spcBef>
                <a:spcPts val="1600"/>
              </a:spcBef>
              <a:spcAft>
                <a:spcPts val="0"/>
              </a:spcAft>
              <a:buNone/>
            </a:pPr>
            <a:endParaRPr/>
          </a:p>
        </p:txBody>
      </p:sp>
      <p:pic>
        <p:nvPicPr>
          <p:cNvPr id="831" name="Google Shape;831;p47"/>
          <p:cNvPicPr preferRelativeResize="0"/>
          <p:nvPr/>
        </p:nvPicPr>
        <p:blipFill>
          <a:blip r:embed="rId5">
            <a:alphaModFix/>
          </a:blip>
          <a:stretch>
            <a:fillRect/>
          </a:stretch>
        </p:blipFill>
        <p:spPr>
          <a:xfrm rot="-752343">
            <a:off x="-684607" y="1141687"/>
            <a:ext cx="1690863" cy="887925"/>
          </a:xfrm>
          <a:prstGeom prst="rect">
            <a:avLst/>
          </a:prstGeom>
          <a:noFill/>
          <a:ln>
            <a:noFill/>
          </a:ln>
        </p:spPr>
      </p:pic>
      <p:pic>
        <p:nvPicPr>
          <p:cNvPr id="832" name="Google Shape;832;p47"/>
          <p:cNvPicPr preferRelativeResize="0"/>
          <p:nvPr/>
        </p:nvPicPr>
        <p:blipFill>
          <a:blip r:embed="rId6">
            <a:alphaModFix/>
          </a:blip>
          <a:stretch>
            <a:fillRect/>
          </a:stretch>
        </p:blipFill>
        <p:spPr>
          <a:xfrm>
            <a:off x="8034725" y="638575"/>
            <a:ext cx="1404848" cy="330150"/>
          </a:xfrm>
          <a:prstGeom prst="rect">
            <a:avLst/>
          </a:prstGeom>
          <a:noFill/>
          <a:ln>
            <a:noFill/>
          </a:ln>
        </p:spPr>
      </p:pic>
      <p:pic>
        <p:nvPicPr>
          <p:cNvPr id="833" name="Google Shape;833;p47"/>
          <p:cNvPicPr preferRelativeResize="0"/>
          <p:nvPr/>
        </p:nvPicPr>
        <p:blipFill>
          <a:blip r:embed="rId7">
            <a:alphaModFix/>
          </a:blip>
          <a:stretch>
            <a:fillRect/>
          </a:stretch>
        </p:blipFill>
        <p:spPr>
          <a:xfrm>
            <a:off x="7663600" y="2541778"/>
            <a:ext cx="1223826" cy="2803497"/>
          </a:xfrm>
          <a:prstGeom prst="rect">
            <a:avLst/>
          </a:prstGeom>
          <a:noFill/>
          <a:ln>
            <a:noFill/>
          </a:ln>
        </p:spPr>
      </p:pic>
      <p:pic>
        <p:nvPicPr>
          <p:cNvPr id="834" name="Google Shape;834;p47"/>
          <p:cNvPicPr preferRelativeResize="0"/>
          <p:nvPr/>
        </p:nvPicPr>
        <p:blipFill>
          <a:blip r:embed="rId8">
            <a:alphaModFix/>
          </a:blip>
          <a:stretch>
            <a:fillRect/>
          </a:stretch>
        </p:blipFill>
        <p:spPr>
          <a:xfrm>
            <a:off x="4342275" y="4015807"/>
            <a:ext cx="1372191" cy="1204669"/>
          </a:xfrm>
          <a:prstGeom prst="rect">
            <a:avLst/>
          </a:prstGeom>
          <a:noFill/>
          <a:ln>
            <a:noFill/>
          </a:ln>
        </p:spPr>
      </p:pic>
      <p:pic>
        <p:nvPicPr>
          <p:cNvPr id="835" name="Google Shape;835;p47"/>
          <p:cNvPicPr preferRelativeResize="0"/>
          <p:nvPr/>
        </p:nvPicPr>
        <p:blipFill>
          <a:blip r:embed="rId9">
            <a:alphaModFix/>
          </a:blip>
          <a:stretch>
            <a:fillRect/>
          </a:stretch>
        </p:blipFill>
        <p:spPr>
          <a:xfrm flipH="1">
            <a:off x="5880047" y="3766252"/>
            <a:ext cx="1524803" cy="1423541"/>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839"/>
        <p:cNvGrpSpPr/>
        <p:nvPr/>
      </p:nvGrpSpPr>
      <p:grpSpPr>
        <a:xfrm>
          <a:off x="0" y="0"/>
          <a:ext cx="0" cy="0"/>
          <a:chOff x="0" y="0"/>
          <a:chExt cx="0" cy="0"/>
        </a:xfrm>
      </p:grpSpPr>
      <p:pic>
        <p:nvPicPr>
          <p:cNvPr id="840" name="Google Shape;840;p48"/>
          <p:cNvPicPr preferRelativeResize="0"/>
          <p:nvPr/>
        </p:nvPicPr>
        <p:blipFill rotWithShape="1">
          <a:blip r:embed="rId3">
            <a:alphaModFix/>
          </a:blip>
          <a:srcRect l="49222" r="18832"/>
          <a:stretch/>
        </p:blipFill>
        <p:spPr>
          <a:xfrm flipH="1">
            <a:off x="7816650" y="1734975"/>
            <a:ext cx="1327350" cy="3513925"/>
          </a:xfrm>
          <a:prstGeom prst="rect">
            <a:avLst/>
          </a:prstGeom>
          <a:noFill/>
          <a:ln>
            <a:noFill/>
          </a:ln>
        </p:spPr>
      </p:pic>
      <p:pic>
        <p:nvPicPr>
          <p:cNvPr id="841" name="Google Shape;841;p48"/>
          <p:cNvPicPr preferRelativeResize="0"/>
          <p:nvPr/>
        </p:nvPicPr>
        <p:blipFill>
          <a:blip r:embed="rId4">
            <a:alphaModFix/>
          </a:blip>
          <a:stretch>
            <a:fillRect/>
          </a:stretch>
        </p:blipFill>
        <p:spPr>
          <a:xfrm rot="752343" flipH="1">
            <a:off x="7463414" y="917887"/>
            <a:ext cx="1690863" cy="887925"/>
          </a:xfrm>
          <a:prstGeom prst="rect">
            <a:avLst/>
          </a:prstGeom>
          <a:noFill/>
          <a:ln>
            <a:noFill/>
          </a:ln>
        </p:spPr>
      </p:pic>
      <p:pic>
        <p:nvPicPr>
          <p:cNvPr id="842" name="Google Shape;842;p48"/>
          <p:cNvPicPr preferRelativeResize="0"/>
          <p:nvPr/>
        </p:nvPicPr>
        <p:blipFill>
          <a:blip r:embed="rId5">
            <a:alphaModFix/>
          </a:blip>
          <a:stretch>
            <a:fillRect/>
          </a:stretch>
        </p:blipFill>
        <p:spPr>
          <a:xfrm>
            <a:off x="5839450" y="1851450"/>
            <a:ext cx="3304549" cy="3397448"/>
          </a:xfrm>
          <a:prstGeom prst="rect">
            <a:avLst/>
          </a:prstGeom>
          <a:noFill/>
          <a:ln>
            <a:noFill/>
          </a:ln>
        </p:spPr>
      </p:pic>
      <p:pic>
        <p:nvPicPr>
          <p:cNvPr id="843" name="Google Shape;843;p48"/>
          <p:cNvPicPr preferRelativeResize="0"/>
          <p:nvPr/>
        </p:nvPicPr>
        <p:blipFill rotWithShape="1">
          <a:blip r:embed="rId6">
            <a:alphaModFix/>
          </a:blip>
          <a:srcRect t="15387" b="15394"/>
          <a:stretch/>
        </p:blipFill>
        <p:spPr>
          <a:xfrm>
            <a:off x="191000" y="385900"/>
            <a:ext cx="8762001" cy="714600"/>
          </a:xfrm>
          <a:prstGeom prst="rect">
            <a:avLst/>
          </a:prstGeom>
          <a:noFill/>
          <a:ln>
            <a:noFill/>
          </a:ln>
        </p:spPr>
      </p:pic>
      <p:sp>
        <p:nvSpPr>
          <p:cNvPr id="844" name="Google Shape;844;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Neolítico</a:t>
            </a:r>
            <a:endParaRPr/>
          </a:p>
        </p:txBody>
      </p:sp>
      <p:sp>
        <p:nvSpPr>
          <p:cNvPr id="845" name="Google Shape;845;p48"/>
          <p:cNvSpPr txBox="1">
            <a:spLocks noGrp="1"/>
          </p:cNvSpPr>
          <p:nvPr>
            <p:ph type="subTitle" idx="4294967295"/>
          </p:nvPr>
        </p:nvSpPr>
        <p:spPr>
          <a:xfrm>
            <a:off x="1660400" y="2894500"/>
            <a:ext cx="4284000" cy="435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s">
                <a:solidFill>
                  <a:schemeClr val="dk1"/>
                </a:solidFill>
              </a:rPr>
              <a:t>Sus casas eran cabañas hechas con palos y pieles.</a:t>
            </a:r>
            <a:endParaRPr>
              <a:solidFill>
                <a:schemeClr val="dk1"/>
              </a:solidFill>
            </a:endParaRPr>
          </a:p>
        </p:txBody>
      </p:sp>
      <p:sp>
        <p:nvSpPr>
          <p:cNvPr id="846" name="Google Shape;846;p48"/>
          <p:cNvSpPr txBox="1">
            <a:spLocks noGrp="1"/>
          </p:cNvSpPr>
          <p:nvPr>
            <p:ph type="subTitle" idx="4294967295"/>
          </p:nvPr>
        </p:nvSpPr>
        <p:spPr>
          <a:xfrm>
            <a:off x="1660400" y="3575075"/>
            <a:ext cx="4284000" cy="435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s">
                <a:solidFill>
                  <a:schemeClr val="dk1"/>
                </a:solidFill>
              </a:rPr>
              <a:t>Inventaron la rueda, cerámica y los primeros tejidos.</a:t>
            </a:r>
            <a:endParaRPr>
              <a:solidFill>
                <a:schemeClr val="dk1"/>
              </a:solidFill>
            </a:endParaRPr>
          </a:p>
        </p:txBody>
      </p:sp>
      <p:sp>
        <p:nvSpPr>
          <p:cNvPr id="847" name="Google Shape;847;p48"/>
          <p:cNvSpPr txBox="1">
            <a:spLocks noGrp="1"/>
          </p:cNvSpPr>
          <p:nvPr>
            <p:ph type="subTitle" idx="4294967295"/>
          </p:nvPr>
        </p:nvSpPr>
        <p:spPr>
          <a:xfrm>
            <a:off x="1660400" y="1348075"/>
            <a:ext cx="4284000" cy="1394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s">
                <a:solidFill>
                  <a:schemeClr val="dk1"/>
                </a:solidFill>
              </a:rPr>
              <a:t>El neolítico, </a:t>
            </a:r>
            <a:r>
              <a:rPr lang="es"/>
              <a:t>‘</a:t>
            </a:r>
            <a:r>
              <a:rPr lang="es">
                <a:solidFill>
                  <a:schemeClr val="dk1"/>
                </a:solidFill>
              </a:rPr>
              <a:t>piedra nueva</a:t>
            </a:r>
            <a:r>
              <a:rPr lang="es"/>
              <a:t>’</a:t>
            </a:r>
            <a:r>
              <a:rPr lang="es">
                <a:solidFill>
                  <a:schemeClr val="dk1"/>
                </a:solidFill>
              </a:rPr>
              <a:t>, comienza con el desarrollo de la ganadería y la agricultura</a:t>
            </a:r>
            <a:r>
              <a:rPr lang="es"/>
              <a:t>. L</a:t>
            </a:r>
            <a:r>
              <a:rPr lang="es">
                <a:solidFill>
                  <a:schemeClr val="dk1"/>
                </a:solidFill>
              </a:rPr>
              <a:t>os prehistóricos dejaron de ser nómadas y se hicieron sedentarios. Aprendieron que tanto las plantas como los animales, como ellos mismos, necesitaban agua para vivir, así que construyeron los primeros poblados cerca de ríos.</a:t>
            </a:r>
            <a:endParaRPr>
              <a:solidFill>
                <a:schemeClr val="dk1"/>
              </a:solidFill>
            </a:endParaRPr>
          </a:p>
        </p:txBody>
      </p:sp>
      <p:pic>
        <p:nvPicPr>
          <p:cNvPr id="848" name="Google Shape;848;p48"/>
          <p:cNvPicPr preferRelativeResize="0"/>
          <p:nvPr/>
        </p:nvPicPr>
        <p:blipFill rotWithShape="1">
          <a:blip r:embed="rId7">
            <a:alphaModFix/>
          </a:blip>
          <a:srcRect l="6895" t="6895" r="6904" b="6904"/>
          <a:stretch/>
        </p:blipFill>
        <p:spPr>
          <a:xfrm>
            <a:off x="715122" y="1348075"/>
            <a:ext cx="828950" cy="630701"/>
          </a:xfrm>
          <a:prstGeom prst="rect">
            <a:avLst/>
          </a:prstGeom>
          <a:noFill/>
          <a:ln>
            <a:noFill/>
          </a:ln>
        </p:spPr>
      </p:pic>
      <p:pic>
        <p:nvPicPr>
          <p:cNvPr id="849" name="Google Shape;849;p48"/>
          <p:cNvPicPr preferRelativeResize="0"/>
          <p:nvPr/>
        </p:nvPicPr>
        <p:blipFill rotWithShape="1">
          <a:blip r:embed="rId7">
            <a:alphaModFix/>
          </a:blip>
          <a:srcRect l="6895" t="6895" r="6904" b="6904"/>
          <a:stretch/>
        </p:blipFill>
        <p:spPr>
          <a:xfrm>
            <a:off x="715122" y="2796788"/>
            <a:ext cx="828950" cy="630701"/>
          </a:xfrm>
          <a:prstGeom prst="rect">
            <a:avLst/>
          </a:prstGeom>
          <a:noFill/>
          <a:ln>
            <a:noFill/>
          </a:ln>
        </p:spPr>
      </p:pic>
      <p:pic>
        <p:nvPicPr>
          <p:cNvPr id="850" name="Google Shape;850;p48"/>
          <p:cNvPicPr preferRelativeResize="0"/>
          <p:nvPr/>
        </p:nvPicPr>
        <p:blipFill rotWithShape="1">
          <a:blip r:embed="rId7">
            <a:alphaModFix/>
          </a:blip>
          <a:srcRect l="6895" t="6895" r="6904" b="6904"/>
          <a:stretch/>
        </p:blipFill>
        <p:spPr>
          <a:xfrm>
            <a:off x="715122" y="3482125"/>
            <a:ext cx="828950" cy="630701"/>
          </a:xfrm>
          <a:prstGeom prst="rect">
            <a:avLst/>
          </a:prstGeom>
          <a:noFill/>
          <a:ln>
            <a:noFill/>
          </a:ln>
        </p:spPr>
      </p:pic>
      <p:pic>
        <p:nvPicPr>
          <p:cNvPr id="851" name="Google Shape;851;p48"/>
          <p:cNvPicPr preferRelativeResize="0"/>
          <p:nvPr/>
        </p:nvPicPr>
        <p:blipFill>
          <a:blip r:embed="rId8">
            <a:alphaModFix/>
          </a:blip>
          <a:stretch>
            <a:fillRect/>
          </a:stretch>
        </p:blipFill>
        <p:spPr>
          <a:xfrm flipH="1">
            <a:off x="-760828" y="638575"/>
            <a:ext cx="1404848" cy="330150"/>
          </a:xfrm>
          <a:prstGeom prst="rect">
            <a:avLst/>
          </a:prstGeom>
          <a:noFill/>
          <a:ln>
            <a:noFill/>
          </a:ln>
        </p:spPr>
      </p:pic>
      <p:grpSp>
        <p:nvGrpSpPr>
          <p:cNvPr id="852" name="Google Shape;852;p48"/>
          <p:cNvGrpSpPr/>
          <p:nvPr/>
        </p:nvGrpSpPr>
        <p:grpSpPr>
          <a:xfrm>
            <a:off x="942578" y="2924258"/>
            <a:ext cx="374038" cy="375760"/>
            <a:chOff x="7228784" y="3963116"/>
            <a:chExt cx="374038" cy="375760"/>
          </a:xfrm>
        </p:grpSpPr>
        <p:sp>
          <p:nvSpPr>
            <p:cNvPr id="853" name="Google Shape;853;p48"/>
            <p:cNvSpPr/>
            <p:nvPr/>
          </p:nvSpPr>
          <p:spPr>
            <a:xfrm>
              <a:off x="7228784" y="4002816"/>
              <a:ext cx="374038" cy="336061"/>
            </a:xfrm>
            <a:custGeom>
              <a:avLst/>
              <a:gdLst/>
              <a:ahLst/>
              <a:cxnLst/>
              <a:rect l="l" t="t" r="r" b="b"/>
              <a:pathLst>
                <a:path w="13897" h="12486" extrusionOk="0">
                  <a:moveTo>
                    <a:pt x="6949" y="0"/>
                  </a:moveTo>
                  <a:cubicBezTo>
                    <a:pt x="6918" y="0"/>
                    <a:pt x="6887" y="16"/>
                    <a:pt x="6856" y="47"/>
                  </a:cubicBezTo>
                  <a:cubicBezTo>
                    <a:pt x="4777" y="2125"/>
                    <a:pt x="1303" y="6344"/>
                    <a:pt x="31" y="12330"/>
                  </a:cubicBezTo>
                  <a:cubicBezTo>
                    <a:pt x="0" y="12392"/>
                    <a:pt x="62" y="12485"/>
                    <a:pt x="155" y="12485"/>
                  </a:cubicBezTo>
                  <a:lnTo>
                    <a:pt x="13742" y="12485"/>
                  </a:lnTo>
                  <a:cubicBezTo>
                    <a:pt x="13835" y="12485"/>
                    <a:pt x="13897" y="12392"/>
                    <a:pt x="13866" y="12330"/>
                  </a:cubicBezTo>
                  <a:cubicBezTo>
                    <a:pt x="12594" y="6344"/>
                    <a:pt x="9120" y="2125"/>
                    <a:pt x="7042" y="47"/>
                  </a:cubicBezTo>
                  <a:cubicBezTo>
                    <a:pt x="7011" y="16"/>
                    <a:pt x="6980" y="0"/>
                    <a:pt x="6949"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7342312" y="4217786"/>
              <a:ext cx="146148" cy="121091"/>
            </a:xfrm>
            <a:custGeom>
              <a:avLst/>
              <a:gdLst/>
              <a:ahLst/>
              <a:cxnLst/>
              <a:rect l="l" t="t" r="r" b="b"/>
              <a:pathLst>
                <a:path w="5430" h="4499" extrusionOk="0">
                  <a:moveTo>
                    <a:pt x="2731" y="1"/>
                  </a:moveTo>
                  <a:cubicBezTo>
                    <a:pt x="1118" y="1"/>
                    <a:pt x="1" y="4498"/>
                    <a:pt x="1" y="4498"/>
                  </a:cubicBezTo>
                  <a:lnTo>
                    <a:pt x="5429" y="4498"/>
                  </a:lnTo>
                  <a:cubicBezTo>
                    <a:pt x="5429" y="4498"/>
                    <a:pt x="4313" y="1"/>
                    <a:pt x="27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7409115" y="4217786"/>
              <a:ext cx="79345" cy="121091"/>
            </a:xfrm>
            <a:custGeom>
              <a:avLst/>
              <a:gdLst/>
              <a:ahLst/>
              <a:cxnLst/>
              <a:rect l="l" t="t" r="r" b="b"/>
              <a:pathLst>
                <a:path w="2948" h="4499" extrusionOk="0">
                  <a:moveTo>
                    <a:pt x="218" y="1"/>
                  </a:moveTo>
                  <a:cubicBezTo>
                    <a:pt x="224" y="1"/>
                    <a:pt x="230" y="1"/>
                    <a:pt x="236" y="1"/>
                  </a:cubicBezTo>
                  <a:lnTo>
                    <a:pt x="236" y="1"/>
                  </a:lnTo>
                  <a:cubicBezTo>
                    <a:pt x="240" y="1"/>
                    <a:pt x="244" y="1"/>
                    <a:pt x="249" y="1"/>
                  </a:cubicBezTo>
                  <a:close/>
                  <a:moveTo>
                    <a:pt x="236" y="1"/>
                  </a:moveTo>
                  <a:cubicBezTo>
                    <a:pt x="147" y="4"/>
                    <a:pt x="60" y="33"/>
                    <a:pt x="0" y="63"/>
                  </a:cubicBezTo>
                  <a:cubicBezTo>
                    <a:pt x="1458" y="466"/>
                    <a:pt x="2451" y="4498"/>
                    <a:pt x="2451" y="4498"/>
                  </a:cubicBezTo>
                  <a:lnTo>
                    <a:pt x="2947" y="4498"/>
                  </a:lnTo>
                  <a:cubicBezTo>
                    <a:pt x="2947" y="4498"/>
                    <a:pt x="1839" y="35"/>
                    <a:pt x="236"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7408280" y="4002816"/>
              <a:ext cx="194542" cy="336061"/>
            </a:xfrm>
            <a:custGeom>
              <a:avLst/>
              <a:gdLst/>
              <a:ahLst/>
              <a:cxnLst/>
              <a:rect l="l" t="t" r="r" b="b"/>
              <a:pathLst>
                <a:path w="7228" h="12486" extrusionOk="0">
                  <a:moveTo>
                    <a:pt x="268" y="0"/>
                  </a:moveTo>
                  <a:cubicBezTo>
                    <a:pt x="233" y="0"/>
                    <a:pt x="202" y="16"/>
                    <a:pt x="187" y="47"/>
                  </a:cubicBezTo>
                  <a:lnTo>
                    <a:pt x="0" y="233"/>
                  </a:lnTo>
                  <a:cubicBezTo>
                    <a:pt x="2110" y="2404"/>
                    <a:pt x="5460" y="6592"/>
                    <a:pt x="6670" y="12485"/>
                  </a:cubicBezTo>
                  <a:lnTo>
                    <a:pt x="7073" y="12485"/>
                  </a:lnTo>
                  <a:cubicBezTo>
                    <a:pt x="7135" y="12485"/>
                    <a:pt x="7228" y="12392"/>
                    <a:pt x="7197" y="12330"/>
                  </a:cubicBezTo>
                  <a:cubicBezTo>
                    <a:pt x="5925" y="6344"/>
                    <a:pt x="2451" y="2125"/>
                    <a:pt x="373" y="47"/>
                  </a:cubicBezTo>
                  <a:cubicBezTo>
                    <a:pt x="342" y="16"/>
                    <a:pt x="303" y="0"/>
                    <a:pt x="268"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7324790" y="4002816"/>
              <a:ext cx="182026" cy="114819"/>
            </a:xfrm>
            <a:custGeom>
              <a:avLst/>
              <a:gdLst/>
              <a:ahLst/>
              <a:cxnLst/>
              <a:rect l="l" t="t" r="r" b="b"/>
              <a:pathLst>
                <a:path w="6763" h="4266" extrusionOk="0">
                  <a:moveTo>
                    <a:pt x="3370" y="0"/>
                  </a:moveTo>
                  <a:cubicBezTo>
                    <a:pt x="3335" y="0"/>
                    <a:pt x="3304" y="16"/>
                    <a:pt x="3289" y="47"/>
                  </a:cubicBezTo>
                  <a:cubicBezTo>
                    <a:pt x="2048" y="1288"/>
                    <a:pt x="962" y="2621"/>
                    <a:pt x="0" y="4079"/>
                  </a:cubicBezTo>
                  <a:cubicBezTo>
                    <a:pt x="84" y="4110"/>
                    <a:pt x="168" y="4124"/>
                    <a:pt x="252" y="4124"/>
                  </a:cubicBezTo>
                  <a:cubicBezTo>
                    <a:pt x="993" y="4124"/>
                    <a:pt x="1708" y="3024"/>
                    <a:pt x="2155" y="3024"/>
                  </a:cubicBezTo>
                  <a:cubicBezTo>
                    <a:pt x="2161" y="3024"/>
                    <a:pt x="2166" y="3024"/>
                    <a:pt x="2172" y="3025"/>
                  </a:cubicBezTo>
                  <a:cubicBezTo>
                    <a:pt x="2637" y="3087"/>
                    <a:pt x="2792" y="4265"/>
                    <a:pt x="3382" y="4265"/>
                  </a:cubicBezTo>
                  <a:cubicBezTo>
                    <a:pt x="3971" y="4265"/>
                    <a:pt x="4064" y="3118"/>
                    <a:pt x="4591" y="3025"/>
                  </a:cubicBezTo>
                  <a:cubicBezTo>
                    <a:pt x="4603" y="3023"/>
                    <a:pt x="4614" y="3023"/>
                    <a:pt x="4625" y="3023"/>
                  </a:cubicBezTo>
                  <a:cubicBezTo>
                    <a:pt x="5099" y="3023"/>
                    <a:pt x="5762" y="4123"/>
                    <a:pt x="6510" y="4123"/>
                  </a:cubicBezTo>
                  <a:cubicBezTo>
                    <a:pt x="6593" y="4123"/>
                    <a:pt x="6677" y="4110"/>
                    <a:pt x="6763" y="4079"/>
                  </a:cubicBezTo>
                  <a:cubicBezTo>
                    <a:pt x="5801" y="2621"/>
                    <a:pt x="4684" y="1288"/>
                    <a:pt x="3475" y="47"/>
                  </a:cubicBezTo>
                  <a:cubicBezTo>
                    <a:pt x="3444" y="16"/>
                    <a:pt x="3405" y="0"/>
                    <a:pt x="3370"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p:nvPr/>
          </p:nvSpPr>
          <p:spPr>
            <a:xfrm>
              <a:off x="7408280" y="4002816"/>
              <a:ext cx="98536" cy="110217"/>
            </a:xfrm>
            <a:custGeom>
              <a:avLst/>
              <a:gdLst/>
              <a:ahLst/>
              <a:cxnLst/>
              <a:rect l="l" t="t" r="r" b="b"/>
              <a:pathLst>
                <a:path w="3661" h="4095" extrusionOk="0">
                  <a:moveTo>
                    <a:pt x="268" y="0"/>
                  </a:moveTo>
                  <a:cubicBezTo>
                    <a:pt x="233" y="0"/>
                    <a:pt x="202" y="16"/>
                    <a:pt x="187" y="47"/>
                  </a:cubicBezTo>
                  <a:lnTo>
                    <a:pt x="0" y="233"/>
                  </a:lnTo>
                  <a:cubicBezTo>
                    <a:pt x="1148" y="1412"/>
                    <a:pt x="2172" y="2683"/>
                    <a:pt x="3102" y="4048"/>
                  </a:cubicBezTo>
                  <a:cubicBezTo>
                    <a:pt x="3195" y="4079"/>
                    <a:pt x="3288" y="4095"/>
                    <a:pt x="3382" y="4095"/>
                  </a:cubicBezTo>
                  <a:cubicBezTo>
                    <a:pt x="3475" y="4095"/>
                    <a:pt x="3568" y="4079"/>
                    <a:pt x="3661" y="4048"/>
                  </a:cubicBezTo>
                  <a:cubicBezTo>
                    <a:pt x="2699" y="2621"/>
                    <a:pt x="1582" y="1288"/>
                    <a:pt x="373" y="47"/>
                  </a:cubicBezTo>
                  <a:cubicBezTo>
                    <a:pt x="342" y="16"/>
                    <a:pt x="303" y="0"/>
                    <a:pt x="268"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8"/>
            <p:cNvSpPr/>
            <p:nvPr/>
          </p:nvSpPr>
          <p:spPr>
            <a:xfrm>
              <a:off x="7275536" y="4253852"/>
              <a:ext cx="21720" cy="33105"/>
            </a:xfrm>
            <a:custGeom>
              <a:avLst/>
              <a:gdLst/>
              <a:ahLst/>
              <a:cxnLst/>
              <a:rect l="l" t="t" r="r" b="b"/>
              <a:pathLst>
                <a:path w="807" h="1230" extrusionOk="0">
                  <a:moveTo>
                    <a:pt x="569" y="1"/>
                  </a:moveTo>
                  <a:cubicBezTo>
                    <a:pt x="494" y="1"/>
                    <a:pt x="417" y="52"/>
                    <a:pt x="373" y="119"/>
                  </a:cubicBezTo>
                  <a:lnTo>
                    <a:pt x="31" y="925"/>
                  </a:lnTo>
                  <a:cubicBezTo>
                    <a:pt x="0" y="1049"/>
                    <a:pt x="31" y="1142"/>
                    <a:pt x="124" y="1204"/>
                  </a:cubicBezTo>
                  <a:cubicBezTo>
                    <a:pt x="159" y="1222"/>
                    <a:pt x="194" y="1229"/>
                    <a:pt x="227" y="1229"/>
                  </a:cubicBezTo>
                  <a:cubicBezTo>
                    <a:pt x="313" y="1229"/>
                    <a:pt x="390" y="1178"/>
                    <a:pt x="435" y="1111"/>
                  </a:cubicBezTo>
                  <a:lnTo>
                    <a:pt x="776" y="305"/>
                  </a:lnTo>
                  <a:cubicBezTo>
                    <a:pt x="807" y="181"/>
                    <a:pt x="776" y="57"/>
                    <a:pt x="652" y="26"/>
                  </a:cubicBezTo>
                  <a:cubicBezTo>
                    <a:pt x="626" y="8"/>
                    <a:pt x="597" y="1"/>
                    <a:pt x="56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8"/>
            <p:cNvSpPr/>
            <p:nvPr/>
          </p:nvSpPr>
          <p:spPr>
            <a:xfrm>
              <a:off x="7327293" y="4249303"/>
              <a:ext cx="18383" cy="27265"/>
            </a:xfrm>
            <a:custGeom>
              <a:avLst/>
              <a:gdLst/>
              <a:ahLst/>
              <a:cxnLst/>
              <a:rect l="l" t="t" r="r" b="b"/>
              <a:pathLst>
                <a:path w="683" h="1013" extrusionOk="0">
                  <a:moveTo>
                    <a:pt x="476" y="0"/>
                  </a:moveTo>
                  <a:cubicBezTo>
                    <a:pt x="393" y="0"/>
                    <a:pt x="300" y="56"/>
                    <a:pt x="249" y="133"/>
                  </a:cubicBezTo>
                  <a:lnTo>
                    <a:pt x="32" y="722"/>
                  </a:lnTo>
                  <a:cubicBezTo>
                    <a:pt x="1" y="846"/>
                    <a:pt x="32" y="970"/>
                    <a:pt x="156" y="1001"/>
                  </a:cubicBezTo>
                  <a:cubicBezTo>
                    <a:pt x="178" y="1008"/>
                    <a:pt x="201" y="1012"/>
                    <a:pt x="225" y="1012"/>
                  </a:cubicBezTo>
                  <a:cubicBezTo>
                    <a:pt x="304" y="1012"/>
                    <a:pt x="387" y="972"/>
                    <a:pt x="435" y="877"/>
                  </a:cubicBezTo>
                  <a:lnTo>
                    <a:pt x="652" y="288"/>
                  </a:lnTo>
                  <a:cubicBezTo>
                    <a:pt x="683" y="195"/>
                    <a:pt x="652" y="70"/>
                    <a:pt x="528" y="8"/>
                  </a:cubicBezTo>
                  <a:cubicBezTo>
                    <a:pt x="511" y="3"/>
                    <a:pt x="494" y="0"/>
                    <a:pt x="47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8"/>
            <p:cNvSpPr/>
            <p:nvPr/>
          </p:nvSpPr>
          <p:spPr>
            <a:xfrm>
              <a:off x="7311440" y="4207962"/>
              <a:ext cx="21451" cy="28907"/>
            </a:xfrm>
            <a:custGeom>
              <a:avLst/>
              <a:gdLst/>
              <a:ahLst/>
              <a:cxnLst/>
              <a:rect l="l" t="t" r="r" b="b"/>
              <a:pathLst>
                <a:path w="797" h="1074" extrusionOk="0">
                  <a:moveTo>
                    <a:pt x="521" y="0"/>
                  </a:moveTo>
                  <a:cubicBezTo>
                    <a:pt x="452" y="0"/>
                    <a:pt x="383" y="35"/>
                    <a:pt x="341" y="118"/>
                  </a:cubicBezTo>
                  <a:lnTo>
                    <a:pt x="31" y="769"/>
                  </a:lnTo>
                  <a:cubicBezTo>
                    <a:pt x="0" y="893"/>
                    <a:pt x="31" y="1017"/>
                    <a:pt x="124" y="1048"/>
                  </a:cubicBezTo>
                  <a:lnTo>
                    <a:pt x="155" y="1048"/>
                  </a:lnTo>
                  <a:cubicBezTo>
                    <a:pt x="181" y="1065"/>
                    <a:pt x="210" y="1073"/>
                    <a:pt x="238" y="1073"/>
                  </a:cubicBezTo>
                  <a:cubicBezTo>
                    <a:pt x="313" y="1073"/>
                    <a:pt x="390" y="1022"/>
                    <a:pt x="434" y="955"/>
                  </a:cubicBezTo>
                  <a:lnTo>
                    <a:pt x="714" y="304"/>
                  </a:lnTo>
                  <a:cubicBezTo>
                    <a:pt x="796" y="138"/>
                    <a:pt x="658" y="0"/>
                    <a:pt x="52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8"/>
            <p:cNvSpPr/>
            <p:nvPr/>
          </p:nvSpPr>
          <p:spPr>
            <a:xfrm>
              <a:off x="7310606" y="4157012"/>
              <a:ext cx="21720" cy="28907"/>
            </a:xfrm>
            <a:custGeom>
              <a:avLst/>
              <a:gdLst/>
              <a:ahLst/>
              <a:cxnLst/>
              <a:rect l="l" t="t" r="r" b="b"/>
              <a:pathLst>
                <a:path w="807" h="1074" extrusionOk="0">
                  <a:moveTo>
                    <a:pt x="581" y="0"/>
                  </a:moveTo>
                  <a:cubicBezTo>
                    <a:pt x="496" y="0"/>
                    <a:pt x="426" y="51"/>
                    <a:pt x="403" y="118"/>
                  </a:cubicBezTo>
                  <a:lnTo>
                    <a:pt x="62" y="770"/>
                  </a:lnTo>
                  <a:cubicBezTo>
                    <a:pt x="0" y="863"/>
                    <a:pt x="62" y="987"/>
                    <a:pt x="155" y="1049"/>
                  </a:cubicBezTo>
                  <a:cubicBezTo>
                    <a:pt x="181" y="1066"/>
                    <a:pt x="210" y="1074"/>
                    <a:pt x="238" y="1074"/>
                  </a:cubicBezTo>
                  <a:cubicBezTo>
                    <a:pt x="313" y="1074"/>
                    <a:pt x="390" y="1023"/>
                    <a:pt x="434" y="956"/>
                  </a:cubicBezTo>
                  <a:lnTo>
                    <a:pt x="776" y="305"/>
                  </a:lnTo>
                  <a:cubicBezTo>
                    <a:pt x="807" y="211"/>
                    <a:pt x="776" y="87"/>
                    <a:pt x="683" y="25"/>
                  </a:cubicBezTo>
                  <a:cubicBezTo>
                    <a:pt x="648" y="8"/>
                    <a:pt x="613" y="0"/>
                    <a:pt x="58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8"/>
            <p:cNvSpPr/>
            <p:nvPr/>
          </p:nvSpPr>
          <p:spPr>
            <a:xfrm>
              <a:off x="7349902" y="4169904"/>
              <a:ext cx="21667" cy="31625"/>
            </a:xfrm>
            <a:custGeom>
              <a:avLst/>
              <a:gdLst/>
              <a:ahLst/>
              <a:cxnLst/>
              <a:rect l="l" t="t" r="r" b="b"/>
              <a:pathLst>
                <a:path w="805" h="1175" extrusionOk="0">
                  <a:moveTo>
                    <a:pt x="580" y="0"/>
                  </a:moveTo>
                  <a:cubicBezTo>
                    <a:pt x="501" y="0"/>
                    <a:pt x="418" y="41"/>
                    <a:pt x="370" y="136"/>
                  </a:cubicBezTo>
                  <a:lnTo>
                    <a:pt x="60" y="880"/>
                  </a:lnTo>
                  <a:cubicBezTo>
                    <a:pt x="0" y="1040"/>
                    <a:pt x="134" y="1175"/>
                    <a:pt x="270" y="1175"/>
                  </a:cubicBezTo>
                  <a:cubicBezTo>
                    <a:pt x="344" y="1175"/>
                    <a:pt x="419" y="1134"/>
                    <a:pt x="463" y="1035"/>
                  </a:cubicBezTo>
                  <a:lnTo>
                    <a:pt x="774" y="291"/>
                  </a:lnTo>
                  <a:cubicBezTo>
                    <a:pt x="805" y="198"/>
                    <a:pt x="774" y="74"/>
                    <a:pt x="649" y="12"/>
                  </a:cubicBezTo>
                  <a:cubicBezTo>
                    <a:pt x="627" y="4"/>
                    <a:pt x="604" y="0"/>
                    <a:pt x="58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8"/>
            <p:cNvSpPr/>
            <p:nvPr/>
          </p:nvSpPr>
          <p:spPr>
            <a:xfrm>
              <a:off x="7389951" y="4157012"/>
              <a:ext cx="21693" cy="29929"/>
            </a:xfrm>
            <a:custGeom>
              <a:avLst/>
              <a:gdLst/>
              <a:ahLst/>
              <a:cxnLst/>
              <a:rect l="l" t="t" r="r" b="b"/>
              <a:pathLst>
                <a:path w="806" h="1112" extrusionOk="0">
                  <a:moveTo>
                    <a:pt x="548" y="0"/>
                  </a:moveTo>
                  <a:cubicBezTo>
                    <a:pt x="464" y="0"/>
                    <a:pt x="394" y="51"/>
                    <a:pt x="371" y="118"/>
                  </a:cubicBezTo>
                  <a:lnTo>
                    <a:pt x="61" y="801"/>
                  </a:lnTo>
                  <a:cubicBezTo>
                    <a:pt x="1" y="982"/>
                    <a:pt x="137" y="1111"/>
                    <a:pt x="273" y="1111"/>
                  </a:cubicBezTo>
                  <a:cubicBezTo>
                    <a:pt x="347" y="1111"/>
                    <a:pt x="421" y="1074"/>
                    <a:pt x="464" y="987"/>
                  </a:cubicBezTo>
                  <a:lnTo>
                    <a:pt x="743" y="305"/>
                  </a:lnTo>
                  <a:cubicBezTo>
                    <a:pt x="805" y="180"/>
                    <a:pt x="743" y="56"/>
                    <a:pt x="650" y="25"/>
                  </a:cubicBezTo>
                  <a:cubicBezTo>
                    <a:pt x="616" y="8"/>
                    <a:pt x="581" y="0"/>
                    <a:pt x="54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7359026" y="4120111"/>
              <a:ext cx="20886" cy="25946"/>
            </a:xfrm>
            <a:custGeom>
              <a:avLst/>
              <a:gdLst/>
              <a:ahLst/>
              <a:cxnLst/>
              <a:rect l="l" t="t" r="r" b="b"/>
              <a:pathLst>
                <a:path w="776" h="964" extrusionOk="0">
                  <a:moveTo>
                    <a:pt x="531" y="0"/>
                  </a:moveTo>
                  <a:cubicBezTo>
                    <a:pt x="455" y="0"/>
                    <a:pt x="393" y="42"/>
                    <a:pt x="372" y="125"/>
                  </a:cubicBezTo>
                  <a:lnTo>
                    <a:pt x="62" y="683"/>
                  </a:lnTo>
                  <a:cubicBezTo>
                    <a:pt x="0" y="776"/>
                    <a:pt x="31" y="869"/>
                    <a:pt x="124" y="931"/>
                  </a:cubicBezTo>
                  <a:cubicBezTo>
                    <a:pt x="157" y="953"/>
                    <a:pt x="194" y="963"/>
                    <a:pt x="231" y="963"/>
                  </a:cubicBezTo>
                  <a:cubicBezTo>
                    <a:pt x="298" y="963"/>
                    <a:pt x="363" y="929"/>
                    <a:pt x="404" y="869"/>
                  </a:cubicBezTo>
                  <a:lnTo>
                    <a:pt x="714" y="311"/>
                  </a:lnTo>
                  <a:cubicBezTo>
                    <a:pt x="776" y="218"/>
                    <a:pt x="745" y="94"/>
                    <a:pt x="652" y="31"/>
                  </a:cubicBezTo>
                  <a:cubicBezTo>
                    <a:pt x="610" y="11"/>
                    <a:pt x="569" y="0"/>
                    <a:pt x="53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7547700" y="4267659"/>
              <a:ext cx="22582" cy="32809"/>
            </a:xfrm>
            <a:custGeom>
              <a:avLst/>
              <a:gdLst/>
              <a:ahLst/>
              <a:cxnLst/>
              <a:rect l="l" t="t" r="r" b="b"/>
              <a:pathLst>
                <a:path w="839" h="1219" extrusionOk="0">
                  <a:moveTo>
                    <a:pt x="238" y="1"/>
                  </a:moveTo>
                  <a:cubicBezTo>
                    <a:pt x="221" y="1"/>
                    <a:pt x="203" y="3"/>
                    <a:pt x="187" y="9"/>
                  </a:cubicBezTo>
                  <a:cubicBezTo>
                    <a:pt x="63" y="40"/>
                    <a:pt x="1" y="164"/>
                    <a:pt x="63" y="288"/>
                  </a:cubicBezTo>
                  <a:lnTo>
                    <a:pt x="404" y="1095"/>
                  </a:lnTo>
                  <a:cubicBezTo>
                    <a:pt x="435" y="1188"/>
                    <a:pt x="497" y="1219"/>
                    <a:pt x="590" y="1219"/>
                  </a:cubicBezTo>
                  <a:lnTo>
                    <a:pt x="683" y="1219"/>
                  </a:lnTo>
                  <a:cubicBezTo>
                    <a:pt x="776" y="1188"/>
                    <a:pt x="838" y="1063"/>
                    <a:pt x="776" y="939"/>
                  </a:cubicBezTo>
                  <a:lnTo>
                    <a:pt x="435" y="133"/>
                  </a:lnTo>
                  <a:cubicBezTo>
                    <a:pt x="409" y="56"/>
                    <a:pt x="321" y="1"/>
                    <a:pt x="23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8"/>
            <p:cNvSpPr/>
            <p:nvPr/>
          </p:nvSpPr>
          <p:spPr>
            <a:xfrm>
              <a:off x="7499280" y="4262223"/>
              <a:ext cx="20186" cy="28019"/>
            </a:xfrm>
            <a:custGeom>
              <a:avLst/>
              <a:gdLst/>
              <a:ahLst/>
              <a:cxnLst/>
              <a:rect l="l" t="t" r="r" b="b"/>
              <a:pathLst>
                <a:path w="750" h="1041" extrusionOk="0">
                  <a:moveTo>
                    <a:pt x="235" y="0"/>
                  </a:moveTo>
                  <a:cubicBezTo>
                    <a:pt x="208" y="0"/>
                    <a:pt x="181" y="8"/>
                    <a:pt x="156" y="25"/>
                  </a:cubicBezTo>
                  <a:cubicBezTo>
                    <a:pt x="32" y="56"/>
                    <a:pt x="1" y="180"/>
                    <a:pt x="32" y="304"/>
                  </a:cubicBezTo>
                  <a:lnTo>
                    <a:pt x="249" y="893"/>
                  </a:lnTo>
                  <a:cubicBezTo>
                    <a:pt x="283" y="997"/>
                    <a:pt x="369" y="1041"/>
                    <a:pt x="455" y="1041"/>
                  </a:cubicBezTo>
                  <a:cubicBezTo>
                    <a:pt x="601" y="1041"/>
                    <a:pt x="750" y="914"/>
                    <a:pt x="652" y="738"/>
                  </a:cubicBezTo>
                  <a:lnTo>
                    <a:pt x="435" y="149"/>
                  </a:lnTo>
                  <a:cubicBezTo>
                    <a:pt x="389" y="58"/>
                    <a:pt x="311" y="0"/>
                    <a:pt x="23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8"/>
            <p:cNvSpPr/>
            <p:nvPr/>
          </p:nvSpPr>
          <p:spPr>
            <a:xfrm>
              <a:off x="7512630" y="4221662"/>
              <a:ext cx="21747" cy="28718"/>
            </a:xfrm>
            <a:custGeom>
              <a:avLst/>
              <a:gdLst/>
              <a:ahLst/>
              <a:cxnLst/>
              <a:rect l="l" t="t" r="r" b="b"/>
              <a:pathLst>
                <a:path w="808" h="1067" extrusionOk="0">
                  <a:moveTo>
                    <a:pt x="230" y="0"/>
                  </a:moveTo>
                  <a:cubicBezTo>
                    <a:pt x="204" y="0"/>
                    <a:pt x="179" y="4"/>
                    <a:pt x="156" y="12"/>
                  </a:cubicBezTo>
                  <a:cubicBezTo>
                    <a:pt x="63" y="74"/>
                    <a:pt x="1" y="198"/>
                    <a:pt x="63" y="291"/>
                  </a:cubicBezTo>
                  <a:lnTo>
                    <a:pt x="342" y="942"/>
                  </a:lnTo>
                  <a:cubicBezTo>
                    <a:pt x="404" y="1035"/>
                    <a:pt x="466" y="1066"/>
                    <a:pt x="559" y="1066"/>
                  </a:cubicBezTo>
                  <a:cubicBezTo>
                    <a:pt x="714" y="1066"/>
                    <a:pt x="807" y="911"/>
                    <a:pt x="745" y="756"/>
                  </a:cubicBezTo>
                  <a:lnTo>
                    <a:pt x="435" y="105"/>
                  </a:lnTo>
                  <a:cubicBezTo>
                    <a:pt x="389" y="35"/>
                    <a:pt x="307" y="0"/>
                    <a:pt x="23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8"/>
            <p:cNvSpPr/>
            <p:nvPr/>
          </p:nvSpPr>
          <p:spPr>
            <a:xfrm>
              <a:off x="7512630" y="4170739"/>
              <a:ext cx="21747" cy="28718"/>
            </a:xfrm>
            <a:custGeom>
              <a:avLst/>
              <a:gdLst/>
              <a:ahLst/>
              <a:cxnLst/>
              <a:rect l="l" t="t" r="r" b="b"/>
              <a:pathLst>
                <a:path w="808" h="1067" extrusionOk="0">
                  <a:moveTo>
                    <a:pt x="217" y="0"/>
                  </a:moveTo>
                  <a:cubicBezTo>
                    <a:pt x="187" y="0"/>
                    <a:pt x="156" y="4"/>
                    <a:pt x="125" y="12"/>
                  </a:cubicBezTo>
                  <a:cubicBezTo>
                    <a:pt x="32" y="74"/>
                    <a:pt x="1" y="198"/>
                    <a:pt x="32" y="291"/>
                  </a:cubicBezTo>
                  <a:lnTo>
                    <a:pt x="373" y="942"/>
                  </a:lnTo>
                  <a:cubicBezTo>
                    <a:pt x="414" y="1025"/>
                    <a:pt x="483" y="1066"/>
                    <a:pt x="561" y="1066"/>
                  </a:cubicBezTo>
                  <a:cubicBezTo>
                    <a:pt x="601" y="1066"/>
                    <a:pt x="642" y="1056"/>
                    <a:pt x="683" y="1035"/>
                  </a:cubicBezTo>
                  <a:cubicBezTo>
                    <a:pt x="776" y="973"/>
                    <a:pt x="807" y="849"/>
                    <a:pt x="745" y="756"/>
                  </a:cubicBezTo>
                  <a:lnTo>
                    <a:pt x="435" y="105"/>
                  </a:lnTo>
                  <a:cubicBezTo>
                    <a:pt x="389" y="35"/>
                    <a:pt x="307"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8"/>
            <p:cNvSpPr/>
            <p:nvPr/>
          </p:nvSpPr>
          <p:spPr>
            <a:xfrm>
              <a:off x="7472015" y="4183712"/>
              <a:ext cx="22286" cy="31437"/>
            </a:xfrm>
            <a:custGeom>
              <a:avLst/>
              <a:gdLst/>
              <a:ahLst/>
              <a:cxnLst/>
              <a:rect l="l" t="t" r="r" b="b"/>
              <a:pathLst>
                <a:path w="828" h="1168" extrusionOk="0">
                  <a:moveTo>
                    <a:pt x="323" y="1"/>
                  </a:moveTo>
                  <a:cubicBezTo>
                    <a:pt x="176" y="1"/>
                    <a:pt x="1" y="131"/>
                    <a:pt x="83" y="274"/>
                  </a:cubicBezTo>
                  <a:lnTo>
                    <a:pt x="393" y="1050"/>
                  </a:lnTo>
                  <a:cubicBezTo>
                    <a:pt x="438" y="1117"/>
                    <a:pt x="515" y="1168"/>
                    <a:pt x="601" y="1168"/>
                  </a:cubicBezTo>
                  <a:cubicBezTo>
                    <a:pt x="634" y="1168"/>
                    <a:pt x="669" y="1160"/>
                    <a:pt x="703" y="1143"/>
                  </a:cubicBezTo>
                  <a:cubicBezTo>
                    <a:pt x="796" y="1081"/>
                    <a:pt x="827" y="988"/>
                    <a:pt x="796" y="863"/>
                  </a:cubicBezTo>
                  <a:lnTo>
                    <a:pt x="486" y="119"/>
                  </a:lnTo>
                  <a:cubicBezTo>
                    <a:pt x="465" y="35"/>
                    <a:pt x="398" y="1"/>
                    <a:pt x="32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8"/>
            <p:cNvSpPr/>
            <p:nvPr/>
          </p:nvSpPr>
          <p:spPr>
            <a:xfrm>
              <a:off x="7433311" y="4161561"/>
              <a:ext cx="21747" cy="29391"/>
            </a:xfrm>
            <a:custGeom>
              <a:avLst/>
              <a:gdLst/>
              <a:ahLst/>
              <a:cxnLst/>
              <a:rect l="l" t="t" r="r" b="b"/>
              <a:pathLst>
                <a:path w="808" h="1092" extrusionOk="0">
                  <a:moveTo>
                    <a:pt x="226" y="0"/>
                  </a:moveTo>
                  <a:cubicBezTo>
                    <a:pt x="202" y="0"/>
                    <a:pt x="178" y="4"/>
                    <a:pt x="156" y="11"/>
                  </a:cubicBezTo>
                  <a:cubicBezTo>
                    <a:pt x="63" y="73"/>
                    <a:pt x="1" y="198"/>
                    <a:pt x="63" y="322"/>
                  </a:cubicBezTo>
                  <a:lnTo>
                    <a:pt x="373" y="973"/>
                  </a:lnTo>
                  <a:cubicBezTo>
                    <a:pt x="418" y="1040"/>
                    <a:pt x="495" y="1091"/>
                    <a:pt x="581" y="1091"/>
                  </a:cubicBezTo>
                  <a:cubicBezTo>
                    <a:pt x="614" y="1091"/>
                    <a:pt x="649" y="1083"/>
                    <a:pt x="683" y="1066"/>
                  </a:cubicBezTo>
                  <a:cubicBezTo>
                    <a:pt x="776" y="1004"/>
                    <a:pt x="807" y="880"/>
                    <a:pt x="745" y="787"/>
                  </a:cubicBezTo>
                  <a:lnTo>
                    <a:pt x="435" y="136"/>
                  </a:lnTo>
                  <a:cubicBezTo>
                    <a:pt x="388" y="41"/>
                    <a:pt x="304" y="0"/>
                    <a:pt x="22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8"/>
            <p:cNvSpPr/>
            <p:nvPr/>
          </p:nvSpPr>
          <p:spPr>
            <a:xfrm>
              <a:off x="7464210" y="4133461"/>
              <a:ext cx="21747" cy="26754"/>
            </a:xfrm>
            <a:custGeom>
              <a:avLst/>
              <a:gdLst/>
              <a:ahLst/>
              <a:cxnLst/>
              <a:rect l="l" t="t" r="r" b="b"/>
              <a:pathLst>
                <a:path w="808" h="994" extrusionOk="0">
                  <a:moveTo>
                    <a:pt x="256" y="1"/>
                  </a:moveTo>
                  <a:cubicBezTo>
                    <a:pt x="221" y="1"/>
                    <a:pt x="187" y="11"/>
                    <a:pt x="156" y="32"/>
                  </a:cubicBezTo>
                  <a:cubicBezTo>
                    <a:pt x="63" y="94"/>
                    <a:pt x="1" y="218"/>
                    <a:pt x="63" y="311"/>
                  </a:cubicBezTo>
                  <a:lnTo>
                    <a:pt x="373" y="869"/>
                  </a:lnTo>
                  <a:cubicBezTo>
                    <a:pt x="404" y="931"/>
                    <a:pt x="497" y="993"/>
                    <a:pt x="559" y="993"/>
                  </a:cubicBezTo>
                  <a:cubicBezTo>
                    <a:pt x="714" y="993"/>
                    <a:pt x="807" y="807"/>
                    <a:pt x="745" y="683"/>
                  </a:cubicBezTo>
                  <a:lnTo>
                    <a:pt x="435" y="125"/>
                  </a:lnTo>
                  <a:cubicBezTo>
                    <a:pt x="394" y="42"/>
                    <a:pt x="325" y="1"/>
                    <a:pt x="25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8"/>
            <p:cNvSpPr/>
            <p:nvPr/>
          </p:nvSpPr>
          <p:spPr>
            <a:xfrm>
              <a:off x="7367370" y="3963116"/>
              <a:ext cx="96033" cy="48474"/>
            </a:xfrm>
            <a:custGeom>
              <a:avLst/>
              <a:gdLst/>
              <a:ahLst/>
              <a:cxnLst/>
              <a:rect l="l" t="t" r="r" b="b"/>
              <a:pathLst>
                <a:path w="3568" h="1801" extrusionOk="0">
                  <a:moveTo>
                    <a:pt x="266" y="1"/>
                  </a:moveTo>
                  <a:cubicBezTo>
                    <a:pt x="199" y="1"/>
                    <a:pt x="134" y="35"/>
                    <a:pt x="94" y="95"/>
                  </a:cubicBezTo>
                  <a:cubicBezTo>
                    <a:pt x="0" y="188"/>
                    <a:pt x="31" y="312"/>
                    <a:pt x="125" y="374"/>
                  </a:cubicBezTo>
                  <a:cubicBezTo>
                    <a:pt x="652" y="808"/>
                    <a:pt x="1148" y="1243"/>
                    <a:pt x="1644" y="1739"/>
                  </a:cubicBezTo>
                  <a:cubicBezTo>
                    <a:pt x="1675" y="1770"/>
                    <a:pt x="1738" y="1801"/>
                    <a:pt x="1800" y="1801"/>
                  </a:cubicBezTo>
                  <a:cubicBezTo>
                    <a:pt x="1862" y="1801"/>
                    <a:pt x="1893" y="1770"/>
                    <a:pt x="1955" y="1739"/>
                  </a:cubicBezTo>
                  <a:cubicBezTo>
                    <a:pt x="2420" y="1243"/>
                    <a:pt x="2916" y="808"/>
                    <a:pt x="3475" y="374"/>
                  </a:cubicBezTo>
                  <a:cubicBezTo>
                    <a:pt x="3568" y="312"/>
                    <a:pt x="3568" y="188"/>
                    <a:pt x="3506" y="95"/>
                  </a:cubicBezTo>
                  <a:cubicBezTo>
                    <a:pt x="3466" y="35"/>
                    <a:pt x="3400" y="1"/>
                    <a:pt x="3333" y="1"/>
                  </a:cubicBezTo>
                  <a:cubicBezTo>
                    <a:pt x="3296" y="1"/>
                    <a:pt x="3259" y="11"/>
                    <a:pt x="3226" y="33"/>
                  </a:cubicBezTo>
                  <a:cubicBezTo>
                    <a:pt x="2730" y="436"/>
                    <a:pt x="2234" y="839"/>
                    <a:pt x="1800" y="1305"/>
                  </a:cubicBezTo>
                  <a:cubicBezTo>
                    <a:pt x="1334" y="839"/>
                    <a:pt x="869" y="436"/>
                    <a:pt x="373" y="33"/>
                  </a:cubicBezTo>
                  <a:cubicBezTo>
                    <a:pt x="340" y="11"/>
                    <a:pt x="303" y="1"/>
                    <a:pt x="26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48"/>
          <p:cNvGrpSpPr/>
          <p:nvPr/>
        </p:nvGrpSpPr>
        <p:grpSpPr>
          <a:xfrm>
            <a:off x="941327" y="3622138"/>
            <a:ext cx="376541" cy="350676"/>
            <a:chOff x="737559" y="2179029"/>
            <a:chExt cx="376541" cy="350676"/>
          </a:xfrm>
        </p:grpSpPr>
        <p:sp>
          <p:nvSpPr>
            <p:cNvPr id="875" name="Google Shape;875;p48"/>
            <p:cNvSpPr/>
            <p:nvPr/>
          </p:nvSpPr>
          <p:spPr>
            <a:xfrm>
              <a:off x="852755" y="2313442"/>
              <a:ext cx="57625" cy="84352"/>
            </a:xfrm>
            <a:custGeom>
              <a:avLst/>
              <a:gdLst/>
              <a:ahLst/>
              <a:cxnLst/>
              <a:rect l="l" t="t" r="r" b="b"/>
              <a:pathLst>
                <a:path w="2141" h="3134" extrusionOk="0">
                  <a:moveTo>
                    <a:pt x="1614" y="0"/>
                  </a:moveTo>
                  <a:lnTo>
                    <a:pt x="497" y="465"/>
                  </a:lnTo>
                  <a:lnTo>
                    <a:pt x="1" y="1706"/>
                  </a:lnTo>
                  <a:lnTo>
                    <a:pt x="528" y="2854"/>
                  </a:lnTo>
                  <a:lnTo>
                    <a:pt x="1738" y="3133"/>
                  </a:lnTo>
                  <a:lnTo>
                    <a:pt x="1148" y="1582"/>
                  </a:lnTo>
                  <a:lnTo>
                    <a:pt x="2141" y="341"/>
                  </a:lnTo>
                  <a:lnTo>
                    <a:pt x="1614"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8"/>
            <p:cNvSpPr/>
            <p:nvPr/>
          </p:nvSpPr>
          <p:spPr>
            <a:xfrm>
              <a:off x="870304" y="2315945"/>
              <a:ext cx="40076" cy="81849"/>
            </a:xfrm>
            <a:custGeom>
              <a:avLst/>
              <a:gdLst/>
              <a:ahLst/>
              <a:cxnLst/>
              <a:rect l="l" t="t" r="r" b="b"/>
              <a:pathLst>
                <a:path w="1489" h="3041" extrusionOk="0">
                  <a:moveTo>
                    <a:pt x="1117" y="0"/>
                  </a:moveTo>
                  <a:lnTo>
                    <a:pt x="0" y="1365"/>
                  </a:lnTo>
                  <a:lnTo>
                    <a:pt x="589" y="2916"/>
                  </a:lnTo>
                  <a:lnTo>
                    <a:pt x="1086" y="3040"/>
                  </a:lnTo>
                  <a:lnTo>
                    <a:pt x="496" y="1489"/>
                  </a:lnTo>
                  <a:lnTo>
                    <a:pt x="1489" y="248"/>
                  </a:lnTo>
                  <a:lnTo>
                    <a:pt x="1117"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8"/>
            <p:cNvSpPr/>
            <p:nvPr/>
          </p:nvSpPr>
          <p:spPr>
            <a:xfrm>
              <a:off x="905347" y="2179029"/>
              <a:ext cx="208753" cy="350676"/>
            </a:xfrm>
            <a:custGeom>
              <a:avLst/>
              <a:gdLst/>
              <a:ahLst/>
              <a:cxnLst/>
              <a:rect l="l" t="t" r="r" b="b"/>
              <a:pathLst>
                <a:path w="7756" h="13029" extrusionOk="0">
                  <a:moveTo>
                    <a:pt x="2048" y="0"/>
                  </a:moveTo>
                  <a:lnTo>
                    <a:pt x="4778" y="1427"/>
                  </a:lnTo>
                  <a:lnTo>
                    <a:pt x="6360" y="4839"/>
                  </a:lnTo>
                  <a:lnTo>
                    <a:pt x="5864" y="8344"/>
                  </a:lnTo>
                  <a:lnTo>
                    <a:pt x="3816" y="11260"/>
                  </a:lnTo>
                  <a:lnTo>
                    <a:pt x="1" y="12873"/>
                  </a:lnTo>
                  <a:lnTo>
                    <a:pt x="1862" y="13028"/>
                  </a:lnTo>
                  <a:lnTo>
                    <a:pt x="5057" y="11725"/>
                  </a:lnTo>
                  <a:lnTo>
                    <a:pt x="7228" y="8344"/>
                  </a:lnTo>
                  <a:lnTo>
                    <a:pt x="7756" y="4839"/>
                  </a:lnTo>
                  <a:lnTo>
                    <a:pt x="6143" y="1427"/>
                  </a:lnTo>
                  <a:lnTo>
                    <a:pt x="3475"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8"/>
            <p:cNvSpPr/>
            <p:nvPr/>
          </p:nvSpPr>
          <p:spPr>
            <a:xfrm>
              <a:off x="1023908" y="2208231"/>
              <a:ext cx="90192" cy="293912"/>
            </a:xfrm>
            <a:custGeom>
              <a:avLst/>
              <a:gdLst/>
              <a:ahLst/>
              <a:cxnLst/>
              <a:rect l="l" t="t" r="r" b="b"/>
              <a:pathLst>
                <a:path w="3351" h="10920" extrusionOk="0">
                  <a:moveTo>
                    <a:pt x="1055" y="1"/>
                  </a:moveTo>
                  <a:lnTo>
                    <a:pt x="2823" y="3754"/>
                  </a:lnTo>
                  <a:lnTo>
                    <a:pt x="2327" y="7259"/>
                  </a:lnTo>
                  <a:lnTo>
                    <a:pt x="1" y="10919"/>
                  </a:lnTo>
                  <a:lnTo>
                    <a:pt x="683" y="10640"/>
                  </a:lnTo>
                  <a:lnTo>
                    <a:pt x="2854" y="7259"/>
                  </a:lnTo>
                  <a:lnTo>
                    <a:pt x="3351" y="3754"/>
                  </a:lnTo>
                  <a:lnTo>
                    <a:pt x="1738" y="342"/>
                  </a:lnTo>
                  <a:lnTo>
                    <a:pt x="1055"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8"/>
            <p:cNvSpPr/>
            <p:nvPr/>
          </p:nvSpPr>
          <p:spPr>
            <a:xfrm>
              <a:off x="737559" y="2179029"/>
              <a:ext cx="338133" cy="346504"/>
            </a:xfrm>
            <a:custGeom>
              <a:avLst/>
              <a:gdLst/>
              <a:ahLst/>
              <a:cxnLst/>
              <a:rect l="l" t="t" r="r" b="b"/>
              <a:pathLst>
                <a:path w="12563" h="12874" extrusionOk="0">
                  <a:moveTo>
                    <a:pt x="5894" y="4994"/>
                  </a:moveTo>
                  <a:lnTo>
                    <a:pt x="7321" y="5894"/>
                  </a:lnTo>
                  <a:lnTo>
                    <a:pt x="7321" y="7259"/>
                  </a:lnTo>
                  <a:lnTo>
                    <a:pt x="6018" y="8127"/>
                  </a:lnTo>
                  <a:lnTo>
                    <a:pt x="4808" y="7848"/>
                  </a:lnTo>
                  <a:lnTo>
                    <a:pt x="4281" y="6700"/>
                  </a:lnTo>
                  <a:lnTo>
                    <a:pt x="4777" y="5490"/>
                  </a:lnTo>
                  <a:lnTo>
                    <a:pt x="5894" y="4994"/>
                  </a:lnTo>
                  <a:close/>
                  <a:moveTo>
                    <a:pt x="4932" y="0"/>
                  </a:moveTo>
                  <a:lnTo>
                    <a:pt x="1458" y="1985"/>
                  </a:lnTo>
                  <a:lnTo>
                    <a:pt x="0" y="5304"/>
                  </a:lnTo>
                  <a:lnTo>
                    <a:pt x="403" y="9399"/>
                  </a:lnTo>
                  <a:lnTo>
                    <a:pt x="3040" y="12160"/>
                  </a:lnTo>
                  <a:lnTo>
                    <a:pt x="6235" y="12873"/>
                  </a:lnTo>
                  <a:lnTo>
                    <a:pt x="10050" y="11260"/>
                  </a:lnTo>
                  <a:lnTo>
                    <a:pt x="12067" y="8344"/>
                  </a:lnTo>
                  <a:lnTo>
                    <a:pt x="12563" y="4870"/>
                  </a:lnTo>
                  <a:lnTo>
                    <a:pt x="10981" y="1427"/>
                  </a:lnTo>
                  <a:lnTo>
                    <a:pt x="8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8"/>
            <p:cNvSpPr/>
            <p:nvPr/>
          </p:nvSpPr>
          <p:spPr>
            <a:xfrm>
              <a:off x="988003" y="2208231"/>
              <a:ext cx="87689" cy="282231"/>
            </a:xfrm>
            <a:custGeom>
              <a:avLst/>
              <a:gdLst/>
              <a:ahLst/>
              <a:cxnLst/>
              <a:rect l="l" t="t" r="r" b="b"/>
              <a:pathLst>
                <a:path w="3258" h="10486" extrusionOk="0">
                  <a:moveTo>
                    <a:pt x="1024" y="1"/>
                  </a:moveTo>
                  <a:lnTo>
                    <a:pt x="2762" y="3754"/>
                  </a:lnTo>
                  <a:lnTo>
                    <a:pt x="2265" y="7259"/>
                  </a:lnTo>
                  <a:lnTo>
                    <a:pt x="1" y="10485"/>
                  </a:lnTo>
                  <a:lnTo>
                    <a:pt x="714" y="10175"/>
                  </a:lnTo>
                  <a:lnTo>
                    <a:pt x="2762" y="7259"/>
                  </a:lnTo>
                  <a:lnTo>
                    <a:pt x="3258" y="3785"/>
                  </a:lnTo>
                  <a:lnTo>
                    <a:pt x="1676" y="342"/>
                  </a:lnTo>
                  <a:lnTo>
                    <a:pt x="1024"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48"/>
          <p:cNvGrpSpPr/>
          <p:nvPr/>
        </p:nvGrpSpPr>
        <p:grpSpPr>
          <a:xfrm>
            <a:off x="998097" y="1475389"/>
            <a:ext cx="263013" cy="376056"/>
            <a:chOff x="1603334" y="3368376"/>
            <a:chExt cx="263013" cy="376056"/>
          </a:xfrm>
        </p:grpSpPr>
        <p:sp>
          <p:nvSpPr>
            <p:cNvPr id="882" name="Google Shape;882;p48"/>
            <p:cNvSpPr/>
            <p:nvPr/>
          </p:nvSpPr>
          <p:spPr>
            <a:xfrm>
              <a:off x="1729377" y="3371229"/>
              <a:ext cx="136970" cy="373203"/>
            </a:xfrm>
            <a:custGeom>
              <a:avLst/>
              <a:gdLst/>
              <a:ahLst/>
              <a:cxnLst/>
              <a:rect l="l" t="t" r="r" b="b"/>
              <a:pathLst>
                <a:path w="5089" h="13866" extrusionOk="0">
                  <a:moveTo>
                    <a:pt x="1552" y="0"/>
                  </a:moveTo>
                  <a:lnTo>
                    <a:pt x="2979" y="2606"/>
                  </a:lnTo>
                  <a:lnTo>
                    <a:pt x="2762" y="5150"/>
                  </a:lnTo>
                  <a:lnTo>
                    <a:pt x="2141" y="6080"/>
                  </a:lnTo>
                  <a:lnTo>
                    <a:pt x="2979" y="9430"/>
                  </a:lnTo>
                  <a:lnTo>
                    <a:pt x="2327" y="10361"/>
                  </a:lnTo>
                  <a:lnTo>
                    <a:pt x="1366" y="10640"/>
                  </a:lnTo>
                  <a:lnTo>
                    <a:pt x="1" y="13525"/>
                  </a:lnTo>
                  <a:lnTo>
                    <a:pt x="1118" y="13866"/>
                  </a:lnTo>
                  <a:cubicBezTo>
                    <a:pt x="1180" y="13866"/>
                    <a:pt x="1273" y="13835"/>
                    <a:pt x="1304" y="13773"/>
                  </a:cubicBezTo>
                  <a:lnTo>
                    <a:pt x="2265" y="11850"/>
                  </a:lnTo>
                  <a:cubicBezTo>
                    <a:pt x="2265" y="11819"/>
                    <a:pt x="2296" y="11788"/>
                    <a:pt x="2296" y="11788"/>
                  </a:cubicBezTo>
                  <a:lnTo>
                    <a:pt x="3506" y="10950"/>
                  </a:lnTo>
                  <a:cubicBezTo>
                    <a:pt x="3537" y="10919"/>
                    <a:pt x="3537" y="10919"/>
                    <a:pt x="3568" y="10888"/>
                  </a:cubicBezTo>
                  <a:lnTo>
                    <a:pt x="4344" y="9306"/>
                  </a:lnTo>
                  <a:cubicBezTo>
                    <a:pt x="4344" y="9275"/>
                    <a:pt x="4344" y="9244"/>
                    <a:pt x="4344" y="9213"/>
                  </a:cubicBezTo>
                  <a:lnTo>
                    <a:pt x="3785" y="6297"/>
                  </a:lnTo>
                  <a:cubicBezTo>
                    <a:pt x="3785" y="6235"/>
                    <a:pt x="3785" y="6204"/>
                    <a:pt x="3816" y="6173"/>
                  </a:cubicBezTo>
                  <a:lnTo>
                    <a:pt x="5026" y="4746"/>
                  </a:lnTo>
                  <a:cubicBezTo>
                    <a:pt x="5057" y="4715"/>
                    <a:pt x="5088" y="4653"/>
                    <a:pt x="5057" y="4622"/>
                  </a:cubicBezTo>
                  <a:lnTo>
                    <a:pt x="4468" y="1582"/>
                  </a:lnTo>
                  <a:cubicBezTo>
                    <a:pt x="4468" y="1551"/>
                    <a:pt x="4437" y="1520"/>
                    <a:pt x="4406" y="1489"/>
                  </a:cubicBezTo>
                  <a:lnTo>
                    <a:pt x="1552"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8"/>
            <p:cNvSpPr/>
            <p:nvPr/>
          </p:nvSpPr>
          <p:spPr>
            <a:xfrm>
              <a:off x="1747760" y="3404630"/>
              <a:ext cx="117753" cy="339317"/>
            </a:xfrm>
            <a:custGeom>
              <a:avLst/>
              <a:gdLst/>
              <a:ahLst/>
              <a:cxnLst/>
              <a:rect l="l" t="t" r="r" b="b"/>
              <a:pathLst>
                <a:path w="4375" h="12607" extrusionOk="0">
                  <a:moveTo>
                    <a:pt x="3226" y="0"/>
                  </a:moveTo>
                  <a:lnTo>
                    <a:pt x="3878" y="3288"/>
                  </a:lnTo>
                  <a:lnTo>
                    <a:pt x="2575" y="4839"/>
                  </a:lnTo>
                  <a:lnTo>
                    <a:pt x="3133" y="7879"/>
                  </a:lnTo>
                  <a:lnTo>
                    <a:pt x="2327" y="9523"/>
                  </a:lnTo>
                  <a:lnTo>
                    <a:pt x="1055" y="10392"/>
                  </a:lnTo>
                  <a:lnTo>
                    <a:pt x="0" y="12470"/>
                  </a:lnTo>
                  <a:lnTo>
                    <a:pt x="373" y="12594"/>
                  </a:lnTo>
                  <a:cubicBezTo>
                    <a:pt x="389" y="12602"/>
                    <a:pt x="408" y="12606"/>
                    <a:pt x="427" y="12606"/>
                  </a:cubicBezTo>
                  <a:cubicBezTo>
                    <a:pt x="480" y="12606"/>
                    <a:pt x="536" y="12577"/>
                    <a:pt x="559" y="12532"/>
                  </a:cubicBezTo>
                  <a:lnTo>
                    <a:pt x="1520" y="10578"/>
                  </a:lnTo>
                  <a:cubicBezTo>
                    <a:pt x="1520" y="10578"/>
                    <a:pt x="1551" y="10547"/>
                    <a:pt x="1551" y="10547"/>
                  </a:cubicBezTo>
                  <a:lnTo>
                    <a:pt x="2792" y="9709"/>
                  </a:lnTo>
                  <a:cubicBezTo>
                    <a:pt x="2823" y="9678"/>
                    <a:pt x="2823" y="9678"/>
                    <a:pt x="2854" y="9647"/>
                  </a:cubicBezTo>
                  <a:lnTo>
                    <a:pt x="3630" y="8065"/>
                  </a:lnTo>
                  <a:cubicBezTo>
                    <a:pt x="3630" y="8034"/>
                    <a:pt x="3630" y="8003"/>
                    <a:pt x="3630" y="7972"/>
                  </a:cubicBezTo>
                  <a:lnTo>
                    <a:pt x="3071" y="5056"/>
                  </a:lnTo>
                  <a:cubicBezTo>
                    <a:pt x="3071" y="4994"/>
                    <a:pt x="3071" y="4963"/>
                    <a:pt x="3102" y="4932"/>
                  </a:cubicBezTo>
                  <a:lnTo>
                    <a:pt x="4312" y="3505"/>
                  </a:lnTo>
                  <a:cubicBezTo>
                    <a:pt x="4343" y="3474"/>
                    <a:pt x="4343" y="3412"/>
                    <a:pt x="4343" y="3381"/>
                  </a:cubicBezTo>
                  <a:lnTo>
                    <a:pt x="4374" y="3381"/>
                  </a:lnTo>
                  <a:lnTo>
                    <a:pt x="3785" y="341"/>
                  </a:lnTo>
                  <a:cubicBezTo>
                    <a:pt x="3785" y="310"/>
                    <a:pt x="3754" y="279"/>
                    <a:pt x="3723" y="248"/>
                  </a:cubicBezTo>
                  <a:lnTo>
                    <a:pt x="3226"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8"/>
            <p:cNvSpPr/>
            <p:nvPr/>
          </p:nvSpPr>
          <p:spPr>
            <a:xfrm>
              <a:off x="1603334" y="3368376"/>
              <a:ext cx="206223" cy="366878"/>
            </a:xfrm>
            <a:custGeom>
              <a:avLst/>
              <a:gdLst/>
              <a:ahLst/>
              <a:cxnLst/>
              <a:rect l="l" t="t" r="r" b="b"/>
              <a:pathLst>
                <a:path w="7662" h="13631" extrusionOk="0">
                  <a:moveTo>
                    <a:pt x="2862" y="0"/>
                  </a:moveTo>
                  <a:cubicBezTo>
                    <a:pt x="2820" y="0"/>
                    <a:pt x="2783" y="22"/>
                    <a:pt x="2761" y="44"/>
                  </a:cubicBezTo>
                  <a:lnTo>
                    <a:pt x="31" y="4387"/>
                  </a:lnTo>
                  <a:cubicBezTo>
                    <a:pt x="0" y="4418"/>
                    <a:pt x="0" y="4480"/>
                    <a:pt x="31" y="4542"/>
                  </a:cubicBezTo>
                  <a:lnTo>
                    <a:pt x="1086" y="5938"/>
                  </a:lnTo>
                  <a:cubicBezTo>
                    <a:pt x="1086" y="5938"/>
                    <a:pt x="1086" y="5969"/>
                    <a:pt x="1117" y="6000"/>
                  </a:cubicBezTo>
                  <a:lnTo>
                    <a:pt x="1179" y="8171"/>
                  </a:lnTo>
                  <a:cubicBezTo>
                    <a:pt x="1179" y="8233"/>
                    <a:pt x="1210" y="8264"/>
                    <a:pt x="1241" y="8295"/>
                  </a:cubicBezTo>
                  <a:lnTo>
                    <a:pt x="3164" y="10188"/>
                  </a:lnTo>
                  <a:cubicBezTo>
                    <a:pt x="3195" y="10188"/>
                    <a:pt x="3195" y="10188"/>
                    <a:pt x="3195" y="10219"/>
                  </a:cubicBezTo>
                  <a:lnTo>
                    <a:pt x="4622" y="13631"/>
                  </a:lnTo>
                  <a:lnTo>
                    <a:pt x="5956" y="10715"/>
                  </a:lnTo>
                  <a:lnTo>
                    <a:pt x="7010" y="10467"/>
                  </a:lnTo>
                  <a:lnTo>
                    <a:pt x="7662" y="9536"/>
                  </a:lnTo>
                  <a:lnTo>
                    <a:pt x="6824" y="6186"/>
                  </a:lnTo>
                  <a:lnTo>
                    <a:pt x="7445" y="5256"/>
                  </a:lnTo>
                  <a:lnTo>
                    <a:pt x="7662" y="2712"/>
                  </a:lnTo>
                  <a:lnTo>
                    <a:pt x="6235" y="106"/>
                  </a:lnTo>
                  <a:lnTo>
                    <a:pt x="5149" y="665"/>
                  </a:lnTo>
                  <a:lnTo>
                    <a:pt x="5025" y="665"/>
                  </a:lnTo>
                  <a:lnTo>
                    <a:pt x="2916" y="13"/>
                  </a:lnTo>
                  <a:cubicBezTo>
                    <a:pt x="2898" y="4"/>
                    <a:pt x="2880" y="0"/>
                    <a:pt x="28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8"/>
            <p:cNvSpPr/>
            <p:nvPr/>
          </p:nvSpPr>
          <p:spPr>
            <a:xfrm>
              <a:off x="1722702" y="3371229"/>
              <a:ext cx="86855" cy="364025"/>
            </a:xfrm>
            <a:custGeom>
              <a:avLst/>
              <a:gdLst/>
              <a:ahLst/>
              <a:cxnLst/>
              <a:rect l="l" t="t" r="r" b="b"/>
              <a:pathLst>
                <a:path w="3227" h="13525" extrusionOk="0">
                  <a:moveTo>
                    <a:pt x="1800" y="0"/>
                  </a:moveTo>
                  <a:lnTo>
                    <a:pt x="1397" y="217"/>
                  </a:lnTo>
                  <a:lnTo>
                    <a:pt x="2731" y="2606"/>
                  </a:lnTo>
                  <a:lnTo>
                    <a:pt x="2513" y="5150"/>
                  </a:lnTo>
                  <a:lnTo>
                    <a:pt x="1893" y="6080"/>
                  </a:lnTo>
                  <a:lnTo>
                    <a:pt x="2699" y="9306"/>
                  </a:lnTo>
                  <a:lnTo>
                    <a:pt x="2265" y="9926"/>
                  </a:lnTo>
                  <a:lnTo>
                    <a:pt x="1304" y="10144"/>
                  </a:lnTo>
                  <a:lnTo>
                    <a:pt x="1" y="12935"/>
                  </a:lnTo>
                  <a:lnTo>
                    <a:pt x="218" y="13525"/>
                  </a:lnTo>
                  <a:lnTo>
                    <a:pt x="1583" y="10640"/>
                  </a:lnTo>
                  <a:lnTo>
                    <a:pt x="2575" y="10361"/>
                  </a:lnTo>
                  <a:lnTo>
                    <a:pt x="3227" y="9430"/>
                  </a:lnTo>
                  <a:lnTo>
                    <a:pt x="2389" y="6080"/>
                  </a:lnTo>
                  <a:lnTo>
                    <a:pt x="2979" y="5150"/>
                  </a:lnTo>
                  <a:lnTo>
                    <a:pt x="3227" y="2606"/>
                  </a:lnTo>
                  <a:lnTo>
                    <a:pt x="180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8"/>
            <p:cNvSpPr/>
            <p:nvPr/>
          </p:nvSpPr>
          <p:spPr>
            <a:xfrm>
              <a:off x="1633371" y="3529839"/>
              <a:ext cx="74339" cy="26754"/>
            </a:xfrm>
            <a:custGeom>
              <a:avLst/>
              <a:gdLst/>
              <a:ahLst/>
              <a:cxnLst/>
              <a:rect l="l" t="t" r="r" b="b"/>
              <a:pathLst>
                <a:path w="2762" h="994" extrusionOk="0">
                  <a:moveTo>
                    <a:pt x="1" y="1"/>
                  </a:moveTo>
                  <a:lnTo>
                    <a:pt x="1" y="32"/>
                  </a:lnTo>
                  <a:lnTo>
                    <a:pt x="1" y="466"/>
                  </a:lnTo>
                  <a:lnTo>
                    <a:pt x="1086" y="994"/>
                  </a:lnTo>
                  <a:lnTo>
                    <a:pt x="1179" y="994"/>
                  </a:lnTo>
                  <a:cubicBezTo>
                    <a:pt x="1210" y="994"/>
                    <a:pt x="1242" y="994"/>
                    <a:pt x="1273" y="963"/>
                  </a:cubicBezTo>
                  <a:lnTo>
                    <a:pt x="1831" y="621"/>
                  </a:lnTo>
                  <a:lnTo>
                    <a:pt x="2513" y="497"/>
                  </a:lnTo>
                  <a:cubicBezTo>
                    <a:pt x="2761" y="404"/>
                    <a:pt x="2699" y="63"/>
                    <a:pt x="2451" y="63"/>
                  </a:cubicBezTo>
                  <a:lnTo>
                    <a:pt x="1707" y="187"/>
                  </a:lnTo>
                  <a:cubicBezTo>
                    <a:pt x="1676" y="187"/>
                    <a:pt x="1645" y="218"/>
                    <a:pt x="1614" y="218"/>
                  </a:cubicBezTo>
                  <a:lnTo>
                    <a:pt x="1148" y="528"/>
                  </a:lnTo>
                  <a:lnTo>
                    <a:pt x="1"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890"/>
        <p:cNvGrpSpPr/>
        <p:nvPr/>
      </p:nvGrpSpPr>
      <p:grpSpPr>
        <a:xfrm>
          <a:off x="0" y="0"/>
          <a:ext cx="0" cy="0"/>
          <a:chOff x="0" y="0"/>
          <a:chExt cx="0" cy="0"/>
        </a:xfrm>
      </p:grpSpPr>
      <p:pic>
        <p:nvPicPr>
          <p:cNvPr id="891" name="Google Shape;891;p49"/>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pic>
        <p:nvPicPr>
          <p:cNvPr id="892" name="Google Shape;892;p49"/>
          <p:cNvPicPr preferRelativeResize="0"/>
          <p:nvPr/>
        </p:nvPicPr>
        <p:blipFill>
          <a:blip r:embed="rId4">
            <a:alphaModFix/>
          </a:blip>
          <a:stretch>
            <a:fillRect/>
          </a:stretch>
        </p:blipFill>
        <p:spPr>
          <a:xfrm>
            <a:off x="7958525" y="562375"/>
            <a:ext cx="1404848" cy="330150"/>
          </a:xfrm>
          <a:prstGeom prst="rect">
            <a:avLst/>
          </a:prstGeom>
          <a:noFill/>
          <a:ln>
            <a:noFill/>
          </a:ln>
        </p:spPr>
      </p:pic>
      <p:pic>
        <p:nvPicPr>
          <p:cNvPr id="893" name="Google Shape;893;p49"/>
          <p:cNvPicPr preferRelativeResize="0"/>
          <p:nvPr/>
        </p:nvPicPr>
        <p:blipFill rotWithShape="1">
          <a:blip r:embed="rId5">
            <a:alphaModFix/>
          </a:blip>
          <a:srcRect l="24981" t="11722" b="3207"/>
          <a:stretch/>
        </p:blipFill>
        <p:spPr>
          <a:xfrm>
            <a:off x="1969796" y="2089250"/>
            <a:ext cx="1129719" cy="2274026"/>
          </a:xfrm>
          <a:prstGeom prst="rect">
            <a:avLst/>
          </a:prstGeom>
          <a:noFill/>
          <a:ln>
            <a:noFill/>
          </a:ln>
        </p:spPr>
      </p:pic>
      <p:pic>
        <p:nvPicPr>
          <p:cNvPr id="894" name="Google Shape;894;p49"/>
          <p:cNvPicPr preferRelativeResize="0"/>
          <p:nvPr/>
        </p:nvPicPr>
        <p:blipFill rotWithShape="1">
          <a:blip r:embed="rId6">
            <a:alphaModFix/>
          </a:blip>
          <a:srcRect l="10" t="10450" r="-10" b="13878"/>
          <a:stretch/>
        </p:blipFill>
        <p:spPr>
          <a:xfrm rot="-717544">
            <a:off x="911133" y="1752276"/>
            <a:ext cx="297681" cy="2309445"/>
          </a:xfrm>
          <a:prstGeom prst="rect">
            <a:avLst/>
          </a:prstGeom>
          <a:noFill/>
          <a:ln>
            <a:noFill/>
          </a:ln>
        </p:spPr>
      </p:pic>
      <p:sp>
        <p:nvSpPr>
          <p:cNvPr id="895" name="Google Shape;895;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Edad de los metales</a:t>
            </a:r>
            <a:endParaRPr/>
          </a:p>
        </p:txBody>
      </p:sp>
      <p:sp>
        <p:nvSpPr>
          <p:cNvPr id="896" name="Google Shape;896;p49"/>
          <p:cNvSpPr txBox="1">
            <a:spLocks noGrp="1"/>
          </p:cNvSpPr>
          <p:nvPr>
            <p:ph type="subTitle" idx="4294967295"/>
          </p:nvPr>
        </p:nvSpPr>
        <p:spPr>
          <a:xfrm>
            <a:off x="3455900" y="1781525"/>
            <a:ext cx="4968000" cy="21384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s"/>
              <a:t>Comienza cuando los humanos fabricaron las primeras armas, herramientas o adornos de metal.</a:t>
            </a:r>
            <a:endParaRPr/>
          </a:p>
          <a:p>
            <a:pPr marL="457200" lvl="0" indent="-317500" algn="l" rtl="0">
              <a:spcBef>
                <a:spcPts val="0"/>
              </a:spcBef>
              <a:spcAft>
                <a:spcPts val="0"/>
              </a:spcAft>
              <a:buSzPts val="1400"/>
              <a:buChar char="●"/>
            </a:pPr>
            <a:r>
              <a:rPr lang="es"/>
              <a:t>Los primeros metales que fundieron eran de cobre, más tarde de bronce y los últimos de hierro.</a:t>
            </a:r>
            <a:endParaRPr/>
          </a:p>
          <a:p>
            <a:pPr marL="457200" lvl="0" indent="-317500" algn="l" rtl="0">
              <a:spcBef>
                <a:spcPts val="0"/>
              </a:spcBef>
              <a:spcAft>
                <a:spcPts val="0"/>
              </a:spcAft>
              <a:buSzPts val="1400"/>
              <a:buChar char="●"/>
            </a:pPr>
            <a:r>
              <a:rPr lang="es"/>
              <a:t>Las herramientas de metal son más resistentes, más ligeras y más fáciles de fabricar que las de piedra.</a:t>
            </a:r>
            <a:endParaRPr/>
          </a:p>
          <a:p>
            <a:pPr marL="457200" lvl="0" indent="-317500" algn="l" rtl="0">
              <a:spcBef>
                <a:spcPts val="0"/>
              </a:spcBef>
              <a:spcAft>
                <a:spcPts val="0"/>
              </a:spcAft>
              <a:buSzPts val="1400"/>
              <a:buChar char="●"/>
            </a:pPr>
            <a:r>
              <a:rPr lang="es"/>
              <a:t>La fabricación de objetos de metal es lo que conocemos como metalurgia.</a:t>
            </a:r>
            <a:endParaRPr/>
          </a:p>
        </p:txBody>
      </p:sp>
      <p:pic>
        <p:nvPicPr>
          <p:cNvPr id="897" name="Google Shape;897;p49"/>
          <p:cNvPicPr preferRelativeResize="0"/>
          <p:nvPr/>
        </p:nvPicPr>
        <p:blipFill rotWithShape="1">
          <a:blip r:embed="rId7">
            <a:alphaModFix/>
          </a:blip>
          <a:srcRect t="9321"/>
          <a:stretch/>
        </p:blipFill>
        <p:spPr>
          <a:xfrm rot="-752120">
            <a:off x="1317101" y="1481957"/>
            <a:ext cx="1129726" cy="2616017"/>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901"/>
        <p:cNvGrpSpPr/>
        <p:nvPr/>
      </p:nvGrpSpPr>
      <p:grpSpPr>
        <a:xfrm>
          <a:off x="0" y="0"/>
          <a:ext cx="0" cy="0"/>
          <a:chOff x="0" y="0"/>
          <a:chExt cx="0" cy="0"/>
        </a:xfrm>
      </p:grpSpPr>
      <p:sp>
        <p:nvSpPr>
          <p:cNvPr id="902" name="Google Shape;902;p50"/>
          <p:cNvSpPr txBox="1">
            <a:spLocks noGrp="1"/>
          </p:cNvSpPr>
          <p:nvPr>
            <p:ph type="subTitle" idx="4294967295"/>
          </p:nvPr>
        </p:nvSpPr>
        <p:spPr>
          <a:xfrm>
            <a:off x="3449175" y="1781525"/>
            <a:ext cx="4974600" cy="2138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s"/>
              <a:t>En la Edad de los Metales también surgió la primera idea de comercio. No existía el dinero como tal, pero intercambiaban objetos.</a:t>
            </a:r>
            <a:endParaRPr/>
          </a:p>
          <a:p>
            <a:pPr marL="457200" lvl="0" indent="-317500" algn="l" rtl="0">
              <a:spcBef>
                <a:spcPts val="0"/>
              </a:spcBef>
              <a:spcAft>
                <a:spcPts val="0"/>
              </a:spcAft>
              <a:buSzPts val="1400"/>
              <a:buChar char="●"/>
            </a:pPr>
            <a:r>
              <a:rPr lang="es"/>
              <a:t>Los poblados crecieron en tamaño y construyeron vallas para protegerse de los enemigos.</a:t>
            </a:r>
            <a:endParaRPr/>
          </a:p>
          <a:p>
            <a:pPr marL="457200" lvl="0" indent="-317500" algn="l" rtl="0">
              <a:spcBef>
                <a:spcPts val="0"/>
              </a:spcBef>
              <a:spcAft>
                <a:spcPts val="0"/>
              </a:spcAft>
              <a:buSzPts val="1400"/>
              <a:buChar char="●"/>
            </a:pPr>
            <a:r>
              <a:rPr lang="es"/>
              <a:t>Las casas se construían con adobe y piedras.</a:t>
            </a:r>
            <a:endParaRPr/>
          </a:p>
          <a:p>
            <a:pPr marL="457200" lvl="0" indent="-317500" algn="l" rtl="0">
              <a:spcBef>
                <a:spcPts val="0"/>
              </a:spcBef>
              <a:spcAft>
                <a:spcPts val="0"/>
              </a:spcAft>
              <a:buSzPts val="1400"/>
              <a:buChar char="●"/>
            </a:pPr>
            <a:r>
              <a:rPr lang="es"/>
              <a:t>Los habitantes adoptaron diferentes funciones como líderes, soldados, comerciantes, etc.</a:t>
            </a:r>
            <a:endParaRPr/>
          </a:p>
        </p:txBody>
      </p:sp>
      <p:pic>
        <p:nvPicPr>
          <p:cNvPr id="903" name="Google Shape;903;p50"/>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pic>
        <p:nvPicPr>
          <p:cNvPr id="904" name="Google Shape;904;p50"/>
          <p:cNvPicPr preferRelativeResize="0"/>
          <p:nvPr/>
        </p:nvPicPr>
        <p:blipFill>
          <a:blip r:embed="rId4">
            <a:alphaModFix/>
          </a:blip>
          <a:stretch>
            <a:fillRect/>
          </a:stretch>
        </p:blipFill>
        <p:spPr>
          <a:xfrm>
            <a:off x="7958525" y="562375"/>
            <a:ext cx="1404848" cy="330150"/>
          </a:xfrm>
          <a:prstGeom prst="rect">
            <a:avLst/>
          </a:prstGeom>
          <a:noFill/>
          <a:ln>
            <a:noFill/>
          </a:ln>
        </p:spPr>
      </p:pic>
      <p:sp>
        <p:nvSpPr>
          <p:cNvPr id="905" name="Google Shape;905;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Edad de los metales</a:t>
            </a:r>
            <a:endParaRPr/>
          </a:p>
        </p:txBody>
      </p:sp>
      <p:pic>
        <p:nvPicPr>
          <p:cNvPr id="906" name="Google Shape;906;p50"/>
          <p:cNvPicPr preferRelativeResize="0"/>
          <p:nvPr/>
        </p:nvPicPr>
        <p:blipFill>
          <a:blip r:embed="rId5">
            <a:alphaModFix/>
          </a:blip>
          <a:stretch>
            <a:fillRect/>
          </a:stretch>
        </p:blipFill>
        <p:spPr>
          <a:xfrm>
            <a:off x="683769" y="1884087"/>
            <a:ext cx="2408402" cy="1933323"/>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910"/>
        <p:cNvGrpSpPr/>
        <p:nvPr/>
      </p:nvGrpSpPr>
      <p:grpSpPr>
        <a:xfrm>
          <a:off x="0" y="0"/>
          <a:ext cx="0" cy="0"/>
          <a:chOff x="0" y="0"/>
          <a:chExt cx="0" cy="0"/>
        </a:xfrm>
      </p:grpSpPr>
      <p:pic>
        <p:nvPicPr>
          <p:cNvPr id="911" name="Google Shape;911;p51"/>
          <p:cNvPicPr preferRelativeResize="0"/>
          <p:nvPr/>
        </p:nvPicPr>
        <p:blipFill rotWithShape="1">
          <a:blip r:embed="rId3">
            <a:alphaModFix/>
          </a:blip>
          <a:srcRect t="8179" b="8179"/>
          <a:stretch/>
        </p:blipFill>
        <p:spPr>
          <a:xfrm>
            <a:off x="715100" y="1363665"/>
            <a:ext cx="7713800" cy="3053996"/>
          </a:xfrm>
          <a:prstGeom prst="rect">
            <a:avLst/>
          </a:prstGeom>
          <a:noFill/>
          <a:ln>
            <a:noFill/>
          </a:ln>
        </p:spPr>
      </p:pic>
      <p:pic>
        <p:nvPicPr>
          <p:cNvPr id="912" name="Google Shape;912;p51"/>
          <p:cNvPicPr preferRelativeResize="0"/>
          <p:nvPr/>
        </p:nvPicPr>
        <p:blipFill>
          <a:blip r:embed="rId3">
            <a:alphaModFix/>
          </a:blip>
          <a:stretch>
            <a:fillRect/>
          </a:stretch>
        </p:blipFill>
        <p:spPr>
          <a:xfrm>
            <a:off x="3429225" y="382600"/>
            <a:ext cx="2285540" cy="1738851"/>
          </a:xfrm>
          <a:prstGeom prst="rect">
            <a:avLst/>
          </a:prstGeom>
          <a:noFill/>
          <a:ln>
            <a:noFill/>
          </a:ln>
        </p:spPr>
      </p:pic>
      <p:sp>
        <p:nvSpPr>
          <p:cNvPr id="913" name="Google Shape;913;p51"/>
          <p:cNvSpPr txBox="1">
            <a:spLocks noGrp="1"/>
          </p:cNvSpPr>
          <p:nvPr>
            <p:ph type="title" idx="2"/>
          </p:nvPr>
        </p:nvSpPr>
        <p:spPr>
          <a:xfrm>
            <a:off x="3788450" y="755299"/>
            <a:ext cx="15672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03.</a:t>
            </a:r>
            <a:endParaRPr/>
          </a:p>
        </p:txBody>
      </p:sp>
      <p:sp>
        <p:nvSpPr>
          <p:cNvPr id="914" name="Google Shape;914;p51"/>
          <p:cNvSpPr txBox="1">
            <a:spLocks noGrp="1"/>
          </p:cNvSpPr>
          <p:nvPr>
            <p:ph type="subTitle" idx="1"/>
          </p:nvPr>
        </p:nvSpPr>
        <p:spPr>
          <a:xfrm>
            <a:off x="2153700" y="3416520"/>
            <a:ext cx="4836600" cy="343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Describe en qué consiste esta sección si lo necesitas.</a:t>
            </a:r>
            <a:endParaRPr/>
          </a:p>
        </p:txBody>
      </p:sp>
      <p:sp>
        <p:nvSpPr>
          <p:cNvPr id="915" name="Google Shape;915;p51"/>
          <p:cNvSpPr txBox="1">
            <a:spLocks noGrp="1"/>
          </p:cNvSpPr>
          <p:nvPr>
            <p:ph type="title"/>
          </p:nvPr>
        </p:nvSpPr>
        <p:spPr>
          <a:xfrm>
            <a:off x="2206050" y="2040354"/>
            <a:ext cx="4731900" cy="125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Arte en la prehistoria</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919"/>
        <p:cNvGrpSpPr/>
        <p:nvPr/>
      </p:nvGrpSpPr>
      <p:grpSpPr>
        <a:xfrm>
          <a:off x="0" y="0"/>
          <a:ext cx="0" cy="0"/>
          <a:chOff x="0" y="0"/>
          <a:chExt cx="0" cy="0"/>
        </a:xfrm>
      </p:grpSpPr>
      <p:pic>
        <p:nvPicPr>
          <p:cNvPr id="920" name="Google Shape;920;p52"/>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921" name="Google Shape;921;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Pinturas rupestres</a:t>
            </a:r>
            <a:endParaRPr/>
          </a:p>
        </p:txBody>
      </p:sp>
      <p:pic>
        <p:nvPicPr>
          <p:cNvPr id="922" name="Google Shape;922;p52"/>
          <p:cNvPicPr preferRelativeResize="0"/>
          <p:nvPr/>
        </p:nvPicPr>
        <p:blipFill rotWithShape="1">
          <a:blip r:embed="rId4">
            <a:alphaModFix/>
          </a:blip>
          <a:srcRect l="6895" t="6895" r="6904" b="6904"/>
          <a:stretch/>
        </p:blipFill>
        <p:spPr>
          <a:xfrm>
            <a:off x="4157450" y="1677513"/>
            <a:ext cx="828950" cy="630701"/>
          </a:xfrm>
          <a:prstGeom prst="rect">
            <a:avLst/>
          </a:prstGeom>
          <a:noFill/>
          <a:ln>
            <a:noFill/>
          </a:ln>
        </p:spPr>
      </p:pic>
      <p:sp>
        <p:nvSpPr>
          <p:cNvPr id="923" name="Google Shape;923;p52"/>
          <p:cNvSpPr txBox="1"/>
          <p:nvPr/>
        </p:nvSpPr>
        <p:spPr>
          <a:xfrm>
            <a:off x="2068000" y="2705800"/>
            <a:ext cx="2411100" cy="126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accent3"/>
                </a:solidFill>
                <a:latin typeface="Didact Gothic"/>
                <a:ea typeface="Didact Gothic"/>
                <a:cs typeface="Didact Gothic"/>
                <a:sym typeface="Didact Gothic"/>
              </a:rPr>
              <a:t>Las pinturas rupestres eran representaciones artísticas que los paleolíticos pintaban al aire libre o en las paredes y techos de las cuevas.</a:t>
            </a:r>
            <a:endParaRPr sz="1200">
              <a:solidFill>
                <a:schemeClr val="accent3"/>
              </a:solidFill>
              <a:latin typeface="Didact Gothic"/>
              <a:ea typeface="Didact Gothic"/>
              <a:cs typeface="Didact Gothic"/>
              <a:sym typeface="Didact Gothic"/>
            </a:endParaRPr>
          </a:p>
          <a:p>
            <a:pPr marL="0" lvl="0" indent="0" algn="ctr" rtl="0">
              <a:spcBef>
                <a:spcPts val="0"/>
              </a:spcBef>
              <a:spcAft>
                <a:spcPts val="0"/>
              </a:spcAft>
              <a:buNone/>
            </a:pPr>
            <a:endParaRPr sz="1200">
              <a:solidFill>
                <a:schemeClr val="accent3"/>
              </a:solidFill>
              <a:latin typeface="Didact Gothic"/>
              <a:ea typeface="Didact Gothic"/>
              <a:cs typeface="Didact Gothic"/>
              <a:sym typeface="Didact Gothic"/>
            </a:endParaRPr>
          </a:p>
        </p:txBody>
      </p:sp>
      <p:sp>
        <p:nvSpPr>
          <p:cNvPr id="924" name="Google Shape;924;p52"/>
          <p:cNvSpPr txBox="1"/>
          <p:nvPr/>
        </p:nvSpPr>
        <p:spPr>
          <a:xfrm>
            <a:off x="4664875" y="2705800"/>
            <a:ext cx="2411100" cy="126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accent3"/>
                </a:solidFill>
                <a:latin typeface="Didact Gothic"/>
                <a:ea typeface="Didact Gothic"/>
                <a:cs typeface="Didact Gothic"/>
                <a:sym typeface="Didact Gothic"/>
              </a:rPr>
              <a:t>Las pinturas nos dan pistas sobre cómo era la vida de los primeros artistas, por lo que sobre todo pintaban escenas de caza. También les gustaba pintar sus manos en las paredes. </a:t>
            </a:r>
            <a:endParaRPr sz="1200">
              <a:solidFill>
                <a:schemeClr val="accent3"/>
              </a:solidFill>
              <a:latin typeface="Didact Gothic"/>
              <a:ea typeface="Didact Gothic"/>
              <a:cs typeface="Didact Gothic"/>
              <a:sym typeface="Didact Gothic"/>
            </a:endParaRPr>
          </a:p>
        </p:txBody>
      </p:sp>
      <p:grpSp>
        <p:nvGrpSpPr>
          <p:cNvPr id="925" name="Google Shape;925;p52"/>
          <p:cNvGrpSpPr/>
          <p:nvPr/>
        </p:nvGrpSpPr>
        <p:grpSpPr>
          <a:xfrm>
            <a:off x="4383709" y="1773392"/>
            <a:ext cx="376568" cy="375733"/>
            <a:chOff x="7238797" y="2168155"/>
            <a:chExt cx="376568" cy="375733"/>
          </a:xfrm>
        </p:grpSpPr>
        <p:sp>
          <p:nvSpPr>
            <p:cNvPr id="926" name="Google Shape;926;p52"/>
            <p:cNvSpPr/>
            <p:nvPr/>
          </p:nvSpPr>
          <p:spPr>
            <a:xfrm>
              <a:off x="7238797" y="2168155"/>
              <a:ext cx="376568" cy="375733"/>
            </a:xfrm>
            <a:custGeom>
              <a:avLst/>
              <a:gdLst/>
              <a:ahLst/>
              <a:cxnLst/>
              <a:rect l="l" t="t" r="r" b="b"/>
              <a:pathLst>
                <a:path w="13991" h="13960" extrusionOk="0">
                  <a:moveTo>
                    <a:pt x="8034" y="1"/>
                  </a:moveTo>
                  <a:lnTo>
                    <a:pt x="4374" y="1986"/>
                  </a:lnTo>
                  <a:cubicBezTo>
                    <a:pt x="4343" y="1986"/>
                    <a:pt x="4343" y="2017"/>
                    <a:pt x="4312" y="2017"/>
                  </a:cubicBezTo>
                  <a:lnTo>
                    <a:pt x="2296" y="2017"/>
                  </a:lnTo>
                  <a:cubicBezTo>
                    <a:pt x="2203" y="2017"/>
                    <a:pt x="2141" y="2048"/>
                    <a:pt x="2141" y="2141"/>
                  </a:cubicBezTo>
                  <a:lnTo>
                    <a:pt x="1551" y="8934"/>
                  </a:lnTo>
                  <a:cubicBezTo>
                    <a:pt x="1520" y="8965"/>
                    <a:pt x="1520" y="8996"/>
                    <a:pt x="1489" y="9027"/>
                  </a:cubicBezTo>
                  <a:lnTo>
                    <a:pt x="559" y="9648"/>
                  </a:lnTo>
                  <a:cubicBezTo>
                    <a:pt x="528" y="9679"/>
                    <a:pt x="497" y="9710"/>
                    <a:pt x="497" y="9741"/>
                  </a:cubicBezTo>
                  <a:lnTo>
                    <a:pt x="31" y="13804"/>
                  </a:lnTo>
                  <a:cubicBezTo>
                    <a:pt x="0" y="13897"/>
                    <a:pt x="63" y="13959"/>
                    <a:pt x="156" y="13959"/>
                  </a:cubicBezTo>
                  <a:lnTo>
                    <a:pt x="13835" y="13959"/>
                  </a:lnTo>
                  <a:cubicBezTo>
                    <a:pt x="13928" y="13959"/>
                    <a:pt x="13990" y="13866"/>
                    <a:pt x="13990" y="13804"/>
                  </a:cubicBezTo>
                  <a:lnTo>
                    <a:pt x="12873" y="6329"/>
                  </a:lnTo>
                  <a:cubicBezTo>
                    <a:pt x="12842" y="6267"/>
                    <a:pt x="12811" y="6236"/>
                    <a:pt x="12780" y="6205"/>
                  </a:cubicBezTo>
                  <a:lnTo>
                    <a:pt x="11602" y="5832"/>
                  </a:lnTo>
                  <a:lnTo>
                    <a:pt x="10733" y="1024"/>
                  </a:lnTo>
                  <a:cubicBezTo>
                    <a:pt x="10733" y="962"/>
                    <a:pt x="10702" y="931"/>
                    <a:pt x="10640" y="931"/>
                  </a:cubicBezTo>
                  <a:lnTo>
                    <a:pt x="815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2"/>
            <p:cNvSpPr/>
            <p:nvPr/>
          </p:nvSpPr>
          <p:spPr>
            <a:xfrm>
              <a:off x="7512630" y="2188207"/>
              <a:ext cx="102735" cy="355682"/>
            </a:xfrm>
            <a:custGeom>
              <a:avLst/>
              <a:gdLst/>
              <a:ahLst/>
              <a:cxnLst/>
              <a:rect l="l" t="t" r="r" b="b"/>
              <a:pathLst>
                <a:path w="3817" h="13215" extrusionOk="0">
                  <a:moveTo>
                    <a:pt x="1" y="0"/>
                  </a:moveTo>
                  <a:lnTo>
                    <a:pt x="962" y="5367"/>
                  </a:lnTo>
                  <a:cubicBezTo>
                    <a:pt x="962" y="5429"/>
                    <a:pt x="993" y="5460"/>
                    <a:pt x="1055" y="5460"/>
                  </a:cubicBezTo>
                  <a:lnTo>
                    <a:pt x="2141" y="5832"/>
                  </a:lnTo>
                  <a:cubicBezTo>
                    <a:pt x="2203" y="5832"/>
                    <a:pt x="2234" y="5894"/>
                    <a:pt x="2234" y="5925"/>
                  </a:cubicBezTo>
                  <a:lnTo>
                    <a:pt x="3320" y="13214"/>
                  </a:lnTo>
                  <a:lnTo>
                    <a:pt x="3661" y="13214"/>
                  </a:lnTo>
                  <a:cubicBezTo>
                    <a:pt x="3754" y="13214"/>
                    <a:pt x="3816" y="13121"/>
                    <a:pt x="3816" y="13059"/>
                  </a:cubicBezTo>
                  <a:lnTo>
                    <a:pt x="2699" y="5584"/>
                  </a:lnTo>
                  <a:cubicBezTo>
                    <a:pt x="2668" y="5522"/>
                    <a:pt x="2637" y="5491"/>
                    <a:pt x="2606" y="5460"/>
                  </a:cubicBezTo>
                  <a:lnTo>
                    <a:pt x="1428" y="5087"/>
                  </a:lnTo>
                  <a:lnTo>
                    <a:pt x="559" y="279"/>
                  </a:lnTo>
                  <a:cubicBezTo>
                    <a:pt x="559" y="217"/>
                    <a:pt x="528" y="186"/>
                    <a:pt x="466" y="186"/>
                  </a:cubicBezTo>
                  <a:lnTo>
                    <a:pt x="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2"/>
            <p:cNvSpPr/>
            <p:nvPr/>
          </p:nvSpPr>
          <p:spPr>
            <a:xfrm>
              <a:off x="7309771" y="2379922"/>
              <a:ext cx="117726" cy="109706"/>
            </a:xfrm>
            <a:custGeom>
              <a:avLst/>
              <a:gdLst/>
              <a:ahLst/>
              <a:cxnLst/>
              <a:rect l="l" t="t" r="r" b="b"/>
              <a:pathLst>
                <a:path w="4374" h="4076" extrusionOk="0">
                  <a:moveTo>
                    <a:pt x="2035" y="0"/>
                  </a:moveTo>
                  <a:cubicBezTo>
                    <a:pt x="1958" y="0"/>
                    <a:pt x="1877" y="35"/>
                    <a:pt x="1830" y="105"/>
                  </a:cubicBezTo>
                  <a:lnTo>
                    <a:pt x="1303" y="1097"/>
                  </a:lnTo>
                  <a:lnTo>
                    <a:pt x="931" y="1190"/>
                  </a:lnTo>
                  <a:lnTo>
                    <a:pt x="434" y="384"/>
                  </a:lnTo>
                  <a:cubicBezTo>
                    <a:pt x="394" y="324"/>
                    <a:pt x="328" y="290"/>
                    <a:pt x="253" y="290"/>
                  </a:cubicBezTo>
                  <a:cubicBezTo>
                    <a:pt x="212" y="290"/>
                    <a:pt x="168" y="300"/>
                    <a:pt x="124" y="322"/>
                  </a:cubicBezTo>
                  <a:cubicBezTo>
                    <a:pt x="31" y="384"/>
                    <a:pt x="0" y="508"/>
                    <a:pt x="62" y="601"/>
                  </a:cubicBezTo>
                  <a:lnTo>
                    <a:pt x="621" y="1501"/>
                  </a:lnTo>
                  <a:lnTo>
                    <a:pt x="310" y="2462"/>
                  </a:lnTo>
                  <a:cubicBezTo>
                    <a:pt x="283" y="2543"/>
                    <a:pt x="350" y="2623"/>
                    <a:pt x="448" y="2623"/>
                  </a:cubicBezTo>
                  <a:cubicBezTo>
                    <a:pt x="464" y="2623"/>
                    <a:pt x="480" y="2621"/>
                    <a:pt x="496" y="2617"/>
                  </a:cubicBezTo>
                  <a:lnTo>
                    <a:pt x="1458" y="2400"/>
                  </a:lnTo>
                  <a:lnTo>
                    <a:pt x="1582" y="3176"/>
                  </a:lnTo>
                  <a:lnTo>
                    <a:pt x="1706" y="3889"/>
                  </a:lnTo>
                  <a:cubicBezTo>
                    <a:pt x="1706" y="3982"/>
                    <a:pt x="1799" y="4075"/>
                    <a:pt x="1892" y="4075"/>
                  </a:cubicBezTo>
                  <a:lnTo>
                    <a:pt x="1923" y="4075"/>
                  </a:lnTo>
                  <a:cubicBezTo>
                    <a:pt x="2047" y="4044"/>
                    <a:pt x="2140" y="3951"/>
                    <a:pt x="2109" y="3827"/>
                  </a:cubicBezTo>
                  <a:lnTo>
                    <a:pt x="2047" y="3145"/>
                  </a:lnTo>
                  <a:lnTo>
                    <a:pt x="3909" y="2959"/>
                  </a:lnTo>
                  <a:lnTo>
                    <a:pt x="3971" y="3672"/>
                  </a:lnTo>
                  <a:cubicBezTo>
                    <a:pt x="3971" y="3796"/>
                    <a:pt x="4064" y="3858"/>
                    <a:pt x="4157" y="3858"/>
                  </a:cubicBezTo>
                  <a:cubicBezTo>
                    <a:pt x="4281" y="3858"/>
                    <a:pt x="4374" y="3765"/>
                    <a:pt x="4374" y="3641"/>
                  </a:cubicBezTo>
                  <a:lnTo>
                    <a:pt x="4281" y="2710"/>
                  </a:lnTo>
                  <a:lnTo>
                    <a:pt x="4188" y="1408"/>
                  </a:lnTo>
                  <a:lnTo>
                    <a:pt x="2078" y="1408"/>
                  </a:lnTo>
                  <a:lnTo>
                    <a:pt x="1737" y="1159"/>
                  </a:lnTo>
                  <a:lnTo>
                    <a:pt x="2202" y="322"/>
                  </a:lnTo>
                  <a:cubicBezTo>
                    <a:pt x="2265" y="198"/>
                    <a:pt x="2234" y="74"/>
                    <a:pt x="2109" y="12"/>
                  </a:cubicBezTo>
                  <a:cubicBezTo>
                    <a:pt x="2086" y="4"/>
                    <a:pt x="2061" y="0"/>
                    <a:pt x="2035"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2"/>
            <p:cNvSpPr/>
            <p:nvPr/>
          </p:nvSpPr>
          <p:spPr>
            <a:xfrm>
              <a:off x="7409949" y="2417792"/>
              <a:ext cx="46778" cy="41772"/>
            </a:xfrm>
            <a:custGeom>
              <a:avLst/>
              <a:gdLst/>
              <a:ahLst/>
              <a:cxnLst/>
              <a:rect l="l" t="t" r="r" b="b"/>
              <a:pathLst>
                <a:path w="1738" h="1552" extrusionOk="0">
                  <a:moveTo>
                    <a:pt x="0" y="1"/>
                  </a:moveTo>
                  <a:lnTo>
                    <a:pt x="93" y="1552"/>
                  </a:lnTo>
                  <a:lnTo>
                    <a:pt x="590" y="1489"/>
                  </a:lnTo>
                  <a:lnTo>
                    <a:pt x="528" y="559"/>
                  </a:lnTo>
                  <a:lnTo>
                    <a:pt x="1365" y="993"/>
                  </a:lnTo>
                  <a:cubicBezTo>
                    <a:pt x="1396" y="1024"/>
                    <a:pt x="1427" y="1024"/>
                    <a:pt x="1458" y="1024"/>
                  </a:cubicBezTo>
                  <a:cubicBezTo>
                    <a:pt x="1675" y="1024"/>
                    <a:pt x="1738" y="745"/>
                    <a:pt x="1551" y="621"/>
                  </a:cubicBez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2"/>
            <p:cNvSpPr/>
            <p:nvPr/>
          </p:nvSpPr>
          <p:spPr>
            <a:xfrm>
              <a:off x="7397434" y="2261658"/>
              <a:ext cx="54288" cy="84352"/>
            </a:xfrm>
            <a:custGeom>
              <a:avLst/>
              <a:gdLst/>
              <a:ahLst/>
              <a:cxnLst/>
              <a:rect l="l" t="t" r="r" b="b"/>
              <a:pathLst>
                <a:path w="2017" h="3134" extrusionOk="0">
                  <a:moveTo>
                    <a:pt x="186" y="1"/>
                  </a:moveTo>
                  <a:cubicBezTo>
                    <a:pt x="62" y="1"/>
                    <a:pt x="0" y="125"/>
                    <a:pt x="62" y="218"/>
                  </a:cubicBezTo>
                  <a:lnTo>
                    <a:pt x="372" y="870"/>
                  </a:lnTo>
                  <a:lnTo>
                    <a:pt x="372" y="2358"/>
                  </a:lnTo>
                  <a:lnTo>
                    <a:pt x="372" y="2917"/>
                  </a:lnTo>
                  <a:cubicBezTo>
                    <a:pt x="372" y="3041"/>
                    <a:pt x="465" y="3134"/>
                    <a:pt x="590" y="3134"/>
                  </a:cubicBezTo>
                  <a:cubicBezTo>
                    <a:pt x="714" y="3134"/>
                    <a:pt x="807" y="3041"/>
                    <a:pt x="807" y="2917"/>
                  </a:cubicBezTo>
                  <a:lnTo>
                    <a:pt x="807" y="2358"/>
                  </a:lnTo>
                  <a:lnTo>
                    <a:pt x="1644" y="2358"/>
                  </a:lnTo>
                  <a:lnTo>
                    <a:pt x="1644" y="870"/>
                  </a:lnTo>
                  <a:lnTo>
                    <a:pt x="1985" y="218"/>
                  </a:lnTo>
                  <a:cubicBezTo>
                    <a:pt x="2016" y="125"/>
                    <a:pt x="1954" y="1"/>
                    <a:pt x="1830"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2"/>
            <p:cNvSpPr/>
            <p:nvPr/>
          </p:nvSpPr>
          <p:spPr>
            <a:xfrm>
              <a:off x="7428305" y="2261658"/>
              <a:ext cx="23416" cy="83517"/>
            </a:xfrm>
            <a:custGeom>
              <a:avLst/>
              <a:gdLst/>
              <a:ahLst/>
              <a:cxnLst/>
              <a:rect l="l" t="t" r="r" b="b"/>
              <a:pathLst>
                <a:path w="870" h="3103" extrusionOk="0">
                  <a:moveTo>
                    <a:pt x="683" y="1"/>
                  </a:moveTo>
                  <a:lnTo>
                    <a:pt x="435" y="32"/>
                  </a:lnTo>
                  <a:lnTo>
                    <a:pt x="1" y="870"/>
                  </a:lnTo>
                  <a:lnTo>
                    <a:pt x="1" y="2358"/>
                  </a:lnTo>
                  <a:lnTo>
                    <a:pt x="63" y="2358"/>
                  </a:lnTo>
                  <a:lnTo>
                    <a:pt x="63" y="2886"/>
                  </a:lnTo>
                  <a:cubicBezTo>
                    <a:pt x="63" y="3010"/>
                    <a:pt x="156" y="3103"/>
                    <a:pt x="280" y="3103"/>
                  </a:cubicBezTo>
                  <a:cubicBezTo>
                    <a:pt x="404" y="3103"/>
                    <a:pt x="497" y="3010"/>
                    <a:pt x="497" y="2886"/>
                  </a:cubicBezTo>
                  <a:lnTo>
                    <a:pt x="497" y="2358"/>
                  </a:lnTo>
                  <a:lnTo>
                    <a:pt x="497" y="870"/>
                  </a:lnTo>
                  <a:lnTo>
                    <a:pt x="838" y="218"/>
                  </a:lnTo>
                  <a:cubicBezTo>
                    <a:pt x="869" y="125"/>
                    <a:pt x="807" y="1"/>
                    <a:pt x="683"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2"/>
            <p:cNvSpPr/>
            <p:nvPr/>
          </p:nvSpPr>
          <p:spPr>
            <a:xfrm>
              <a:off x="7458369" y="2380380"/>
              <a:ext cx="22958" cy="22016"/>
            </a:xfrm>
            <a:custGeom>
              <a:avLst/>
              <a:gdLst/>
              <a:ahLst/>
              <a:cxnLst/>
              <a:rect l="l" t="t" r="r" b="b"/>
              <a:pathLst>
                <a:path w="853" h="818" extrusionOk="0">
                  <a:moveTo>
                    <a:pt x="222" y="1"/>
                  </a:moveTo>
                  <a:cubicBezTo>
                    <a:pt x="177" y="1"/>
                    <a:pt x="133" y="18"/>
                    <a:pt x="94" y="57"/>
                  </a:cubicBezTo>
                  <a:cubicBezTo>
                    <a:pt x="1" y="119"/>
                    <a:pt x="1" y="274"/>
                    <a:pt x="63" y="367"/>
                  </a:cubicBezTo>
                  <a:lnTo>
                    <a:pt x="373" y="739"/>
                  </a:lnTo>
                  <a:cubicBezTo>
                    <a:pt x="420" y="795"/>
                    <a:pt x="478" y="818"/>
                    <a:pt x="534" y="818"/>
                  </a:cubicBezTo>
                  <a:cubicBezTo>
                    <a:pt x="699" y="818"/>
                    <a:pt x="853" y="622"/>
                    <a:pt x="714" y="460"/>
                  </a:cubicBezTo>
                  <a:lnTo>
                    <a:pt x="404" y="88"/>
                  </a:lnTo>
                  <a:cubicBezTo>
                    <a:pt x="350" y="34"/>
                    <a:pt x="285" y="1"/>
                    <a:pt x="222"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2"/>
            <p:cNvSpPr/>
            <p:nvPr/>
          </p:nvSpPr>
          <p:spPr>
            <a:xfrm>
              <a:off x="7479255" y="2350020"/>
              <a:ext cx="16472" cy="35232"/>
            </a:xfrm>
            <a:custGeom>
              <a:avLst/>
              <a:gdLst/>
              <a:ahLst/>
              <a:cxnLst/>
              <a:rect l="l" t="t" r="r" b="b"/>
              <a:pathLst>
                <a:path w="612" h="1309" extrusionOk="0">
                  <a:moveTo>
                    <a:pt x="342" y="1"/>
                  </a:moveTo>
                  <a:cubicBezTo>
                    <a:pt x="245" y="1"/>
                    <a:pt x="155" y="60"/>
                    <a:pt x="155" y="192"/>
                  </a:cubicBezTo>
                  <a:lnTo>
                    <a:pt x="0" y="1061"/>
                  </a:lnTo>
                  <a:cubicBezTo>
                    <a:pt x="0" y="1154"/>
                    <a:pt x="62" y="1278"/>
                    <a:pt x="186" y="1309"/>
                  </a:cubicBezTo>
                  <a:cubicBezTo>
                    <a:pt x="279" y="1309"/>
                    <a:pt x="403" y="1247"/>
                    <a:pt x="434" y="1123"/>
                  </a:cubicBezTo>
                  <a:lnTo>
                    <a:pt x="558" y="285"/>
                  </a:lnTo>
                  <a:cubicBezTo>
                    <a:pt x="612" y="107"/>
                    <a:pt x="471" y="1"/>
                    <a:pt x="342"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2"/>
            <p:cNvSpPr/>
            <p:nvPr/>
          </p:nvSpPr>
          <p:spPr>
            <a:xfrm>
              <a:off x="7493439" y="2351527"/>
              <a:ext cx="26727" cy="37062"/>
            </a:xfrm>
            <a:custGeom>
              <a:avLst/>
              <a:gdLst/>
              <a:ahLst/>
              <a:cxnLst/>
              <a:rect l="l" t="t" r="r" b="b"/>
              <a:pathLst>
                <a:path w="993" h="1377" extrusionOk="0">
                  <a:moveTo>
                    <a:pt x="777" y="0"/>
                  </a:moveTo>
                  <a:cubicBezTo>
                    <a:pt x="687" y="0"/>
                    <a:pt x="605" y="35"/>
                    <a:pt x="559" y="105"/>
                  </a:cubicBezTo>
                  <a:lnTo>
                    <a:pt x="62" y="1098"/>
                  </a:lnTo>
                  <a:cubicBezTo>
                    <a:pt x="0" y="1191"/>
                    <a:pt x="31" y="1315"/>
                    <a:pt x="155" y="1377"/>
                  </a:cubicBezTo>
                  <a:lnTo>
                    <a:pt x="249" y="1377"/>
                  </a:lnTo>
                  <a:cubicBezTo>
                    <a:pt x="311" y="1377"/>
                    <a:pt x="404" y="1346"/>
                    <a:pt x="435" y="1284"/>
                  </a:cubicBezTo>
                  <a:lnTo>
                    <a:pt x="962" y="322"/>
                  </a:lnTo>
                  <a:cubicBezTo>
                    <a:pt x="993" y="198"/>
                    <a:pt x="962" y="74"/>
                    <a:pt x="869" y="12"/>
                  </a:cubicBezTo>
                  <a:cubicBezTo>
                    <a:pt x="838" y="4"/>
                    <a:pt x="807" y="0"/>
                    <a:pt x="777"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2"/>
            <p:cNvSpPr/>
            <p:nvPr/>
          </p:nvSpPr>
          <p:spPr>
            <a:xfrm>
              <a:off x="7505390" y="2371552"/>
              <a:ext cx="31491" cy="25462"/>
            </a:xfrm>
            <a:custGeom>
              <a:avLst/>
              <a:gdLst/>
              <a:ahLst/>
              <a:cxnLst/>
              <a:rect l="l" t="t" r="r" b="b"/>
              <a:pathLst>
                <a:path w="1170" h="946" extrusionOk="0">
                  <a:moveTo>
                    <a:pt x="920" y="0"/>
                  </a:moveTo>
                  <a:cubicBezTo>
                    <a:pt x="872" y="0"/>
                    <a:pt x="825" y="16"/>
                    <a:pt x="797" y="44"/>
                  </a:cubicBezTo>
                  <a:lnTo>
                    <a:pt x="177" y="571"/>
                  </a:lnTo>
                  <a:cubicBezTo>
                    <a:pt x="0" y="688"/>
                    <a:pt x="75" y="945"/>
                    <a:pt x="268" y="945"/>
                  </a:cubicBezTo>
                  <a:cubicBezTo>
                    <a:pt x="279" y="945"/>
                    <a:pt x="290" y="945"/>
                    <a:pt x="301" y="943"/>
                  </a:cubicBezTo>
                  <a:cubicBezTo>
                    <a:pt x="363" y="943"/>
                    <a:pt x="394" y="912"/>
                    <a:pt x="425" y="881"/>
                  </a:cubicBezTo>
                  <a:lnTo>
                    <a:pt x="1045" y="354"/>
                  </a:lnTo>
                  <a:cubicBezTo>
                    <a:pt x="1138" y="292"/>
                    <a:pt x="1169" y="168"/>
                    <a:pt x="1076" y="75"/>
                  </a:cubicBezTo>
                  <a:cubicBezTo>
                    <a:pt x="1042" y="23"/>
                    <a:pt x="980" y="0"/>
                    <a:pt x="920"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2"/>
            <p:cNvSpPr/>
            <p:nvPr/>
          </p:nvSpPr>
          <p:spPr>
            <a:xfrm>
              <a:off x="7510127" y="2390688"/>
              <a:ext cx="31867" cy="19621"/>
            </a:xfrm>
            <a:custGeom>
              <a:avLst/>
              <a:gdLst/>
              <a:ahLst/>
              <a:cxnLst/>
              <a:rect l="l" t="t" r="r" b="b"/>
              <a:pathLst>
                <a:path w="1184" h="729" extrusionOk="0">
                  <a:moveTo>
                    <a:pt x="855" y="0"/>
                  </a:moveTo>
                  <a:cubicBezTo>
                    <a:pt x="830" y="0"/>
                    <a:pt x="803" y="5"/>
                    <a:pt x="776" y="15"/>
                  </a:cubicBezTo>
                  <a:lnTo>
                    <a:pt x="187" y="325"/>
                  </a:lnTo>
                  <a:cubicBezTo>
                    <a:pt x="1" y="418"/>
                    <a:pt x="63" y="697"/>
                    <a:pt x="280" y="697"/>
                  </a:cubicBezTo>
                  <a:lnTo>
                    <a:pt x="280" y="728"/>
                  </a:lnTo>
                  <a:lnTo>
                    <a:pt x="373" y="728"/>
                  </a:lnTo>
                  <a:lnTo>
                    <a:pt x="962" y="418"/>
                  </a:lnTo>
                  <a:cubicBezTo>
                    <a:pt x="1183" y="308"/>
                    <a:pt x="1060" y="0"/>
                    <a:pt x="855"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2"/>
            <p:cNvSpPr/>
            <p:nvPr/>
          </p:nvSpPr>
          <p:spPr>
            <a:xfrm>
              <a:off x="7478421" y="2406110"/>
              <a:ext cx="29230" cy="14211"/>
            </a:xfrm>
            <a:custGeom>
              <a:avLst/>
              <a:gdLst/>
              <a:ahLst/>
              <a:cxnLst/>
              <a:rect l="l" t="t" r="r" b="b"/>
              <a:pathLst>
                <a:path w="1086" h="528" extrusionOk="0">
                  <a:moveTo>
                    <a:pt x="217" y="0"/>
                  </a:moveTo>
                  <a:cubicBezTo>
                    <a:pt x="93" y="0"/>
                    <a:pt x="0" y="93"/>
                    <a:pt x="0" y="217"/>
                  </a:cubicBezTo>
                  <a:cubicBezTo>
                    <a:pt x="0" y="279"/>
                    <a:pt x="31" y="341"/>
                    <a:pt x="93" y="373"/>
                  </a:cubicBezTo>
                  <a:cubicBezTo>
                    <a:pt x="217" y="466"/>
                    <a:pt x="372" y="528"/>
                    <a:pt x="558" y="528"/>
                  </a:cubicBezTo>
                  <a:cubicBezTo>
                    <a:pt x="713" y="528"/>
                    <a:pt x="838" y="497"/>
                    <a:pt x="962" y="435"/>
                  </a:cubicBezTo>
                  <a:cubicBezTo>
                    <a:pt x="1055" y="373"/>
                    <a:pt x="1086" y="217"/>
                    <a:pt x="1055" y="124"/>
                  </a:cubicBezTo>
                  <a:cubicBezTo>
                    <a:pt x="1015" y="64"/>
                    <a:pt x="936" y="30"/>
                    <a:pt x="860" y="30"/>
                  </a:cubicBezTo>
                  <a:cubicBezTo>
                    <a:pt x="818" y="30"/>
                    <a:pt x="777" y="40"/>
                    <a:pt x="744" y="62"/>
                  </a:cubicBezTo>
                  <a:cubicBezTo>
                    <a:pt x="682" y="93"/>
                    <a:pt x="613" y="109"/>
                    <a:pt x="547" y="109"/>
                  </a:cubicBezTo>
                  <a:cubicBezTo>
                    <a:pt x="481" y="109"/>
                    <a:pt x="419" y="93"/>
                    <a:pt x="372" y="62"/>
                  </a:cubicBezTo>
                  <a:cubicBezTo>
                    <a:pt x="310" y="0"/>
                    <a:pt x="279" y="0"/>
                    <a:pt x="217"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38" name="Google Shape;938;p52"/>
          <p:cNvCxnSpPr>
            <a:stCxn id="922" idx="2"/>
            <a:endCxn id="923" idx="0"/>
          </p:cNvCxnSpPr>
          <p:nvPr/>
        </p:nvCxnSpPr>
        <p:spPr>
          <a:xfrm rot="5400000">
            <a:off x="3723975" y="1857763"/>
            <a:ext cx="397500" cy="1298400"/>
          </a:xfrm>
          <a:prstGeom prst="bentConnector3">
            <a:avLst>
              <a:gd name="adj1" fmla="val 50011"/>
            </a:avLst>
          </a:prstGeom>
          <a:noFill/>
          <a:ln w="9525" cap="flat" cmpd="sng">
            <a:solidFill>
              <a:schemeClr val="dk1"/>
            </a:solidFill>
            <a:prstDash val="dash"/>
            <a:round/>
            <a:headEnd type="none" w="med" len="med"/>
            <a:tailEnd type="none" w="med" len="med"/>
          </a:ln>
        </p:spPr>
      </p:cxnSp>
      <p:pic>
        <p:nvPicPr>
          <p:cNvPr id="939" name="Google Shape;939;p52"/>
          <p:cNvPicPr preferRelativeResize="0"/>
          <p:nvPr/>
        </p:nvPicPr>
        <p:blipFill>
          <a:blip r:embed="rId5">
            <a:alphaModFix/>
          </a:blip>
          <a:stretch>
            <a:fillRect/>
          </a:stretch>
        </p:blipFill>
        <p:spPr>
          <a:xfrm>
            <a:off x="7958525" y="562375"/>
            <a:ext cx="1404848" cy="330150"/>
          </a:xfrm>
          <a:prstGeom prst="rect">
            <a:avLst/>
          </a:prstGeom>
          <a:noFill/>
          <a:ln>
            <a:noFill/>
          </a:ln>
        </p:spPr>
      </p:pic>
      <p:cxnSp>
        <p:nvCxnSpPr>
          <p:cNvPr id="940" name="Google Shape;940;p52"/>
          <p:cNvCxnSpPr>
            <a:stCxn id="924" idx="0"/>
            <a:endCxn id="922" idx="2"/>
          </p:cNvCxnSpPr>
          <p:nvPr/>
        </p:nvCxnSpPr>
        <p:spPr>
          <a:xfrm rot="5400000" flipH="1">
            <a:off x="5022475" y="1857850"/>
            <a:ext cx="397500" cy="1298400"/>
          </a:xfrm>
          <a:prstGeom prst="bentConnector3">
            <a:avLst>
              <a:gd name="adj1" fmla="val 50011"/>
            </a:avLst>
          </a:prstGeom>
          <a:noFill/>
          <a:ln w="9525" cap="flat" cmpd="sng">
            <a:solidFill>
              <a:schemeClr val="dk1"/>
            </a:solidFill>
            <a:prstDash val="dash"/>
            <a:round/>
            <a:headEnd type="none" w="med" len="med"/>
            <a:tailEnd type="none" w="med" len="med"/>
          </a:ln>
        </p:spPr>
      </p:cxnSp>
      <p:pic>
        <p:nvPicPr>
          <p:cNvPr id="941" name="Google Shape;941;p52"/>
          <p:cNvPicPr preferRelativeResize="0"/>
          <p:nvPr/>
        </p:nvPicPr>
        <p:blipFill rotWithShape="1">
          <a:blip r:embed="rId6">
            <a:alphaModFix/>
          </a:blip>
          <a:srcRect t="14682" r="70496" b="54281"/>
          <a:stretch/>
        </p:blipFill>
        <p:spPr>
          <a:xfrm>
            <a:off x="6363450" y="1158422"/>
            <a:ext cx="1298401" cy="1178430"/>
          </a:xfrm>
          <a:prstGeom prst="rect">
            <a:avLst/>
          </a:prstGeom>
          <a:noFill/>
          <a:ln>
            <a:noFill/>
          </a:ln>
        </p:spPr>
      </p:pic>
      <p:pic>
        <p:nvPicPr>
          <p:cNvPr id="942" name="Google Shape;942;p52"/>
          <p:cNvPicPr preferRelativeResize="0"/>
          <p:nvPr/>
        </p:nvPicPr>
        <p:blipFill rotWithShape="1">
          <a:blip r:embed="rId6">
            <a:alphaModFix/>
          </a:blip>
          <a:srcRect l="43165" r="23873" b="68963"/>
          <a:stretch/>
        </p:blipFill>
        <p:spPr>
          <a:xfrm>
            <a:off x="2255338" y="1346150"/>
            <a:ext cx="988349" cy="802973"/>
          </a:xfrm>
          <a:prstGeom prst="rect">
            <a:avLst/>
          </a:prstGeom>
          <a:noFill/>
          <a:ln>
            <a:noFill/>
          </a:ln>
        </p:spPr>
      </p:pic>
      <p:pic>
        <p:nvPicPr>
          <p:cNvPr id="943" name="Google Shape;943;p52"/>
          <p:cNvPicPr preferRelativeResize="0"/>
          <p:nvPr/>
        </p:nvPicPr>
        <p:blipFill rotWithShape="1">
          <a:blip r:embed="rId7">
            <a:alphaModFix/>
          </a:blip>
          <a:srcRect l="12222" t="68417" r="75625" b="14972"/>
          <a:stretch/>
        </p:blipFill>
        <p:spPr>
          <a:xfrm>
            <a:off x="1381425" y="2336850"/>
            <a:ext cx="534748" cy="630700"/>
          </a:xfrm>
          <a:prstGeom prst="rect">
            <a:avLst/>
          </a:prstGeom>
          <a:noFill/>
          <a:ln>
            <a:noFill/>
          </a:ln>
        </p:spPr>
      </p:pic>
      <p:pic>
        <p:nvPicPr>
          <p:cNvPr id="944" name="Google Shape;944;p52"/>
          <p:cNvPicPr preferRelativeResize="0"/>
          <p:nvPr/>
        </p:nvPicPr>
        <p:blipFill rotWithShape="1">
          <a:blip r:embed="rId6">
            <a:alphaModFix/>
          </a:blip>
          <a:srcRect l="79754" t="10219" r="758" b="66304"/>
          <a:stretch/>
        </p:blipFill>
        <p:spPr>
          <a:xfrm>
            <a:off x="7392175" y="2126050"/>
            <a:ext cx="857626" cy="891398"/>
          </a:xfrm>
          <a:prstGeom prst="rect">
            <a:avLst/>
          </a:prstGeom>
          <a:noFill/>
          <a:ln>
            <a:noFill/>
          </a:ln>
        </p:spPr>
      </p:pic>
      <p:pic>
        <p:nvPicPr>
          <p:cNvPr id="945" name="Google Shape;945;p52"/>
          <p:cNvPicPr preferRelativeResize="0"/>
          <p:nvPr/>
        </p:nvPicPr>
        <p:blipFill rotWithShape="1">
          <a:blip r:embed="rId7">
            <a:alphaModFix/>
          </a:blip>
          <a:srcRect l="31014" t="62927" r="56833" b="20462"/>
          <a:stretch/>
        </p:blipFill>
        <p:spPr>
          <a:xfrm>
            <a:off x="1099100" y="1461725"/>
            <a:ext cx="534748" cy="630700"/>
          </a:xfrm>
          <a:prstGeom prst="rect">
            <a:avLst/>
          </a:prstGeom>
          <a:noFill/>
          <a:ln>
            <a:noFill/>
          </a:ln>
        </p:spPr>
      </p:pic>
      <p:pic>
        <p:nvPicPr>
          <p:cNvPr id="946" name="Google Shape;946;p52"/>
          <p:cNvPicPr preferRelativeResize="0"/>
          <p:nvPr/>
        </p:nvPicPr>
        <p:blipFill rotWithShape="1">
          <a:blip r:embed="rId7">
            <a:alphaModFix/>
          </a:blip>
          <a:srcRect l="64573" t="71300" r="2465" b="-2337"/>
          <a:stretch/>
        </p:blipFill>
        <p:spPr>
          <a:xfrm>
            <a:off x="7392175" y="3170625"/>
            <a:ext cx="988349" cy="802973"/>
          </a:xfrm>
          <a:prstGeom prst="rect">
            <a:avLst/>
          </a:prstGeom>
          <a:noFill/>
          <a:ln>
            <a:noFill/>
          </a:ln>
        </p:spPr>
      </p:pic>
      <p:pic>
        <p:nvPicPr>
          <p:cNvPr id="947" name="Google Shape;947;p52"/>
          <p:cNvPicPr preferRelativeResize="0"/>
          <p:nvPr/>
        </p:nvPicPr>
        <p:blipFill rotWithShape="1">
          <a:blip r:embed="rId7">
            <a:alphaModFix/>
          </a:blip>
          <a:srcRect l="67224" t="43273" r="7790" b="37906"/>
          <a:stretch/>
        </p:blipFill>
        <p:spPr>
          <a:xfrm>
            <a:off x="816713" y="3311100"/>
            <a:ext cx="1099525" cy="71460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pic>
        <p:nvPicPr>
          <p:cNvPr id="270" name="Google Shape;270;p35"/>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271" name="Google Shape;271;p35"/>
          <p:cNvSpPr txBox="1">
            <a:spLocks noGrp="1"/>
          </p:cNvSpPr>
          <p:nvPr>
            <p:ph type="subTitle" idx="1"/>
          </p:nvPr>
        </p:nvSpPr>
        <p:spPr>
          <a:xfrm>
            <a:off x="872400" y="2379429"/>
            <a:ext cx="3014700" cy="71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Conocer las principales características del hombre y sus formas de vida en la prehistoria.</a:t>
            </a:r>
            <a:endParaRPr/>
          </a:p>
        </p:txBody>
      </p:sp>
      <p:sp>
        <p:nvSpPr>
          <p:cNvPr id="272" name="Google Shape;272;p35"/>
          <p:cNvSpPr txBox="1">
            <a:spLocks noGrp="1"/>
          </p:cNvSpPr>
          <p:nvPr>
            <p:ph type="subTitle" idx="2"/>
          </p:nvPr>
        </p:nvSpPr>
        <p:spPr>
          <a:xfrm>
            <a:off x="3217050" y="3709254"/>
            <a:ext cx="3014700" cy="71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Descubrir las principales manifestaciones artísticas.</a:t>
            </a:r>
            <a:endParaRPr/>
          </a:p>
        </p:txBody>
      </p:sp>
      <p:sp>
        <p:nvSpPr>
          <p:cNvPr id="273" name="Google Shape;273;p35"/>
          <p:cNvSpPr txBox="1">
            <a:spLocks noGrp="1"/>
          </p:cNvSpPr>
          <p:nvPr>
            <p:ph type="subTitle" idx="3"/>
          </p:nvPr>
        </p:nvSpPr>
        <p:spPr>
          <a:xfrm>
            <a:off x="5473500" y="2375054"/>
            <a:ext cx="2798100" cy="71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Diferenciar las distintas etapas de la prehistoria.</a:t>
            </a:r>
            <a:endParaRPr/>
          </a:p>
        </p:txBody>
      </p:sp>
      <p:sp>
        <p:nvSpPr>
          <p:cNvPr id="274" name="Google Shape;274;p3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Objetivos de aprendizaje</a:t>
            </a:r>
            <a:endParaRPr/>
          </a:p>
        </p:txBody>
      </p:sp>
      <p:pic>
        <p:nvPicPr>
          <p:cNvPr id="275" name="Google Shape;275;p35"/>
          <p:cNvPicPr preferRelativeResize="0"/>
          <p:nvPr/>
        </p:nvPicPr>
        <p:blipFill>
          <a:blip r:embed="rId4">
            <a:alphaModFix/>
          </a:blip>
          <a:stretch>
            <a:fillRect/>
          </a:stretch>
        </p:blipFill>
        <p:spPr>
          <a:xfrm>
            <a:off x="1774670" y="1399099"/>
            <a:ext cx="1210160" cy="920699"/>
          </a:xfrm>
          <a:prstGeom prst="rect">
            <a:avLst/>
          </a:prstGeom>
          <a:noFill/>
          <a:ln>
            <a:noFill/>
          </a:ln>
        </p:spPr>
      </p:pic>
      <p:pic>
        <p:nvPicPr>
          <p:cNvPr id="276" name="Google Shape;276;p35"/>
          <p:cNvPicPr preferRelativeResize="0"/>
          <p:nvPr/>
        </p:nvPicPr>
        <p:blipFill>
          <a:blip r:embed="rId4">
            <a:alphaModFix/>
          </a:blip>
          <a:stretch>
            <a:fillRect/>
          </a:stretch>
        </p:blipFill>
        <p:spPr>
          <a:xfrm>
            <a:off x="6267470" y="1399099"/>
            <a:ext cx="1210160" cy="920699"/>
          </a:xfrm>
          <a:prstGeom prst="rect">
            <a:avLst/>
          </a:prstGeom>
          <a:noFill/>
          <a:ln>
            <a:noFill/>
          </a:ln>
        </p:spPr>
      </p:pic>
      <p:pic>
        <p:nvPicPr>
          <p:cNvPr id="277" name="Google Shape;277;p35"/>
          <p:cNvPicPr preferRelativeResize="0"/>
          <p:nvPr/>
        </p:nvPicPr>
        <p:blipFill>
          <a:blip r:embed="rId4">
            <a:alphaModFix/>
          </a:blip>
          <a:stretch>
            <a:fillRect/>
          </a:stretch>
        </p:blipFill>
        <p:spPr>
          <a:xfrm>
            <a:off x="4119320" y="2736488"/>
            <a:ext cx="1210160" cy="920699"/>
          </a:xfrm>
          <a:prstGeom prst="rect">
            <a:avLst/>
          </a:prstGeom>
          <a:noFill/>
          <a:ln>
            <a:noFill/>
          </a:ln>
        </p:spPr>
      </p:pic>
      <p:grpSp>
        <p:nvGrpSpPr>
          <p:cNvPr id="278" name="Google Shape;278;p35"/>
          <p:cNvGrpSpPr/>
          <p:nvPr/>
        </p:nvGrpSpPr>
        <p:grpSpPr>
          <a:xfrm>
            <a:off x="2443956" y="1648244"/>
            <a:ext cx="169913" cy="422399"/>
            <a:chOff x="8147151" y="3963143"/>
            <a:chExt cx="151128" cy="375733"/>
          </a:xfrm>
        </p:grpSpPr>
        <p:sp>
          <p:nvSpPr>
            <p:cNvPr id="279" name="Google Shape;279;p35"/>
            <p:cNvSpPr/>
            <p:nvPr/>
          </p:nvSpPr>
          <p:spPr>
            <a:xfrm>
              <a:off x="8156329" y="3963978"/>
              <a:ext cx="131937" cy="132772"/>
            </a:xfrm>
            <a:custGeom>
              <a:avLst/>
              <a:gdLst/>
              <a:ahLst/>
              <a:cxnLst/>
              <a:rect l="l" t="t" r="r" b="b"/>
              <a:pathLst>
                <a:path w="4902" h="4933" extrusionOk="0">
                  <a:moveTo>
                    <a:pt x="2451" y="1"/>
                  </a:moveTo>
                  <a:cubicBezTo>
                    <a:pt x="1428" y="1"/>
                    <a:pt x="1" y="497"/>
                    <a:pt x="1" y="4933"/>
                  </a:cubicBezTo>
                  <a:cubicBezTo>
                    <a:pt x="94" y="4778"/>
                    <a:pt x="249" y="4592"/>
                    <a:pt x="435" y="4468"/>
                  </a:cubicBezTo>
                  <a:lnTo>
                    <a:pt x="466" y="4468"/>
                  </a:lnTo>
                  <a:cubicBezTo>
                    <a:pt x="652" y="4313"/>
                    <a:pt x="869" y="4188"/>
                    <a:pt x="1086" y="4064"/>
                  </a:cubicBezTo>
                  <a:cubicBezTo>
                    <a:pt x="1210" y="4002"/>
                    <a:pt x="1304" y="3971"/>
                    <a:pt x="1366" y="3940"/>
                  </a:cubicBezTo>
                  <a:cubicBezTo>
                    <a:pt x="1645" y="4297"/>
                    <a:pt x="2048" y="4475"/>
                    <a:pt x="2451" y="4475"/>
                  </a:cubicBezTo>
                  <a:cubicBezTo>
                    <a:pt x="2854" y="4475"/>
                    <a:pt x="3258" y="4297"/>
                    <a:pt x="3537" y="3940"/>
                  </a:cubicBezTo>
                  <a:cubicBezTo>
                    <a:pt x="3878" y="4064"/>
                    <a:pt x="4188" y="4251"/>
                    <a:pt x="4467" y="4468"/>
                  </a:cubicBezTo>
                  <a:cubicBezTo>
                    <a:pt x="4654" y="4592"/>
                    <a:pt x="4778" y="4778"/>
                    <a:pt x="4902" y="4933"/>
                  </a:cubicBezTo>
                  <a:cubicBezTo>
                    <a:pt x="4902" y="497"/>
                    <a:pt x="3475" y="1"/>
                    <a:pt x="245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8215623" y="3963143"/>
              <a:ext cx="73478" cy="132772"/>
            </a:xfrm>
            <a:custGeom>
              <a:avLst/>
              <a:gdLst/>
              <a:ahLst/>
              <a:cxnLst/>
              <a:rect l="l" t="t" r="r" b="b"/>
              <a:pathLst>
                <a:path w="2730" h="4933" extrusionOk="0">
                  <a:moveTo>
                    <a:pt x="0" y="1"/>
                  </a:moveTo>
                  <a:cubicBezTo>
                    <a:pt x="931" y="94"/>
                    <a:pt x="2109" y="807"/>
                    <a:pt x="2202" y="4437"/>
                  </a:cubicBezTo>
                  <a:cubicBezTo>
                    <a:pt x="2233" y="4437"/>
                    <a:pt x="2233" y="4468"/>
                    <a:pt x="2264" y="4468"/>
                  </a:cubicBezTo>
                  <a:cubicBezTo>
                    <a:pt x="2451" y="4592"/>
                    <a:pt x="2606" y="4778"/>
                    <a:pt x="2730" y="4933"/>
                  </a:cubicBezTo>
                  <a:cubicBezTo>
                    <a:pt x="2730" y="528"/>
                    <a:pt x="1272" y="1"/>
                    <a:pt x="248"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8183890" y="3997810"/>
              <a:ext cx="77246" cy="88308"/>
            </a:xfrm>
            <a:custGeom>
              <a:avLst/>
              <a:gdLst/>
              <a:ahLst/>
              <a:cxnLst/>
              <a:rect l="l" t="t" r="r" b="b"/>
              <a:pathLst>
                <a:path w="2870" h="3281" extrusionOk="0">
                  <a:moveTo>
                    <a:pt x="1617" y="0"/>
                  </a:moveTo>
                  <a:cubicBezTo>
                    <a:pt x="1575" y="0"/>
                    <a:pt x="1536" y="16"/>
                    <a:pt x="1520" y="47"/>
                  </a:cubicBezTo>
                  <a:cubicBezTo>
                    <a:pt x="1179" y="450"/>
                    <a:pt x="714" y="729"/>
                    <a:pt x="186" y="760"/>
                  </a:cubicBezTo>
                  <a:cubicBezTo>
                    <a:pt x="93" y="760"/>
                    <a:pt x="62" y="822"/>
                    <a:pt x="62" y="884"/>
                  </a:cubicBezTo>
                  <a:lnTo>
                    <a:pt x="62" y="1815"/>
                  </a:lnTo>
                  <a:cubicBezTo>
                    <a:pt x="0" y="2792"/>
                    <a:pt x="714" y="3280"/>
                    <a:pt x="1431" y="3280"/>
                  </a:cubicBezTo>
                  <a:cubicBezTo>
                    <a:pt x="2148" y="3280"/>
                    <a:pt x="2870" y="2792"/>
                    <a:pt x="2823" y="1815"/>
                  </a:cubicBezTo>
                  <a:lnTo>
                    <a:pt x="2823" y="884"/>
                  </a:lnTo>
                  <a:cubicBezTo>
                    <a:pt x="2823" y="822"/>
                    <a:pt x="2761" y="760"/>
                    <a:pt x="2699" y="760"/>
                  </a:cubicBezTo>
                  <a:cubicBezTo>
                    <a:pt x="2296" y="636"/>
                    <a:pt x="1955" y="388"/>
                    <a:pt x="1737" y="47"/>
                  </a:cubicBezTo>
                  <a:cubicBezTo>
                    <a:pt x="1706" y="16"/>
                    <a:pt x="1660" y="0"/>
                    <a:pt x="1617"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8215623" y="4014093"/>
              <a:ext cx="44275" cy="70140"/>
            </a:xfrm>
            <a:custGeom>
              <a:avLst/>
              <a:gdLst/>
              <a:ahLst/>
              <a:cxnLst/>
              <a:rect l="l" t="t" r="r" b="b"/>
              <a:pathLst>
                <a:path w="1645" h="2606" extrusionOk="0">
                  <a:moveTo>
                    <a:pt x="1148" y="0"/>
                  </a:moveTo>
                  <a:lnTo>
                    <a:pt x="1148" y="1210"/>
                  </a:lnTo>
                  <a:cubicBezTo>
                    <a:pt x="1148" y="1892"/>
                    <a:pt x="651" y="2451"/>
                    <a:pt x="0" y="2575"/>
                  </a:cubicBezTo>
                  <a:cubicBezTo>
                    <a:pt x="93" y="2606"/>
                    <a:pt x="186" y="2606"/>
                    <a:pt x="248" y="2606"/>
                  </a:cubicBezTo>
                  <a:cubicBezTo>
                    <a:pt x="1024" y="2606"/>
                    <a:pt x="1644" y="1985"/>
                    <a:pt x="1644" y="1210"/>
                  </a:cubicBezTo>
                  <a:lnTo>
                    <a:pt x="1644" y="279"/>
                  </a:lnTo>
                  <a:cubicBezTo>
                    <a:pt x="1644" y="217"/>
                    <a:pt x="1582" y="155"/>
                    <a:pt x="1520" y="155"/>
                  </a:cubicBezTo>
                  <a:cubicBezTo>
                    <a:pt x="1396" y="124"/>
                    <a:pt x="1272" y="62"/>
                    <a:pt x="1148"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8147151" y="4069188"/>
              <a:ext cx="151128" cy="144453"/>
            </a:xfrm>
            <a:custGeom>
              <a:avLst/>
              <a:gdLst/>
              <a:ahLst/>
              <a:cxnLst/>
              <a:rect l="l" t="t" r="r" b="b"/>
              <a:pathLst>
                <a:path w="5615" h="5367" extrusionOk="0">
                  <a:moveTo>
                    <a:pt x="1707" y="0"/>
                  </a:moveTo>
                  <a:cubicBezTo>
                    <a:pt x="1645" y="31"/>
                    <a:pt x="1551" y="93"/>
                    <a:pt x="1427" y="155"/>
                  </a:cubicBezTo>
                  <a:cubicBezTo>
                    <a:pt x="1179" y="248"/>
                    <a:pt x="993" y="373"/>
                    <a:pt x="776" y="528"/>
                  </a:cubicBezTo>
                  <a:cubicBezTo>
                    <a:pt x="280" y="869"/>
                    <a:pt x="1" y="1458"/>
                    <a:pt x="1" y="2048"/>
                  </a:cubicBezTo>
                  <a:lnTo>
                    <a:pt x="1" y="4870"/>
                  </a:lnTo>
                  <a:cubicBezTo>
                    <a:pt x="1" y="5118"/>
                    <a:pt x="187" y="5305"/>
                    <a:pt x="435" y="5305"/>
                  </a:cubicBezTo>
                  <a:cubicBezTo>
                    <a:pt x="559" y="5305"/>
                    <a:pt x="652" y="5274"/>
                    <a:pt x="745" y="5180"/>
                  </a:cubicBezTo>
                  <a:cubicBezTo>
                    <a:pt x="838" y="5087"/>
                    <a:pt x="869" y="4994"/>
                    <a:pt x="869" y="4870"/>
                  </a:cubicBezTo>
                  <a:lnTo>
                    <a:pt x="4684" y="2513"/>
                  </a:lnTo>
                  <a:lnTo>
                    <a:pt x="4684" y="4901"/>
                  </a:lnTo>
                  <a:cubicBezTo>
                    <a:pt x="4653" y="5212"/>
                    <a:pt x="4894" y="5367"/>
                    <a:pt x="5134" y="5367"/>
                  </a:cubicBezTo>
                  <a:cubicBezTo>
                    <a:pt x="5375" y="5367"/>
                    <a:pt x="5615" y="5212"/>
                    <a:pt x="5584" y="4901"/>
                  </a:cubicBezTo>
                  <a:lnTo>
                    <a:pt x="5584" y="2079"/>
                  </a:lnTo>
                  <a:cubicBezTo>
                    <a:pt x="5553" y="1458"/>
                    <a:pt x="5274" y="900"/>
                    <a:pt x="4808" y="559"/>
                  </a:cubicBezTo>
                  <a:cubicBezTo>
                    <a:pt x="4498" y="342"/>
                    <a:pt x="4188" y="155"/>
                    <a:pt x="3878" y="0"/>
                  </a:cubicBezTo>
                  <a:cubicBezTo>
                    <a:pt x="3599" y="357"/>
                    <a:pt x="3188" y="535"/>
                    <a:pt x="2781" y="535"/>
                  </a:cubicBezTo>
                  <a:cubicBezTo>
                    <a:pt x="2373" y="535"/>
                    <a:pt x="1970" y="357"/>
                    <a:pt x="1707"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8247329" y="4069188"/>
              <a:ext cx="50116" cy="143618"/>
            </a:xfrm>
            <a:custGeom>
              <a:avLst/>
              <a:gdLst/>
              <a:ahLst/>
              <a:cxnLst/>
              <a:rect l="l" t="t" r="r" b="b"/>
              <a:pathLst>
                <a:path w="1862" h="5336" extrusionOk="0">
                  <a:moveTo>
                    <a:pt x="156" y="0"/>
                  </a:moveTo>
                  <a:cubicBezTo>
                    <a:pt x="125" y="62"/>
                    <a:pt x="63" y="124"/>
                    <a:pt x="1" y="186"/>
                  </a:cubicBezTo>
                  <a:cubicBezTo>
                    <a:pt x="218" y="279"/>
                    <a:pt x="404" y="404"/>
                    <a:pt x="590" y="559"/>
                  </a:cubicBezTo>
                  <a:cubicBezTo>
                    <a:pt x="1086" y="900"/>
                    <a:pt x="1366" y="1458"/>
                    <a:pt x="1366" y="2079"/>
                  </a:cubicBezTo>
                  <a:lnTo>
                    <a:pt x="1366" y="5336"/>
                  </a:lnTo>
                  <a:lnTo>
                    <a:pt x="1428" y="5336"/>
                  </a:lnTo>
                  <a:cubicBezTo>
                    <a:pt x="1676" y="5336"/>
                    <a:pt x="1862" y="5118"/>
                    <a:pt x="1862" y="4901"/>
                  </a:cubicBezTo>
                  <a:lnTo>
                    <a:pt x="1862" y="2079"/>
                  </a:lnTo>
                  <a:cubicBezTo>
                    <a:pt x="1862" y="1458"/>
                    <a:pt x="1583" y="900"/>
                    <a:pt x="1086" y="559"/>
                  </a:cubicBezTo>
                  <a:cubicBezTo>
                    <a:pt x="807" y="342"/>
                    <a:pt x="497" y="155"/>
                    <a:pt x="156"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8157163" y="4136799"/>
              <a:ext cx="14238" cy="76008"/>
            </a:xfrm>
            <a:custGeom>
              <a:avLst/>
              <a:gdLst/>
              <a:ahLst/>
              <a:cxnLst/>
              <a:rect l="l" t="t" r="r" b="b"/>
              <a:pathLst>
                <a:path w="529" h="2824" extrusionOk="0">
                  <a:moveTo>
                    <a:pt x="528" y="1"/>
                  </a:moveTo>
                  <a:cubicBezTo>
                    <a:pt x="249" y="1"/>
                    <a:pt x="1" y="249"/>
                    <a:pt x="32" y="528"/>
                  </a:cubicBezTo>
                  <a:lnTo>
                    <a:pt x="32" y="2824"/>
                  </a:lnTo>
                  <a:lnTo>
                    <a:pt x="94" y="2824"/>
                  </a:lnTo>
                  <a:cubicBezTo>
                    <a:pt x="187" y="2824"/>
                    <a:pt x="311" y="2793"/>
                    <a:pt x="404" y="2700"/>
                  </a:cubicBezTo>
                  <a:cubicBezTo>
                    <a:pt x="466" y="2637"/>
                    <a:pt x="528" y="2513"/>
                    <a:pt x="528" y="2389"/>
                  </a:cubicBezTo>
                  <a:lnTo>
                    <a:pt x="528"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8190565" y="4253691"/>
              <a:ext cx="31760" cy="85186"/>
            </a:xfrm>
            <a:custGeom>
              <a:avLst/>
              <a:gdLst/>
              <a:ahLst/>
              <a:cxnLst/>
              <a:rect l="l" t="t" r="r" b="b"/>
              <a:pathLst>
                <a:path w="1180" h="3165" extrusionOk="0">
                  <a:moveTo>
                    <a:pt x="1179" y="1"/>
                  </a:moveTo>
                  <a:lnTo>
                    <a:pt x="652" y="373"/>
                  </a:lnTo>
                  <a:cubicBezTo>
                    <a:pt x="621" y="388"/>
                    <a:pt x="590" y="396"/>
                    <a:pt x="559" y="396"/>
                  </a:cubicBezTo>
                  <a:cubicBezTo>
                    <a:pt x="528" y="396"/>
                    <a:pt x="497" y="388"/>
                    <a:pt x="466" y="373"/>
                  </a:cubicBezTo>
                  <a:lnTo>
                    <a:pt x="1" y="63"/>
                  </a:lnTo>
                  <a:lnTo>
                    <a:pt x="1" y="2575"/>
                  </a:lnTo>
                  <a:cubicBezTo>
                    <a:pt x="1" y="2916"/>
                    <a:pt x="280" y="3164"/>
                    <a:pt x="621" y="3164"/>
                  </a:cubicBezTo>
                  <a:cubicBezTo>
                    <a:pt x="931" y="3133"/>
                    <a:pt x="1179" y="2885"/>
                    <a:pt x="1179" y="2575"/>
                  </a:cubicBezTo>
                  <a:lnTo>
                    <a:pt x="1179"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8208921" y="4254525"/>
              <a:ext cx="13404" cy="84352"/>
            </a:xfrm>
            <a:custGeom>
              <a:avLst/>
              <a:gdLst/>
              <a:ahLst/>
              <a:cxnLst/>
              <a:rect l="l" t="t" r="r" b="b"/>
              <a:pathLst>
                <a:path w="498" h="3134" extrusionOk="0">
                  <a:moveTo>
                    <a:pt x="497" y="1"/>
                  </a:moveTo>
                  <a:lnTo>
                    <a:pt x="1" y="342"/>
                  </a:lnTo>
                  <a:lnTo>
                    <a:pt x="1" y="3133"/>
                  </a:lnTo>
                  <a:cubicBezTo>
                    <a:pt x="280" y="3102"/>
                    <a:pt x="497" y="2854"/>
                    <a:pt x="497" y="2544"/>
                  </a:cubicBezTo>
                  <a:lnTo>
                    <a:pt x="49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8222298" y="4253691"/>
              <a:ext cx="32567" cy="85186"/>
            </a:xfrm>
            <a:custGeom>
              <a:avLst/>
              <a:gdLst/>
              <a:ahLst/>
              <a:cxnLst/>
              <a:rect l="l" t="t" r="r" b="b"/>
              <a:pathLst>
                <a:path w="1210" h="3165" extrusionOk="0">
                  <a:moveTo>
                    <a:pt x="0" y="1"/>
                  </a:moveTo>
                  <a:lnTo>
                    <a:pt x="0" y="2575"/>
                  </a:lnTo>
                  <a:cubicBezTo>
                    <a:pt x="0" y="2916"/>
                    <a:pt x="279" y="3164"/>
                    <a:pt x="621" y="3164"/>
                  </a:cubicBezTo>
                  <a:cubicBezTo>
                    <a:pt x="931" y="3164"/>
                    <a:pt x="1210" y="2885"/>
                    <a:pt x="1179" y="2544"/>
                  </a:cubicBezTo>
                  <a:lnTo>
                    <a:pt x="1179" y="63"/>
                  </a:lnTo>
                  <a:lnTo>
                    <a:pt x="714" y="404"/>
                  </a:lnTo>
                  <a:cubicBezTo>
                    <a:pt x="698" y="419"/>
                    <a:pt x="675" y="427"/>
                    <a:pt x="648" y="427"/>
                  </a:cubicBezTo>
                  <a:cubicBezTo>
                    <a:pt x="621" y="427"/>
                    <a:pt x="590" y="419"/>
                    <a:pt x="559" y="404"/>
                  </a:cubicBezTo>
                  <a:lnTo>
                    <a:pt x="0"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8240654" y="4255359"/>
              <a:ext cx="14211" cy="83517"/>
            </a:xfrm>
            <a:custGeom>
              <a:avLst/>
              <a:gdLst/>
              <a:ahLst/>
              <a:cxnLst/>
              <a:rect l="l" t="t" r="r" b="b"/>
              <a:pathLst>
                <a:path w="528" h="3103" extrusionOk="0">
                  <a:moveTo>
                    <a:pt x="528" y="1"/>
                  </a:moveTo>
                  <a:lnTo>
                    <a:pt x="63" y="311"/>
                  </a:lnTo>
                  <a:lnTo>
                    <a:pt x="1" y="342"/>
                  </a:lnTo>
                  <a:lnTo>
                    <a:pt x="32" y="342"/>
                  </a:lnTo>
                  <a:lnTo>
                    <a:pt x="32" y="3102"/>
                  </a:lnTo>
                  <a:cubicBezTo>
                    <a:pt x="311" y="3040"/>
                    <a:pt x="528" y="2792"/>
                    <a:pt x="528" y="2513"/>
                  </a:cubicBezTo>
                  <a:lnTo>
                    <a:pt x="528"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8169706" y="4073360"/>
              <a:ext cx="104376" cy="191635"/>
            </a:xfrm>
            <a:custGeom>
              <a:avLst/>
              <a:gdLst/>
              <a:ahLst/>
              <a:cxnLst/>
              <a:rect l="l" t="t" r="r" b="b"/>
              <a:pathLst>
                <a:path w="3878" h="7120" extrusionOk="0">
                  <a:moveTo>
                    <a:pt x="620" y="0"/>
                  </a:moveTo>
                  <a:cubicBezTo>
                    <a:pt x="403" y="93"/>
                    <a:pt x="186" y="218"/>
                    <a:pt x="0" y="373"/>
                  </a:cubicBezTo>
                  <a:cubicBezTo>
                    <a:pt x="155" y="745"/>
                    <a:pt x="310" y="1117"/>
                    <a:pt x="403" y="1520"/>
                  </a:cubicBezTo>
                  <a:cubicBezTo>
                    <a:pt x="434" y="1831"/>
                    <a:pt x="310" y="2141"/>
                    <a:pt x="93" y="2358"/>
                  </a:cubicBezTo>
                  <a:lnTo>
                    <a:pt x="93" y="6887"/>
                  </a:lnTo>
                  <a:cubicBezTo>
                    <a:pt x="93" y="6952"/>
                    <a:pt x="155" y="7018"/>
                    <a:pt x="235" y="7018"/>
                  </a:cubicBezTo>
                  <a:cubicBezTo>
                    <a:pt x="269" y="7018"/>
                    <a:pt x="305" y="7007"/>
                    <a:pt x="341" y="6980"/>
                  </a:cubicBezTo>
                  <a:lnTo>
                    <a:pt x="713" y="6701"/>
                  </a:lnTo>
                  <a:lnTo>
                    <a:pt x="807" y="6763"/>
                  </a:lnTo>
                  <a:lnTo>
                    <a:pt x="1272" y="7073"/>
                  </a:lnTo>
                  <a:cubicBezTo>
                    <a:pt x="1287" y="7104"/>
                    <a:pt x="1311" y="7119"/>
                    <a:pt x="1338" y="7119"/>
                  </a:cubicBezTo>
                  <a:cubicBezTo>
                    <a:pt x="1365" y="7119"/>
                    <a:pt x="1396" y="7104"/>
                    <a:pt x="1427" y="7073"/>
                  </a:cubicBezTo>
                  <a:lnTo>
                    <a:pt x="1985" y="6701"/>
                  </a:lnTo>
                  <a:lnTo>
                    <a:pt x="2544" y="7073"/>
                  </a:lnTo>
                  <a:cubicBezTo>
                    <a:pt x="2559" y="7104"/>
                    <a:pt x="2582" y="7119"/>
                    <a:pt x="2610" y="7119"/>
                  </a:cubicBezTo>
                  <a:cubicBezTo>
                    <a:pt x="2637" y="7119"/>
                    <a:pt x="2668" y="7104"/>
                    <a:pt x="2699" y="7073"/>
                  </a:cubicBezTo>
                  <a:lnTo>
                    <a:pt x="3164" y="6763"/>
                  </a:lnTo>
                  <a:lnTo>
                    <a:pt x="3257" y="6701"/>
                  </a:lnTo>
                  <a:lnTo>
                    <a:pt x="3629" y="6980"/>
                  </a:lnTo>
                  <a:cubicBezTo>
                    <a:pt x="3657" y="7007"/>
                    <a:pt x="3686" y="7018"/>
                    <a:pt x="3715" y="7018"/>
                  </a:cubicBezTo>
                  <a:cubicBezTo>
                    <a:pt x="3784" y="7018"/>
                    <a:pt x="3846" y="6952"/>
                    <a:pt x="3846" y="6887"/>
                  </a:cubicBezTo>
                  <a:lnTo>
                    <a:pt x="3846" y="2296"/>
                  </a:lnTo>
                  <a:lnTo>
                    <a:pt x="3877" y="2296"/>
                  </a:lnTo>
                  <a:cubicBezTo>
                    <a:pt x="3877" y="2203"/>
                    <a:pt x="3815" y="2141"/>
                    <a:pt x="3753" y="2141"/>
                  </a:cubicBezTo>
                  <a:cubicBezTo>
                    <a:pt x="3350" y="2141"/>
                    <a:pt x="2202" y="2048"/>
                    <a:pt x="1520" y="1489"/>
                  </a:cubicBezTo>
                  <a:cubicBezTo>
                    <a:pt x="1086" y="1148"/>
                    <a:pt x="713" y="218"/>
                    <a:pt x="62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8259037" y="4130124"/>
              <a:ext cx="14211" cy="131318"/>
            </a:xfrm>
            <a:custGeom>
              <a:avLst/>
              <a:gdLst/>
              <a:ahLst/>
              <a:cxnLst/>
              <a:rect l="l" t="t" r="r" b="b"/>
              <a:pathLst>
                <a:path w="528" h="4879" extrusionOk="0">
                  <a:moveTo>
                    <a:pt x="0" y="1"/>
                  </a:moveTo>
                  <a:cubicBezTo>
                    <a:pt x="11" y="2"/>
                    <a:pt x="21" y="4"/>
                    <a:pt x="31" y="6"/>
                  </a:cubicBezTo>
                  <a:lnTo>
                    <a:pt x="31" y="6"/>
                  </a:lnTo>
                  <a:lnTo>
                    <a:pt x="31" y="1"/>
                  </a:lnTo>
                  <a:close/>
                  <a:moveTo>
                    <a:pt x="31" y="6"/>
                  </a:moveTo>
                  <a:lnTo>
                    <a:pt x="31" y="4654"/>
                  </a:lnTo>
                  <a:lnTo>
                    <a:pt x="310" y="4840"/>
                  </a:lnTo>
                  <a:cubicBezTo>
                    <a:pt x="338" y="4867"/>
                    <a:pt x="367" y="4878"/>
                    <a:pt x="396" y="4878"/>
                  </a:cubicBezTo>
                  <a:cubicBezTo>
                    <a:pt x="465" y="4878"/>
                    <a:pt x="527" y="4812"/>
                    <a:pt x="527" y="4747"/>
                  </a:cubicBezTo>
                  <a:lnTo>
                    <a:pt x="527" y="187"/>
                  </a:lnTo>
                  <a:cubicBezTo>
                    <a:pt x="527" y="94"/>
                    <a:pt x="465" y="32"/>
                    <a:pt x="403" y="32"/>
                  </a:cubicBezTo>
                  <a:cubicBezTo>
                    <a:pt x="316" y="32"/>
                    <a:pt x="200" y="32"/>
                    <a:pt x="31" y="6"/>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8190565" y="4125952"/>
              <a:ext cx="11708" cy="18195"/>
            </a:xfrm>
            <a:custGeom>
              <a:avLst/>
              <a:gdLst/>
              <a:ahLst/>
              <a:cxnLst/>
              <a:rect l="l" t="t" r="r" b="b"/>
              <a:pathLst>
                <a:path w="435" h="676" extrusionOk="0">
                  <a:moveTo>
                    <a:pt x="218" y="1"/>
                  </a:moveTo>
                  <a:cubicBezTo>
                    <a:pt x="94" y="1"/>
                    <a:pt x="1" y="94"/>
                    <a:pt x="1" y="218"/>
                  </a:cubicBezTo>
                  <a:lnTo>
                    <a:pt x="1" y="466"/>
                  </a:lnTo>
                  <a:cubicBezTo>
                    <a:pt x="1" y="605"/>
                    <a:pt x="109" y="675"/>
                    <a:pt x="218" y="675"/>
                  </a:cubicBezTo>
                  <a:cubicBezTo>
                    <a:pt x="326" y="675"/>
                    <a:pt x="435" y="605"/>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8242753" y="4141805"/>
              <a:ext cx="12542" cy="17575"/>
            </a:xfrm>
            <a:custGeom>
              <a:avLst/>
              <a:gdLst/>
              <a:ahLst/>
              <a:cxnLst/>
              <a:rect l="l" t="t" r="r" b="b"/>
              <a:pathLst>
                <a:path w="466" h="653" extrusionOk="0">
                  <a:moveTo>
                    <a:pt x="233" y="1"/>
                  </a:moveTo>
                  <a:cubicBezTo>
                    <a:pt x="117" y="1"/>
                    <a:pt x="0" y="63"/>
                    <a:pt x="16" y="187"/>
                  </a:cubicBezTo>
                  <a:lnTo>
                    <a:pt x="16" y="435"/>
                  </a:lnTo>
                  <a:cubicBezTo>
                    <a:pt x="16" y="528"/>
                    <a:pt x="140" y="652"/>
                    <a:pt x="233" y="652"/>
                  </a:cubicBezTo>
                  <a:cubicBezTo>
                    <a:pt x="357" y="652"/>
                    <a:pt x="450" y="528"/>
                    <a:pt x="450" y="435"/>
                  </a:cubicBezTo>
                  <a:lnTo>
                    <a:pt x="450" y="187"/>
                  </a:lnTo>
                  <a:cubicBezTo>
                    <a:pt x="466" y="63"/>
                    <a:pt x="349" y="1"/>
                    <a:pt x="23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8214788" y="4146838"/>
              <a:ext cx="10874" cy="18383"/>
            </a:xfrm>
            <a:custGeom>
              <a:avLst/>
              <a:gdLst/>
              <a:ahLst/>
              <a:cxnLst/>
              <a:rect l="l" t="t" r="r" b="b"/>
              <a:pathLst>
                <a:path w="404" h="683" extrusionOk="0">
                  <a:moveTo>
                    <a:pt x="217" y="0"/>
                  </a:moveTo>
                  <a:cubicBezTo>
                    <a:pt x="93" y="0"/>
                    <a:pt x="0" y="93"/>
                    <a:pt x="0" y="217"/>
                  </a:cubicBezTo>
                  <a:lnTo>
                    <a:pt x="0" y="465"/>
                  </a:lnTo>
                  <a:cubicBezTo>
                    <a:pt x="0" y="589"/>
                    <a:pt x="93" y="683"/>
                    <a:pt x="217" y="683"/>
                  </a:cubicBezTo>
                  <a:cubicBezTo>
                    <a:pt x="310" y="683"/>
                    <a:pt x="403" y="589"/>
                    <a:pt x="403" y="465"/>
                  </a:cubicBezTo>
                  <a:lnTo>
                    <a:pt x="403" y="217"/>
                  </a:lnTo>
                  <a:cubicBezTo>
                    <a:pt x="403" y="93"/>
                    <a:pt x="310"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8189730" y="4175206"/>
              <a:ext cx="10874" cy="18410"/>
            </a:xfrm>
            <a:custGeom>
              <a:avLst/>
              <a:gdLst/>
              <a:ahLst/>
              <a:cxnLst/>
              <a:rect l="l" t="t" r="r" b="b"/>
              <a:pathLst>
                <a:path w="404" h="684" extrusionOk="0">
                  <a:moveTo>
                    <a:pt x="218" y="1"/>
                  </a:moveTo>
                  <a:cubicBezTo>
                    <a:pt x="94" y="1"/>
                    <a:pt x="0" y="94"/>
                    <a:pt x="0" y="218"/>
                  </a:cubicBezTo>
                  <a:lnTo>
                    <a:pt x="0" y="466"/>
                  </a:lnTo>
                  <a:cubicBezTo>
                    <a:pt x="0"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8233979" y="4175206"/>
              <a:ext cx="10874" cy="18410"/>
            </a:xfrm>
            <a:custGeom>
              <a:avLst/>
              <a:gdLst/>
              <a:ahLst/>
              <a:cxnLst/>
              <a:rect l="l" t="t" r="r" b="b"/>
              <a:pathLst>
                <a:path w="404" h="684" extrusionOk="0">
                  <a:moveTo>
                    <a:pt x="218" y="1"/>
                  </a:moveTo>
                  <a:cubicBezTo>
                    <a:pt x="94" y="1"/>
                    <a:pt x="1" y="94"/>
                    <a:pt x="1" y="218"/>
                  </a:cubicBezTo>
                  <a:lnTo>
                    <a:pt x="1" y="466"/>
                  </a:lnTo>
                  <a:cubicBezTo>
                    <a:pt x="1"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8246494" y="4211945"/>
              <a:ext cx="11735" cy="17549"/>
            </a:xfrm>
            <a:custGeom>
              <a:avLst/>
              <a:gdLst/>
              <a:ahLst/>
              <a:cxnLst/>
              <a:rect l="l" t="t" r="r" b="b"/>
              <a:pathLst>
                <a:path w="436" h="652" extrusionOk="0">
                  <a:moveTo>
                    <a:pt x="218" y="1"/>
                  </a:moveTo>
                  <a:cubicBezTo>
                    <a:pt x="94" y="1"/>
                    <a:pt x="1" y="94"/>
                    <a:pt x="1" y="218"/>
                  </a:cubicBezTo>
                  <a:lnTo>
                    <a:pt x="1" y="466"/>
                  </a:lnTo>
                  <a:cubicBezTo>
                    <a:pt x="1" y="559"/>
                    <a:pt x="94" y="652"/>
                    <a:pt x="218" y="652"/>
                  </a:cubicBezTo>
                  <a:cubicBezTo>
                    <a:pt x="342" y="652"/>
                    <a:pt x="435" y="559"/>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8214788" y="4201099"/>
              <a:ext cx="10874" cy="18383"/>
            </a:xfrm>
            <a:custGeom>
              <a:avLst/>
              <a:gdLst/>
              <a:ahLst/>
              <a:cxnLst/>
              <a:rect l="l" t="t" r="r" b="b"/>
              <a:pathLst>
                <a:path w="404" h="683" extrusionOk="0">
                  <a:moveTo>
                    <a:pt x="217" y="0"/>
                  </a:moveTo>
                  <a:cubicBezTo>
                    <a:pt x="93" y="0"/>
                    <a:pt x="0" y="93"/>
                    <a:pt x="0" y="217"/>
                  </a:cubicBezTo>
                  <a:lnTo>
                    <a:pt x="0" y="466"/>
                  </a:lnTo>
                  <a:cubicBezTo>
                    <a:pt x="0" y="590"/>
                    <a:pt x="93" y="683"/>
                    <a:pt x="217" y="683"/>
                  </a:cubicBezTo>
                  <a:cubicBezTo>
                    <a:pt x="310" y="683"/>
                    <a:pt x="403" y="590"/>
                    <a:pt x="403" y="466"/>
                  </a:cubicBezTo>
                  <a:lnTo>
                    <a:pt x="403" y="217"/>
                  </a:lnTo>
                  <a:cubicBezTo>
                    <a:pt x="403" y="93"/>
                    <a:pt x="310"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8189730" y="4221958"/>
              <a:ext cx="10874" cy="18410"/>
            </a:xfrm>
            <a:custGeom>
              <a:avLst/>
              <a:gdLst/>
              <a:ahLst/>
              <a:cxnLst/>
              <a:rect l="l" t="t" r="r" b="b"/>
              <a:pathLst>
                <a:path w="404" h="684" extrusionOk="0">
                  <a:moveTo>
                    <a:pt x="218" y="1"/>
                  </a:moveTo>
                  <a:cubicBezTo>
                    <a:pt x="94" y="1"/>
                    <a:pt x="0" y="94"/>
                    <a:pt x="0" y="218"/>
                  </a:cubicBezTo>
                  <a:lnTo>
                    <a:pt x="0" y="466"/>
                  </a:lnTo>
                  <a:cubicBezTo>
                    <a:pt x="0"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8191399" y="4025048"/>
              <a:ext cx="19217" cy="16607"/>
            </a:xfrm>
            <a:custGeom>
              <a:avLst/>
              <a:gdLst/>
              <a:ahLst/>
              <a:cxnLst/>
              <a:rect l="l" t="t" r="r" b="b"/>
              <a:pathLst>
                <a:path w="714" h="617" extrusionOk="0">
                  <a:moveTo>
                    <a:pt x="401" y="1"/>
                  </a:moveTo>
                  <a:cubicBezTo>
                    <a:pt x="325" y="1"/>
                    <a:pt x="247" y="29"/>
                    <a:pt x="187" y="89"/>
                  </a:cubicBezTo>
                  <a:cubicBezTo>
                    <a:pt x="1" y="275"/>
                    <a:pt x="125" y="617"/>
                    <a:pt x="404" y="617"/>
                  </a:cubicBezTo>
                  <a:cubicBezTo>
                    <a:pt x="559" y="617"/>
                    <a:pt x="714" y="462"/>
                    <a:pt x="714" y="306"/>
                  </a:cubicBezTo>
                  <a:cubicBezTo>
                    <a:pt x="714" y="119"/>
                    <a:pt x="559" y="1"/>
                    <a:pt x="40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8232310" y="4024940"/>
              <a:ext cx="21720" cy="16714"/>
            </a:xfrm>
            <a:custGeom>
              <a:avLst/>
              <a:gdLst/>
              <a:ahLst/>
              <a:cxnLst/>
              <a:rect l="l" t="t" r="r" b="b"/>
              <a:pathLst>
                <a:path w="807" h="621" extrusionOk="0">
                  <a:moveTo>
                    <a:pt x="404" y="0"/>
                  </a:moveTo>
                  <a:cubicBezTo>
                    <a:pt x="0" y="0"/>
                    <a:pt x="0" y="621"/>
                    <a:pt x="404" y="621"/>
                  </a:cubicBezTo>
                  <a:cubicBezTo>
                    <a:pt x="807" y="621"/>
                    <a:pt x="807" y="0"/>
                    <a:pt x="404"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8206418" y="4048060"/>
              <a:ext cx="33052" cy="16149"/>
            </a:xfrm>
            <a:custGeom>
              <a:avLst/>
              <a:gdLst/>
              <a:ahLst/>
              <a:cxnLst/>
              <a:rect l="l" t="t" r="r" b="b"/>
              <a:pathLst>
                <a:path w="1228" h="600" extrusionOk="0">
                  <a:moveTo>
                    <a:pt x="943" y="0"/>
                  </a:moveTo>
                  <a:cubicBezTo>
                    <a:pt x="883" y="0"/>
                    <a:pt x="822" y="30"/>
                    <a:pt x="776" y="103"/>
                  </a:cubicBezTo>
                  <a:cubicBezTo>
                    <a:pt x="730" y="149"/>
                    <a:pt x="668" y="173"/>
                    <a:pt x="606" y="173"/>
                  </a:cubicBezTo>
                  <a:cubicBezTo>
                    <a:pt x="544" y="173"/>
                    <a:pt x="482" y="149"/>
                    <a:pt x="435" y="103"/>
                  </a:cubicBezTo>
                  <a:cubicBezTo>
                    <a:pt x="375" y="43"/>
                    <a:pt x="302" y="9"/>
                    <a:pt x="233" y="9"/>
                  </a:cubicBezTo>
                  <a:cubicBezTo>
                    <a:pt x="195" y="9"/>
                    <a:pt x="158" y="19"/>
                    <a:pt x="125" y="41"/>
                  </a:cubicBezTo>
                  <a:cubicBezTo>
                    <a:pt x="32" y="103"/>
                    <a:pt x="1" y="227"/>
                    <a:pt x="94" y="351"/>
                  </a:cubicBezTo>
                  <a:cubicBezTo>
                    <a:pt x="187" y="506"/>
                    <a:pt x="404" y="599"/>
                    <a:pt x="590" y="599"/>
                  </a:cubicBezTo>
                  <a:cubicBezTo>
                    <a:pt x="807" y="599"/>
                    <a:pt x="993" y="506"/>
                    <a:pt x="1118" y="351"/>
                  </a:cubicBezTo>
                  <a:cubicBezTo>
                    <a:pt x="1227" y="176"/>
                    <a:pt x="1089" y="0"/>
                    <a:pt x="943"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 name="Google Shape;303;p35"/>
          <p:cNvGrpSpPr/>
          <p:nvPr/>
        </p:nvGrpSpPr>
        <p:grpSpPr>
          <a:xfrm>
            <a:off x="2145649" y="1647924"/>
            <a:ext cx="186829" cy="423065"/>
            <a:chOff x="7333134" y="3368106"/>
            <a:chExt cx="166173" cy="376326"/>
          </a:xfrm>
        </p:grpSpPr>
        <p:sp>
          <p:nvSpPr>
            <p:cNvPr id="304" name="Google Shape;304;p35"/>
            <p:cNvSpPr/>
            <p:nvPr/>
          </p:nvSpPr>
          <p:spPr>
            <a:xfrm>
              <a:off x="7385726" y="3659246"/>
              <a:ext cx="31760" cy="85186"/>
            </a:xfrm>
            <a:custGeom>
              <a:avLst/>
              <a:gdLst/>
              <a:ahLst/>
              <a:cxnLst/>
              <a:rect l="l" t="t" r="r" b="b"/>
              <a:pathLst>
                <a:path w="1180" h="3165" extrusionOk="0">
                  <a:moveTo>
                    <a:pt x="1180" y="1"/>
                  </a:moveTo>
                  <a:lnTo>
                    <a:pt x="621" y="373"/>
                  </a:lnTo>
                  <a:cubicBezTo>
                    <a:pt x="606" y="389"/>
                    <a:pt x="582" y="396"/>
                    <a:pt x="555" y="396"/>
                  </a:cubicBezTo>
                  <a:cubicBezTo>
                    <a:pt x="528" y="396"/>
                    <a:pt x="497" y="389"/>
                    <a:pt x="466" y="373"/>
                  </a:cubicBezTo>
                  <a:lnTo>
                    <a:pt x="1" y="63"/>
                  </a:lnTo>
                  <a:lnTo>
                    <a:pt x="1" y="2576"/>
                  </a:lnTo>
                  <a:cubicBezTo>
                    <a:pt x="1" y="2886"/>
                    <a:pt x="280" y="3165"/>
                    <a:pt x="621" y="3165"/>
                  </a:cubicBezTo>
                  <a:cubicBezTo>
                    <a:pt x="931" y="3134"/>
                    <a:pt x="1180" y="2855"/>
                    <a:pt x="1180" y="2545"/>
                  </a:cubicBezTo>
                  <a:lnTo>
                    <a:pt x="1180"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7404108" y="3659246"/>
              <a:ext cx="13377" cy="85186"/>
            </a:xfrm>
            <a:custGeom>
              <a:avLst/>
              <a:gdLst/>
              <a:ahLst/>
              <a:cxnLst/>
              <a:rect l="l" t="t" r="r" b="b"/>
              <a:pathLst>
                <a:path w="497" h="3165" extrusionOk="0">
                  <a:moveTo>
                    <a:pt x="497" y="1"/>
                  </a:moveTo>
                  <a:lnTo>
                    <a:pt x="0" y="342"/>
                  </a:lnTo>
                  <a:lnTo>
                    <a:pt x="0" y="3165"/>
                  </a:lnTo>
                  <a:cubicBezTo>
                    <a:pt x="279" y="3103"/>
                    <a:pt x="497" y="2855"/>
                    <a:pt x="497" y="2576"/>
                  </a:cubicBezTo>
                  <a:lnTo>
                    <a:pt x="49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7417458" y="3659246"/>
              <a:ext cx="32594" cy="84432"/>
            </a:xfrm>
            <a:custGeom>
              <a:avLst/>
              <a:gdLst/>
              <a:ahLst/>
              <a:cxnLst/>
              <a:rect l="l" t="t" r="r" b="b"/>
              <a:pathLst>
                <a:path w="1211" h="3137" extrusionOk="0">
                  <a:moveTo>
                    <a:pt x="1" y="1"/>
                  </a:moveTo>
                  <a:lnTo>
                    <a:pt x="1" y="2545"/>
                  </a:lnTo>
                  <a:cubicBezTo>
                    <a:pt x="1" y="2868"/>
                    <a:pt x="252" y="3136"/>
                    <a:pt x="569" y="3136"/>
                  </a:cubicBezTo>
                  <a:cubicBezTo>
                    <a:pt x="586" y="3136"/>
                    <a:pt x="604" y="3135"/>
                    <a:pt x="621" y="3134"/>
                  </a:cubicBezTo>
                  <a:cubicBezTo>
                    <a:pt x="931" y="3134"/>
                    <a:pt x="1210" y="2855"/>
                    <a:pt x="1210" y="2545"/>
                  </a:cubicBezTo>
                  <a:lnTo>
                    <a:pt x="1210" y="63"/>
                  </a:lnTo>
                  <a:lnTo>
                    <a:pt x="714" y="373"/>
                  </a:lnTo>
                  <a:cubicBezTo>
                    <a:pt x="699" y="389"/>
                    <a:pt x="675" y="396"/>
                    <a:pt x="648" y="396"/>
                  </a:cubicBezTo>
                  <a:cubicBezTo>
                    <a:pt x="621" y="396"/>
                    <a:pt x="590" y="389"/>
                    <a:pt x="559" y="373"/>
                  </a:cubicBezTo>
                  <a:lnTo>
                    <a:pt x="1"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7435841" y="3660915"/>
              <a:ext cx="14211" cy="83517"/>
            </a:xfrm>
            <a:custGeom>
              <a:avLst/>
              <a:gdLst/>
              <a:ahLst/>
              <a:cxnLst/>
              <a:rect l="l" t="t" r="r" b="b"/>
              <a:pathLst>
                <a:path w="528" h="3103" extrusionOk="0">
                  <a:moveTo>
                    <a:pt x="527" y="1"/>
                  </a:moveTo>
                  <a:lnTo>
                    <a:pt x="31" y="311"/>
                  </a:lnTo>
                  <a:lnTo>
                    <a:pt x="0" y="311"/>
                  </a:lnTo>
                  <a:lnTo>
                    <a:pt x="0" y="342"/>
                  </a:lnTo>
                  <a:lnTo>
                    <a:pt x="0" y="3103"/>
                  </a:lnTo>
                  <a:cubicBezTo>
                    <a:pt x="310" y="3041"/>
                    <a:pt x="527" y="2793"/>
                    <a:pt x="527" y="2483"/>
                  </a:cubicBezTo>
                  <a:lnTo>
                    <a:pt x="52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7343146" y="3476412"/>
              <a:ext cx="149486" cy="141331"/>
            </a:xfrm>
            <a:custGeom>
              <a:avLst/>
              <a:gdLst/>
              <a:ahLst/>
              <a:cxnLst/>
              <a:rect l="l" t="t" r="r" b="b"/>
              <a:pathLst>
                <a:path w="5554" h="5251" extrusionOk="0">
                  <a:moveTo>
                    <a:pt x="1552" y="1"/>
                  </a:moveTo>
                  <a:lnTo>
                    <a:pt x="1428" y="63"/>
                  </a:lnTo>
                  <a:cubicBezTo>
                    <a:pt x="1180" y="187"/>
                    <a:pt x="994" y="311"/>
                    <a:pt x="776" y="466"/>
                  </a:cubicBezTo>
                  <a:cubicBezTo>
                    <a:pt x="280" y="807"/>
                    <a:pt x="1" y="1397"/>
                    <a:pt x="32" y="1986"/>
                  </a:cubicBezTo>
                  <a:lnTo>
                    <a:pt x="32" y="4809"/>
                  </a:lnTo>
                  <a:cubicBezTo>
                    <a:pt x="32" y="5103"/>
                    <a:pt x="249" y="5251"/>
                    <a:pt x="466" y="5251"/>
                  </a:cubicBezTo>
                  <a:cubicBezTo>
                    <a:pt x="683" y="5251"/>
                    <a:pt x="900" y="5103"/>
                    <a:pt x="900" y="4809"/>
                  </a:cubicBezTo>
                  <a:lnTo>
                    <a:pt x="900" y="2451"/>
                  </a:lnTo>
                  <a:lnTo>
                    <a:pt x="4685" y="2451"/>
                  </a:lnTo>
                  <a:lnTo>
                    <a:pt x="4685" y="4809"/>
                  </a:lnTo>
                  <a:cubicBezTo>
                    <a:pt x="4685" y="5103"/>
                    <a:pt x="4902" y="5251"/>
                    <a:pt x="5119" y="5251"/>
                  </a:cubicBezTo>
                  <a:cubicBezTo>
                    <a:pt x="5336" y="5251"/>
                    <a:pt x="5553" y="5103"/>
                    <a:pt x="5553" y="4809"/>
                  </a:cubicBezTo>
                  <a:lnTo>
                    <a:pt x="5553" y="1986"/>
                  </a:lnTo>
                  <a:cubicBezTo>
                    <a:pt x="5553" y="1397"/>
                    <a:pt x="5274" y="838"/>
                    <a:pt x="4778" y="466"/>
                  </a:cubicBezTo>
                  <a:cubicBezTo>
                    <a:pt x="4530" y="280"/>
                    <a:pt x="4282" y="125"/>
                    <a:pt x="4002" y="1"/>
                  </a:cubicBezTo>
                  <a:cubicBezTo>
                    <a:pt x="3832" y="606"/>
                    <a:pt x="3312" y="908"/>
                    <a:pt x="2789" y="908"/>
                  </a:cubicBezTo>
                  <a:cubicBezTo>
                    <a:pt x="2265" y="908"/>
                    <a:pt x="1738" y="606"/>
                    <a:pt x="1552"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7448357" y="3476412"/>
              <a:ext cx="45110" cy="141115"/>
            </a:xfrm>
            <a:custGeom>
              <a:avLst/>
              <a:gdLst/>
              <a:ahLst/>
              <a:cxnLst/>
              <a:rect l="l" t="t" r="r" b="b"/>
              <a:pathLst>
                <a:path w="1676" h="5243" extrusionOk="0">
                  <a:moveTo>
                    <a:pt x="93" y="1"/>
                  </a:moveTo>
                  <a:cubicBezTo>
                    <a:pt x="62" y="63"/>
                    <a:pt x="31" y="125"/>
                    <a:pt x="0" y="218"/>
                  </a:cubicBezTo>
                  <a:cubicBezTo>
                    <a:pt x="124" y="280"/>
                    <a:pt x="248" y="373"/>
                    <a:pt x="404" y="466"/>
                  </a:cubicBezTo>
                  <a:cubicBezTo>
                    <a:pt x="869" y="838"/>
                    <a:pt x="1179" y="1397"/>
                    <a:pt x="1179" y="1986"/>
                  </a:cubicBezTo>
                  <a:lnTo>
                    <a:pt x="1179" y="5243"/>
                  </a:lnTo>
                  <a:lnTo>
                    <a:pt x="1241" y="5243"/>
                  </a:lnTo>
                  <a:cubicBezTo>
                    <a:pt x="1489" y="5243"/>
                    <a:pt x="1675" y="5057"/>
                    <a:pt x="1675" y="4809"/>
                  </a:cubicBezTo>
                  <a:lnTo>
                    <a:pt x="1675" y="1986"/>
                  </a:lnTo>
                  <a:cubicBezTo>
                    <a:pt x="1675" y="1397"/>
                    <a:pt x="1396" y="838"/>
                    <a:pt x="900" y="466"/>
                  </a:cubicBezTo>
                  <a:lnTo>
                    <a:pt x="869" y="466"/>
                  </a:lnTo>
                  <a:cubicBezTo>
                    <a:pt x="621" y="280"/>
                    <a:pt x="373" y="125"/>
                    <a:pt x="93" y="1"/>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7353185" y="3542381"/>
              <a:ext cx="13377" cy="75147"/>
            </a:xfrm>
            <a:custGeom>
              <a:avLst/>
              <a:gdLst/>
              <a:ahLst/>
              <a:cxnLst/>
              <a:rect l="l" t="t" r="r" b="b"/>
              <a:pathLst>
                <a:path w="497" h="2792" extrusionOk="0">
                  <a:moveTo>
                    <a:pt x="496" y="0"/>
                  </a:moveTo>
                  <a:cubicBezTo>
                    <a:pt x="217" y="0"/>
                    <a:pt x="0" y="217"/>
                    <a:pt x="0" y="497"/>
                  </a:cubicBezTo>
                  <a:lnTo>
                    <a:pt x="0" y="2792"/>
                  </a:lnTo>
                  <a:lnTo>
                    <a:pt x="62" y="2792"/>
                  </a:lnTo>
                  <a:cubicBezTo>
                    <a:pt x="186" y="2792"/>
                    <a:pt x="279" y="2761"/>
                    <a:pt x="372" y="2668"/>
                  </a:cubicBezTo>
                  <a:cubicBezTo>
                    <a:pt x="465" y="2575"/>
                    <a:pt x="496" y="2482"/>
                    <a:pt x="496" y="2358"/>
                  </a:cubicBezTo>
                  <a:lnTo>
                    <a:pt x="496" y="0"/>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7333134" y="3368725"/>
              <a:ext cx="166173" cy="136109"/>
            </a:xfrm>
            <a:custGeom>
              <a:avLst/>
              <a:gdLst/>
              <a:ahLst/>
              <a:cxnLst/>
              <a:rect l="l" t="t" r="r" b="b"/>
              <a:pathLst>
                <a:path w="6174" h="5057" extrusionOk="0">
                  <a:moveTo>
                    <a:pt x="3103" y="0"/>
                  </a:moveTo>
                  <a:cubicBezTo>
                    <a:pt x="1490" y="0"/>
                    <a:pt x="621" y="1458"/>
                    <a:pt x="528" y="3102"/>
                  </a:cubicBezTo>
                  <a:cubicBezTo>
                    <a:pt x="218" y="3133"/>
                    <a:pt x="1" y="3412"/>
                    <a:pt x="1" y="3723"/>
                  </a:cubicBezTo>
                  <a:cubicBezTo>
                    <a:pt x="1" y="3878"/>
                    <a:pt x="94" y="4064"/>
                    <a:pt x="218" y="4188"/>
                  </a:cubicBezTo>
                  <a:cubicBezTo>
                    <a:pt x="187" y="4281"/>
                    <a:pt x="156" y="4374"/>
                    <a:pt x="156" y="4467"/>
                  </a:cubicBezTo>
                  <a:cubicBezTo>
                    <a:pt x="156" y="4746"/>
                    <a:pt x="342" y="4994"/>
                    <a:pt x="590" y="5056"/>
                  </a:cubicBezTo>
                  <a:cubicBezTo>
                    <a:pt x="714" y="4839"/>
                    <a:pt x="900" y="4622"/>
                    <a:pt x="1117" y="4467"/>
                  </a:cubicBezTo>
                  <a:lnTo>
                    <a:pt x="1148" y="4467"/>
                  </a:lnTo>
                  <a:cubicBezTo>
                    <a:pt x="1334" y="4312"/>
                    <a:pt x="1552" y="4188"/>
                    <a:pt x="1769" y="4095"/>
                  </a:cubicBezTo>
                  <a:lnTo>
                    <a:pt x="1924" y="4002"/>
                  </a:lnTo>
                  <a:cubicBezTo>
                    <a:pt x="1800" y="3723"/>
                    <a:pt x="1738" y="3412"/>
                    <a:pt x="1738" y="3133"/>
                  </a:cubicBezTo>
                  <a:cubicBezTo>
                    <a:pt x="2203" y="3056"/>
                    <a:pt x="2668" y="3017"/>
                    <a:pt x="3134" y="3017"/>
                  </a:cubicBezTo>
                  <a:cubicBezTo>
                    <a:pt x="3599" y="3017"/>
                    <a:pt x="4064" y="3056"/>
                    <a:pt x="4529" y="3133"/>
                  </a:cubicBezTo>
                  <a:cubicBezTo>
                    <a:pt x="4498" y="3412"/>
                    <a:pt x="4467" y="3723"/>
                    <a:pt x="4343" y="4002"/>
                  </a:cubicBezTo>
                  <a:cubicBezTo>
                    <a:pt x="4623" y="4157"/>
                    <a:pt x="4871" y="4312"/>
                    <a:pt x="5119" y="4498"/>
                  </a:cubicBezTo>
                  <a:cubicBezTo>
                    <a:pt x="5336" y="4653"/>
                    <a:pt x="5491" y="4839"/>
                    <a:pt x="5615" y="5056"/>
                  </a:cubicBezTo>
                  <a:cubicBezTo>
                    <a:pt x="5925" y="4901"/>
                    <a:pt x="6049" y="4529"/>
                    <a:pt x="5894" y="4219"/>
                  </a:cubicBezTo>
                  <a:cubicBezTo>
                    <a:pt x="6049" y="4095"/>
                    <a:pt x="6142" y="3909"/>
                    <a:pt x="6142" y="3723"/>
                  </a:cubicBezTo>
                  <a:lnTo>
                    <a:pt x="6174" y="3723"/>
                  </a:lnTo>
                  <a:cubicBezTo>
                    <a:pt x="6174" y="3412"/>
                    <a:pt x="5956" y="3133"/>
                    <a:pt x="5646" y="3102"/>
                  </a:cubicBezTo>
                  <a:cubicBezTo>
                    <a:pt x="5584" y="1458"/>
                    <a:pt x="4716" y="0"/>
                    <a:pt x="310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7409115" y="3368106"/>
              <a:ext cx="90192" cy="135894"/>
            </a:xfrm>
            <a:custGeom>
              <a:avLst/>
              <a:gdLst/>
              <a:ahLst/>
              <a:cxnLst/>
              <a:rect l="l" t="t" r="r" b="b"/>
              <a:pathLst>
                <a:path w="3351" h="5049" extrusionOk="0">
                  <a:moveTo>
                    <a:pt x="140" y="0"/>
                  </a:moveTo>
                  <a:cubicBezTo>
                    <a:pt x="93" y="0"/>
                    <a:pt x="47" y="8"/>
                    <a:pt x="0" y="23"/>
                  </a:cubicBezTo>
                  <a:cubicBezTo>
                    <a:pt x="1458" y="178"/>
                    <a:pt x="2234" y="1822"/>
                    <a:pt x="2327" y="3373"/>
                  </a:cubicBezTo>
                  <a:cubicBezTo>
                    <a:pt x="2345" y="3371"/>
                    <a:pt x="2363" y="3370"/>
                    <a:pt x="2380" y="3370"/>
                  </a:cubicBezTo>
                  <a:cubicBezTo>
                    <a:pt x="2633" y="3370"/>
                    <a:pt x="2821" y="3575"/>
                    <a:pt x="2792" y="3808"/>
                  </a:cubicBezTo>
                  <a:cubicBezTo>
                    <a:pt x="2823" y="3963"/>
                    <a:pt x="2730" y="4118"/>
                    <a:pt x="2606" y="4211"/>
                  </a:cubicBezTo>
                  <a:cubicBezTo>
                    <a:pt x="2668" y="4304"/>
                    <a:pt x="2668" y="4397"/>
                    <a:pt x="2668" y="4490"/>
                  </a:cubicBezTo>
                  <a:cubicBezTo>
                    <a:pt x="2668" y="4583"/>
                    <a:pt x="2668" y="4676"/>
                    <a:pt x="2637" y="4738"/>
                  </a:cubicBezTo>
                  <a:cubicBezTo>
                    <a:pt x="2699" y="4831"/>
                    <a:pt x="2761" y="4924"/>
                    <a:pt x="2823" y="5048"/>
                  </a:cubicBezTo>
                  <a:cubicBezTo>
                    <a:pt x="3133" y="4893"/>
                    <a:pt x="3288" y="4521"/>
                    <a:pt x="3133" y="4211"/>
                  </a:cubicBezTo>
                  <a:cubicBezTo>
                    <a:pt x="3254" y="4090"/>
                    <a:pt x="3346" y="3911"/>
                    <a:pt x="3350" y="3729"/>
                  </a:cubicBezTo>
                  <a:lnTo>
                    <a:pt x="3350" y="3729"/>
                  </a:lnTo>
                  <a:cubicBezTo>
                    <a:pt x="3350" y="3735"/>
                    <a:pt x="3351" y="3740"/>
                    <a:pt x="3351" y="3746"/>
                  </a:cubicBezTo>
                  <a:lnTo>
                    <a:pt x="3351" y="3715"/>
                  </a:lnTo>
                  <a:cubicBezTo>
                    <a:pt x="3351" y="3720"/>
                    <a:pt x="3350" y="3724"/>
                    <a:pt x="3350" y="3729"/>
                  </a:cubicBezTo>
                  <a:lnTo>
                    <a:pt x="3350" y="3729"/>
                  </a:lnTo>
                  <a:cubicBezTo>
                    <a:pt x="3343" y="3426"/>
                    <a:pt x="3128" y="3156"/>
                    <a:pt x="2823" y="3125"/>
                  </a:cubicBezTo>
                  <a:cubicBezTo>
                    <a:pt x="2761" y="1481"/>
                    <a:pt x="1893" y="23"/>
                    <a:pt x="280" y="23"/>
                  </a:cubicBezTo>
                  <a:cubicBezTo>
                    <a:pt x="233" y="8"/>
                    <a:pt x="187" y="0"/>
                    <a:pt x="14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7380719" y="3403365"/>
              <a:ext cx="74339" cy="48878"/>
            </a:xfrm>
            <a:custGeom>
              <a:avLst/>
              <a:gdLst/>
              <a:ahLst/>
              <a:cxnLst/>
              <a:rect l="l" t="t" r="r" b="b"/>
              <a:pathLst>
                <a:path w="2762" h="1816" extrusionOk="0">
                  <a:moveTo>
                    <a:pt x="1397" y="1"/>
                  </a:moveTo>
                  <a:cubicBezTo>
                    <a:pt x="1366" y="1"/>
                    <a:pt x="1335" y="16"/>
                    <a:pt x="1304" y="47"/>
                  </a:cubicBezTo>
                  <a:lnTo>
                    <a:pt x="1273" y="47"/>
                  </a:lnTo>
                  <a:cubicBezTo>
                    <a:pt x="962" y="388"/>
                    <a:pt x="528" y="605"/>
                    <a:pt x="94" y="730"/>
                  </a:cubicBezTo>
                  <a:cubicBezTo>
                    <a:pt x="32" y="730"/>
                    <a:pt x="1" y="792"/>
                    <a:pt x="1" y="854"/>
                  </a:cubicBezTo>
                  <a:lnTo>
                    <a:pt x="1" y="1815"/>
                  </a:lnTo>
                  <a:cubicBezTo>
                    <a:pt x="451" y="1738"/>
                    <a:pt x="908" y="1699"/>
                    <a:pt x="1369" y="1699"/>
                  </a:cubicBezTo>
                  <a:cubicBezTo>
                    <a:pt x="1831" y="1699"/>
                    <a:pt x="2296" y="1738"/>
                    <a:pt x="2761" y="1815"/>
                  </a:cubicBezTo>
                  <a:lnTo>
                    <a:pt x="2761" y="854"/>
                  </a:lnTo>
                  <a:cubicBezTo>
                    <a:pt x="2761" y="792"/>
                    <a:pt x="2730" y="730"/>
                    <a:pt x="2668" y="699"/>
                  </a:cubicBezTo>
                  <a:cubicBezTo>
                    <a:pt x="2234" y="574"/>
                    <a:pt x="1831" y="357"/>
                    <a:pt x="1490" y="47"/>
                  </a:cubicBezTo>
                  <a:cubicBezTo>
                    <a:pt x="1459" y="16"/>
                    <a:pt x="1428" y="1"/>
                    <a:pt x="1397"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7441682" y="3418814"/>
              <a:ext cx="13377" cy="33428"/>
            </a:xfrm>
            <a:custGeom>
              <a:avLst/>
              <a:gdLst/>
              <a:ahLst/>
              <a:cxnLst/>
              <a:rect l="l" t="t" r="r" b="b"/>
              <a:pathLst>
                <a:path w="497" h="1242" extrusionOk="0">
                  <a:moveTo>
                    <a:pt x="0" y="0"/>
                  </a:moveTo>
                  <a:lnTo>
                    <a:pt x="0" y="1179"/>
                  </a:lnTo>
                  <a:lnTo>
                    <a:pt x="496" y="1241"/>
                  </a:lnTo>
                  <a:lnTo>
                    <a:pt x="496" y="280"/>
                  </a:lnTo>
                  <a:cubicBezTo>
                    <a:pt x="496" y="218"/>
                    <a:pt x="465" y="156"/>
                    <a:pt x="403" y="125"/>
                  </a:cubicBezTo>
                  <a:cubicBezTo>
                    <a:pt x="248" y="93"/>
                    <a:pt x="124" y="62"/>
                    <a:pt x="0"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7380719" y="3448878"/>
              <a:ext cx="74339" cy="51784"/>
            </a:xfrm>
            <a:custGeom>
              <a:avLst/>
              <a:gdLst/>
              <a:ahLst/>
              <a:cxnLst/>
              <a:rect l="l" t="t" r="r" b="b"/>
              <a:pathLst>
                <a:path w="2762" h="1924" extrusionOk="0">
                  <a:moveTo>
                    <a:pt x="1366" y="0"/>
                  </a:moveTo>
                  <a:cubicBezTo>
                    <a:pt x="900" y="31"/>
                    <a:pt x="435" y="62"/>
                    <a:pt x="1" y="124"/>
                  </a:cubicBezTo>
                  <a:cubicBezTo>
                    <a:pt x="1" y="124"/>
                    <a:pt x="1" y="1923"/>
                    <a:pt x="1366" y="1923"/>
                  </a:cubicBezTo>
                  <a:cubicBezTo>
                    <a:pt x="2761" y="1923"/>
                    <a:pt x="2761" y="124"/>
                    <a:pt x="2761" y="124"/>
                  </a:cubicBezTo>
                  <a:cubicBezTo>
                    <a:pt x="2296" y="62"/>
                    <a:pt x="1831" y="31"/>
                    <a:pt x="136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7410783" y="3450547"/>
              <a:ext cx="44275" cy="50116"/>
            </a:xfrm>
            <a:custGeom>
              <a:avLst/>
              <a:gdLst/>
              <a:ahLst/>
              <a:cxnLst/>
              <a:rect l="l" t="t" r="r" b="b"/>
              <a:pathLst>
                <a:path w="1645" h="1862" extrusionOk="0">
                  <a:moveTo>
                    <a:pt x="1148" y="0"/>
                  </a:moveTo>
                  <a:lnTo>
                    <a:pt x="1148" y="62"/>
                  </a:lnTo>
                  <a:cubicBezTo>
                    <a:pt x="1148" y="62"/>
                    <a:pt x="1148" y="1644"/>
                    <a:pt x="0" y="1830"/>
                  </a:cubicBezTo>
                  <a:cubicBezTo>
                    <a:pt x="94" y="1861"/>
                    <a:pt x="187" y="1861"/>
                    <a:pt x="249" y="1861"/>
                  </a:cubicBezTo>
                  <a:cubicBezTo>
                    <a:pt x="1644" y="1861"/>
                    <a:pt x="1644" y="62"/>
                    <a:pt x="1644" y="62"/>
                  </a:cubicBezTo>
                  <a:lnTo>
                    <a:pt x="114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7364866" y="3478081"/>
              <a:ext cx="104376" cy="191850"/>
            </a:xfrm>
            <a:custGeom>
              <a:avLst/>
              <a:gdLst/>
              <a:ahLst/>
              <a:cxnLst/>
              <a:rect l="l" t="t" r="r" b="b"/>
              <a:pathLst>
                <a:path w="3878" h="7128" extrusionOk="0">
                  <a:moveTo>
                    <a:pt x="621" y="1"/>
                  </a:moveTo>
                  <a:cubicBezTo>
                    <a:pt x="404" y="125"/>
                    <a:pt x="187" y="249"/>
                    <a:pt x="0" y="404"/>
                  </a:cubicBezTo>
                  <a:cubicBezTo>
                    <a:pt x="155" y="745"/>
                    <a:pt x="280" y="1149"/>
                    <a:pt x="404" y="1521"/>
                  </a:cubicBezTo>
                  <a:cubicBezTo>
                    <a:pt x="404" y="1831"/>
                    <a:pt x="311" y="2141"/>
                    <a:pt x="93" y="2389"/>
                  </a:cubicBezTo>
                  <a:lnTo>
                    <a:pt x="93" y="6887"/>
                  </a:lnTo>
                  <a:cubicBezTo>
                    <a:pt x="93" y="6978"/>
                    <a:pt x="160" y="7035"/>
                    <a:pt x="232" y="7035"/>
                  </a:cubicBezTo>
                  <a:cubicBezTo>
                    <a:pt x="258" y="7035"/>
                    <a:pt x="286" y="7028"/>
                    <a:pt x="311" y="7011"/>
                  </a:cubicBezTo>
                  <a:lnTo>
                    <a:pt x="714" y="6732"/>
                  </a:lnTo>
                  <a:lnTo>
                    <a:pt x="807" y="6794"/>
                  </a:lnTo>
                  <a:lnTo>
                    <a:pt x="1272" y="7104"/>
                  </a:lnTo>
                  <a:cubicBezTo>
                    <a:pt x="1303" y="7120"/>
                    <a:pt x="1334" y="7127"/>
                    <a:pt x="1361" y="7127"/>
                  </a:cubicBezTo>
                  <a:cubicBezTo>
                    <a:pt x="1389" y="7127"/>
                    <a:pt x="1412" y="7120"/>
                    <a:pt x="1427" y="7104"/>
                  </a:cubicBezTo>
                  <a:lnTo>
                    <a:pt x="1986" y="6732"/>
                  </a:lnTo>
                  <a:lnTo>
                    <a:pt x="2544" y="7104"/>
                  </a:lnTo>
                  <a:cubicBezTo>
                    <a:pt x="2559" y="7120"/>
                    <a:pt x="2583" y="7127"/>
                    <a:pt x="2610" y="7127"/>
                  </a:cubicBezTo>
                  <a:cubicBezTo>
                    <a:pt x="2637" y="7127"/>
                    <a:pt x="2668" y="7120"/>
                    <a:pt x="2699" y="7104"/>
                  </a:cubicBezTo>
                  <a:lnTo>
                    <a:pt x="3164" y="6794"/>
                  </a:lnTo>
                  <a:lnTo>
                    <a:pt x="3257" y="6732"/>
                  </a:lnTo>
                  <a:lnTo>
                    <a:pt x="3630" y="7011"/>
                  </a:lnTo>
                  <a:cubicBezTo>
                    <a:pt x="3655" y="7028"/>
                    <a:pt x="3684" y="7035"/>
                    <a:pt x="3714" y="7035"/>
                  </a:cubicBezTo>
                  <a:cubicBezTo>
                    <a:pt x="3795" y="7035"/>
                    <a:pt x="3878" y="6978"/>
                    <a:pt x="3878" y="6887"/>
                  </a:cubicBezTo>
                  <a:lnTo>
                    <a:pt x="3878" y="2296"/>
                  </a:lnTo>
                  <a:cubicBezTo>
                    <a:pt x="3878" y="2234"/>
                    <a:pt x="3816" y="2172"/>
                    <a:pt x="3754" y="2172"/>
                  </a:cubicBezTo>
                  <a:cubicBezTo>
                    <a:pt x="3350" y="2141"/>
                    <a:pt x="2203" y="2048"/>
                    <a:pt x="1520" y="1521"/>
                  </a:cubicBezTo>
                  <a:cubicBezTo>
                    <a:pt x="1086" y="1180"/>
                    <a:pt x="714" y="218"/>
                    <a:pt x="621"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7455032" y="3535706"/>
              <a:ext cx="13377" cy="131641"/>
            </a:xfrm>
            <a:custGeom>
              <a:avLst/>
              <a:gdLst/>
              <a:ahLst/>
              <a:cxnLst/>
              <a:rect l="l" t="t" r="r" b="b"/>
              <a:pathLst>
                <a:path w="497" h="4891" extrusionOk="0">
                  <a:moveTo>
                    <a:pt x="0" y="0"/>
                  </a:moveTo>
                  <a:lnTo>
                    <a:pt x="0" y="4653"/>
                  </a:lnTo>
                  <a:lnTo>
                    <a:pt x="280" y="4870"/>
                  </a:lnTo>
                  <a:cubicBezTo>
                    <a:pt x="301" y="4884"/>
                    <a:pt x="323" y="4890"/>
                    <a:pt x="346" y="4890"/>
                  </a:cubicBezTo>
                  <a:cubicBezTo>
                    <a:pt x="422" y="4890"/>
                    <a:pt x="497" y="4818"/>
                    <a:pt x="497" y="4746"/>
                  </a:cubicBezTo>
                  <a:lnTo>
                    <a:pt x="497" y="155"/>
                  </a:lnTo>
                  <a:cubicBezTo>
                    <a:pt x="497" y="93"/>
                    <a:pt x="435" y="31"/>
                    <a:pt x="373" y="31"/>
                  </a:cubicBezTo>
                  <a:cubicBezTo>
                    <a:pt x="280" y="31"/>
                    <a:pt x="156" y="31"/>
                    <a:pt x="0"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7385726" y="3531534"/>
              <a:ext cx="11735" cy="18383"/>
            </a:xfrm>
            <a:custGeom>
              <a:avLst/>
              <a:gdLst/>
              <a:ahLst/>
              <a:cxnLst/>
              <a:rect l="l" t="t" r="r" b="b"/>
              <a:pathLst>
                <a:path w="436" h="683" extrusionOk="0">
                  <a:moveTo>
                    <a:pt x="218" y="0"/>
                  </a:moveTo>
                  <a:cubicBezTo>
                    <a:pt x="94" y="0"/>
                    <a:pt x="1" y="93"/>
                    <a:pt x="1" y="217"/>
                  </a:cubicBezTo>
                  <a:lnTo>
                    <a:pt x="1" y="465"/>
                  </a:lnTo>
                  <a:cubicBezTo>
                    <a:pt x="1" y="558"/>
                    <a:pt x="94" y="651"/>
                    <a:pt x="218" y="682"/>
                  </a:cubicBezTo>
                  <a:cubicBezTo>
                    <a:pt x="342" y="682"/>
                    <a:pt x="435" y="558"/>
                    <a:pt x="435" y="465"/>
                  </a:cubicBezTo>
                  <a:lnTo>
                    <a:pt x="435" y="217"/>
                  </a:lnTo>
                  <a:cubicBezTo>
                    <a:pt x="435" y="93"/>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7439179" y="3545718"/>
              <a:ext cx="10874" cy="18383"/>
            </a:xfrm>
            <a:custGeom>
              <a:avLst/>
              <a:gdLst/>
              <a:ahLst/>
              <a:cxnLst/>
              <a:rect l="l" t="t" r="r" b="b"/>
              <a:pathLst>
                <a:path w="404" h="683" extrusionOk="0">
                  <a:moveTo>
                    <a:pt x="186" y="0"/>
                  </a:moveTo>
                  <a:cubicBezTo>
                    <a:pt x="93" y="0"/>
                    <a:pt x="0" y="93"/>
                    <a:pt x="0" y="217"/>
                  </a:cubicBezTo>
                  <a:lnTo>
                    <a:pt x="0" y="466"/>
                  </a:lnTo>
                  <a:cubicBezTo>
                    <a:pt x="0" y="590"/>
                    <a:pt x="93" y="683"/>
                    <a:pt x="186" y="683"/>
                  </a:cubicBezTo>
                  <a:cubicBezTo>
                    <a:pt x="310" y="683"/>
                    <a:pt x="403" y="590"/>
                    <a:pt x="403" y="466"/>
                  </a:cubicBezTo>
                  <a:lnTo>
                    <a:pt x="403" y="217"/>
                  </a:lnTo>
                  <a:cubicBezTo>
                    <a:pt x="403" y="124"/>
                    <a:pt x="310" y="0"/>
                    <a:pt x="18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7409115" y="3552393"/>
              <a:ext cx="11708" cy="17549"/>
            </a:xfrm>
            <a:custGeom>
              <a:avLst/>
              <a:gdLst/>
              <a:ahLst/>
              <a:cxnLst/>
              <a:rect l="l" t="t" r="r" b="b"/>
              <a:pathLst>
                <a:path w="435" h="652" extrusionOk="0">
                  <a:moveTo>
                    <a:pt x="218" y="0"/>
                  </a:moveTo>
                  <a:cubicBezTo>
                    <a:pt x="124" y="0"/>
                    <a:pt x="0" y="94"/>
                    <a:pt x="0" y="187"/>
                  </a:cubicBezTo>
                  <a:lnTo>
                    <a:pt x="0" y="435"/>
                  </a:lnTo>
                  <a:cubicBezTo>
                    <a:pt x="0" y="559"/>
                    <a:pt x="124" y="652"/>
                    <a:pt x="218" y="652"/>
                  </a:cubicBezTo>
                  <a:cubicBezTo>
                    <a:pt x="342" y="652"/>
                    <a:pt x="435" y="559"/>
                    <a:pt x="435" y="435"/>
                  </a:cubicBezTo>
                  <a:lnTo>
                    <a:pt x="435" y="187"/>
                  </a:lnTo>
                  <a:cubicBezTo>
                    <a:pt x="435" y="94"/>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7384891" y="3580789"/>
              <a:ext cx="10901" cy="16714"/>
            </a:xfrm>
            <a:custGeom>
              <a:avLst/>
              <a:gdLst/>
              <a:ahLst/>
              <a:cxnLst/>
              <a:rect l="l" t="t" r="r" b="b"/>
              <a:pathLst>
                <a:path w="405" h="621" extrusionOk="0">
                  <a:moveTo>
                    <a:pt x="218" y="0"/>
                  </a:moveTo>
                  <a:cubicBezTo>
                    <a:pt x="94" y="0"/>
                    <a:pt x="1" y="93"/>
                    <a:pt x="1" y="186"/>
                  </a:cubicBezTo>
                  <a:lnTo>
                    <a:pt x="1" y="434"/>
                  </a:lnTo>
                  <a:cubicBezTo>
                    <a:pt x="16" y="558"/>
                    <a:pt x="109" y="621"/>
                    <a:pt x="202" y="621"/>
                  </a:cubicBezTo>
                  <a:cubicBezTo>
                    <a:pt x="296" y="621"/>
                    <a:pt x="389" y="558"/>
                    <a:pt x="404" y="434"/>
                  </a:cubicBezTo>
                  <a:lnTo>
                    <a:pt x="404" y="186"/>
                  </a:lnTo>
                  <a:cubicBezTo>
                    <a:pt x="404" y="93"/>
                    <a:pt x="311"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7429139" y="3580143"/>
              <a:ext cx="10901" cy="18195"/>
            </a:xfrm>
            <a:custGeom>
              <a:avLst/>
              <a:gdLst/>
              <a:ahLst/>
              <a:cxnLst/>
              <a:rect l="l" t="t" r="r" b="b"/>
              <a:pathLst>
                <a:path w="405" h="676" extrusionOk="0">
                  <a:moveTo>
                    <a:pt x="203" y="1"/>
                  </a:moveTo>
                  <a:cubicBezTo>
                    <a:pt x="102" y="1"/>
                    <a:pt x="1" y="71"/>
                    <a:pt x="1" y="210"/>
                  </a:cubicBezTo>
                  <a:lnTo>
                    <a:pt x="1" y="458"/>
                  </a:lnTo>
                  <a:cubicBezTo>
                    <a:pt x="1" y="582"/>
                    <a:pt x="94" y="676"/>
                    <a:pt x="218" y="676"/>
                  </a:cubicBezTo>
                  <a:cubicBezTo>
                    <a:pt x="311" y="676"/>
                    <a:pt x="404" y="582"/>
                    <a:pt x="404" y="458"/>
                  </a:cubicBezTo>
                  <a:lnTo>
                    <a:pt x="404" y="210"/>
                  </a:lnTo>
                  <a:cubicBezTo>
                    <a:pt x="404" y="71"/>
                    <a:pt x="303" y="1"/>
                    <a:pt x="20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7441682" y="3616666"/>
              <a:ext cx="11708" cy="18410"/>
            </a:xfrm>
            <a:custGeom>
              <a:avLst/>
              <a:gdLst/>
              <a:ahLst/>
              <a:cxnLst/>
              <a:rect l="l" t="t" r="r" b="b"/>
              <a:pathLst>
                <a:path w="435" h="684" extrusionOk="0">
                  <a:moveTo>
                    <a:pt x="217" y="1"/>
                  </a:moveTo>
                  <a:cubicBezTo>
                    <a:pt x="93" y="1"/>
                    <a:pt x="0" y="94"/>
                    <a:pt x="0" y="218"/>
                  </a:cubicBezTo>
                  <a:lnTo>
                    <a:pt x="0" y="466"/>
                  </a:lnTo>
                  <a:cubicBezTo>
                    <a:pt x="0" y="590"/>
                    <a:pt x="93" y="683"/>
                    <a:pt x="217" y="683"/>
                  </a:cubicBezTo>
                  <a:cubicBezTo>
                    <a:pt x="341" y="683"/>
                    <a:pt x="434" y="590"/>
                    <a:pt x="434" y="466"/>
                  </a:cubicBezTo>
                  <a:lnTo>
                    <a:pt x="434" y="218"/>
                  </a:lnTo>
                  <a:cubicBezTo>
                    <a:pt x="434" y="94"/>
                    <a:pt x="341" y="1"/>
                    <a:pt x="21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7409115" y="3606654"/>
              <a:ext cx="11708" cy="17575"/>
            </a:xfrm>
            <a:custGeom>
              <a:avLst/>
              <a:gdLst/>
              <a:ahLst/>
              <a:cxnLst/>
              <a:rect l="l" t="t" r="r" b="b"/>
              <a:pathLst>
                <a:path w="435" h="653" extrusionOk="0">
                  <a:moveTo>
                    <a:pt x="218" y="1"/>
                  </a:moveTo>
                  <a:cubicBezTo>
                    <a:pt x="93" y="1"/>
                    <a:pt x="0" y="94"/>
                    <a:pt x="0" y="218"/>
                  </a:cubicBezTo>
                  <a:lnTo>
                    <a:pt x="0" y="466"/>
                  </a:lnTo>
                  <a:cubicBezTo>
                    <a:pt x="0" y="559"/>
                    <a:pt x="124" y="652"/>
                    <a:pt x="218" y="652"/>
                  </a:cubicBezTo>
                  <a:cubicBezTo>
                    <a:pt x="342" y="652"/>
                    <a:pt x="435" y="559"/>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7384487" y="3627540"/>
              <a:ext cx="11708" cy="16930"/>
            </a:xfrm>
            <a:custGeom>
              <a:avLst/>
              <a:gdLst/>
              <a:ahLst/>
              <a:cxnLst/>
              <a:rect l="l" t="t" r="r" b="b"/>
              <a:pathLst>
                <a:path w="435" h="629" extrusionOk="0">
                  <a:moveTo>
                    <a:pt x="233" y="0"/>
                  </a:moveTo>
                  <a:cubicBezTo>
                    <a:pt x="109" y="0"/>
                    <a:pt x="16" y="93"/>
                    <a:pt x="16" y="217"/>
                  </a:cubicBezTo>
                  <a:lnTo>
                    <a:pt x="16" y="465"/>
                  </a:lnTo>
                  <a:cubicBezTo>
                    <a:pt x="0" y="574"/>
                    <a:pt x="109" y="628"/>
                    <a:pt x="217" y="628"/>
                  </a:cubicBezTo>
                  <a:cubicBezTo>
                    <a:pt x="326" y="628"/>
                    <a:pt x="435" y="574"/>
                    <a:pt x="419" y="465"/>
                  </a:cubicBezTo>
                  <a:lnTo>
                    <a:pt x="419" y="217"/>
                  </a:lnTo>
                  <a:cubicBezTo>
                    <a:pt x="419" y="93"/>
                    <a:pt x="326" y="0"/>
                    <a:pt x="23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7389063" y="3426324"/>
              <a:ext cx="16741" cy="16526"/>
            </a:xfrm>
            <a:custGeom>
              <a:avLst/>
              <a:gdLst/>
              <a:ahLst/>
              <a:cxnLst/>
              <a:rect l="l" t="t" r="r" b="b"/>
              <a:pathLst>
                <a:path w="622" h="614" extrusionOk="0">
                  <a:moveTo>
                    <a:pt x="311" y="1"/>
                  </a:moveTo>
                  <a:cubicBezTo>
                    <a:pt x="156" y="1"/>
                    <a:pt x="1" y="156"/>
                    <a:pt x="1" y="311"/>
                  </a:cubicBezTo>
                  <a:cubicBezTo>
                    <a:pt x="1" y="512"/>
                    <a:pt x="156" y="613"/>
                    <a:pt x="311" y="613"/>
                  </a:cubicBezTo>
                  <a:cubicBezTo>
                    <a:pt x="466" y="613"/>
                    <a:pt x="621" y="512"/>
                    <a:pt x="621" y="311"/>
                  </a:cubicBezTo>
                  <a:cubicBezTo>
                    <a:pt x="621" y="156"/>
                    <a:pt x="466" y="1"/>
                    <a:pt x="31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7429139" y="3426539"/>
              <a:ext cx="16741" cy="16499"/>
            </a:xfrm>
            <a:custGeom>
              <a:avLst/>
              <a:gdLst/>
              <a:ahLst/>
              <a:cxnLst/>
              <a:rect l="l" t="t" r="r" b="b"/>
              <a:pathLst>
                <a:path w="622" h="613" extrusionOk="0">
                  <a:moveTo>
                    <a:pt x="311" y="0"/>
                  </a:moveTo>
                  <a:cubicBezTo>
                    <a:pt x="156" y="0"/>
                    <a:pt x="1" y="101"/>
                    <a:pt x="1" y="303"/>
                  </a:cubicBezTo>
                  <a:cubicBezTo>
                    <a:pt x="1" y="458"/>
                    <a:pt x="156" y="613"/>
                    <a:pt x="311" y="613"/>
                  </a:cubicBezTo>
                  <a:cubicBezTo>
                    <a:pt x="466" y="613"/>
                    <a:pt x="621" y="458"/>
                    <a:pt x="621" y="303"/>
                  </a:cubicBezTo>
                  <a:cubicBezTo>
                    <a:pt x="621" y="101"/>
                    <a:pt x="466" y="0"/>
                    <a:pt x="311"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7400475" y="3457464"/>
              <a:ext cx="34290" cy="15853"/>
            </a:xfrm>
            <a:custGeom>
              <a:avLst/>
              <a:gdLst/>
              <a:ahLst/>
              <a:cxnLst/>
              <a:rect l="l" t="t" r="r" b="b"/>
              <a:pathLst>
                <a:path w="1274" h="589" extrusionOk="0">
                  <a:moveTo>
                    <a:pt x="303" y="0"/>
                  </a:moveTo>
                  <a:cubicBezTo>
                    <a:pt x="143" y="0"/>
                    <a:pt x="0" y="175"/>
                    <a:pt x="135" y="333"/>
                  </a:cubicBezTo>
                  <a:cubicBezTo>
                    <a:pt x="259" y="503"/>
                    <a:pt x="453" y="588"/>
                    <a:pt x="647" y="588"/>
                  </a:cubicBezTo>
                  <a:cubicBezTo>
                    <a:pt x="841" y="588"/>
                    <a:pt x="1035" y="503"/>
                    <a:pt x="1159" y="333"/>
                  </a:cubicBezTo>
                  <a:cubicBezTo>
                    <a:pt x="1274" y="195"/>
                    <a:pt x="1099" y="5"/>
                    <a:pt x="950" y="5"/>
                  </a:cubicBezTo>
                  <a:cubicBezTo>
                    <a:pt x="898" y="5"/>
                    <a:pt x="850" y="28"/>
                    <a:pt x="818" y="84"/>
                  </a:cubicBezTo>
                  <a:cubicBezTo>
                    <a:pt x="771" y="131"/>
                    <a:pt x="709" y="154"/>
                    <a:pt x="647" y="154"/>
                  </a:cubicBezTo>
                  <a:cubicBezTo>
                    <a:pt x="585" y="154"/>
                    <a:pt x="523" y="131"/>
                    <a:pt x="477" y="84"/>
                  </a:cubicBezTo>
                  <a:cubicBezTo>
                    <a:pt x="426" y="25"/>
                    <a:pt x="363" y="0"/>
                    <a:pt x="303"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 name="Google Shape;330;p35"/>
          <p:cNvGrpSpPr/>
          <p:nvPr/>
        </p:nvGrpSpPr>
        <p:grpSpPr>
          <a:xfrm>
            <a:off x="6684279" y="1671600"/>
            <a:ext cx="376541" cy="375706"/>
            <a:chOff x="3982754" y="1562890"/>
            <a:chExt cx="376541" cy="375706"/>
          </a:xfrm>
        </p:grpSpPr>
        <p:sp>
          <p:nvSpPr>
            <p:cNvPr id="331" name="Google Shape;331;p35"/>
            <p:cNvSpPr/>
            <p:nvPr/>
          </p:nvSpPr>
          <p:spPr>
            <a:xfrm>
              <a:off x="4240735" y="1564128"/>
              <a:ext cx="29230" cy="76412"/>
            </a:xfrm>
            <a:custGeom>
              <a:avLst/>
              <a:gdLst/>
              <a:ahLst/>
              <a:cxnLst/>
              <a:rect l="l" t="t" r="r" b="b"/>
              <a:pathLst>
                <a:path w="1086" h="2839" extrusionOk="0">
                  <a:moveTo>
                    <a:pt x="531" y="1"/>
                  </a:moveTo>
                  <a:cubicBezTo>
                    <a:pt x="272" y="1"/>
                    <a:pt x="16" y="171"/>
                    <a:pt x="0" y="512"/>
                  </a:cubicBezTo>
                  <a:lnTo>
                    <a:pt x="0" y="2839"/>
                  </a:lnTo>
                  <a:lnTo>
                    <a:pt x="1086" y="2839"/>
                  </a:lnTo>
                  <a:lnTo>
                    <a:pt x="1086" y="512"/>
                  </a:lnTo>
                  <a:cubicBezTo>
                    <a:pt x="1055" y="171"/>
                    <a:pt x="791" y="1"/>
                    <a:pt x="5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248244" y="1562890"/>
              <a:ext cx="21720" cy="77650"/>
            </a:xfrm>
            <a:custGeom>
              <a:avLst/>
              <a:gdLst/>
              <a:ahLst/>
              <a:cxnLst/>
              <a:rect l="l" t="t" r="r" b="b"/>
              <a:pathLst>
                <a:path w="807" h="2885" extrusionOk="0">
                  <a:moveTo>
                    <a:pt x="279" y="0"/>
                  </a:moveTo>
                  <a:cubicBezTo>
                    <a:pt x="186" y="0"/>
                    <a:pt x="93" y="31"/>
                    <a:pt x="0" y="62"/>
                  </a:cubicBezTo>
                  <a:cubicBezTo>
                    <a:pt x="186" y="155"/>
                    <a:pt x="310" y="341"/>
                    <a:pt x="310" y="558"/>
                  </a:cubicBezTo>
                  <a:lnTo>
                    <a:pt x="310" y="2885"/>
                  </a:lnTo>
                  <a:lnTo>
                    <a:pt x="807" y="2885"/>
                  </a:lnTo>
                  <a:lnTo>
                    <a:pt x="807" y="558"/>
                  </a:lnTo>
                  <a:cubicBezTo>
                    <a:pt x="807" y="248"/>
                    <a:pt x="559" y="0"/>
                    <a:pt x="279"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135524" y="1736519"/>
              <a:ext cx="216262" cy="114416"/>
            </a:xfrm>
            <a:custGeom>
              <a:avLst/>
              <a:gdLst/>
              <a:ahLst/>
              <a:cxnLst/>
              <a:rect l="l" t="t" r="r" b="b"/>
              <a:pathLst>
                <a:path w="8035" h="4251" extrusionOk="0">
                  <a:moveTo>
                    <a:pt x="6044" y="30"/>
                  </a:moveTo>
                  <a:cubicBezTo>
                    <a:pt x="6026" y="30"/>
                    <a:pt x="6007" y="31"/>
                    <a:pt x="5987" y="32"/>
                  </a:cubicBezTo>
                  <a:lnTo>
                    <a:pt x="6099" y="32"/>
                  </a:lnTo>
                  <a:cubicBezTo>
                    <a:pt x="6081" y="31"/>
                    <a:pt x="6063" y="30"/>
                    <a:pt x="6044" y="30"/>
                  </a:cubicBezTo>
                  <a:close/>
                  <a:moveTo>
                    <a:pt x="7290" y="1"/>
                  </a:moveTo>
                  <a:cubicBezTo>
                    <a:pt x="7228" y="32"/>
                    <a:pt x="7166" y="32"/>
                    <a:pt x="7104" y="32"/>
                  </a:cubicBezTo>
                  <a:lnTo>
                    <a:pt x="6099" y="32"/>
                  </a:lnTo>
                  <a:cubicBezTo>
                    <a:pt x="6828" y="87"/>
                    <a:pt x="6819" y="1246"/>
                    <a:pt x="6071" y="1246"/>
                  </a:cubicBezTo>
                  <a:cubicBezTo>
                    <a:pt x="6044" y="1246"/>
                    <a:pt x="6016" y="1245"/>
                    <a:pt x="5987" y="1242"/>
                  </a:cubicBezTo>
                  <a:lnTo>
                    <a:pt x="311" y="1242"/>
                  </a:lnTo>
                  <a:cubicBezTo>
                    <a:pt x="311" y="1242"/>
                    <a:pt x="1" y="1924"/>
                    <a:pt x="1241" y="2265"/>
                  </a:cubicBezTo>
                  <a:cubicBezTo>
                    <a:pt x="2854" y="2762"/>
                    <a:pt x="2451" y="3785"/>
                    <a:pt x="1955" y="4251"/>
                  </a:cubicBezTo>
                  <a:lnTo>
                    <a:pt x="6329" y="4251"/>
                  </a:lnTo>
                  <a:cubicBezTo>
                    <a:pt x="6329" y="4251"/>
                    <a:pt x="5646" y="3289"/>
                    <a:pt x="6577" y="2762"/>
                  </a:cubicBezTo>
                  <a:cubicBezTo>
                    <a:pt x="7507" y="2203"/>
                    <a:pt x="8035" y="1490"/>
                    <a:pt x="73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240735" y="1769921"/>
              <a:ext cx="29230" cy="81014"/>
            </a:xfrm>
            <a:custGeom>
              <a:avLst/>
              <a:gdLst/>
              <a:ahLst/>
              <a:cxnLst/>
              <a:rect l="l" t="t" r="r" b="b"/>
              <a:pathLst>
                <a:path w="1086" h="3010" extrusionOk="0">
                  <a:moveTo>
                    <a:pt x="0" y="1"/>
                  </a:moveTo>
                  <a:lnTo>
                    <a:pt x="0" y="3010"/>
                  </a:lnTo>
                  <a:lnTo>
                    <a:pt x="1086" y="3010"/>
                  </a:lnTo>
                  <a:lnTo>
                    <a:pt x="1086"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256588" y="1769921"/>
              <a:ext cx="13377" cy="81014"/>
            </a:xfrm>
            <a:custGeom>
              <a:avLst/>
              <a:gdLst/>
              <a:ahLst/>
              <a:cxnLst/>
              <a:rect l="l" t="t" r="r" b="b"/>
              <a:pathLst>
                <a:path w="497" h="3010" extrusionOk="0">
                  <a:moveTo>
                    <a:pt x="0" y="1"/>
                  </a:moveTo>
                  <a:lnTo>
                    <a:pt x="0" y="3010"/>
                  </a:lnTo>
                  <a:lnTo>
                    <a:pt x="497" y="3010"/>
                  </a:ln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136358" y="1567681"/>
              <a:ext cx="86020" cy="72859"/>
            </a:xfrm>
            <a:custGeom>
              <a:avLst/>
              <a:gdLst/>
              <a:ahLst/>
              <a:cxnLst/>
              <a:rect l="l" t="t" r="r" b="b"/>
              <a:pathLst>
                <a:path w="3196" h="2707" extrusionOk="0">
                  <a:moveTo>
                    <a:pt x="2856" y="0"/>
                  </a:moveTo>
                  <a:cubicBezTo>
                    <a:pt x="2835" y="0"/>
                    <a:pt x="2813" y="3"/>
                    <a:pt x="2792" y="8"/>
                  </a:cubicBezTo>
                  <a:cubicBezTo>
                    <a:pt x="2544" y="70"/>
                    <a:pt x="2172" y="225"/>
                    <a:pt x="1738" y="380"/>
                  </a:cubicBezTo>
                  <a:cubicBezTo>
                    <a:pt x="1738" y="722"/>
                    <a:pt x="1552" y="1032"/>
                    <a:pt x="1303" y="1218"/>
                  </a:cubicBezTo>
                  <a:lnTo>
                    <a:pt x="404" y="1776"/>
                  </a:lnTo>
                  <a:cubicBezTo>
                    <a:pt x="63" y="1962"/>
                    <a:pt x="1" y="2428"/>
                    <a:pt x="280" y="2707"/>
                  </a:cubicBezTo>
                  <a:lnTo>
                    <a:pt x="1676" y="2707"/>
                  </a:lnTo>
                  <a:cubicBezTo>
                    <a:pt x="1428" y="2428"/>
                    <a:pt x="1459" y="1962"/>
                    <a:pt x="1800" y="1776"/>
                  </a:cubicBezTo>
                  <a:lnTo>
                    <a:pt x="2668" y="1218"/>
                  </a:lnTo>
                  <a:cubicBezTo>
                    <a:pt x="3010" y="1001"/>
                    <a:pt x="3196" y="566"/>
                    <a:pt x="3103" y="194"/>
                  </a:cubicBezTo>
                  <a:cubicBezTo>
                    <a:pt x="3077" y="65"/>
                    <a:pt x="2965" y="0"/>
                    <a:pt x="2856"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258256" y="1640406"/>
              <a:ext cx="101039" cy="129676"/>
            </a:xfrm>
            <a:custGeom>
              <a:avLst/>
              <a:gdLst/>
              <a:ahLst/>
              <a:cxnLst/>
              <a:rect l="l" t="t" r="r" b="b"/>
              <a:pathLst>
                <a:path w="3754" h="4818" extrusionOk="0">
                  <a:moveTo>
                    <a:pt x="1076" y="0"/>
                  </a:moveTo>
                  <a:cubicBezTo>
                    <a:pt x="1049" y="0"/>
                    <a:pt x="1022" y="2"/>
                    <a:pt x="993" y="5"/>
                  </a:cubicBezTo>
                  <a:lnTo>
                    <a:pt x="1155" y="5"/>
                  </a:lnTo>
                  <a:cubicBezTo>
                    <a:pt x="1130" y="2"/>
                    <a:pt x="1104" y="0"/>
                    <a:pt x="1076" y="0"/>
                  </a:cubicBezTo>
                  <a:close/>
                  <a:moveTo>
                    <a:pt x="993" y="1215"/>
                  </a:moveTo>
                  <a:cubicBezTo>
                    <a:pt x="1012" y="1216"/>
                    <a:pt x="1031" y="1217"/>
                    <a:pt x="1050" y="1217"/>
                  </a:cubicBezTo>
                  <a:cubicBezTo>
                    <a:pt x="1069" y="1217"/>
                    <a:pt x="1087" y="1216"/>
                    <a:pt x="1105" y="1215"/>
                  </a:cubicBezTo>
                  <a:close/>
                  <a:moveTo>
                    <a:pt x="1205" y="2391"/>
                  </a:moveTo>
                  <a:cubicBezTo>
                    <a:pt x="1186" y="2391"/>
                    <a:pt x="1168" y="2392"/>
                    <a:pt x="1148" y="2393"/>
                  </a:cubicBezTo>
                  <a:lnTo>
                    <a:pt x="1260" y="2393"/>
                  </a:lnTo>
                  <a:cubicBezTo>
                    <a:pt x="1242" y="2392"/>
                    <a:pt x="1224" y="2391"/>
                    <a:pt x="1205" y="2391"/>
                  </a:cubicBezTo>
                  <a:close/>
                  <a:moveTo>
                    <a:pt x="57" y="3601"/>
                  </a:moveTo>
                  <a:cubicBezTo>
                    <a:pt x="39" y="3601"/>
                    <a:pt x="20" y="3602"/>
                    <a:pt x="0" y="3603"/>
                  </a:cubicBezTo>
                  <a:lnTo>
                    <a:pt x="112" y="3603"/>
                  </a:lnTo>
                  <a:cubicBezTo>
                    <a:pt x="94" y="3602"/>
                    <a:pt x="76" y="3601"/>
                    <a:pt x="57" y="3601"/>
                  </a:cubicBezTo>
                  <a:close/>
                  <a:moveTo>
                    <a:pt x="0" y="4813"/>
                  </a:moveTo>
                  <a:cubicBezTo>
                    <a:pt x="29" y="4816"/>
                    <a:pt x="57" y="4817"/>
                    <a:pt x="84" y="4817"/>
                  </a:cubicBezTo>
                  <a:cubicBezTo>
                    <a:pt x="111" y="4817"/>
                    <a:pt x="137" y="4816"/>
                    <a:pt x="163" y="4813"/>
                  </a:cubicBezTo>
                  <a:close/>
                  <a:moveTo>
                    <a:pt x="2472" y="0"/>
                  </a:moveTo>
                  <a:cubicBezTo>
                    <a:pt x="2445" y="0"/>
                    <a:pt x="2418" y="2"/>
                    <a:pt x="2389" y="5"/>
                  </a:cubicBezTo>
                  <a:lnTo>
                    <a:pt x="1155" y="5"/>
                  </a:lnTo>
                  <a:cubicBezTo>
                    <a:pt x="1824" y="84"/>
                    <a:pt x="1807" y="1161"/>
                    <a:pt x="1105" y="1215"/>
                  </a:cubicBezTo>
                  <a:lnTo>
                    <a:pt x="1738" y="1215"/>
                  </a:lnTo>
                  <a:cubicBezTo>
                    <a:pt x="1766" y="1211"/>
                    <a:pt x="1794" y="1210"/>
                    <a:pt x="1821" y="1210"/>
                  </a:cubicBezTo>
                  <a:cubicBezTo>
                    <a:pt x="2578" y="1210"/>
                    <a:pt x="2578" y="2398"/>
                    <a:pt x="1821" y="2398"/>
                  </a:cubicBezTo>
                  <a:cubicBezTo>
                    <a:pt x="1794" y="2398"/>
                    <a:pt x="1766" y="2396"/>
                    <a:pt x="1738" y="2393"/>
                  </a:cubicBezTo>
                  <a:lnTo>
                    <a:pt x="1260" y="2393"/>
                  </a:lnTo>
                  <a:cubicBezTo>
                    <a:pt x="1989" y="2449"/>
                    <a:pt x="1979" y="3608"/>
                    <a:pt x="1231" y="3608"/>
                  </a:cubicBezTo>
                  <a:cubicBezTo>
                    <a:pt x="1205" y="3608"/>
                    <a:pt x="1177" y="3606"/>
                    <a:pt x="1148" y="3603"/>
                  </a:cubicBezTo>
                  <a:lnTo>
                    <a:pt x="112" y="3603"/>
                  </a:lnTo>
                  <a:cubicBezTo>
                    <a:pt x="814" y="3656"/>
                    <a:pt x="831" y="4734"/>
                    <a:pt x="163" y="4813"/>
                  </a:cubicBezTo>
                  <a:lnTo>
                    <a:pt x="1427" y="4813"/>
                  </a:lnTo>
                  <a:cubicBezTo>
                    <a:pt x="1456" y="4816"/>
                    <a:pt x="1484" y="4817"/>
                    <a:pt x="1511" y="4817"/>
                  </a:cubicBezTo>
                  <a:cubicBezTo>
                    <a:pt x="2259" y="4817"/>
                    <a:pt x="2268" y="3658"/>
                    <a:pt x="1539" y="3603"/>
                  </a:cubicBezTo>
                  <a:lnTo>
                    <a:pt x="2544" y="3603"/>
                  </a:lnTo>
                  <a:cubicBezTo>
                    <a:pt x="2573" y="3606"/>
                    <a:pt x="2600" y="3608"/>
                    <a:pt x="2627" y="3608"/>
                  </a:cubicBezTo>
                  <a:cubicBezTo>
                    <a:pt x="3357" y="3608"/>
                    <a:pt x="3384" y="2504"/>
                    <a:pt x="2707" y="2424"/>
                  </a:cubicBezTo>
                  <a:lnTo>
                    <a:pt x="3133" y="2424"/>
                  </a:lnTo>
                  <a:cubicBezTo>
                    <a:pt x="3475" y="2393"/>
                    <a:pt x="3754" y="2145"/>
                    <a:pt x="3754" y="1804"/>
                  </a:cubicBezTo>
                  <a:cubicBezTo>
                    <a:pt x="3754" y="1463"/>
                    <a:pt x="3475" y="1215"/>
                    <a:pt x="3133" y="1215"/>
                  </a:cubicBezTo>
                  <a:lnTo>
                    <a:pt x="2501" y="1215"/>
                  </a:lnTo>
                  <a:cubicBezTo>
                    <a:pt x="3230" y="1159"/>
                    <a:pt x="3220" y="0"/>
                    <a:pt x="2472"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3982754" y="1567358"/>
              <a:ext cx="338968" cy="202724"/>
            </a:xfrm>
            <a:custGeom>
              <a:avLst/>
              <a:gdLst/>
              <a:ahLst/>
              <a:cxnLst/>
              <a:rect l="l" t="t" r="r" b="b"/>
              <a:pathLst>
                <a:path w="12594" h="7532" extrusionOk="0">
                  <a:moveTo>
                    <a:pt x="7188" y="0"/>
                  </a:moveTo>
                  <a:cubicBezTo>
                    <a:pt x="7159" y="0"/>
                    <a:pt x="7131" y="7"/>
                    <a:pt x="7104" y="20"/>
                  </a:cubicBezTo>
                  <a:cubicBezTo>
                    <a:pt x="6266" y="299"/>
                    <a:pt x="3598" y="1292"/>
                    <a:pt x="2513" y="2191"/>
                  </a:cubicBezTo>
                  <a:cubicBezTo>
                    <a:pt x="2171" y="2471"/>
                    <a:pt x="1737" y="2626"/>
                    <a:pt x="1272" y="2657"/>
                  </a:cubicBezTo>
                  <a:lnTo>
                    <a:pt x="155" y="2657"/>
                  </a:lnTo>
                  <a:cubicBezTo>
                    <a:pt x="93" y="2657"/>
                    <a:pt x="0" y="2719"/>
                    <a:pt x="0" y="2781"/>
                  </a:cubicBezTo>
                  <a:lnTo>
                    <a:pt x="0" y="6038"/>
                  </a:lnTo>
                  <a:cubicBezTo>
                    <a:pt x="0" y="6131"/>
                    <a:pt x="62" y="6193"/>
                    <a:pt x="155" y="6193"/>
                  </a:cubicBezTo>
                  <a:lnTo>
                    <a:pt x="1303" y="6193"/>
                  </a:lnTo>
                  <a:cubicBezTo>
                    <a:pt x="1582" y="6193"/>
                    <a:pt x="1830" y="6286"/>
                    <a:pt x="2016" y="6472"/>
                  </a:cubicBezTo>
                  <a:cubicBezTo>
                    <a:pt x="2978" y="7465"/>
                    <a:pt x="5956" y="7527"/>
                    <a:pt x="5956" y="7527"/>
                  </a:cubicBezTo>
                  <a:lnTo>
                    <a:pt x="10236" y="7527"/>
                  </a:lnTo>
                  <a:cubicBezTo>
                    <a:pt x="10265" y="7530"/>
                    <a:pt x="10293" y="7531"/>
                    <a:pt x="10320" y="7531"/>
                  </a:cubicBezTo>
                  <a:cubicBezTo>
                    <a:pt x="11068" y="7531"/>
                    <a:pt x="11077" y="6372"/>
                    <a:pt x="10348" y="6317"/>
                  </a:cubicBezTo>
                  <a:lnTo>
                    <a:pt x="11384" y="6317"/>
                  </a:lnTo>
                  <a:cubicBezTo>
                    <a:pt x="11413" y="6320"/>
                    <a:pt x="11441" y="6322"/>
                    <a:pt x="11467" y="6322"/>
                  </a:cubicBezTo>
                  <a:cubicBezTo>
                    <a:pt x="12198" y="6322"/>
                    <a:pt x="12224" y="5218"/>
                    <a:pt x="11547" y="5138"/>
                  </a:cubicBezTo>
                  <a:lnTo>
                    <a:pt x="11943" y="5138"/>
                  </a:lnTo>
                  <a:cubicBezTo>
                    <a:pt x="12284" y="5138"/>
                    <a:pt x="12563" y="4859"/>
                    <a:pt x="12563" y="4518"/>
                  </a:cubicBezTo>
                  <a:lnTo>
                    <a:pt x="12594" y="4518"/>
                  </a:lnTo>
                  <a:cubicBezTo>
                    <a:pt x="12594" y="4177"/>
                    <a:pt x="12315" y="3929"/>
                    <a:pt x="11974" y="3929"/>
                  </a:cubicBezTo>
                  <a:lnTo>
                    <a:pt x="11341" y="3929"/>
                  </a:lnTo>
                  <a:cubicBezTo>
                    <a:pt x="12070" y="3873"/>
                    <a:pt x="12060" y="2714"/>
                    <a:pt x="11312" y="2714"/>
                  </a:cubicBezTo>
                  <a:cubicBezTo>
                    <a:pt x="11285" y="2714"/>
                    <a:pt x="11258" y="2716"/>
                    <a:pt x="11229" y="2719"/>
                  </a:cubicBezTo>
                  <a:lnTo>
                    <a:pt x="5987" y="2719"/>
                  </a:lnTo>
                  <a:cubicBezTo>
                    <a:pt x="5739" y="2409"/>
                    <a:pt x="5801" y="1974"/>
                    <a:pt x="6111" y="1788"/>
                  </a:cubicBezTo>
                  <a:lnTo>
                    <a:pt x="7010" y="1230"/>
                  </a:lnTo>
                  <a:cubicBezTo>
                    <a:pt x="7352" y="982"/>
                    <a:pt x="7507" y="578"/>
                    <a:pt x="7414" y="175"/>
                  </a:cubicBezTo>
                  <a:cubicBezTo>
                    <a:pt x="7390" y="78"/>
                    <a:pt x="7290" y="0"/>
                    <a:pt x="7188"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3982754" y="1719832"/>
              <a:ext cx="291382" cy="50116"/>
            </a:xfrm>
            <a:custGeom>
              <a:avLst/>
              <a:gdLst/>
              <a:ahLst/>
              <a:cxnLst/>
              <a:rect l="l" t="t" r="r" b="b"/>
              <a:pathLst>
                <a:path w="10826" h="1862" extrusionOk="0">
                  <a:moveTo>
                    <a:pt x="31" y="1"/>
                  </a:moveTo>
                  <a:lnTo>
                    <a:pt x="31" y="373"/>
                  </a:lnTo>
                  <a:cubicBezTo>
                    <a:pt x="0" y="466"/>
                    <a:pt x="62" y="528"/>
                    <a:pt x="155" y="528"/>
                  </a:cubicBezTo>
                  <a:lnTo>
                    <a:pt x="1334" y="528"/>
                  </a:lnTo>
                  <a:cubicBezTo>
                    <a:pt x="1582" y="528"/>
                    <a:pt x="1830" y="621"/>
                    <a:pt x="2016" y="807"/>
                  </a:cubicBezTo>
                  <a:cubicBezTo>
                    <a:pt x="2978" y="1800"/>
                    <a:pt x="5956" y="1862"/>
                    <a:pt x="5956" y="1862"/>
                  </a:cubicBezTo>
                  <a:lnTo>
                    <a:pt x="10236" y="1862"/>
                  </a:lnTo>
                  <a:cubicBezTo>
                    <a:pt x="10578" y="1862"/>
                    <a:pt x="10826" y="1614"/>
                    <a:pt x="10826" y="1272"/>
                  </a:cubicBezTo>
                  <a:cubicBezTo>
                    <a:pt x="10826" y="1179"/>
                    <a:pt x="10826" y="1086"/>
                    <a:pt x="10795" y="1024"/>
                  </a:cubicBezTo>
                  <a:cubicBezTo>
                    <a:pt x="10671" y="1241"/>
                    <a:pt x="10454" y="1365"/>
                    <a:pt x="10236" y="1365"/>
                  </a:cubicBezTo>
                  <a:lnTo>
                    <a:pt x="5987" y="1365"/>
                  </a:lnTo>
                  <a:cubicBezTo>
                    <a:pt x="5987" y="1365"/>
                    <a:pt x="3288" y="1303"/>
                    <a:pt x="2358" y="311"/>
                  </a:cubicBezTo>
                  <a:cubicBezTo>
                    <a:pt x="2171" y="125"/>
                    <a:pt x="1923" y="1"/>
                    <a:pt x="1644"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158079" y="1724004"/>
              <a:ext cx="146956" cy="13377"/>
            </a:xfrm>
            <a:custGeom>
              <a:avLst/>
              <a:gdLst/>
              <a:ahLst/>
              <a:cxnLst/>
              <a:rect l="l" t="t" r="r" b="b"/>
              <a:pathLst>
                <a:path w="5460" h="497" extrusionOk="0">
                  <a:moveTo>
                    <a:pt x="496" y="1"/>
                  </a:moveTo>
                  <a:cubicBezTo>
                    <a:pt x="217" y="1"/>
                    <a:pt x="0" y="218"/>
                    <a:pt x="0" y="497"/>
                  </a:cubicBezTo>
                  <a:lnTo>
                    <a:pt x="4870" y="497"/>
                  </a:lnTo>
                  <a:cubicBezTo>
                    <a:pt x="5180" y="497"/>
                    <a:pt x="5429" y="280"/>
                    <a:pt x="5460"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4258256" y="1756571"/>
              <a:ext cx="54288" cy="13377"/>
            </a:xfrm>
            <a:custGeom>
              <a:avLst/>
              <a:gdLst/>
              <a:ahLst/>
              <a:cxnLst/>
              <a:rect l="l" t="t" r="r" b="b"/>
              <a:pathLst>
                <a:path w="2017" h="497" extrusionOk="0">
                  <a:moveTo>
                    <a:pt x="621" y="0"/>
                  </a:moveTo>
                  <a:cubicBezTo>
                    <a:pt x="559" y="280"/>
                    <a:pt x="311" y="497"/>
                    <a:pt x="0" y="497"/>
                  </a:cubicBezTo>
                  <a:lnTo>
                    <a:pt x="1427" y="497"/>
                  </a:lnTo>
                  <a:cubicBezTo>
                    <a:pt x="1707" y="497"/>
                    <a:pt x="1955" y="280"/>
                    <a:pt x="2017" y="0"/>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4289155" y="1724004"/>
              <a:ext cx="53453" cy="13377"/>
            </a:xfrm>
            <a:custGeom>
              <a:avLst/>
              <a:gdLst/>
              <a:ahLst/>
              <a:cxnLst/>
              <a:rect l="l" t="t" r="r" b="b"/>
              <a:pathLst>
                <a:path w="1986" h="497" extrusionOk="0">
                  <a:moveTo>
                    <a:pt x="590" y="1"/>
                  </a:moveTo>
                  <a:cubicBezTo>
                    <a:pt x="559" y="280"/>
                    <a:pt x="310" y="497"/>
                    <a:pt x="0" y="497"/>
                  </a:cubicBezTo>
                  <a:lnTo>
                    <a:pt x="1396" y="497"/>
                  </a:lnTo>
                  <a:cubicBezTo>
                    <a:pt x="1675" y="497"/>
                    <a:pt x="1923" y="280"/>
                    <a:pt x="1985" y="1"/>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4165588" y="1691436"/>
              <a:ext cx="155300" cy="14238"/>
            </a:xfrm>
            <a:custGeom>
              <a:avLst/>
              <a:gdLst/>
              <a:ahLst/>
              <a:cxnLst/>
              <a:rect l="l" t="t" r="r" b="b"/>
              <a:pathLst>
                <a:path w="5770" h="529" extrusionOk="0">
                  <a:moveTo>
                    <a:pt x="497" y="1"/>
                  </a:moveTo>
                  <a:cubicBezTo>
                    <a:pt x="217" y="1"/>
                    <a:pt x="0" y="218"/>
                    <a:pt x="0" y="528"/>
                  </a:cubicBezTo>
                  <a:lnTo>
                    <a:pt x="5181" y="528"/>
                  </a:lnTo>
                  <a:cubicBezTo>
                    <a:pt x="5491" y="497"/>
                    <a:pt x="5739" y="311"/>
                    <a:pt x="5770"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4305008" y="1691436"/>
              <a:ext cx="53453" cy="14238"/>
            </a:xfrm>
            <a:custGeom>
              <a:avLst/>
              <a:gdLst/>
              <a:ahLst/>
              <a:cxnLst/>
              <a:rect l="l" t="t" r="r" b="b"/>
              <a:pathLst>
                <a:path w="1986" h="529" extrusionOk="0">
                  <a:moveTo>
                    <a:pt x="590" y="1"/>
                  </a:moveTo>
                  <a:cubicBezTo>
                    <a:pt x="559" y="311"/>
                    <a:pt x="311" y="497"/>
                    <a:pt x="1" y="528"/>
                  </a:cubicBezTo>
                  <a:lnTo>
                    <a:pt x="1396" y="528"/>
                  </a:lnTo>
                  <a:cubicBezTo>
                    <a:pt x="1676" y="497"/>
                    <a:pt x="1955" y="311"/>
                    <a:pt x="1986" y="1"/>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4172263" y="1658896"/>
              <a:ext cx="129434" cy="14211"/>
            </a:xfrm>
            <a:custGeom>
              <a:avLst/>
              <a:gdLst/>
              <a:ahLst/>
              <a:cxnLst/>
              <a:rect l="l" t="t" r="r" b="b"/>
              <a:pathLst>
                <a:path w="4809" h="528" extrusionOk="0">
                  <a:moveTo>
                    <a:pt x="497" y="0"/>
                  </a:moveTo>
                  <a:cubicBezTo>
                    <a:pt x="218" y="0"/>
                    <a:pt x="1" y="248"/>
                    <a:pt x="1" y="528"/>
                  </a:cubicBezTo>
                  <a:lnTo>
                    <a:pt x="4188" y="528"/>
                  </a:lnTo>
                  <a:cubicBezTo>
                    <a:pt x="4498" y="528"/>
                    <a:pt x="4746" y="310"/>
                    <a:pt x="4808"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4284983" y="1658896"/>
              <a:ext cx="54288" cy="14211"/>
            </a:xfrm>
            <a:custGeom>
              <a:avLst/>
              <a:gdLst/>
              <a:ahLst/>
              <a:cxnLst/>
              <a:rect l="l" t="t" r="r" b="b"/>
              <a:pathLst>
                <a:path w="2017" h="528" extrusionOk="0">
                  <a:moveTo>
                    <a:pt x="589" y="0"/>
                  </a:moveTo>
                  <a:cubicBezTo>
                    <a:pt x="558" y="310"/>
                    <a:pt x="310" y="528"/>
                    <a:pt x="0" y="528"/>
                  </a:cubicBezTo>
                  <a:lnTo>
                    <a:pt x="1396" y="528"/>
                  </a:lnTo>
                  <a:cubicBezTo>
                    <a:pt x="1706" y="528"/>
                    <a:pt x="1954" y="310"/>
                    <a:pt x="2016" y="0"/>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4226524" y="1769921"/>
              <a:ext cx="14238" cy="81014"/>
            </a:xfrm>
            <a:custGeom>
              <a:avLst/>
              <a:gdLst/>
              <a:ahLst/>
              <a:cxnLst/>
              <a:rect l="l" t="t" r="r" b="b"/>
              <a:pathLst>
                <a:path w="529" h="3010" extrusionOk="0">
                  <a:moveTo>
                    <a:pt x="1" y="1"/>
                  </a:moveTo>
                  <a:lnTo>
                    <a:pt x="1" y="3010"/>
                  </a:lnTo>
                  <a:lnTo>
                    <a:pt x="528" y="3010"/>
                  </a:lnTo>
                  <a:lnTo>
                    <a:pt x="528"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4273275" y="1736519"/>
              <a:ext cx="78511" cy="114416"/>
            </a:xfrm>
            <a:custGeom>
              <a:avLst/>
              <a:gdLst/>
              <a:ahLst/>
              <a:cxnLst/>
              <a:rect l="l" t="t" r="r" b="b"/>
              <a:pathLst>
                <a:path w="2917" h="4251" extrusionOk="0">
                  <a:moveTo>
                    <a:pt x="2172" y="1"/>
                  </a:moveTo>
                  <a:cubicBezTo>
                    <a:pt x="2110" y="32"/>
                    <a:pt x="2048" y="32"/>
                    <a:pt x="1986" y="32"/>
                  </a:cubicBezTo>
                  <a:lnTo>
                    <a:pt x="1707" y="32"/>
                  </a:lnTo>
                  <a:cubicBezTo>
                    <a:pt x="2389" y="1490"/>
                    <a:pt x="1893" y="1955"/>
                    <a:pt x="931" y="2483"/>
                  </a:cubicBezTo>
                  <a:cubicBezTo>
                    <a:pt x="1" y="3041"/>
                    <a:pt x="683" y="4251"/>
                    <a:pt x="683" y="4251"/>
                  </a:cubicBezTo>
                  <a:lnTo>
                    <a:pt x="1211" y="4251"/>
                  </a:lnTo>
                  <a:cubicBezTo>
                    <a:pt x="1211" y="4251"/>
                    <a:pt x="497" y="3289"/>
                    <a:pt x="1459" y="2762"/>
                  </a:cubicBezTo>
                  <a:cubicBezTo>
                    <a:pt x="2389" y="2203"/>
                    <a:pt x="2917" y="1490"/>
                    <a:pt x="217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308345" y="1850908"/>
              <a:ext cx="50950" cy="87689"/>
            </a:xfrm>
            <a:custGeom>
              <a:avLst/>
              <a:gdLst/>
              <a:ahLst/>
              <a:cxnLst/>
              <a:rect l="l" t="t" r="r" b="b"/>
              <a:pathLst>
                <a:path w="1893" h="3258" extrusionOk="0">
                  <a:moveTo>
                    <a:pt x="931" y="1"/>
                  </a:moveTo>
                  <a:cubicBezTo>
                    <a:pt x="435" y="1"/>
                    <a:pt x="1" y="714"/>
                    <a:pt x="1" y="1614"/>
                  </a:cubicBezTo>
                  <a:cubicBezTo>
                    <a:pt x="1" y="2513"/>
                    <a:pt x="435" y="3258"/>
                    <a:pt x="931" y="3258"/>
                  </a:cubicBezTo>
                  <a:cubicBezTo>
                    <a:pt x="1459" y="3258"/>
                    <a:pt x="1893" y="2513"/>
                    <a:pt x="1893" y="1614"/>
                  </a:cubicBezTo>
                  <a:cubicBezTo>
                    <a:pt x="1893" y="714"/>
                    <a:pt x="1459" y="1"/>
                    <a:pt x="931"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003614" y="1792018"/>
              <a:ext cx="329816" cy="146579"/>
            </a:xfrm>
            <a:custGeom>
              <a:avLst/>
              <a:gdLst/>
              <a:ahLst/>
              <a:cxnLst/>
              <a:rect l="l" t="t" r="r" b="b"/>
              <a:pathLst>
                <a:path w="12254" h="5446" extrusionOk="0">
                  <a:moveTo>
                    <a:pt x="2933" y="0"/>
                  </a:moveTo>
                  <a:cubicBezTo>
                    <a:pt x="2829" y="0"/>
                    <a:pt x="2725" y="35"/>
                    <a:pt x="2637" y="110"/>
                  </a:cubicBezTo>
                  <a:cubicBezTo>
                    <a:pt x="2420" y="265"/>
                    <a:pt x="2358" y="576"/>
                    <a:pt x="2544" y="793"/>
                  </a:cubicBezTo>
                  <a:lnTo>
                    <a:pt x="3568" y="2189"/>
                  </a:lnTo>
                  <a:lnTo>
                    <a:pt x="931" y="2189"/>
                  </a:lnTo>
                  <a:cubicBezTo>
                    <a:pt x="435" y="2189"/>
                    <a:pt x="1" y="2902"/>
                    <a:pt x="1" y="3802"/>
                  </a:cubicBezTo>
                  <a:cubicBezTo>
                    <a:pt x="1" y="4701"/>
                    <a:pt x="435" y="5446"/>
                    <a:pt x="931" y="5446"/>
                  </a:cubicBezTo>
                  <a:lnTo>
                    <a:pt x="12253" y="5446"/>
                  </a:lnTo>
                  <a:cubicBezTo>
                    <a:pt x="11757" y="5446"/>
                    <a:pt x="11323" y="4701"/>
                    <a:pt x="11323" y="3802"/>
                  </a:cubicBezTo>
                  <a:cubicBezTo>
                    <a:pt x="11323" y="2902"/>
                    <a:pt x="11757" y="2189"/>
                    <a:pt x="12253" y="2189"/>
                  </a:cubicBezTo>
                  <a:lnTo>
                    <a:pt x="4809" y="2189"/>
                  </a:lnTo>
                  <a:lnTo>
                    <a:pt x="3351" y="203"/>
                  </a:lnTo>
                  <a:cubicBezTo>
                    <a:pt x="3240" y="74"/>
                    <a:pt x="3086" y="0"/>
                    <a:pt x="293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011123" y="1925220"/>
              <a:ext cx="322307" cy="13377"/>
            </a:xfrm>
            <a:custGeom>
              <a:avLst/>
              <a:gdLst/>
              <a:ahLst/>
              <a:cxnLst/>
              <a:rect l="l" t="t" r="r" b="b"/>
              <a:pathLst>
                <a:path w="11975" h="497" extrusionOk="0">
                  <a:moveTo>
                    <a:pt x="1" y="0"/>
                  </a:moveTo>
                  <a:cubicBezTo>
                    <a:pt x="94" y="279"/>
                    <a:pt x="373" y="466"/>
                    <a:pt x="652" y="497"/>
                  </a:cubicBezTo>
                  <a:lnTo>
                    <a:pt x="11974" y="497"/>
                  </a:lnTo>
                  <a:cubicBezTo>
                    <a:pt x="11695" y="466"/>
                    <a:pt x="11416" y="279"/>
                    <a:pt x="11323"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243238" y="1873463"/>
              <a:ext cx="68472" cy="11708"/>
            </a:xfrm>
            <a:custGeom>
              <a:avLst/>
              <a:gdLst/>
              <a:ahLst/>
              <a:cxnLst/>
              <a:rect l="l" t="t" r="r" b="b"/>
              <a:pathLst>
                <a:path w="2544" h="435" extrusionOk="0">
                  <a:moveTo>
                    <a:pt x="279" y="0"/>
                  </a:moveTo>
                  <a:cubicBezTo>
                    <a:pt x="0" y="0"/>
                    <a:pt x="0" y="434"/>
                    <a:pt x="279" y="434"/>
                  </a:cubicBezTo>
                  <a:lnTo>
                    <a:pt x="2451" y="434"/>
                  </a:lnTo>
                  <a:cubicBezTo>
                    <a:pt x="2482" y="279"/>
                    <a:pt x="2513" y="155"/>
                    <a:pt x="254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4004448" y="1902665"/>
              <a:ext cx="167008" cy="10901"/>
            </a:xfrm>
            <a:custGeom>
              <a:avLst/>
              <a:gdLst/>
              <a:ahLst/>
              <a:cxnLst/>
              <a:rect l="l" t="t" r="r" b="b"/>
              <a:pathLst>
                <a:path w="6205" h="405" extrusionOk="0">
                  <a:moveTo>
                    <a:pt x="1" y="1"/>
                  </a:moveTo>
                  <a:cubicBezTo>
                    <a:pt x="1" y="125"/>
                    <a:pt x="32" y="280"/>
                    <a:pt x="63" y="404"/>
                  </a:cubicBezTo>
                  <a:lnTo>
                    <a:pt x="5987" y="404"/>
                  </a:lnTo>
                  <a:cubicBezTo>
                    <a:pt x="6111" y="404"/>
                    <a:pt x="6204" y="311"/>
                    <a:pt x="6204" y="187"/>
                  </a:cubicBezTo>
                  <a:cubicBezTo>
                    <a:pt x="6204" y="94"/>
                    <a:pt x="6111" y="1"/>
                    <a:pt x="598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4004448" y="1873463"/>
              <a:ext cx="76842" cy="11708"/>
            </a:xfrm>
            <a:custGeom>
              <a:avLst/>
              <a:gdLst/>
              <a:ahLst/>
              <a:cxnLst/>
              <a:rect l="l" t="t" r="r" b="b"/>
              <a:pathLst>
                <a:path w="2855" h="435" extrusionOk="0">
                  <a:moveTo>
                    <a:pt x="94" y="0"/>
                  </a:moveTo>
                  <a:cubicBezTo>
                    <a:pt x="32" y="155"/>
                    <a:pt x="1" y="279"/>
                    <a:pt x="1" y="434"/>
                  </a:cubicBezTo>
                  <a:lnTo>
                    <a:pt x="2637" y="434"/>
                  </a:lnTo>
                  <a:cubicBezTo>
                    <a:pt x="2761" y="434"/>
                    <a:pt x="2854" y="341"/>
                    <a:pt x="2854" y="217"/>
                  </a:cubicBezTo>
                  <a:cubicBezTo>
                    <a:pt x="2854" y="93"/>
                    <a:pt x="2761" y="0"/>
                    <a:pt x="263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4203996" y="1873463"/>
              <a:ext cx="28395" cy="11708"/>
            </a:xfrm>
            <a:custGeom>
              <a:avLst/>
              <a:gdLst/>
              <a:ahLst/>
              <a:cxnLst/>
              <a:rect l="l" t="t" r="r" b="b"/>
              <a:pathLst>
                <a:path w="1055" h="435" extrusionOk="0">
                  <a:moveTo>
                    <a:pt x="279" y="0"/>
                  </a:moveTo>
                  <a:cubicBezTo>
                    <a:pt x="0" y="0"/>
                    <a:pt x="0" y="434"/>
                    <a:pt x="279" y="434"/>
                  </a:cubicBezTo>
                  <a:lnTo>
                    <a:pt x="838" y="434"/>
                  </a:lnTo>
                  <a:cubicBezTo>
                    <a:pt x="931" y="434"/>
                    <a:pt x="1055" y="341"/>
                    <a:pt x="1055" y="217"/>
                  </a:cubicBezTo>
                  <a:cubicBezTo>
                    <a:pt x="1055" y="93"/>
                    <a:pt x="931" y="0"/>
                    <a:pt x="83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4228192" y="1910175"/>
              <a:ext cx="85186" cy="11735"/>
            </a:xfrm>
            <a:custGeom>
              <a:avLst/>
              <a:gdLst/>
              <a:ahLst/>
              <a:cxnLst/>
              <a:rect l="l" t="t" r="r" b="b"/>
              <a:pathLst>
                <a:path w="3165" h="436" extrusionOk="0">
                  <a:moveTo>
                    <a:pt x="218" y="1"/>
                  </a:moveTo>
                  <a:cubicBezTo>
                    <a:pt x="94" y="1"/>
                    <a:pt x="1" y="94"/>
                    <a:pt x="1" y="218"/>
                  </a:cubicBezTo>
                  <a:cubicBezTo>
                    <a:pt x="1" y="311"/>
                    <a:pt x="94" y="435"/>
                    <a:pt x="218" y="435"/>
                  </a:cubicBezTo>
                  <a:lnTo>
                    <a:pt x="3165" y="435"/>
                  </a:lnTo>
                  <a:cubicBezTo>
                    <a:pt x="3103" y="280"/>
                    <a:pt x="3072" y="156"/>
                    <a:pt x="304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35"/>
          <p:cNvGrpSpPr/>
          <p:nvPr/>
        </p:nvGrpSpPr>
        <p:grpSpPr>
          <a:xfrm>
            <a:off x="4536109" y="3008972"/>
            <a:ext cx="376568" cy="375733"/>
            <a:chOff x="7238797" y="1944884"/>
            <a:chExt cx="376568" cy="375733"/>
          </a:xfrm>
        </p:grpSpPr>
        <p:sp>
          <p:nvSpPr>
            <p:cNvPr id="358" name="Google Shape;358;p35"/>
            <p:cNvSpPr/>
            <p:nvPr/>
          </p:nvSpPr>
          <p:spPr>
            <a:xfrm>
              <a:off x="7238797" y="1944884"/>
              <a:ext cx="376568" cy="375733"/>
            </a:xfrm>
            <a:custGeom>
              <a:avLst/>
              <a:gdLst/>
              <a:ahLst/>
              <a:cxnLst/>
              <a:rect l="l" t="t" r="r" b="b"/>
              <a:pathLst>
                <a:path w="13991" h="13960" extrusionOk="0">
                  <a:moveTo>
                    <a:pt x="8034" y="1"/>
                  </a:moveTo>
                  <a:lnTo>
                    <a:pt x="4374" y="1986"/>
                  </a:lnTo>
                  <a:cubicBezTo>
                    <a:pt x="4343" y="1986"/>
                    <a:pt x="4343" y="2017"/>
                    <a:pt x="4312" y="2017"/>
                  </a:cubicBezTo>
                  <a:lnTo>
                    <a:pt x="2296" y="2017"/>
                  </a:lnTo>
                  <a:cubicBezTo>
                    <a:pt x="2203" y="2017"/>
                    <a:pt x="2141" y="2048"/>
                    <a:pt x="2141" y="2141"/>
                  </a:cubicBezTo>
                  <a:lnTo>
                    <a:pt x="1551" y="8934"/>
                  </a:lnTo>
                  <a:cubicBezTo>
                    <a:pt x="1520" y="8965"/>
                    <a:pt x="1520" y="8996"/>
                    <a:pt x="1489" y="9027"/>
                  </a:cubicBezTo>
                  <a:lnTo>
                    <a:pt x="559" y="9648"/>
                  </a:lnTo>
                  <a:cubicBezTo>
                    <a:pt x="528" y="9679"/>
                    <a:pt x="497" y="9710"/>
                    <a:pt x="497" y="9741"/>
                  </a:cubicBezTo>
                  <a:lnTo>
                    <a:pt x="31" y="13804"/>
                  </a:lnTo>
                  <a:cubicBezTo>
                    <a:pt x="0" y="13897"/>
                    <a:pt x="63" y="13959"/>
                    <a:pt x="156" y="13959"/>
                  </a:cubicBezTo>
                  <a:lnTo>
                    <a:pt x="13835" y="13959"/>
                  </a:lnTo>
                  <a:cubicBezTo>
                    <a:pt x="13928" y="13959"/>
                    <a:pt x="13990" y="13866"/>
                    <a:pt x="13990" y="13804"/>
                  </a:cubicBezTo>
                  <a:lnTo>
                    <a:pt x="12873" y="6329"/>
                  </a:lnTo>
                  <a:cubicBezTo>
                    <a:pt x="12842" y="6267"/>
                    <a:pt x="12811" y="6236"/>
                    <a:pt x="12780" y="6205"/>
                  </a:cubicBezTo>
                  <a:lnTo>
                    <a:pt x="11602" y="5832"/>
                  </a:lnTo>
                  <a:lnTo>
                    <a:pt x="10733" y="1024"/>
                  </a:lnTo>
                  <a:cubicBezTo>
                    <a:pt x="10733" y="962"/>
                    <a:pt x="10702" y="931"/>
                    <a:pt x="10640" y="931"/>
                  </a:cubicBezTo>
                  <a:lnTo>
                    <a:pt x="815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7512630" y="1954910"/>
              <a:ext cx="102735" cy="355682"/>
            </a:xfrm>
            <a:custGeom>
              <a:avLst/>
              <a:gdLst/>
              <a:ahLst/>
              <a:cxnLst/>
              <a:rect l="l" t="t" r="r" b="b"/>
              <a:pathLst>
                <a:path w="3817" h="13215" extrusionOk="0">
                  <a:moveTo>
                    <a:pt x="1" y="0"/>
                  </a:moveTo>
                  <a:lnTo>
                    <a:pt x="962" y="5367"/>
                  </a:lnTo>
                  <a:cubicBezTo>
                    <a:pt x="962" y="5429"/>
                    <a:pt x="993" y="5460"/>
                    <a:pt x="1055" y="5460"/>
                  </a:cubicBezTo>
                  <a:lnTo>
                    <a:pt x="2141" y="5832"/>
                  </a:lnTo>
                  <a:cubicBezTo>
                    <a:pt x="2203" y="5832"/>
                    <a:pt x="2234" y="5894"/>
                    <a:pt x="2234" y="5925"/>
                  </a:cubicBezTo>
                  <a:lnTo>
                    <a:pt x="3320" y="13214"/>
                  </a:lnTo>
                  <a:lnTo>
                    <a:pt x="3661" y="13214"/>
                  </a:lnTo>
                  <a:cubicBezTo>
                    <a:pt x="3754" y="13214"/>
                    <a:pt x="3816" y="13121"/>
                    <a:pt x="3816" y="13059"/>
                  </a:cubicBezTo>
                  <a:lnTo>
                    <a:pt x="2699" y="5584"/>
                  </a:lnTo>
                  <a:cubicBezTo>
                    <a:pt x="2668" y="5522"/>
                    <a:pt x="2637" y="5491"/>
                    <a:pt x="2606" y="5460"/>
                  </a:cubicBezTo>
                  <a:lnTo>
                    <a:pt x="1428" y="5087"/>
                  </a:lnTo>
                  <a:lnTo>
                    <a:pt x="559" y="279"/>
                  </a:lnTo>
                  <a:cubicBezTo>
                    <a:pt x="559" y="217"/>
                    <a:pt x="528" y="186"/>
                    <a:pt x="466" y="186"/>
                  </a:cubicBezTo>
                  <a:lnTo>
                    <a:pt x="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7309771" y="2151322"/>
              <a:ext cx="117726" cy="109706"/>
            </a:xfrm>
            <a:custGeom>
              <a:avLst/>
              <a:gdLst/>
              <a:ahLst/>
              <a:cxnLst/>
              <a:rect l="l" t="t" r="r" b="b"/>
              <a:pathLst>
                <a:path w="4374" h="4076" extrusionOk="0">
                  <a:moveTo>
                    <a:pt x="2035" y="0"/>
                  </a:moveTo>
                  <a:cubicBezTo>
                    <a:pt x="1958" y="0"/>
                    <a:pt x="1877" y="35"/>
                    <a:pt x="1830" y="105"/>
                  </a:cubicBezTo>
                  <a:lnTo>
                    <a:pt x="1303" y="1097"/>
                  </a:lnTo>
                  <a:lnTo>
                    <a:pt x="931" y="1190"/>
                  </a:lnTo>
                  <a:lnTo>
                    <a:pt x="434" y="384"/>
                  </a:lnTo>
                  <a:cubicBezTo>
                    <a:pt x="394" y="324"/>
                    <a:pt x="328" y="290"/>
                    <a:pt x="253" y="290"/>
                  </a:cubicBezTo>
                  <a:cubicBezTo>
                    <a:pt x="212" y="290"/>
                    <a:pt x="168" y="300"/>
                    <a:pt x="124" y="322"/>
                  </a:cubicBezTo>
                  <a:cubicBezTo>
                    <a:pt x="31" y="384"/>
                    <a:pt x="0" y="508"/>
                    <a:pt x="62" y="601"/>
                  </a:cubicBezTo>
                  <a:lnTo>
                    <a:pt x="621" y="1501"/>
                  </a:lnTo>
                  <a:lnTo>
                    <a:pt x="310" y="2462"/>
                  </a:lnTo>
                  <a:cubicBezTo>
                    <a:pt x="283" y="2543"/>
                    <a:pt x="350" y="2623"/>
                    <a:pt x="448" y="2623"/>
                  </a:cubicBezTo>
                  <a:cubicBezTo>
                    <a:pt x="464" y="2623"/>
                    <a:pt x="480" y="2621"/>
                    <a:pt x="496" y="2617"/>
                  </a:cubicBezTo>
                  <a:lnTo>
                    <a:pt x="1458" y="2400"/>
                  </a:lnTo>
                  <a:lnTo>
                    <a:pt x="1582" y="3176"/>
                  </a:lnTo>
                  <a:lnTo>
                    <a:pt x="1706" y="3889"/>
                  </a:lnTo>
                  <a:cubicBezTo>
                    <a:pt x="1706" y="3982"/>
                    <a:pt x="1799" y="4075"/>
                    <a:pt x="1892" y="4075"/>
                  </a:cubicBezTo>
                  <a:lnTo>
                    <a:pt x="1923" y="4075"/>
                  </a:lnTo>
                  <a:cubicBezTo>
                    <a:pt x="2047" y="4044"/>
                    <a:pt x="2140" y="3951"/>
                    <a:pt x="2109" y="3827"/>
                  </a:cubicBezTo>
                  <a:lnTo>
                    <a:pt x="2047" y="3145"/>
                  </a:lnTo>
                  <a:lnTo>
                    <a:pt x="3909" y="2959"/>
                  </a:lnTo>
                  <a:lnTo>
                    <a:pt x="3971" y="3672"/>
                  </a:lnTo>
                  <a:cubicBezTo>
                    <a:pt x="3971" y="3796"/>
                    <a:pt x="4064" y="3858"/>
                    <a:pt x="4157" y="3858"/>
                  </a:cubicBezTo>
                  <a:cubicBezTo>
                    <a:pt x="4281" y="3858"/>
                    <a:pt x="4374" y="3765"/>
                    <a:pt x="4374" y="3641"/>
                  </a:cubicBezTo>
                  <a:lnTo>
                    <a:pt x="4281" y="2710"/>
                  </a:lnTo>
                  <a:lnTo>
                    <a:pt x="4188" y="1408"/>
                  </a:lnTo>
                  <a:lnTo>
                    <a:pt x="2078" y="1408"/>
                  </a:lnTo>
                  <a:lnTo>
                    <a:pt x="1737" y="1159"/>
                  </a:lnTo>
                  <a:lnTo>
                    <a:pt x="2202" y="322"/>
                  </a:lnTo>
                  <a:cubicBezTo>
                    <a:pt x="2265" y="198"/>
                    <a:pt x="2234" y="74"/>
                    <a:pt x="2109" y="12"/>
                  </a:cubicBezTo>
                  <a:cubicBezTo>
                    <a:pt x="2086" y="4"/>
                    <a:pt x="2061" y="0"/>
                    <a:pt x="203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7409949" y="2189192"/>
              <a:ext cx="46778" cy="41772"/>
            </a:xfrm>
            <a:custGeom>
              <a:avLst/>
              <a:gdLst/>
              <a:ahLst/>
              <a:cxnLst/>
              <a:rect l="l" t="t" r="r" b="b"/>
              <a:pathLst>
                <a:path w="1738" h="1552" extrusionOk="0">
                  <a:moveTo>
                    <a:pt x="0" y="1"/>
                  </a:moveTo>
                  <a:lnTo>
                    <a:pt x="93" y="1552"/>
                  </a:lnTo>
                  <a:lnTo>
                    <a:pt x="590" y="1489"/>
                  </a:lnTo>
                  <a:lnTo>
                    <a:pt x="528" y="559"/>
                  </a:lnTo>
                  <a:lnTo>
                    <a:pt x="1365" y="993"/>
                  </a:lnTo>
                  <a:cubicBezTo>
                    <a:pt x="1396" y="1024"/>
                    <a:pt x="1427" y="1024"/>
                    <a:pt x="1458" y="1024"/>
                  </a:cubicBezTo>
                  <a:cubicBezTo>
                    <a:pt x="1675" y="1024"/>
                    <a:pt x="1738" y="745"/>
                    <a:pt x="1551" y="621"/>
                  </a:cubicBezTo>
                  <a:lnTo>
                    <a:pt x="497"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7397434" y="2090575"/>
              <a:ext cx="54288" cy="84352"/>
            </a:xfrm>
            <a:custGeom>
              <a:avLst/>
              <a:gdLst/>
              <a:ahLst/>
              <a:cxnLst/>
              <a:rect l="l" t="t" r="r" b="b"/>
              <a:pathLst>
                <a:path w="2017" h="3134" extrusionOk="0">
                  <a:moveTo>
                    <a:pt x="186" y="1"/>
                  </a:moveTo>
                  <a:cubicBezTo>
                    <a:pt x="62" y="1"/>
                    <a:pt x="0" y="125"/>
                    <a:pt x="62" y="218"/>
                  </a:cubicBezTo>
                  <a:lnTo>
                    <a:pt x="372" y="870"/>
                  </a:lnTo>
                  <a:lnTo>
                    <a:pt x="372" y="2358"/>
                  </a:lnTo>
                  <a:lnTo>
                    <a:pt x="372" y="2917"/>
                  </a:lnTo>
                  <a:cubicBezTo>
                    <a:pt x="372" y="3041"/>
                    <a:pt x="465" y="3134"/>
                    <a:pt x="590" y="3134"/>
                  </a:cubicBezTo>
                  <a:cubicBezTo>
                    <a:pt x="714" y="3134"/>
                    <a:pt x="807" y="3041"/>
                    <a:pt x="807" y="2917"/>
                  </a:cubicBezTo>
                  <a:lnTo>
                    <a:pt x="807" y="2358"/>
                  </a:lnTo>
                  <a:lnTo>
                    <a:pt x="1644" y="2358"/>
                  </a:lnTo>
                  <a:lnTo>
                    <a:pt x="1644" y="870"/>
                  </a:lnTo>
                  <a:lnTo>
                    <a:pt x="1985" y="218"/>
                  </a:lnTo>
                  <a:cubicBezTo>
                    <a:pt x="2016" y="125"/>
                    <a:pt x="1954" y="1"/>
                    <a:pt x="1830"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7428305" y="2090992"/>
              <a:ext cx="23416" cy="83517"/>
            </a:xfrm>
            <a:custGeom>
              <a:avLst/>
              <a:gdLst/>
              <a:ahLst/>
              <a:cxnLst/>
              <a:rect l="l" t="t" r="r" b="b"/>
              <a:pathLst>
                <a:path w="870" h="3103" extrusionOk="0">
                  <a:moveTo>
                    <a:pt x="683" y="1"/>
                  </a:moveTo>
                  <a:lnTo>
                    <a:pt x="435" y="32"/>
                  </a:lnTo>
                  <a:lnTo>
                    <a:pt x="1" y="870"/>
                  </a:lnTo>
                  <a:lnTo>
                    <a:pt x="1" y="2358"/>
                  </a:lnTo>
                  <a:lnTo>
                    <a:pt x="63" y="2358"/>
                  </a:lnTo>
                  <a:lnTo>
                    <a:pt x="63" y="2886"/>
                  </a:lnTo>
                  <a:cubicBezTo>
                    <a:pt x="63" y="3010"/>
                    <a:pt x="156" y="3103"/>
                    <a:pt x="280" y="3103"/>
                  </a:cubicBezTo>
                  <a:cubicBezTo>
                    <a:pt x="404" y="3103"/>
                    <a:pt x="497" y="3010"/>
                    <a:pt x="497" y="2886"/>
                  </a:cubicBezTo>
                  <a:lnTo>
                    <a:pt x="497" y="2358"/>
                  </a:lnTo>
                  <a:lnTo>
                    <a:pt x="497" y="870"/>
                  </a:lnTo>
                  <a:lnTo>
                    <a:pt x="838" y="218"/>
                  </a:lnTo>
                  <a:cubicBezTo>
                    <a:pt x="869" y="125"/>
                    <a:pt x="807" y="1"/>
                    <a:pt x="683"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7458369" y="2151780"/>
              <a:ext cx="22958" cy="22016"/>
            </a:xfrm>
            <a:custGeom>
              <a:avLst/>
              <a:gdLst/>
              <a:ahLst/>
              <a:cxnLst/>
              <a:rect l="l" t="t" r="r" b="b"/>
              <a:pathLst>
                <a:path w="853" h="818" extrusionOk="0">
                  <a:moveTo>
                    <a:pt x="222" y="1"/>
                  </a:moveTo>
                  <a:cubicBezTo>
                    <a:pt x="177" y="1"/>
                    <a:pt x="133" y="18"/>
                    <a:pt x="94" y="57"/>
                  </a:cubicBezTo>
                  <a:cubicBezTo>
                    <a:pt x="1" y="119"/>
                    <a:pt x="1" y="274"/>
                    <a:pt x="63" y="367"/>
                  </a:cubicBezTo>
                  <a:lnTo>
                    <a:pt x="373" y="739"/>
                  </a:lnTo>
                  <a:cubicBezTo>
                    <a:pt x="420" y="795"/>
                    <a:pt x="478" y="818"/>
                    <a:pt x="534" y="818"/>
                  </a:cubicBezTo>
                  <a:cubicBezTo>
                    <a:pt x="699" y="818"/>
                    <a:pt x="853" y="622"/>
                    <a:pt x="714" y="460"/>
                  </a:cubicBezTo>
                  <a:lnTo>
                    <a:pt x="404" y="88"/>
                  </a:lnTo>
                  <a:cubicBezTo>
                    <a:pt x="350" y="34"/>
                    <a:pt x="285" y="1"/>
                    <a:pt x="222" y="1"/>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7479255" y="2115135"/>
              <a:ext cx="16472" cy="35232"/>
            </a:xfrm>
            <a:custGeom>
              <a:avLst/>
              <a:gdLst/>
              <a:ahLst/>
              <a:cxnLst/>
              <a:rect l="l" t="t" r="r" b="b"/>
              <a:pathLst>
                <a:path w="612" h="1309" extrusionOk="0">
                  <a:moveTo>
                    <a:pt x="342" y="1"/>
                  </a:moveTo>
                  <a:cubicBezTo>
                    <a:pt x="245" y="1"/>
                    <a:pt x="155" y="60"/>
                    <a:pt x="155" y="192"/>
                  </a:cubicBezTo>
                  <a:lnTo>
                    <a:pt x="0" y="1061"/>
                  </a:lnTo>
                  <a:cubicBezTo>
                    <a:pt x="0" y="1154"/>
                    <a:pt x="62" y="1278"/>
                    <a:pt x="186" y="1309"/>
                  </a:cubicBezTo>
                  <a:cubicBezTo>
                    <a:pt x="279" y="1309"/>
                    <a:pt x="403" y="1247"/>
                    <a:pt x="434" y="1123"/>
                  </a:cubicBezTo>
                  <a:lnTo>
                    <a:pt x="558" y="285"/>
                  </a:lnTo>
                  <a:cubicBezTo>
                    <a:pt x="612" y="107"/>
                    <a:pt x="471" y="1"/>
                    <a:pt x="342" y="1"/>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7493439" y="2114220"/>
              <a:ext cx="26727" cy="37062"/>
            </a:xfrm>
            <a:custGeom>
              <a:avLst/>
              <a:gdLst/>
              <a:ahLst/>
              <a:cxnLst/>
              <a:rect l="l" t="t" r="r" b="b"/>
              <a:pathLst>
                <a:path w="993" h="1377" extrusionOk="0">
                  <a:moveTo>
                    <a:pt x="777" y="0"/>
                  </a:moveTo>
                  <a:cubicBezTo>
                    <a:pt x="687" y="0"/>
                    <a:pt x="605" y="35"/>
                    <a:pt x="559" y="105"/>
                  </a:cubicBezTo>
                  <a:lnTo>
                    <a:pt x="62" y="1098"/>
                  </a:lnTo>
                  <a:cubicBezTo>
                    <a:pt x="0" y="1191"/>
                    <a:pt x="31" y="1315"/>
                    <a:pt x="155" y="1377"/>
                  </a:cubicBezTo>
                  <a:lnTo>
                    <a:pt x="249" y="1377"/>
                  </a:lnTo>
                  <a:cubicBezTo>
                    <a:pt x="311" y="1377"/>
                    <a:pt x="404" y="1346"/>
                    <a:pt x="435" y="1284"/>
                  </a:cubicBezTo>
                  <a:lnTo>
                    <a:pt x="962" y="322"/>
                  </a:lnTo>
                  <a:cubicBezTo>
                    <a:pt x="993" y="198"/>
                    <a:pt x="962" y="74"/>
                    <a:pt x="869" y="12"/>
                  </a:cubicBezTo>
                  <a:cubicBezTo>
                    <a:pt x="838" y="4"/>
                    <a:pt x="807" y="0"/>
                    <a:pt x="777"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7505390" y="2142952"/>
              <a:ext cx="31491" cy="25462"/>
            </a:xfrm>
            <a:custGeom>
              <a:avLst/>
              <a:gdLst/>
              <a:ahLst/>
              <a:cxnLst/>
              <a:rect l="l" t="t" r="r" b="b"/>
              <a:pathLst>
                <a:path w="1170" h="946" extrusionOk="0">
                  <a:moveTo>
                    <a:pt x="920" y="0"/>
                  </a:moveTo>
                  <a:cubicBezTo>
                    <a:pt x="872" y="0"/>
                    <a:pt x="825" y="16"/>
                    <a:pt x="797" y="44"/>
                  </a:cubicBezTo>
                  <a:lnTo>
                    <a:pt x="177" y="571"/>
                  </a:lnTo>
                  <a:cubicBezTo>
                    <a:pt x="0" y="688"/>
                    <a:pt x="75" y="945"/>
                    <a:pt x="268" y="945"/>
                  </a:cubicBezTo>
                  <a:cubicBezTo>
                    <a:pt x="279" y="945"/>
                    <a:pt x="290" y="945"/>
                    <a:pt x="301" y="943"/>
                  </a:cubicBezTo>
                  <a:cubicBezTo>
                    <a:pt x="363" y="943"/>
                    <a:pt x="394" y="912"/>
                    <a:pt x="425" y="881"/>
                  </a:cubicBezTo>
                  <a:lnTo>
                    <a:pt x="1045" y="354"/>
                  </a:lnTo>
                  <a:cubicBezTo>
                    <a:pt x="1138" y="292"/>
                    <a:pt x="1169" y="168"/>
                    <a:pt x="1076" y="75"/>
                  </a:cubicBezTo>
                  <a:cubicBezTo>
                    <a:pt x="1042" y="23"/>
                    <a:pt x="980" y="0"/>
                    <a:pt x="920"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7510127" y="2162088"/>
              <a:ext cx="31867" cy="19621"/>
            </a:xfrm>
            <a:custGeom>
              <a:avLst/>
              <a:gdLst/>
              <a:ahLst/>
              <a:cxnLst/>
              <a:rect l="l" t="t" r="r" b="b"/>
              <a:pathLst>
                <a:path w="1184" h="729" extrusionOk="0">
                  <a:moveTo>
                    <a:pt x="855" y="0"/>
                  </a:moveTo>
                  <a:cubicBezTo>
                    <a:pt x="830" y="0"/>
                    <a:pt x="803" y="5"/>
                    <a:pt x="776" y="15"/>
                  </a:cubicBezTo>
                  <a:lnTo>
                    <a:pt x="187" y="325"/>
                  </a:lnTo>
                  <a:cubicBezTo>
                    <a:pt x="1" y="418"/>
                    <a:pt x="63" y="697"/>
                    <a:pt x="280" y="697"/>
                  </a:cubicBezTo>
                  <a:lnTo>
                    <a:pt x="280" y="728"/>
                  </a:lnTo>
                  <a:lnTo>
                    <a:pt x="373" y="728"/>
                  </a:lnTo>
                  <a:lnTo>
                    <a:pt x="962" y="418"/>
                  </a:lnTo>
                  <a:cubicBezTo>
                    <a:pt x="1183" y="308"/>
                    <a:pt x="1060" y="0"/>
                    <a:pt x="855"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7478421" y="2177510"/>
              <a:ext cx="29230" cy="14211"/>
            </a:xfrm>
            <a:custGeom>
              <a:avLst/>
              <a:gdLst/>
              <a:ahLst/>
              <a:cxnLst/>
              <a:rect l="l" t="t" r="r" b="b"/>
              <a:pathLst>
                <a:path w="1086" h="528" extrusionOk="0">
                  <a:moveTo>
                    <a:pt x="217" y="0"/>
                  </a:moveTo>
                  <a:cubicBezTo>
                    <a:pt x="93" y="0"/>
                    <a:pt x="0" y="93"/>
                    <a:pt x="0" y="217"/>
                  </a:cubicBezTo>
                  <a:cubicBezTo>
                    <a:pt x="0" y="279"/>
                    <a:pt x="31" y="341"/>
                    <a:pt x="93" y="373"/>
                  </a:cubicBezTo>
                  <a:cubicBezTo>
                    <a:pt x="217" y="466"/>
                    <a:pt x="372" y="528"/>
                    <a:pt x="558" y="528"/>
                  </a:cubicBezTo>
                  <a:cubicBezTo>
                    <a:pt x="713" y="528"/>
                    <a:pt x="838" y="497"/>
                    <a:pt x="962" y="435"/>
                  </a:cubicBezTo>
                  <a:cubicBezTo>
                    <a:pt x="1055" y="373"/>
                    <a:pt x="1086" y="217"/>
                    <a:pt x="1055" y="124"/>
                  </a:cubicBezTo>
                  <a:cubicBezTo>
                    <a:pt x="1015" y="64"/>
                    <a:pt x="936" y="30"/>
                    <a:pt x="860" y="30"/>
                  </a:cubicBezTo>
                  <a:cubicBezTo>
                    <a:pt x="818" y="30"/>
                    <a:pt x="777" y="40"/>
                    <a:pt x="744" y="62"/>
                  </a:cubicBezTo>
                  <a:cubicBezTo>
                    <a:pt x="682" y="93"/>
                    <a:pt x="613" y="109"/>
                    <a:pt x="547" y="109"/>
                  </a:cubicBezTo>
                  <a:cubicBezTo>
                    <a:pt x="481" y="109"/>
                    <a:pt x="419" y="93"/>
                    <a:pt x="372" y="62"/>
                  </a:cubicBezTo>
                  <a:cubicBezTo>
                    <a:pt x="310" y="0"/>
                    <a:pt x="279" y="0"/>
                    <a:pt x="217"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951"/>
        <p:cNvGrpSpPr/>
        <p:nvPr/>
      </p:nvGrpSpPr>
      <p:grpSpPr>
        <a:xfrm>
          <a:off x="0" y="0"/>
          <a:ext cx="0" cy="0"/>
          <a:chOff x="0" y="0"/>
          <a:chExt cx="0" cy="0"/>
        </a:xfrm>
      </p:grpSpPr>
      <p:grpSp>
        <p:nvGrpSpPr>
          <p:cNvPr id="952" name="Google Shape;952;p53"/>
          <p:cNvGrpSpPr/>
          <p:nvPr/>
        </p:nvGrpSpPr>
        <p:grpSpPr>
          <a:xfrm>
            <a:off x="1781358" y="4012159"/>
            <a:ext cx="1003045" cy="613389"/>
            <a:chOff x="-106300" y="4066937"/>
            <a:chExt cx="1138401" cy="696163"/>
          </a:xfrm>
        </p:grpSpPr>
        <p:sp>
          <p:nvSpPr>
            <p:cNvPr id="953" name="Google Shape;953;p53"/>
            <p:cNvSpPr/>
            <p:nvPr/>
          </p:nvSpPr>
          <p:spPr>
            <a:xfrm>
              <a:off x="-26862" y="4603500"/>
              <a:ext cx="9795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53"/>
            <p:cNvGrpSpPr/>
            <p:nvPr/>
          </p:nvGrpSpPr>
          <p:grpSpPr>
            <a:xfrm>
              <a:off x="-106300" y="4066937"/>
              <a:ext cx="1138401" cy="686388"/>
              <a:chOff x="-106300" y="4066937"/>
              <a:chExt cx="1138401" cy="686388"/>
            </a:xfrm>
          </p:grpSpPr>
          <p:pic>
            <p:nvPicPr>
              <p:cNvPr id="955" name="Google Shape;955;p53"/>
              <p:cNvPicPr preferRelativeResize="0"/>
              <p:nvPr/>
            </p:nvPicPr>
            <p:blipFill>
              <a:blip r:embed="rId3">
                <a:alphaModFix/>
              </a:blip>
              <a:stretch>
                <a:fillRect/>
              </a:stretch>
            </p:blipFill>
            <p:spPr>
              <a:xfrm>
                <a:off x="-106300" y="4231375"/>
                <a:ext cx="1138401" cy="521950"/>
              </a:xfrm>
              <a:prstGeom prst="rect">
                <a:avLst/>
              </a:prstGeom>
              <a:noFill/>
              <a:ln>
                <a:noFill/>
              </a:ln>
            </p:spPr>
          </p:pic>
          <p:pic>
            <p:nvPicPr>
              <p:cNvPr id="956" name="Google Shape;956;p53"/>
              <p:cNvPicPr preferRelativeResize="0"/>
              <p:nvPr/>
            </p:nvPicPr>
            <p:blipFill>
              <a:blip r:embed="rId4">
                <a:alphaModFix/>
              </a:blip>
              <a:stretch>
                <a:fillRect/>
              </a:stretch>
            </p:blipFill>
            <p:spPr>
              <a:xfrm>
                <a:off x="-30861" y="4066937"/>
                <a:ext cx="987500" cy="345707"/>
              </a:xfrm>
              <a:prstGeom prst="rect">
                <a:avLst/>
              </a:prstGeom>
              <a:noFill/>
              <a:ln>
                <a:noFill/>
              </a:ln>
            </p:spPr>
          </p:pic>
          <p:sp>
            <p:nvSpPr>
              <p:cNvPr id="957" name="Google Shape;957;p53"/>
              <p:cNvSpPr/>
              <p:nvPr/>
            </p:nvSpPr>
            <p:spPr>
              <a:xfrm>
                <a:off x="-59025" y="4350125"/>
                <a:ext cx="1048705" cy="73276"/>
              </a:xfrm>
              <a:custGeom>
                <a:avLst/>
                <a:gdLst/>
                <a:ahLst/>
                <a:cxnLst/>
                <a:rect l="l" t="t" r="r" b="b"/>
                <a:pathLst>
                  <a:path w="37198" h="2595" extrusionOk="0">
                    <a:moveTo>
                      <a:pt x="998" y="253"/>
                    </a:moveTo>
                    <a:lnTo>
                      <a:pt x="2856" y="634"/>
                    </a:lnTo>
                    <a:lnTo>
                      <a:pt x="5308" y="1063"/>
                    </a:lnTo>
                    <a:lnTo>
                      <a:pt x="6975" y="1301"/>
                    </a:lnTo>
                    <a:lnTo>
                      <a:pt x="10309" y="1706"/>
                    </a:lnTo>
                    <a:lnTo>
                      <a:pt x="12690" y="1920"/>
                    </a:lnTo>
                    <a:lnTo>
                      <a:pt x="14643" y="2039"/>
                    </a:lnTo>
                    <a:lnTo>
                      <a:pt x="18119" y="2182"/>
                    </a:lnTo>
                    <a:lnTo>
                      <a:pt x="21358" y="2158"/>
                    </a:lnTo>
                    <a:lnTo>
                      <a:pt x="24263" y="2039"/>
                    </a:lnTo>
                    <a:lnTo>
                      <a:pt x="26978" y="1849"/>
                    </a:lnTo>
                    <a:lnTo>
                      <a:pt x="29454" y="1610"/>
                    </a:lnTo>
                    <a:lnTo>
                      <a:pt x="31621" y="1301"/>
                    </a:lnTo>
                    <a:lnTo>
                      <a:pt x="33673" y="929"/>
                    </a:lnTo>
                    <a:lnTo>
                      <a:pt x="34769" y="667"/>
                    </a:lnTo>
                    <a:lnTo>
                      <a:pt x="35840" y="333"/>
                    </a:lnTo>
                    <a:lnTo>
                      <a:pt x="36555" y="0"/>
                    </a:lnTo>
                    <a:lnTo>
                      <a:pt x="37198" y="405"/>
                    </a:lnTo>
                    <a:lnTo>
                      <a:pt x="36150" y="857"/>
                    </a:lnTo>
                    <a:lnTo>
                      <a:pt x="34197" y="1357"/>
                    </a:lnTo>
                    <a:lnTo>
                      <a:pt x="29720" y="2024"/>
                    </a:lnTo>
                    <a:lnTo>
                      <a:pt x="25053" y="2453"/>
                    </a:lnTo>
                    <a:lnTo>
                      <a:pt x="20862" y="2595"/>
                    </a:lnTo>
                    <a:lnTo>
                      <a:pt x="16481" y="2572"/>
                    </a:lnTo>
                    <a:lnTo>
                      <a:pt x="10837" y="2238"/>
                    </a:lnTo>
                    <a:lnTo>
                      <a:pt x="5334" y="1606"/>
                    </a:lnTo>
                    <a:lnTo>
                      <a:pt x="2001" y="1035"/>
                    </a:lnTo>
                    <a:lnTo>
                      <a:pt x="0" y="606"/>
                    </a:lnTo>
                    <a:close/>
                  </a:path>
                </a:pathLst>
              </a:custGeom>
              <a:solidFill>
                <a:srgbClr val="A1816D"/>
              </a:solidFill>
              <a:ln>
                <a:noFill/>
              </a:ln>
            </p:spPr>
          </p:sp>
        </p:grpSp>
      </p:grpSp>
      <p:pic>
        <p:nvPicPr>
          <p:cNvPr id="958" name="Google Shape;958;p53"/>
          <p:cNvPicPr preferRelativeResize="0"/>
          <p:nvPr/>
        </p:nvPicPr>
        <p:blipFill rotWithShape="1">
          <a:blip r:embed="rId5">
            <a:alphaModFix/>
          </a:blip>
          <a:srcRect t="15387" b="15394"/>
          <a:stretch/>
        </p:blipFill>
        <p:spPr>
          <a:xfrm>
            <a:off x="191000" y="385900"/>
            <a:ext cx="8762001" cy="714600"/>
          </a:xfrm>
          <a:prstGeom prst="rect">
            <a:avLst/>
          </a:prstGeom>
          <a:noFill/>
          <a:ln>
            <a:noFill/>
          </a:ln>
        </p:spPr>
      </p:pic>
      <p:sp>
        <p:nvSpPr>
          <p:cNvPr id="959" name="Google Shape;959;p53"/>
          <p:cNvSpPr/>
          <p:nvPr/>
        </p:nvSpPr>
        <p:spPr>
          <a:xfrm>
            <a:off x="4885875" y="4559850"/>
            <a:ext cx="8718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Pinturas rupestres</a:t>
            </a:r>
            <a:endParaRPr/>
          </a:p>
        </p:txBody>
      </p:sp>
      <p:sp>
        <p:nvSpPr>
          <p:cNvPr id="961" name="Google Shape;961;p53"/>
          <p:cNvSpPr txBox="1"/>
          <p:nvPr/>
        </p:nvSpPr>
        <p:spPr>
          <a:xfrm>
            <a:off x="720000" y="3023975"/>
            <a:ext cx="3870600" cy="92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accent3"/>
                </a:solidFill>
                <a:latin typeface="Didact Gothic"/>
                <a:ea typeface="Didact Gothic"/>
                <a:cs typeface="Didact Gothic"/>
                <a:sym typeface="Didact Gothic"/>
              </a:rPr>
              <a:t>Hay muchas y muy diferentes repartidas por el mundo:</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Cuenca del Río Loco en Perú</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Gilf Kebir en Egipto</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Yapa (Mulgowan) en Australia</a:t>
            </a:r>
            <a:endParaRPr sz="1200">
              <a:solidFill>
                <a:schemeClr val="accent3"/>
              </a:solidFill>
              <a:latin typeface="Didact Gothic"/>
              <a:ea typeface="Didact Gothic"/>
              <a:cs typeface="Didact Gothic"/>
              <a:sym typeface="Didact Gothic"/>
            </a:endParaRPr>
          </a:p>
        </p:txBody>
      </p:sp>
      <p:sp>
        <p:nvSpPr>
          <p:cNvPr id="962" name="Google Shape;962;p53"/>
          <p:cNvSpPr txBox="1"/>
          <p:nvPr/>
        </p:nvSpPr>
        <p:spPr>
          <a:xfrm>
            <a:off x="720000" y="1430463"/>
            <a:ext cx="3870600" cy="15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accent3"/>
                </a:solidFill>
                <a:latin typeface="Didact Gothic"/>
                <a:ea typeface="Didact Gothic"/>
                <a:cs typeface="Didact Gothic"/>
                <a:sym typeface="Didact Gothic"/>
              </a:rPr>
              <a:t>Para pintar, los prehistóricos utilizaban los colores que encontraban en la naturaleza y los mezclaban con grasa y agua para aplicarlos fácilmente y fijarlos a las paredes.</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Carbón - Negro</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Tierra - Marrón</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Sangre - Rojo</a:t>
            </a:r>
            <a:endParaRPr sz="1200">
              <a:solidFill>
                <a:schemeClr val="accent3"/>
              </a:solidFill>
              <a:latin typeface="Didact Gothic"/>
              <a:ea typeface="Didact Gothic"/>
              <a:cs typeface="Didact Gothic"/>
              <a:sym typeface="Didact Gothic"/>
            </a:endParaRPr>
          </a:p>
          <a:p>
            <a:pPr marL="457200" lvl="0" indent="-304800" algn="l" rtl="0">
              <a:spcBef>
                <a:spcPts val="0"/>
              </a:spcBef>
              <a:spcAft>
                <a:spcPts val="0"/>
              </a:spcAft>
              <a:buClr>
                <a:schemeClr val="accent3"/>
              </a:buClr>
              <a:buSzPts val="1200"/>
              <a:buFont typeface="Didact Gothic"/>
              <a:buChar char="●"/>
            </a:pPr>
            <a:r>
              <a:rPr lang="es" sz="1200">
                <a:solidFill>
                  <a:schemeClr val="accent3"/>
                </a:solidFill>
                <a:latin typeface="Didact Gothic"/>
                <a:ea typeface="Didact Gothic"/>
                <a:cs typeface="Didact Gothic"/>
                <a:sym typeface="Didact Gothic"/>
              </a:rPr>
              <a:t>Piedra caliza - Blanco</a:t>
            </a:r>
            <a:endParaRPr sz="1200">
              <a:solidFill>
                <a:schemeClr val="accent3"/>
              </a:solidFill>
              <a:latin typeface="Didact Gothic"/>
              <a:ea typeface="Didact Gothic"/>
              <a:cs typeface="Didact Gothic"/>
              <a:sym typeface="Didact Gothic"/>
            </a:endParaRPr>
          </a:p>
        </p:txBody>
      </p:sp>
      <p:pic>
        <p:nvPicPr>
          <p:cNvPr id="963" name="Google Shape;963;p53"/>
          <p:cNvPicPr preferRelativeResize="0"/>
          <p:nvPr/>
        </p:nvPicPr>
        <p:blipFill>
          <a:blip r:embed="rId6">
            <a:alphaModFix/>
          </a:blip>
          <a:stretch>
            <a:fillRect/>
          </a:stretch>
        </p:blipFill>
        <p:spPr>
          <a:xfrm flipH="1">
            <a:off x="4863925" y="3442700"/>
            <a:ext cx="979398" cy="1194650"/>
          </a:xfrm>
          <a:prstGeom prst="rect">
            <a:avLst/>
          </a:prstGeom>
          <a:noFill/>
          <a:ln>
            <a:noFill/>
          </a:ln>
        </p:spPr>
      </p:pic>
      <p:pic>
        <p:nvPicPr>
          <p:cNvPr id="964" name="Google Shape;964;p53"/>
          <p:cNvPicPr preferRelativeResize="0"/>
          <p:nvPr/>
        </p:nvPicPr>
        <p:blipFill>
          <a:blip r:embed="rId7">
            <a:alphaModFix/>
          </a:blip>
          <a:stretch>
            <a:fillRect/>
          </a:stretch>
        </p:blipFill>
        <p:spPr>
          <a:xfrm>
            <a:off x="6071096" y="4052775"/>
            <a:ext cx="871655" cy="767400"/>
          </a:xfrm>
          <a:prstGeom prst="rect">
            <a:avLst/>
          </a:prstGeom>
          <a:noFill/>
          <a:ln>
            <a:noFill/>
          </a:ln>
        </p:spPr>
      </p:pic>
      <p:sp>
        <p:nvSpPr>
          <p:cNvPr id="965" name="Google Shape;965;p53"/>
          <p:cNvSpPr/>
          <p:nvPr/>
        </p:nvSpPr>
        <p:spPr>
          <a:xfrm>
            <a:off x="6991250" y="4350125"/>
            <a:ext cx="1407300" cy="3798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66" name="Google Shape;966;p53"/>
          <p:cNvPicPr preferRelativeResize="0"/>
          <p:nvPr/>
        </p:nvPicPr>
        <p:blipFill>
          <a:blip r:embed="rId8">
            <a:alphaModFix/>
          </a:blip>
          <a:stretch>
            <a:fillRect/>
          </a:stretch>
        </p:blipFill>
        <p:spPr>
          <a:xfrm flipH="1">
            <a:off x="7170525" y="2886726"/>
            <a:ext cx="1048750" cy="1769201"/>
          </a:xfrm>
          <a:prstGeom prst="rect">
            <a:avLst/>
          </a:prstGeom>
          <a:noFill/>
          <a:ln>
            <a:noFill/>
          </a:ln>
        </p:spPr>
      </p:pic>
      <p:pic>
        <p:nvPicPr>
          <p:cNvPr id="967" name="Google Shape;967;p53"/>
          <p:cNvPicPr preferRelativeResize="0"/>
          <p:nvPr/>
        </p:nvPicPr>
        <p:blipFill>
          <a:blip r:embed="rId9">
            <a:alphaModFix/>
          </a:blip>
          <a:stretch>
            <a:fillRect/>
          </a:stretch>
        </p:blipFill>
        <p:spPr>
          <a:xfrm rot="451422">
            <a:off x="5667925" y="1136437"/>
            <a:ext cx="3052497" cy="1983848"/>
          </a:xfrm>
          <a:prstGeom prst="rect">
            <a:avLst/>
          </a:prstGeom>
          <a:noFill/>
          <a:ln>
            <a:noFill/>
          </a:ln>
        </p:spPr>
      </p:pic>
      <p:pic>
        <p:nvPicPr>
          <p:cNvPr id="968" name="Google Shape;968;p53"/>
          <p:cNvPicPr preferRelativeResize="0"/>
          <p:nvPr/>
        </p:nvPicPr>
        <p:blipFill rotWithShape="1">
          <a:blip r:embed="rId10">
            <a:alphaModFix/>
          </a:blip>
          <a:srcRect l="66299" t="41661" r="5072" b="34588"/>
          <a:stretch/>
        </p:blipFill>
        <p:spPr>
          <a:xfrm>
            <a:off x="5809125" y="3023975"/>
            <a:ext cx="800102" cy="572698"/>
          </a:xfrm>
          <a:prstGeom prst="rect">
            <a:avLst/>
          </a:prstGeom>
          <a:noFill/>
          <a:ln>
            <a:noFill/>
          </a:ln>
        </p:spPr>
      </p:pic>
      <p:pic>
        <p:nvPicPr>
          <p:cNvPr id="969" name="Google Shape;969;p53"/>
          <p:cNvPicPr preferRelativeResize="0"/>
          <p:nvPr/>
        </p:nvPicPr>
        <p:blipFill rotWithShape="1">
          <a:blip r:embed="rId10">
            <a:alphaModFix/>
          </a:blip>
          <a:srcRect l="42783" r="23605" b="69783"/>
          <a:stretch/>
        </p:blipFill>
        <p:spPr>
          <a:xfrm>
            <a:off x="4952624" y="1747000"/>
            <a:ext cx="738304" cy="572698"/>
          </a:xfrm>
          <a:prstGeom prst="rect">
            <a:avLst/>
          </a:prstGeom>
          <a:noFill/>
          <a:ln>
            <a:noFill/>
          </a:ln>
        </p:spPr>
      </p:pic>
      <p:grpSp>
        <p:nvGrpSpPr>
          <p:cNvPr id="970" name="Google Shape;970;p53"/>
          <p:cNvGrpSpPr/>
          <p:nvPr/>
        </p:nvGrpSpPr>
        <p:grpSpPr>
          <a:xfrm>
            <a:off x="2543126" y="4134958"/>
            <a:ext cx="1003045" cy="612065"/>
            <a:chOff x="2453975" y="3988640"/>
            <a:chExt cx="1138401" cy="694660"/>
          </a:xfrm>
        </p:grpSpPr>
        <p:sp>
          <p:nvSpPr>
            <p:cNvPr id="971" name="Google Shape;971;p53"/>
            <p:cNvSpPr/>
            <p:nvPr/>
          </p:nvSpPr>
          <p:spPr>
            <a:xfrm>
              <a:off x="2557213" y="4523700"/>
              <a:ext cx="9795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53"/>
            <p:cNvGrpSpPr/>
            <p:nvPr/>
          </p:nvGrpSpPr>
          <p:grpSpPr>
            <a:xfrm>
              <a:off x="2453975" y="3988640"/>
              <a:ext cx="1138401" cy="676486"/>
              <a:chOff x="1268725" y="3898239"/>
              <a:chExt cx="1138401" cy="676486"/>
            </a:xfrm>
          </p:grpSpPr>
          <p:pic>
            <p:nvPicPr>
              <p:cNvPr id="973" name="Google Shape;973;p53"/>
              <p:cNvPicPr preferRelativeResize="0"/>
              <p:nvPr/>
            </p:nvPicPr>
            <p:blipFill>
              <a:blip r:embed="rId3">
                <a:alphaModFix/>
              </a:blip>
              <a:stretch>
                <a:fillRect/>
              </a:stretch>
            </p:blipFill>
            <p:spPr>
              <a:xfrm>
                <a:off x="1268725" y="4052775"/>
                <a:ext cx="1138401" cy="521950"/>
              </a:xfrm>
              <a:prstGeom prst="rect">
                <a:avLst/>
              </a:prstGeom>
              <a:noFill/>
              <a:ln>
                <a:noFill/>
              </a:ln>
            </p:spPr>
          </p:pic>
          <p:pic>
            <p:nvPicPr>
              <p:cNvPr id="974" name="Google Shape;974;p53"/>
              <p:cNvPicPr preferRelativeResize="0"/>
              <p:nvPr/>
            </p:nvPicPr>
            <p:blipFill>
              <a:blip r:embed="rId11">
                <a:alphaModFix/>
              </a:blip>
              <a:stretch>
                <a:fillRect/>
              </a:stretch>
            </p:blipFill>
            <p:spPr>
              <a:xfrm>
                <a:off x="1345890" y="3898239"/>
                <a:ext cx="987500" cy="334850"/>
              </a:xfrm>
              <a:prstGeom prst="rect">
                <a:avLst/>
              </a:prstGeom>
              <a:noFill/>
              <a:ln>
                <a:noFill/>
              </a:ln>
            </p:spPr>
          </p:pic>
          <p:sp>
            <p:nvSpPr>
              <p:cNvPr id="975" name="Google Shape;975;p53"/>
              <p:cNvSpPr/>
              <p:nvPr/>
            </p:nvSpPr>
            <p:spPr>
              <a:xfrm>
                <a:off x="1313575" y="4166675"/>
                <a:ext cx="1048705" cy="88723"/>
              </a:xfrm>
              <a:custGeom>
                <a:avLst/>
                <a:gdLst/>
                <a:ahLst/>
                <a:cxnLst/>
                <a:rect l="l" t="t" r="r" b="b"/>
                <a:pathLst>
                  <a:path w="37198" h="2595" extrusionOk="0">
                    <a:moveTo>
                      <a:pt x="998" y="253"/>
                    </a:moveTo>
                    <a:lnTo>
                      <a:pt x="2856" y="634"/>
                    </a:lnTo>
                    <a:lnTo>
                      <a:pt x="5308" y="1063"/>
                    </a:lnTo>
                    <a:lnTo>
                      <a:pt x="6975" y="1301"/>
                    </a:lnTo>
                    <a:lnTo>
                      <a:pt x="10309" y="1706"/>
                    </a:lnTo>
                    <a:lnTo>
                      <a:pt x="12690" y="1920"/>
                    </a:lnTo>
                    <a:lnTo>
                      <a:pt x="14643" y="2039"/>
                    </a:lnTo>
                    <a:lnTo>
                      <a:pt x="18119" y="2182"/>
                    </a:lnTo>
                    <a:lnTo>
                      <a:pt x="21358" y="2158"/>
                    </a:lnTo>
                    <a:lnTo>
                      <a:pt x="24263" y="2039"/>
                    </a:lnTo>
                    <a:lnTo>
                      <a:pt x="26978" y="1849"/>
                    </a:lnTo>
                    <a:lnTo>
                      <a:pt x="29454" y="1610"/>
                    </a:lnTo>
                    <a:lnTo>
                      <a:pt x="31621" y="1301"/>
                    </a:lnTo>
                    <a:lnTo>
                      <a:pt x="33673" y="929"/>
                    </a:lnTo>
                    <a:lnTo>
                      <a:pt x="34769" y="667"/>
                    </a:lnTo>
                    <a:lnTo>
                      <a:pt x="35840" y="333"/>
                    </a:lnTo>
                    <a:lnTo>
                      <a:pt x="36555" y="0"/>
                    </a:lnTo>
                    <a:lnTo>
                      <a:pt x="37198" y="405"/>
                    </a:lnTo>
                    <a:lnTo>
                      <a:pt x="36150" y="857"/>
                    </a:lnTo>
                    <a:lnTo>
                      <a:pt x="34197" y="1357"/>
                    </a:lnTo>
                    <a:lnTo>
                      <a:pt x="29720" y="2024"/>
                    </a:lnTo>
                    <a:lnTo>
                      <a:pt x="25053" y="2453"/>
                    </a:lnTo>
                    <a:lnTo>
                      <a:pt x="20862" y="2595"/>
                    </a:lnTo>
                    <a:lnTo>
                      <a:pt x="16481" y="2572"/>
                    </a:lnTo>
                    <a:lnTo>
                      <a:pt x="10837" y="2238"/>
                    </a:lnTo>
                    <a:lnTo>
                      <a:pt x="5334" y="1606"/>
                    </a:lnTo>
                    <a:lnTo>
                      <a:pt x="2001" y="1035"/>
                    </a:lnTo>
                    <a:lnTo>
                      <a:pt x="0" y="606"/>
                    </a:lnTo>
                    <a:close/>
                  </a:path>
                </a:pathLst>
              </a:custGeom>
              <a:solidFill>
                <a:srgbClr val="A1816D"/>
              </a:solidFill>
              <a:ln>
                <a:noFill/>
              </a:ln>
            </p:spPr>
          </p:sp>
        </p:grpSp>
      </p:grpSp>
      <p:grpSp>
        <p:nvGrpSpPr>
          <p:cNvPr id="976" name="Google Shape;976;p53"/>
          <p:cNvGrpSpPr/>
          <p:nvPr/>
        </p:nvGrpSpPr>
        <p:grpSpPr>
          <a:xfrm>
            <a:off x="3578434" y="4302067"/>
            <a:ext cx="1003045" cy="635877"/>
            <a:chOff x="3642481" y="4292665"/>
            <a:chExt cx="1138401" cy="721685"/>
          </a:xfrm>
        </p:grpSpPr>
        <p:sp>
          <p:nvSpPr>
            <p:cNvPr id="977" name="Google Shape;977;p53"/>
            <p:cNvSpPr/>
            <p:nvPr/>
          </p:nvSpPr>
          <p:spPr>
            <a:xfrm>
              <a:off x="3749363" y="4854750"/>
              <a:ext cx="9795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53"/>
            <p:cNvGrpSpPr/>
            <p:nvPr/>
          </p:nvGrpSpPr>
          <p:grpSpPr>
            <a:xfrm>
              <a:off x="3642481" y="4292665"/>
              <a:ext cx="1138401" cy="693973"/>
              <a:chOff x="2482600" y="3867952"/>
              <a:chExt cx="1138401" cy="693973"/>
            </a:xfrm>
          </p:grpSpPr>
          <p:pic>
            <p:nvPicPr>
              <p:cNvPr id="979" name="Google Shape;979;p53"/>
              <p:cNvPicPr preferRelativeResize="0"/>
              <p:nvPr/>
            </p:nvPicPr>
            <p:blipFill>
              <a:blip r:embed="rId3">
                <a:alphaModFix/>
              </a:blip>
              <a:stretch>
                <a:fillRect/>
              </a:stretch>
            </p:blipFill>
            <p:spPr>
              <a:xfrm>
                <a:off x="2482600" y="4039975"/>
                <a:ext cx="1138401" cy="521950"/>
              </a:xfrm>
              <a:prstGeom prst="rect">
                <a:avLst/>
              </a:prstGeom>
              <a:noFill/>
              <a:ln>
                <a:noFill/>
              </a:ln>
            </p:spPr>
          </p:pic>
          <p:pic>
            <p:nvPicPr>
              <p:cNvPr id="980" name="Google Shape;980;p53"/>
              <p:cNvPicPr preferRelativeResize="0"/>
              <p:nvPr/>
            </p:nvPicPr>
            <p:blipFill>
              <a:blip r:embed="rId12">
                <a:alphaModFix/>
              </a:blip>
              <a:stretch>
                <a:fillRect/>
              </a:stretch>
            </p:blipFill>
            <p:spPr>
              <a:xfrm>
                <a:off x="2567600" y="3867952"/>
                <a:ext cx="979400" cy="354850"/>
              </a:xfrm>
              <a:prstGeom prst="rect">
                <a:avLst/>
              </a:prstGeom>
              <a:noFill/>
              <a:ln>
                <a:noFill/>
              </a:ln>
            </p:spPr>
          </p:pic>
          <p:sp>
            <p:nvSpPr>
              <p:cNvPr id="981" name="Google Shape;981;p53"/>
              <p:cNvSpPr/>
              <p:nvPr/>
            </p:nvSpPr>
            <p:spPr>
              <a:xfrm>
                <a:off x="2527450" y="4149098"/>
                <a:ext cx="1048705" cy="96002"/>
              </a:xfrm>
              <a:custGeom>
                <a:avLst/>
                <a:gdLst/>
                <a:ahLst/>
                <a:cxnLst/>
                <a:rect l="l" t="t" r="r" b="b"/>
                <a:pathLst>
                  <a:path w="37198" h="2595" extrusionOk="0">
                    <a:moveTo>
                      <a:pt x="998" y="253"/>
                    </a:moveTo>
                    <a:lnTo>
                      <a:pt x="2856" y="634"/>
                    </a:lnTo>
                    <a:lnTo>
                      <a:pt x="5308" y="1063"/>
                    </a:lnTo>
                    <a:lnTo>
                      <a:pt x="6975" y="1301"/>
                    </a:lnTo>
                    <a:lnTo>
                      <a:pt x="10309" y="1706"/>
                    </a:lnTo>
                    <a:lnTo>
                      <a:pt x="12690" y="1920"/>
                    </a:lnTo>
                    <a:lnTo>
                      <a:pt x="14643" y="2039"/>
                    </a:lnTo>
                    <a:lnTo>
                      <a:pt x="18119" y="2182"/>
                    </a:lnTo>
                    <a:lnTo>
                      <a:pt x="21358" y="2158"/>
                    </a:lnTo>
                    <a:lnTo>
                      <a:pt x="24263" y="2039"/>
                    </a:lnTo>
                    <a:lnTo>
                      <a:pt x="26978" y="1849"/>
                    </a:lnTo>
                    <a:lnTo>
                      <a:pt x="29454" y="1610"/>
                    </a:lnTo>
                    <a:lnTo>
                      <a:pt x="31621" y="1301"/>
                    </a:lnTo>
                    <a:lnTo>
                      <a:pt x="33673" y="929"/>
                    </a:lnTo>
                    <a:lnTo>
                      <a:pt x="34769" y="667"/>
                    </a:lnTo>
                    <a:lnTo>
                      <a:pt x="35840" y="333"/>
                    </a:lnTo>
                    <a:lnTo>
                      <a:pt x="36555" y="0"/>
                    </a:lnTo>
                    <a:lnTo>
                      <a:pt x="37198" y="405"/>
                    </a:lnTo>
                    <a:lnTo>
                      <a:pt x="36150" y="857"/>
                    </a:lnTo>
                    <a:lnTo>
                      <a:pt x="34197" y="1357"/>
                    </a:lnTo>
                    <a:lnTo>
                      <a:pt x="29720" y="2024"/>
                    </a:lnTo>
                    <a:lnTo>
                      <a:pt x="25053" y="2453"/>
                    </a:lnTo>
                    <a:lnTo>
                      <a:pt x="20862" y="2595"/>
                    </a:lnTo>
                    <a:lnTo>
                      <a:pt x="16481" y="2572"/>
                    </a:lnTo>
                    <a:lnTo>
                      <a:pt x="10837" y="2238"/>
                    </a:lnTo>
                    <a:lnTo>
                      <a:pt x="5334" y="1606"/>
                    </a:lnTo>
                    <a:lnTo>
                      <a:pt x="2001" y="1035"/>
                    </a:lnTo>
                    <a:lnTo>
                      <a:pt x="0" y="606"/>
                    </a:lnTo>
                    <a:close/>
                  </a:path>
                </a:pathLst>
              </a:custGeom>
              <a:solidFill>
                <a:srgbClr val="A1816D"/>
              </a:solidFill>
              <a:ln>
                <a:noFill/>
              </a:ln>
            </p:spPr>
          </p:sp>
        </p:grpSp>
      </p:grpSp>
      <p:grpSp>
        <p:nvGrpSpPr>
          <p:cNvPr id="982" name="Google Shape;982;p53"/>
          <p:cNvGrpSpPr/>
          <p:nvPr/>
        </p:nvGrpSpPr>
        <p:grpSpPr>
          <a:xfrm>
            <a:off x="938353" y="4091657"/>
            <a:ext cx="1003045" cy="626401"/>
            <a:chOff x="-216026" y="3312010"/>
            <a:chExt cx="1138401" cy="710931"/>
          </a:xfrm>
        </p:grpSpPr>
        <p:sp>
          <p:nvSpPr>
            <p:cNvPr id="983" name="Google Shape;983;p53"/>
            <p:cNvSpPr/>
            <p:nvPr/>
          </p:nvSpPr>
          <p:spPr>
            <a:xfrm>
              <a:off x="-106312" y="3863341"/>
              <a:ext cx="9795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53"/>
            <p:cNvGrpSpPr/>
            <p:nvPr/>
          </p:nvGrpSpPr>
          <p:grpSpPr>
            <a:xfrm>
              <a:off x="-216026" y="3312010"/>
              <a:ext cx="1138401" cy="690357"/>
              <a:chOff x="-236600" y="3318868"/>
              <a:chExt cx="1138401" cy="690357"/>
            </a:xfrm>
          </p:grpSpPr>
          <p:pic>
            <p:nvPicPr>
              <p:cNvPr id="985" name="Google Shape;985;p53"/>
              <p:cNvPicPr preferRelativeResize="0"/>
              <p:nvPr/>
            </p:nvPicPr>
            <p:blipFill>
              <a:blip r:embed="rId3">
                <a:alphaModFix/>
              </a:blip>
              <a:stretch>
                <a:fillRect/>
              </a:stretch>
            </p:blipFill>
            <p:spPr>
              <a:xfrm>
                <a:off x="-236600" y="3487275"/>
                <a:ext cx="1138401" cy="521950"/>
              </a:xfrm>
              <a:prstGeom prst="rect">
                <a:avLst/>
              </a:prstGeom>
              <a:noFill/>
              <a:ln>
                <a:noFill/>
              </a:ln>
            </p:spPr>
          </p:pic>
          <p:pic>
            <p:nvPicPr>
              <p:cNvPr id="986" name="Google Shape;986;p53"/>
              <p:cNvPicPr preferRelativeResize="0"/>
              <p:nvPr/>
            </p:nvPicPr>
            <p:blipFill>
              <a:blip r:embed="rId13">
                <a:alphaModFix/>
              </a:blip>
              <a:stretch>
                <a:fillRect/>
              </a:stretch>
            </p:blipFill>
            <p:spPr>
              <a:xfrm>
                <a:off x="-156312" y="3318868"/>
                <a:ext cx="979354" cy="342875"/>
              </a:xfrm>
              <a:prstGeom prst="rect">
                <a:avLst/>
              </a:prstGeom>
              <a:noFill/>
              <a:ln>
                <a:noFill/>
              </a:ln>
            </p:spPr>
          </p:pic>
          <p:sp>
            <p:nvSpPr>
              <p:cNvPr id="987" name="Google Shape;987;p53"/>
              <p:cNvSpPr/>
              <p:nvPr/>
            </p:nvSpPr>
            <p:spPr>
              <a:xfrm>
                <a:off x="-191750" y="3600104"/>
                <a:ext cx="1048705" cy="73276"/>
              </a:xfrm>
              <a:custGeom>
                <a:avLst/>
                <a:gdLst/>
                <a:ahLst/>
                <a:cxnLst/>
                <a:rect l="l" t="t" r="r" b="b"/>
                <a:pathLst>
                  <a:path w="37198" h="2595" extrusionOk="0">
                    <a:moveTo>
                      <a:pt x="998" y="253"/>
                    </a:moveTo>
                    <a:lnTo>
                      <a:pt x="2856" y="634"/>
                    </a:lnTo>
                    <a:lnTo>
                      <a:pt x="5308" y="1063"/>
                    </a:lnTo>
                    <a:lnTo>
                      <a:pt x="6975" y="1301"/>
                    </a:lnTo>
                    <a:lnTo>
                      <a:pt x="10309" y="1706"/>
                    </a:lnTo>
                    <a:lnTo>
                      <a:pt x="12690" y="1920"/>
                    </a:lnTo>
                    <a:lnTo>
                      <a:pt x="14643" y="2039"/>
                    </a:lnTo>
                    <a:lnTo>
                      <a:pt x="18119" y="2182"/>
                    </a:lnTo>
                    <a:lnTo>
                      <a:pt x="21358" y="2158"/>
                    </a:lnTo>
                    <a:lnTo>
                      <a:pt x="24263" y="2039"/>
                    </a:lnTo>
                    <a:lnTo>
                      <a:pt x="26978" y="1849"/>
                    </a:lnTo>
                    <a:lnTo>
                      <a:pt x="29454" y="1610"/>
                    </a:lnTo>
                    <a:lnTo>
                      <a:pt x="31621" y="1301"/>
                    </a:lnTo>
                    <a:lnTo>
                      <a:pt x="33673" y="929"/>
                    </a:lnTo>
                    <a:lnTo>
                      <a:pt x="34769" y="667"/>
                    </a:lnTo>
                    <a:lnTo>
                      <a:pt x="35840" y="333"/>
                    </a:lnTo>
                    <a:lnTo>
                      <a:pt x="36555" y="0"/>
                    </a:lnTo>
                    <a:lnTo>
                      <a:pt x="37198" y="405"/>
                    </a:lnTo>
                    <a:lnTo>
                      <a:pt x="36150" y="857"/>
                    </a:lnTo>
                    <a:lnTo>
                      <a:pt x="34197" y="1357"/>
                    </a:lnTo>
                    <a:lnTo>
                      <a:pt x="29720" y="2024"/>
                    </a:lnTo>
                    <a:lnTo>
                      <a:pt x="25053" y="2453"/>
                    </a:lnTo>
                    <a:lnTo>
                      <a:pt x="20862" y="2595"/>
                    </a:lnTo>
                    <a:lnTo>
                      <a:pt x="16481" y="2572"/>
                    </a:lnTo>
                    <a:lnTo>
                      <a:pt x="10837" y="2238"/>
                    </a:lnTo>
                    <a:lnTo>
                      <a:pt x="5334" y="1606"/>
                    </a:lnTo>
                    <a:lnTo>
                      <a:pt x="2001" y="1035"/>
                    </a:lnTo>
                    <a:lnTo>
                      <a:pt x="0" y="606"/>
                    </a:lnTo>
                    <a:close/>
                  </a:path>
                </a:pathLst>
              </a:custGeom>
              <a:solidFill>
                <a:srgbClr val="A1816D"/>
              </a:solidFill>
              <a:ln>
                <a:noFill/>
              </a:ln>
            </p:spPr>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991"/>
        <p:cNvGrpSpPr/>
        <p:nvPr/>
      </p:nvGrpSpPr>
      <p:grpSpPr>
        <a:xfrm>
          <a:off x="0" y="0"/>
          <a:ext cx="0" cy="0"/>
          <a:chOff x="0" y="0"/>
          <a:chExt cx="0" cy="0"/>
        </a:xfrm>
      </p:grpSpPr>
      <p:pic>
        <p:nvPicPr>
          <p:cNvPr id="992" name="Google Shape;992;p54"/>
          <p:cNvPicPr preferRelativeResize="0"/>
          <p:nvPr/>
        </p:nvPicPr>
        <p:blipFill rotWithShape="1">
          <a:blip r:embed="rId3">
            <a:alphaModFix/>
          </a:blip>
          <a:srcRect l="6895" t="6895" r="6904" b="6904"/>
          <a:stretch/>
        </p:blipFill>
        <p:spPr>
          <a:xfrm>
            <a:off x="4068000" y="993725"/>
            <a:ext cx="1008000" cy="766950"/>
          </a:xfrm>
          <a:prstGeom prst="rect">
            <a:avLst/>
          </a:prstGeom>
          <a:noFill/>
          <a:ln>
            <a:noFill/>
          </a:ln>
        </p:spPr>
      </p:pic>
      <p:pic>
        <p:nvPicPr>
          <p:cNvPr id="993" name="Google Shape;993;p54"/>
          <p:cNvPicPr preferRelativeResize="0"/>
          <p:nvPr/>
        </p:nvPicPr>
        <p:blipFill>
          <a:blip r:embed="rId4">
            <a:alphaModFix/>
          </a:blip>
          <a:stretch>
            <a:fillRect/>
          </a:stretch>
        </p:blipFill>
        <p:spPr>
          <a:xfrm>
            <a:off x="2538422" y="1706025"/>
            <a:ext cx="4067157" cy="1466600"/>
          </a:xfrm>
          <a:prstGeom prst="rect">
            <a:avLst/>
          </a:prstGeom>
          <a:noFill/>
          <a:ln>
            <a:noFill/>
          </a:ln>
        </p:spPr>
      </p:pic>
      <p:sp>
        <p:nvSpPr>
          <p:cNvPr id="994" name="Google Shape;994;p54"/>
          <p:cNvSpPr txBox="1">
            <a:spLocks noGrp="1"/>
          </p:cNvSpPr>
          <p:nvPr>
            <p:ph type="subTitle" idx="1"/>
          </p:nvPr>
        </p:nvSpPr>
        <p:spPr>
          <a:xfrm>
            <a:off x="2809800" y="2082625"/>
            <a:ext cx="35244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Esculturas prehistóricas</a:t>
            </a:r>
            <a:endParaRPr/>
          </a:p>
        </p:txBody>
      </p:sp>
      <p:sp>
        <p:nvSpPr>
          <p:cNvPr id="995" name="Google Shape;995;p54"/>
          <p:cNvSpPr txBox="1">
            <a:spLocks noGrp="1"/>
          </p:cNvSpPr>
          <p:nvPr>
            <p:ph type="subTitle" idx="2"/>
          </p:nvPr>
        </p:nvSpPr>
        <p:spPr>
          <a:xfrm>
            <a:off x="2809797" y="2979175"/>
            <a:ext cx="3524400" cy="99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Las primeras esculturas se hicieron en huesos y piedras. Representaban animales o pequeñas estatuillas femeninas, como la famosa Venus de Willendorf.</a:t>
            </a:r>
            <a:endParaRPr/>
          </a:p>
        </p:txBody>
      </p:sp>
      <p:grpSp>
        <p:nvGrpSpPr>
          <p:cNvPr id="996" name="Google Shape;996;p54"/>
          <p:cNvGrpSpPr/>
          <p:nvPr/>
        </p:nvGrpSpPr>
        <p:grpSpPr>
          <a:xfrm>
            <a:off x="4396326" y="1139797"/>
            <a:ext cx="351349" cy="474814"/>
            <a:chOff x="4070417" y="2179002"/>
            <a:chExt cx="278032" cy="375733"/>
          </a:xfrm>
        </p:grpSpPr>
        <p:sp>
          <p:nvSpPr>
            <p:cNvPr id="997" name="Google Shape;997;p54"/>
            <p:cNvSpPr/>
            <p:nvPr/>
          </p:nvSpPr>
          <p:spPr>
            <a:xfrm>
              <a:off x="4070417" y="2260823"/>
              <a:ext cx="278032" cy="216262"/>
            </a:xfrm>
            <a:custGeom>
              <a:avLst/>
              <a:gdLst/>
              <a:ahLst/>
              <a:cxnLst/>
              <a:rect l="l" t="t" r="r" b="b"/>
              <a:pathLst>
                <a:path w="10330" h="8035" extrusionOk="0">
                  <a:moveTo>
                    <a:pt x="3071" y="1"/>
                  </a:moveTo>
                  <a:cubicBezTo>
                    <a:pt x="2327" y="373"/>
                    <a:pt x="745" y="1459"/>
                    <a:pt x="341" y="3289"/>
                  </a:cubicBezTo>
                  <a:cubicBezTo>
                    <a:pt x="0" y="5026"/>
                    <a:pt x="900" y="5957"/>
                    <a:pt x="1613" y="5988"/>
                  </a:cubicBezTo>
                  <a:cubicBezTo>
                    <a:pt x="1644" y="6143"/>
                    <a:pt x="1644" y="6267"/>
                    <a:pt x="1706" y="6391"/>
                  </a:cubicBezTo>
                  <a:cubicBezTo>
                    <a:pt x="2016" y="7352"/>
                    <a:pt x="2978" y="8035"/>
                    <a:pt x="5149" y="8035"/>
                  </a:cubicBezTo>
                  <a:cubicBezTo>
                    <a:pt x="7321" y="8035"/>
                    <a:pt x="8282" y="7352"/>
                    <a:pt x="8592" y="6391"/>
                  </a:cubicBezTo>
                  <a:cubicBezTo>
                    <a:pt x="8655" y="6267"/>
                    <a:pt x="8686" y="6143"/>
                    <a:pt x="8686" y="5988"/>
                  </a:cubicBezTo>
                  <a:cubicBezTo>
                    <a:pt x="9399" y="5988"/>
                    <a:pt x="10330" y="5026"/>
                    <a:pt x="9957" y="3289"/>
                  </a:cubicBezTo>
                  <a:cubicBezTo>
                    <a:pt x="9554" y="1459"/>
                    <a:pt x="7972" y="404"/>
                    <a:pt x="7228"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4"/>
            <p:cNvSpPr/>
            <p:nvPr/>
          </p:nvSpPr>
          <p:spPr>
            <a:xfrm>
              <a:off x="4209002" y="2447021"/>
              <a:ext cx="86855" cy="107714"/>
            </a:xfrm>
            <a:custGeom>
              <a:avLst/>
              <a:gdLst/>
              <a:ahLst/>
              <a:cxnLst/>
              <a:rect l="l" t="t" r="r" b="b"/>
              <a:pathLst>
                <a:path w="3227" h="4002" extrusionOk="0">
                  <a:moveTo>
                    <a:pt x="3226" y="0"/>
                  </a:moveTo>
                  <a:lnTo>
                    <a:pt x="3226" y="0"/>
                  </a:lnTo>
                  <a:cubicBezTo>
                    <a:pt x="2730" y="683"/>
                    <a:pt x="1768" y="1117"/>
                    <a:pt x="0" y="1117"/>
                  </a:cubicBezTo>
                  <a:cubicBezTo>
                    <a:pt x="0" y="1117"/>
                    <a:pt x="559" y="4002"/>
                    <a:pt x="1675" y="4002"/>
                  </a:cubicBezTo>
                  <a:cubicBezTo>
                    <a:pt x="2761" y="4002"/>
                    <a:pt x="3226" y="1"/>
                    <a:pt x="3226"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4"/>
            <p:cNvSpPr/>
            <p:nvPr/>
          </p:nvSpPr>
          <p:spPr>
            <a:xfrm>
              <a:off x="4123009" y="2447021"/>
              <a:ext cx="86020" cy="107714"/>
            </a:xfrm>
            <a:custGeom>
              <a:avLst/>
              <a:gdLst/>
              <a:ahLst/>
              <a:cxnLst/>
              <a:rect l="l" t="t" r="r" b="b"/>
              <a:pathLst>
                <a:path w="3196" h="4002" extrusionOk="0">
                  <a:moveTo>
                    <a:pt x="0" y="0"/>
                  </a:moveTo>
                  <a:cubicBezTo>
                    <a:pt x="0" y="1"/>
                    <a:pt x="435" y="4002"/>
                    <a:pt x="1551" y="4002"/>
                  </a:cubicBezTo>
                  <a:cubicBezTo>
                    <a:pt x="2668" y="4002"/>
                    <a:pt x="3195" y="1117"/>
                    <a:pt x="3195" y="1117"/>
                  </a:cubicBezTo>
                  <a:cubicBezTo>
                    <a:pt x="1427" y="1117"/>
                    <a:pt x="466" y="683"/>
                    <a:pt x="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4"/>
            <p:cNvSpPr/>
            <p:nvPr/>
          </p:nvSpPr>
          <p:spPr>
            <a:xfrm>
              <a:off x="4138861" y="2518804"/>
              <a:ext cx="58486" cy="35932"/>
            </a:xfrm>
            <a:custGeom>
              <a:avLst/>
              <a:gdLst/>
              <a:ahLst/>
              <a:cxnLst/>
              <a:rect l="l" t="t" r="r" b="b"/>
              <a:pathLst>
                <a:path w="2173" h="1335" extrusionOk="0">
                  <a:moveTo>
                    <a:pt x="2172" y="1"/>
                  </a:moveTo>
                  <a:lnTo>
                    <a:pt x="2172" y="1"/>
                  </a:lnTo>
                  <a:cubicBezTo>
                    <a:pt x="1893" y="404"/>
                    <a:pt x="1428" y="683"/>
                    <a:pt x="931" y="745"/>
                  </a:cubicBezTo>
                  <a:cubicBezTo>
                    <a:pt x="528" y="683"/>
                    <a:pt x="187" y="466"/>
                    <a:pt x="1" y="94"/>
                  </a:cubicBezTo>
                  <a:lnTo>
                    <a:pt x="1" y="94"/>
                  </a:lnTo>
                  <a:cubicBezTo>
                    <a:pt x="249" y="776"/>
                    <a:pt x="559" y="1335"/>
                    <a:pt x="962" y="1335"/>
                  </a:cubicBezTo>
                  <a:cubicBezTo>
                    <a:pt x="1490" y="1335"/>
                    <a:pt x="1893" y="683"/>
                    <a:pt x="2172"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4"/>
            <p:cNvSpPr/>
            <p:nvPr/>
          </p:nvSpPr>
          <p:spPr>
            <a:xfrm>
              <a:off x="4221517" y="2518804"/>
              <a:ext cx="58459" cy="35932"/>
            </a:xfrm>
            <a:custGeom>
              <a:avLst/>
              <a:gdLst/>
              <a:ahLst/>
              <a:cxnLst/>
              <a:rect l="l" t="t" r="r" b="b"/>
              <a:pathLst>
                <a:path w="2172" h="1335" extrusionOk="0">
                  <a:moveTo>
                    <a:pt x="1" y="1"/>
                  </a:moveTo>
                  <a:cubicBezTo>
                    <a:pt x="280" y="683"/>
                    <a:pt x="683" y="1335"/>
                    <a:pt x="1210" y="1335"/>
                  </a:cubicBezTo>
                  <a:cubicBezTo>
                    <a:pt x="1614" y="1335"/>
                    <a:pt x="1924" y="776"/>
                    <a:pt x="2172" y="94"/>
                  </a:cubicBezTo>
                  <a:lnTo>
                    <a:pt x="2172" y="94"/>
                  </a:lnTo>
                  <a:cubicBezTo>
                    <a:pt x="1986" y="466"/>
                    <a:pt x="1614" y="683"/>
                    <a:pt x="1241" y="745"/>
                  </a:cubicBezTo>
                  <a:lnTo>
                    <a:pt x="1210" y="745"/>
                  </a:lnTo>
                  <a:cubicBezTo>
                    <a:pt x="714" y="683"/>
                    <a:pt x="249" y="404"/>
                    <a:pt x="1"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4"/>
            <p:cNvSpPr/>
            <p:nvPr/>
          </p:nvSpPr>
          <p:spPr>
            <a:xfrm>
              <a:off x="4100454" y="2308436"/>
              <a:ext cx="53480" cy="113554"/>
            </a:xfrm>
            <a:custGeom>
              <a:avLst/>
              <a:gdLst/>
              <a:ahLst/>
              <a:cxnLst/>
              <a:rect l="l" t="t" r="r" b="b"/>
              <a:pathLst>
                <a:path w="1987" h="4219" extrusionOk="0">
                  <a:moveTo>
                    <a:pt x="1986" y="0"/>
                  </a:moveTo>
                  <a:cubicBezTo>
                    <a:pt x="1552" y="0"/>
                    <a:pt x="1118" y="186"/>
                    <a:pt x="807" y="496"/>
                  </a:cubicBezTo>
                  <a:cubicBezTo>
                    <a:pt x="342" y="962"/>
                    <a:pt x="125" y="1644"/>
                    <a:pt x="218" y="2295"/>
                  </a:cubicBezTo>
                  <a:cubicBezTo>
                    <a:pt x="249" y="2513"/>
                    <a:pt x="311" y="2730"/>
                    <a:pt x="435" y="2885"/>
                  </a:cubicBezTo>
                  <a:cubicBezTo>
                    <a:pt x="156" y="3226"/>
                    <a:pt x="1" y="3629"/>
                    <a:pt x="1" y="4064"/>
                  </a:cubicBezTo>
                  <a:cubicBezTo>
                    <a:pt x="156" y="4157"/>
                    <a:pt x="342" y="4219"/>
                    <a:pt x="497" y="4219"/>
                  </a:cubicBezTo>
                  <a:cubicBezTo>
                    <a:pt x="497" y="3722"/>
                    <a:pt x="683" y="3257"/>
                    <a:pt x="993" y="2885"/>
                  </a:cubicBezTo>
                  <a:cubicBezTo>
                    <a:pt x="869" y="2730"/>
                    <a:pt x="776" y="2544"/>
                    <a:pt x="745" y="2326"/>
                  </a:cubicBezTo>
                  <a:cubicBezTo>
                    <a:pt x="652" y="1365"/>
                    <a:pt x="1149" y="434"/>
                    <a:pt x="1986"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4"/>
            <p:cNvSpPr/>
            <p:nvPr/>
          </p:nvSpPr>
          <p:spPr>
            <a:xfrm>
              <a:off x="4264097" y="2308436"/>
              <a:ext cx="54288" cy="113554"/>
            </a:xfrm>
            <a:custGeom>
              <a:avLst/>
              <a:gdLst/>
              <a:ahLst/>
              <a:cxnLst/>
              <a:rect l="l" t="t" r="r" b="b"/>
              <a:pathLst>
                <a:path w="2017" h="4219" extrusionOk="0">
                  <a:moveTo>
                    <a:pt x="1" y="0"/>
                  </a:moveTo>
                  <a:cubicBezTo>
                    <a:pt x="869" y="434"/>
                    <a:pt x="1365" y="1365"/>
                    <a:pt x="1241" y="2326"/>
                  </a:cubicBezTo>
                  <a:cubicBezTo>
                    <a:pt x="1210" y="2544"/>
                    <a:pt x="1117" y="2730"/>
                    <a:pt x="993" y="2885"/>
                  </a:cubicBezTo>
                  <a:lnTo>
                    <a:pt x="1024" y="2885"/>
                  </a:lnTo>
                  <a:cubicBezTo>
                    <a:pt x="1334" y="3257"/>
                    <a:pt x="1521" y="3722"/>
                    <a:pt x="1490" y="4219"/>
                  </a:cubicBezTo>
                  <a:cubicBezTo>
                    <a:pt x="1676" y="4188"/>
                    <a:pt x="1862" y="4157"/>
                    <a:pt x="2017" y="4064"/>
                  </a:cubicBezTo>
                  <a:cubicBezTo>
                    <a:pt x="1986" y="3629"/>
                    <a:pt x="1831" y="3226"/>
                    <a:pt x="1583" y="2885"/>
                  </a:cubicBezTo>
                  <a:cubicBezTo>
                    <a:pt x="1676" y="2699"/>
                    <a:pt x="1769" y="2513"/>
                    <a:pt x="1800" y="2295"/>
                  </a:cubicBezTo>
                  <a:cubicBezTo>
                    <a:pt x="1893" y="1613"/>
                    <a:pt x="1676" y="962"/>
                    <a:pt x="1210" y="496"/>
                  </a:cubicBezTo>
                  <a:cubicBezTo>
                    <a:pt x="869" y="155"/>
                    <a:pt x="435" y="0"/>
                    <a:pt x="1"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4"/>
            <p:cNvSpPr/>
            <p:nvPr/>
          </p:nvSpPr>
          <p:spPr>
            <a:xfrm>
              <a:off x="4113830" y="2411117"/>
              <a:ext cx="191204" cy="65969"/>
            </a:xfrm>
            <a:custGeom>
              <a:avLst/>
              <a:gdLst/>
              <a:ahLst/>
              <a:cxnLst/>
              <a:rect l="l" t="t" r="r" b="b"/>
              <a:pathLst>
                <a:path w="7104" h="2451" extrusionOk="0">
                  <a:moveTo>
                    <a:pt x="31" y="0"/>
                  </a:moveTo>
                  <a:cubicBezTo>
                    <a:pt x="0" y="280"/>
                    <a:pt x="0" y="559"/>
                    <a:pt x="93" y="807"/>
                  </a:cubicBezTo>
                  <a:cubicBezTo>
                    <a:pt x="403" y="1800"/>
                    <a:pt x="1365" y="2451"/>
                    <a:pt x="3536" y="2451"/>
                  </a:cubicBezTo>
                  <a:cubicBezTo>
                    <a:pt x="5708" y="2451"/>
                    <a:pt x="6669" y="1800"/>
                    <a:pt x="7011" y="807"/>
                  </a:cubicBezTo>
                  <a:cubicBezTo>
                    <a:pt x="7073" y="559"/>
                    <a:pt x="7104" y="280"/>
                    <a:pt x="7042" y="0"/>
                  </a:cubicBezTo>
                  <a:lnTo>
                    <a:pt x="7042" y="0"/>
                  </a:lnTo>
                  <a:cubicBezTo>
                    <a:pt x="7042" y="62"/>
                    <a:pt x="7011" y="124"/>
                    <a:pt x="7011" y="218"/>
                  </a:cubicBezTo>
                  <a:cubicBezTo>
                    <a:pt x="6669" y="1179"/>
                    <a:pt x="5708" y="1862"/>
                    <a:pt x="3536" y="1862"/>
                  </a:cubicBezTo>
                  <a:cubicBezTo>
                    <a:pt x="1396" y="1862"/>
                    <a:pt x="403" y="1179"/>
                    <a:pt x="93" y="218"/>
                  </a:cubicBezTo>
                  <a:cubicBezTo>
                    <a:pt x="62" y="124"/>
                    <a:pt x="62" y="62"/>
                    <a:pt x="31"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4"/>
            <p:cNvSpPr/>
            <p:nvPr/>
          </p:nvSpPr>
          <p:spPr>
            <a:xfrm>
              <a:off x="4119671" y="2351850"/>
              <a:ext cx="178689" cy="52296"/>
            </a:xfrm>
            <a:custGeom>
              <a:avLst/>
              <a:gdLst/>
              <a:ahLst/>
              <a:cxnLst/>
              <a:rect l="l" t="t" r="r" b="b"/>
              <a:pathLst>
                <a:path w="6639" h="1943" extrusionOk="0">
                  <a:moveTo>
                    <a:pt x="3323" y="0"/>
                  </a:moveTo>
                  <a:cubicBezTo>
                    <a:pt x="3265" y="0"/>
                    <a:pt x="3211" y="31"/>
                    <a:pt x="3195" y="93"/>
                  </a:cubicBezTo>
                  <a:cubicBezTo>
                    <a:pt x="2904" y="926"/>
                    <a:pt x="2276" y="1262"/>
                    <a:pt x="1656" y="1262"/>
                  </a:cubicBezTo>
                  <a:cubicBezTo>
                    <a:pt x="890" y="1262"/>
                    <a:pt x="134" y="751"/>
                    <a:pt x="31" y="31"/>
                  </a:cubicBezTo>
                  <a:cubicBezTo>
                    <a:pt x="0" y="248"/>
                    <a:pt x="0" y="496"/>
                    <a:pt x="31" y="713"/>
                  </a:cubicBezTo>
                  <a:cubicBezTo>
                    <a:pt x="140" y="1430"/>
                    <a:pt x="898" y="1943"/>
                    <a:pt x="1661" y="1943"/>
                  </a:cubicBezTo>
                  <a:cubicBezTo>
                    <a:pt x="2418" y="1943"/>
                    <a:pt x="3180" y="1437"/>
                    <a:pt x="3319" y="124"/>
                  </a:cubicBezTo>
                  <a:cubicBezTo>
                    <a:pt x="3474" y="1437"/>
                    <a:pt x="4244" y="1943"/>
                    <a:pt x="5001" y="1943"/>
                  </a:cubicBezTo>
                  <a:cubicBezTo>
                    <a:pt x="5764" y="1943"/>
                    <a:pt x="6514" y="1430"/>
                    <a:pt x="6607" y="713"/>
                  </a:cubicBezTo>
                  <a:cubicBezTo>
                    <a:pt x="6638" y="496"/>
                    <a:pt x="6638" y="248"/>
                    <a:pt x="6607" y="31"/>
                  </a:cubicBezTo>
                  <a:cubicBezTo>
                    <a:pt x="6505" y="751"/>
                    <a:pt x="5758" y="1262"/>
                    <a:pt x="5001" y="1262"/>
                  </a:cubicBezTo>
                  <a:cubicBezTo>
                    <a:pt x="4387" y="1262"/>
                    <a:pt x="3766" y="926"/>
                    <a:pt x="3474" y="93"/>
                  </a:cubicBezTo>
                  <a:cubicBezTo>
                    <a:pt x="3443" y="31"/>
                    <a:pt x="3381" y="0"/>
                    <a:pt x="3323"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4"/>
            <p:cNvSpPr/>
            <p:nvPr/>
          </p:nvSpPr>
          <p:spPr>
            <a:xfrm>
              <a:off x="4130760" y="2179002"/>
              <a:ext cx="137536" cy="118453"/>
            </a:xfrm>
            <a:custGeom>
              <a:avLst/>
              <a:gdLst/>
              <a:ahLst/>
              <a:cxnLst/>
              <a:rect l="l" t="t" r="r" b="b"/>
              <a:pathLst>
                <a:path w="5110" h="4401" extrusionOk="0">
                  <a:moveTo>
                    <a:pt x="2869" y="1"/>
                  </a:moveTo>
                  <a:cubicBezTo>
                    <a:pt x="971" y="1"/>
                    <a:pt x="0" y="2306"/>
                    <a:pt x="1294" y="3692"/>
                  </a:cubicBezTo>
                  <a:cubicBezTo>
                    <a:pt x="1751" y="4181"/>
                    <a:pt x="2328" y="4401"/>
                    <a:pt x="2894" y="4401"/>
                  </a:cubicBezTo>
                  <a:cubicBezTo>
                    <a:pt x="3981" y="4401"/>
                    <a:pt x="5028" y="3592"/>
                    <a:pt x="5110" y="2328"/>
                  </a:cubicBezTo>
                  <a:cubicBezTo>
                    <a:pt x="5110" y="1707"/>
                    <a:pt x="4893" y="1118"/>
                    <a:pt x="4458" y="684"/>
                  </a:cubicBezTo>
                  <a:cubicBezTo>
                    <a:pt x="4055" y="249"/>
                    <a:pt x="3497" y="1"/>
                    <a:pt x="2907" y="1"/>
                  </a:cubicBezTo>
                  <a:cubicBezTo>
                    <a:pt x="2895" y="1"/>
                    <a:pt x="2882" y="1"/>
                    <a:pt x="2869"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4"/>
            <p:cNvSpPr/>
            <p:nvPr/>
          </p:nvSpPr>
          <p:spPr>
            <a:xfrm>
              <a:off x="4148039" y="2234958"/>
              <a:ext cx="122759" cy="70140"/>
            </a:xfrm>
            <a:custGeom>
              <a:avLst/>
              <a:gdLst/>
              <a:ahLst/>
              <a:cxnLst/>
              <a:rect l="l" t="t" r="r" b="b"/>
              <a:pathLst>
                <a:path w="4561" h="2606" extrusionOk="0">
                  <a:moveTo>
                    <a:pt x="94" y="0"/>
                  </a:moveTo>
                  <a:lnTo>
                    <a:pt x="94" y="249"/>
                  </a:lnTo>
                  <a:cubicBezTo>
                    <a:pt x="1" y="1520"/>
                    <a:pt x="994" y="2606"/>
                    <a:pt x="2265" y="2606"/>
                  </a:cubicBezTo>
                  <a:cubicBezTo>
                    <a:pt x="3568" y="2606"/>
                    <a:pt x="4561" y="1520"/>
                    <a:pt x="4468" y="249"/>
                  </a:cubicBezTo>
                  <a:cubicBezTo>
                    <a:pt x="4468" y="155"/>
                    <a:pt x="4468" y="62"/>
                    <a:pt x="4468" y="0"/>
                  </a:cubicBezTo>
                  <a:cubicBezTo>
                    <a:pt x="4375" y="1148"/>
                    <a:pt x="3444" y="2048"/>
                    <a:pt x="2296" y="2079"/>
                  </a:cubicBezTo>
                  <a:lnTo>
                    <a:pt x="2265" y="2079"/>
                  </a:lnTo>
                  <a:cubicBezTo>
                    <a:pt x="1118" y="2048"/>
                    <a:pt x="156" y="1148"/>
                    <a:pt x="94"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4"/>
            <p:cNvSpPr/>
            <p:nvPr/>
          </p:nvSpPr>
          <p:spPr>
            <a:xfrm>
              <a:off x="4171429" y="2237461"/>
              <a:ext cx="21720" cy="25919"/>
            </a:xfrm>
            <a:custGeom>
              <a:avLst/>
              <a:gdLst/>
              <a:ahLst/>
              <a:cxnLst/>
              <a:rect l="l" t="t" r="r" b="b"/>
              <a:pathLst>
                <a:path w="807" h="963" extrusionOk="0">
                  <a:moveTo>
                    <a:pt x="404" y="0"/>
                  </a:moveTo>
                  <a:cubicBezTo>
                    <a:pt x="156" y="31"/>
                    <a:pt x="0" y="249"/>
                    <a:pt x="32" y="466"/>
                  </a:cubicBezTo>
                  <a:cubicBezTo>
                    <a:pt x="32" y="745"/>
                    <a:pt x="187" y="962"/>
                    <a:pt x="404" y="962"/>
                  </a:cubicBezTo>
                  <a:cubicBezTo>
                    <a:pt x="621" y="962"/>
                    <a:pt x="807" y="745"/>
                    <a:pt x="807" y="466"/>
                  </a:cubicBezTo>
                  <a:cubicBezTo>
                    <a:pt x="807" y="187"/>
                    <a:pt x="621" y="0"/>
                    <a:pt x="404"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4"/>
            <p:cNvSpPr/>
            <p:nvPr/>
          </p:nvSpPr>
          <p:spPr>
            <a:xfrm>
              <a:off x="4225689" y="2237461"/>
              <a:ext cx="20913" cy="25919"/>
            </a:xfrm>
            <a:custGeom>
              <a:avLst/>
              <a:gdLst/>
              <a:ahLst/>
              <a:cxnLst/>
              <a:rect l="l" t="t" r="r" b="b"/>
              <a:pathLst>
                <a:path w="777" h="963" extrusionOk="0">
                  <a:moveTo>
                    <a:pt x="373" y="0"/>
                  </a:moveTo>
                  <a:cubicBezTo>
                    <a:pt x="156" y="0"/>
                    <a:pt x="1" y="218"/>
                    <a:pt x="1" y="466"/>
                  </a:cubicBezTo>
                  <a:cubicBezTo>
                    <a:pt x="1" y="745"/>
                    <a:pt x="156" y="962"/>
                    <a:pt x="373" y="962"/>
                  </a:cubicBezTo>
                  <a:cubicBezTo>
                    <a:pt x="621" y="962"/>
                    <a:pt x="776" y="745"/>
                    <a:pt x="776" y="466"/>
                  </a:cubicBezTo>
                  <a:cubicBezTo>
                    <a:pt x="776" y="187"/>
                    <a:pt x="621" y="0"/>
                    <a:pt x="373"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10" name="Google Shape;1010;p54"/>
          <p:cNvPicPr preferRelativeResize="0"/>
          <p:nvPr/>
        </p:nvPicPr>
        <p:blipFill>
          <a:blip r:embed="rId5">
            <a:alphaModFix/>
          </a:blip>
          <a:stretch>
            <a:fillRect/>
          </a:stretch>
        </p:blipFill>
        <p:spPr>
          <a:xfrm rot="-5525605">
            <a:off x="8176008" y="1369520"/>
            <a:ext cx="298080" cy="332986"/>
          </a:xfrm>
          <a:prstGeom prst="rect">
            <a:avLst/>
          </a:prstGeom>
          <a:noFill/>
          <a:ln>
            <a:noFill/>
          </a:ln>
        </p:spPr>
      </p:pic>
      <p:pic>
        <p:nvPicPr>
          <p:cNvPr id="1011" name="Google Shape;1011;p54"/>
          <p:cNvPicPr preferRelativeResize="0"/>
          <p:nvPr/>
        </p:nvPicPr>
        <p:blipFill>
          <a:blip r:embed="rId6">
            <a:alphaModFix/>
          </a:blip>
          <a:stretch>
            <a:fillRect/>
          </a:stretch>
        </p:blipFill>
        <p:spPr>
          <a:xfrm>
            <a:off x="1503878" y="2133132"/>
            <a:ext cx="209975" cy="235511"/>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1015"/>
        <p:cNvGrpSpPr/>
        <p:nvPr/>
      </p:nvGrpSpPr>
      <p:grpSpPr>
        <a:xfrm>
          <a:off x="0" y="0"/>
          <a:ext cx="0" cy="0"/>
          <a:chOff x="0" y="0"/>
          <a:chExt cx="0" cy="0"/>
        </a:xfrm>
      </p:grpSpPr>
      <p:sp>
        <p:nvSpPr>
          <p:cNvPr id="1016" name="Google Shape;1016;p55"/>
          <p:cNvSpPr/>
          <p:nvPr/>
        </p:nvSpPr>
        <p:spPr>
          <a:xfrm>
            <a:off x="580000" y="4085477"/>
            <a:ext cx="7929000" cy="452400"/>
          </a:xfrm>
          <a:prstGeom prst="ellipse">
            <a:avLst/>
          </a:prstGeom>
          <a:solidFill>
            <a:srgbClr val="191919">
              <a:alpha val="20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17" name="Google Shape;1017;p55"/>
          <p:cNvPicPr preferRelativeResize="0"/>
          <p:nvPr/>
        </p:nvPicPr>
        <p:blipFill>
          <a:blip r:embed="rId3">
            <a:alphaModFix/>
          </a:blip>
          <a:stretch>
            <a:fillRect/>
          </a:stretch>
        </p:blipFill>
        <p:spPr>
          <a:xfrm>
            <a:off x="607500" y="2262650"/>
            <a:ext cx="7929001" cy="2512675"/>
          </a:xfrm>
          <a:prstGeom prst="rect">
            <a:avLst/>
          </a:prstGeom>
          <a:noFill/>
          <a:ln>
            <a:noFill/>
          </a:ln>
        </p:spPr>
      </p:pic>
      <p:pic>
        <p:nvPicPr>
          <p:cNvPr id="1018" name="Google Shape;1018;p55"/>
          <p:cNvPicPr preferRelativeResize="0"/>
          <p:nvPr/>
        </p:nvPicPr>
        <p:blipFill rotWithShape="1">
          <a:blip r:embed="rId4">
            <a:alphaModFix/>
          </a:blip>
          <a:srcRect t="15387" b="15394"/>
          <a:stretch/>
        </p:blipFill>
        <p:spPr>
          <a:xfrm>
            <a:off x="191000" y="385900"/>
            <a:ext cx="8762001" cy="714600"/>
          </a:xfrm>
          <a:prstGeom prst="rect">
            <a:avLst/>
          </a:prstGeom>
          <a:noFill/>
          <a:ln>
            <a:noFill/>
          </a:ln>
        </p:spPr>
      </p:pic>
      <p:sp>
        <p:nvSpPr>
          <p:cNvPr id="1019" name="Google Shape;1019;p55"/>
          <p:cNvSpPr txBox="1">
            <a:spLocks noGrp="1"/>
          </p:cNvSpPr>
          <p:nvPr>
            <p:ph type="subTitle" idx="4294967295"/>
          </p:nvPr>
        </p:nvSpPr>
        <p:spPr>
          <a:xfrm>
            <a:off x="1960950" y="1500500"/>
            <a:ext cx="5222100" cy="71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Los menhires, dólmenes, crómlech y sepulcros eran grandes monumentos compuestos por bloques de piedra.</a:t>
            </a:r>
            <a:endParaRPr/>
          </a:p>
        </p:txBody>
      </p:sp>
      <p:sp>
        <p:nvSpPr>
          <p:cNvPr id="1020" name="Google Shape;1020;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Monumentos megalíticos</a:t>
            </a:r>
            <a:endParaRPr/>
          </a:p>
        </p:txBody>
      </p:sp>
      <p:pic>
        <p:nvPicPr>
          <p:cNvPr id="1021" name="Google Shape;1021;p55"/>
          <p:cNvPicPr preferRelativeResize="0"/>
          <p:nvPr/>
        </p:nvPicPr>
        <p:blipFill>
          <a:blip r:embed="rId5">
            <a:alphaModFix/>
          </a:blip>
          <a:stretch>
            <a:fillRect/>
          </a:stretch>
        </p:blipFill>
        <p:spPr>
          <a:xfrm flipH="1">
            <a:off x="-210027" y="4126274"/>
            <a:ext cx="2254152" cy="1035726"/>
          </a:xfrm>
          <a:prstGeom prst="rect">
            <a:avLst/>
          </a:prstGeom>
          <a:noFill/>
          <a:ln>
            <a:noFill/>
          </a:ln>
        </p:spPr>
      </p:pic>
      <p:pic>
        <p:nvPicPr>
          <p:cNvPr id="1022" name="Google Shape;1022;p55"/>
          <p:cNvPicPr preferRelativeResize="0"/>
          <p:nvPr/>
        </p:nvPicPr>
        <p:blipFill>
          <a:blip r:embed="rId6">
            <a:alphaModFix/>
          </a:blip>
          <a:stretch>
            <a:fillRect/>
          </a:stretch>
        </p:blipFill>
        <p:spPr>
          <a:xfrm flipH="1">
            <a:off x="7303836" y="4099375"/>
            <a:ext cx="1840162" cy="1062625"/>
          </a:xfrm>
          <a:prstGeom prst="rect">
            <a:avLst/>
          </a:prstGeom>
          <a:noFill/>
          <a:ln>
            <a:noFill/>
          </a:ln>
        </p:spPr>
      </p:pic>
      <p:pic>
        <p:nvPicPr>
          <p:cNvPr id="1023" name="Google Shape;1023;p55"/>
          <p:cNvPicPr preferRelativeResize="0"/>
          <p:nvPr/>
        </p:nvPicPr>
        <p:blipFill>
          <a:blip r:embed="rId7">
            <a:alphaModFix/>
          </a:blip>
          <a:stretch>
            <a:fillRect/>
          </a:stretch>
        </p:blipFill>
        <p:spPr>
          <a:xfrm>
            <a:off x="7958525" y="562375"/>
            <a:ext cx="1404848" cy="33015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27"/>
        <p:cNvGrpSpPr/>
        <p:nvPr/>
      </p:nvGrpSpPr>
      <p:grpSpPr>
        <a:xfrm>
          <a:off x="0" y="0"/>
          <a:ext cx="0" cy="0"/>
          <a:chOff x="0" y="0"/>
          <a:chExt cx="0" cy="0"/>
        </a:xfrm>
      </p:grpSpPr>
      <p:pic>
        <p:nvPicPr>
          <p:cNvPr id="1028" name="Google Shape;1028;p56"/>
          <p:cNvPicPr preferRelativeResize="0"/>
          <p:nvPr/>
        </p:nvPicPr>
        <p:blipFill rotWithShape="1">
          <a:blip r:embed="rId3">
            <a:alphaModFix/>
          </a:blip>
          <a:srcRect t="8179" b="8179"/>
          <a:stretch/>
        </p:blipFill>
        <p:spPr>
          <a:xfrm>
            <a:off x="453600" y="540000"/>
            <a:ext cx="8236800" cy="3261050"/>
          </a:xfrm>
          <a:prstGeom prst="rect">
            <a:avLst/>
          </a:prstGeom>
          <a:noFill/>
          <a:ln>
            <a:noFill/>
          </a:ln>
        </p:spPr>
      </p:pic>
      <p:sp>
        <p:nvSpPr>
          <p:cNvPr id="1029" name="Google Shape;1029;p56"/>
          <p:cNvSpPr txBox="1">
            <a:spLocks noGrp="1"/>
          </p:cNvSpPr>
          <p:nvPr>
            <p:ph type="subTitle" idx="1"/>
          </p:nvPr>
        </p:nvSpPr>
        <p:spPr>
          <a:xfrm>
            <a:off x="1712413" y="3899988"/>
            <a:ext cx="57192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Descubre más recursos en la página </a:t>
            </a:r>
            <a:r>
              <a:rPr lang="es" u="sng">
                <a:solidFill>
                  <a:schemeClr val="hlink"/>
                </a:solidFill>
                <a:hlinkClick r:id="rId4"/>
              </a:rPr>
              <a:t>mirartit.com</a:t>
            </a:r>
            <a:r>
              <a:rPr lang="es"/>
              <a:t> </a:t>
            </a:r>
            <a:endParaRPr/>
          </a:p>
        </p:txBody>
      </p:sp>
      <p:sp>
        <p:nvSpPr>
          <p:cNvPr id="1030" name="Google Shape;1030;p56"/>
          <p:cNvSpPr txBox="1">
            <a:spLocks noGrp="1"/>
          </p:cNvSpPr>
          <p:nvPr>
            <p:ph type="title"/>
          </p:nvPr>
        </p:nvSpPr>
        <p:spPr>
          <a:xfrm>
            <a:off x="1712388" y="1199863"/>
            <a:ext cx="5719200" cy="188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¿Te atreves a poner a prueba lo aprendido?</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pic>
        <p:nvPicPr>
          <p:cNvPr id="1035" name="Google Shape;1035;p57"/>
          <p:cNvPicPr preferRelativeResize="0"/>
          <p:nvPr/>
        </p:nvPicPr>
        <p:blipFill rotWithShape="1">
          <a:blip r:embed="rId3">
            <a:alphaModFix/>
          </a:blip>
          <a:srcRect t="15387" b="15394"/>
          <a:stretch/>
        </p:blipFill>
        <p:spPr>
          <a:xfrm>
            <a:off x="1378350" y="2909200"/>
            <a:ext cx="6387300" cy="537900"/>
          </a:xfrm>
          <a:prstGeom prst="rect">
            <a:avLst/>
          </a:prstGeom>
          <a:noFill/>
          <a:ln>
            <a:noFill/>
          </a:ln>
        </p:spPr>
      </p:pic>
      <p:pic>
        <p:nvPicPr>
          <p:cNvPr id="1036" name="Google Shape;1036;p57"/>
          <p:cNvPicPr preferRelativeResize="0"/>
          <p:nvPr/>
        </p:nvPicPr>
        <p:blipFill rotWithShape="1">
          <a:blip r:embed="rId3">
            <a:alphaModFix/>
          </a:blip>
          <a:srcRect t="15387" b="15394"/>
          <a:stretch/>
        </p:blipFill>
        <p:spPr>
          <a:xfrm>
            <a:off x="1378350" y="2269800"/>
            <a:ext cx="6387300" cy="537900"/>
          </a:xfrm>
          <a:prstGeom prst="rect">
            <a:avLst/>
          </a:prstGeom>
          <a:noFill/>
          <a:ln>
            <a:noFill/>
          </a:ln>
        </p:spPr>
      </p:pic>
      <p:pic>
        <p:nvPicPr>
          <p:cNvPr id="1037" name="Google Shape;1037;p57"/>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1038" name="Google Shape;1038;p5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Actividades 01</a:t>
            </a:r>
            <a:endParaRPr/>
          </a:p>
        </p:txBody>
      </p:sp>
      <p:sp>
        <p:nvSpPr>
          <p:cNvPr id="1039" name="Google Shape;1039;p57"/>
          <p:cNvSpPr txBox="1">
            <a:spLocks noGrp="1"/>
          </p:cNvSpPr>
          <p:nvPr>
            <p:ph type="title"/>
          </p:nvPr>
        </p:nvSpPr>
        <p:spPr>
          <a:xfrm>
            <a:off x="1378350" y="1696388"/>
            <a:ext cx="63873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b="1">
                <a:latin typeface="Didact Gothic"/>
                <a:ea typeface="Didact Gothic"/>
                <a:cs typeface="Didact Gothic"/>
                <a:sym typeface="Didact Gothic"/>
              </a:rPr>
              <a:t>Las personas que vivían en el paleolítico vivían siempre en el mismo lugar:</a:t>
            </a:r>
            <a:endParaRPr sz="1400" b="1">
              <a:latin typeface="Didact Gothic"/>
              <a:ea typeface="Didact Gothic"/>
              <a:cs typeface="Didact Gothic"/>
              <a:sym typeface="Didact Gothic"/>
            </a:endParaRPr>
          </a:p>
        </p:txBody>
      </p:sp>
      <p:sp>
        <p:nvSpPr>
          <p:cNvPr id="1040" name="Google Shape;1040;p57">
            <a:hlinkClick r:id="rId4" action="ppaction://hlinksldjump"/>
          </p:cNvPr>
          <p:cNvSpPr/>
          <p:nvPr/>
        </p:nvSpPr>
        <p:spPr>
          <a:xfrm>
            <a:off x="-75" y="25"/>
            <a:ext cx="9144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7">
            <a:hlinkClick r:id="rId5" action="ppaction://hlinksldjump"/>
          </p:cNvPr>
          <p:cNvSpPr txBox="1">
            <a:spLocks noGrp="1"/>
          </p:cNvSpPr>
          <p:nvPr>
            <p:ph type="title"/>
          </p:nvPr>
        </p:nvSpPr>
        <p:spPr>
          <a:xfrm>
            <a:off x="1378350" y="2384100"/>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Verdadero, vivían en una cueva o aldea durante todo el año.</a:t>
            </a:r>
            <a:endParaRPr sz="1400">
              <a:latin typeface="Didact Gothic"/>
              <a:ea typeface="Didact Gothic"/>
              <a:cs typeface="Didact Gothic"/>
              <a:sym typeface="Didact Gothic"/>
            </a:endParaRPr>
          </a:p>
        </p:txBody>
      </p:sp>
      <p:sp>
        <p:nvSpPr>
          <p:cNvPr id="1042" name="Google Shape;1042;p57">
            <a:hlinkClick r:id="rId6" action="ppaction://hlinksldjump"/>
          </p:cNvPr>
          <p:cNvSpPr txBox="1">
            <a:spLocks noGrp="1"/>
          </p:cNvSpPr>
          <p:nvPr>
            <p:ph type="title"/>
          </p:nvPr>
        </p:nvSpPr>
        <p:spPr>
          <a:xfrm>
            <a:off x="1378350" y="3023488"/>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Falso, eran nómadas, viajaban persiguiendo a los animales que cazaban.</a:t>
            </a:r>
            <a:endParaRPr sz="1400">
              <a:latin typeface="Didact Gothic"/>
              <a:ea typeface="Didact Gothic"/>
              <a:cs typeface="Didact Gothic"/>
              <a:sym typeface="Didact Gothic"/>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46"/>
        <p:cNvGrpSpPr/>
        <p:nvPr/>
      </p:nvGrpSpPr>
      <p:grpSpPr>
        <a:xfrm>
          <a:off x="0" y="0"/>
          <a:ext cx="0" cy="0"/>
          <a:chOff x="0" y="0"/>
          <a:chExt cx="0" cy="0"/>
        </a:xfrm>
      </p:grpSpPr>
      <p:pic>
        <p:nvPicPr>
          <p:cNvPr id="1047" name="Google Shape;1047;p58"/>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1048" name="Google Shape;1048;p5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Actividades 02</a:t>
            </a:r>
            <a:endParaRPr/>
          </a:p>
        </p:txBody>
      </p:sp>
      <p:pic>
        <p:nvPicPr>
          <p:cNvPr id="1049" name="Google Shape;1049;p58"/>
          <p:cNvPicPr preferRelativeResize="0"/>
          <p:nvPr/>
        </p:nvPicPr>
        <p:blipFill rotWithShape="1">
          <a:blip r:embed="rId3">
            <a:alphaModFix/>
          </a:blip>
          <a:srcRect t="15387" b="15394"/>
          <a:stretch/>
        </p:blipFill>
        <p:spPr>
          <a:xfrm>
            <a:off x="1378350" y="2755225"/>
            <a:ext cx="6387300" cy="537900"/>
          </a:xfrm>
          <a:prstGeom prst="rect">
            <a:avLst/>
          </a:prstGeom>
          <a:noFill/>
          <a:ln>
            <a:noFill/>
          </a:ln>
        </p:spPr>
      </p:pic>
      <p:pic>
        <p:nvPicPr>
          <p:cNvPr id="1050" name="Google Shape;1050;p58"/>
          <p:cNvPicPr preferRelativeResize="0"/>
          <p:nvPr/>
        </p:nvPicPr>
        <p:blipFill rotWithShape="1">
          <a:blip r:embed="rId3">
            <a:alphaModFix/>
          </a:blip>
          <a:srcRect t="15387" b="15394"/>
          <a:stretch/>
        </p:blipFill>
        <p:spPr>
          <a:xfrm>
            <a:off x="1378350" y="2115825"/>
            <a:ext cx="6387300" cy="537900"/>
          </a:xfrm>
          <a:prstGeom prst="rect">
            <a:avLst/>
          </a:prstGeom>
          <a:noFill/>
          <a:ln>
            <a:noFill/>
          </a:ln>
        </p:spPr>
      </p:pic>
      <p:sp>
        <p:nvSpPr>
          <p:cNvPr id="1051" name="Google Shape;1051;p58"/>
          <p:cNvSpPr txBox="1">
            <a:spLocks noGrp="1"/>
          </p:cNvSpPr>
          <p:nvPr>
            <p:ph type="title"/>
          </p:nvPr>
        </p:nvSpPr>
        <p:spPr>
          <a:xfrm>
            <a:off x="1378350" y="1542413"/>
            <a:ext cx="63873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b="1">
                <a:latin typeface="Didact Gothic"/>
                <a:ea typeface="Didact Gothic"/>
                <a:cs typeface="Didact Gothic"/>
                <a:sym typeface="Didact Gothic"/>
              </a:rPr>
              <a:t>La etapa más corta de la edad de piedra fue:</a:t>
            </a:r>
            <a:endParaRPr sz="1400" b="1">
              <a:latin typeface="Didact Gothic"/>
              <a:ea typeface="Didact Gothic"/>
              <a:cs typeface="Didact Gothic"/>
              <a:sym typeface="Didact Gothic"/>
            </a:endParaRPr>
          </a:p>
        </p:txBody>
      </p:sp>
      <p:pic>
        <p:nvPicPr>
          <p:cNvPr id="1052" name="Google Shape;1052;p58"/>
          <p:cNvPicPr preferRelativeResize="0"/>
          <p:nvPr/>
        </p:nvPicPr>
        <p:blipFill rotWithShape="1">
          <a:blip r:embed="rId3">
            <a:alphaModFix/>
          </a:blip>
          <a:srcRect t="15387" b="15394"/>
          <a:stretch/>
        </p:blipFill>
        <p:spPr>
          <a:xfrm>
            <a:off x="1378350" y="3394625"/>
            <a:ext cx="6387300" cy="537900"/>
          </a:xfrm>
          <a:prstGeom prst="rect">
            <a:avLst/>
          </a:prstGeom>
          <a:noFill/>
          <a:ln>
            <a:noFill/>
          </a:ln>
        </p:spPr>
      </p:pic>
      <p:sp>
        <p:nvSpPr>
          <p:cNvPr id="1053" name="Google Shape;1053;p58">
            <a:hlinkClick r:id="rId4" action="ppaction://hlinksldjump"/>
          </p:cNvPr>
          <p:cNvSpPr/>
          <p:nvPr/>
        </p:nvSpPr>
        <p:spPr>
          <a:xfrm>
            <a:off x="-75" y="25"/>
            <a:ext cx="9144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8">
            <a:hlinkClick r:id="rId5" action="ppaction://hlinksldjump"/>
          </p:cNvPr>
          <p:cNvSpPr txBox="1">
            <a:spLocks noGrp="1"/>
          </p:cNvSpPr>
          <p:nvPr>
            <p:ph type="title"/>
          </p:nvPr>
        </p:nvSpPr>
        <p:spPr>
          <a:xfrm>
            <a:off x="1378350" y="2230125"/>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El paleolítico.</a:t>
            </a:r>
            <a:endParaRPr sz="1400">
              <a:latin typeface="Didact Gothic"/>
              <a:ea typeface="Didact Gothic"/>
              <a:cs typeface="Didact Gothic"/>
              <a:sym typeface="Didact Gothic"/>
            </a:endParaRPr>
          </a:p>
        </p:txBody>
      </p:sp>
      <p:sp>
        <p:nvSpPr>
          <p:cNvPr id="1055" name="Google Shape;1055;p58">
            <a:hlinkClick r:id="rId6" action="ppaction://hlinksldjump"/>
          </p:cNvPr>
          <p:cNvSpPr txBox="1">
            <a:spLocks noGrp="1"/>
          </p:cNvSpPr>
          <p:nvPr>
            <p:ph type="title"/>
          </p:nvPr>
        </p:nvSpPr>
        <p:spPr>
          <a:xfrm>
            <a:off x="1378350" y="28695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El mesolítico.</a:t>
            </a:r>
            <a:endParaRPr sz="1400">
              <a:latin typeface="Didact Gothic"/>
              <a:ea typeface="Didact Gothic"/>
              <a:cs typeface="Didact Gothic"/>
              <a:sym typeface="Didact Gothic"/>
            </a:endParaRPr>
          </a:p>
        </p:txBody>
      </p:sp>
      <p:sp>
        <p:nvSpPr>
          <p:cNvPr id="1056" name="Google Shape;1056;p58">
            <a:hlinkClick r:id="rId5" action="ppaction://hlinksldjump"/>
          </p:cNvPr>
          <p:cNvSpPr txBox="1">
            <a:spLocks noGrp="1"/>
          </p:cNvSpPr>
          <p:nvPr>
            <p:ph type="title"/>
          </p:nvPr>
        </p:nvSpPr>
        <p:spPr>
          <a:xfrm>
            <a:off x="1378350" y="35089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El neolítico.</a:t>
            </a:r>
            <a:endParaRPr sz="1400">
              <a:latin typeface="Didact Gothic"/>
              <a:ea typeface="Didact Gothic"/>
              <a:cs typeface="Didact Gothic"/>
              <a:sym typeface="Didact Gothic"/>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60"/>
        <p:cNvGrpSpPr/>
        <p:nvPr/>
      </p:nvGrpSpPr>
      <p:grpSpPr>
        <a:xfrm>
          <a:off x="0" y="0"/>
          <a:ext cx="0" cy="0"/>
          <a:chOff x="0" y="0"/>
          <a:chExt cx="0" cy="0"/>
        </a:xfrm>
      </p:grpSpPr>
      <p:pic>
        <p:nvPicPr>
          <p:cNvPr id="1061" name="Google Shape;1061;p59"/>
          <p:cNvPicPr preferRelativeResize="0"/>
          <p:nvPr/>
        </p:nvPicPr>
        <p:blipFill rotWithShape="1">
          <a:blip r:embed="rId3">
            <a:alphaModFix/>
          </a:blip>
          <a:srcRect t="15387" b="15394"/>
          <a:stretch/>
        </p:blipFill>
        <p:spPr>
          <a:xfrm>
            <a:off x="1378350" y="2755225"/>
            <a:ext cx="6387300" cy="537900"/>
          </a:xfrm>
          <a:prstGeom prst="rect">
            <a:avLst/>
          </a:prstGeom>
          <a:noFill/>
          <a:ln>
            <a:noFill/>
          </a:ln>
        </p:spPr>
      </p:pic>
      <p:pic>
        <p:nvPicPr>
          <p:cNvPr id="1062" name="Google Shape;1062;p59"/>
          <p:cNvPicPr preferRelativeResize="0"/>
          <p:nvPr/>
        </p:nvPicPr>
        <p:blipFill rotWithShape="1">
          <a:blip r:embed="rId3">
            <a:alphaModFix/>
          </a:blip>
          <a:srcRect t="15387" b="15394"/>
          <a:stretch/>
        </p:blipFill>
        <p:spPr>
          <a:xfrm>
            <a:off x="1378350" y="2115825"/>
            <a:ext cx="6387300" cy="537900"/>
          </a:xfrm>
          <a:prstGeom prst="rect">
            <a:avLst/>
          </a:prstGeom>
          <a:noFill/>
          <a:ln>
            <a:noFill/>
          </a:ln>
        </p:spPr>
      </p:pic>
      <p:sp>
        <p:nvSpPr>
          <p:cNvPr id="1063" name="Google Shape;1063;p59"/>
          <p:cNvSpPr txBox="1">
            <a:spLocks noGrp="1"/>
          </p:cNvSpPr>
          <p:nvPr>
            <p:ph type="title"/>
          </p:nvPr>
        </p:nvSpPr>
        <p:spPr>
          <a:xfrm>
            <a:off x="1378350" y="1542413"/>
            <a:ext cx="63873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b="1">
                <a:latin typeface="Didact Gothic"/>
                <a:ea typeface="Didact Gothic"/>
                <a:cs typeface="Didact Gothic"/>
                <a:sym typeface="Didact Gothic"/>
              </a:rPr>
              <a:t>El neolítico comienza con el desarrollo de:</a:t>
            </a:r>
            <a:endParaRPr sz="1400" b="1">
              <a:latin typeface="Didact Gothic"/>
              <a:ea typeface="Didact Gothic"/>
              <a:cs typeface="Didact Gothic"/>
              <a:sym typeface="Didact Gothic"/>
            </a:endParaRPr>
          </a:p>
        </p:txBody>
      </p:sp>
      <p:pic>
        <p:nvPicPr>
          <p:cNvPr id="1064" name="Google Shape;1064;p59"/>
          <p:cNvPicPr preferRelativeResize="0"/>
          <p:nvPr/>
        </p:nvPicPr>
        <p:blipFill rotWithShape="1">
          <a:blip r:embed="rId3">
            <a:alphaModFix/>
          </a:blip>
          <a:srcRect t="15387" b="15394"/>
          <a:stretch/>
        </p:blipFill>
        <p:spPr>
          <a:xfrm>
            <a:off x="1378350" y="3394625"/>
            <a:ext cx="6387300" cy="537900"/>
          </a:xfrm>
          <a:prstGeom prst="rect">
            <a:avLst/>
          </a:prstGeom>
          <a:noFill/>
          <a:ln>
            <a:noFill/>
          </a:ln>
        </p:spPr>
      </p:pic>
      <p:pic>
        <p:nvPicPr>
          <p:cNvPr id="1065" name="Google Shape;1065;p59"/>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1066" name="Google Shape;1066;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Actividades 03</a:t>
            </a:r>
            <a:endParaRPr/>
          </a:p>
        </p:txBody>
      </p:sp>
      <p:sp>
        <p:nvSpPr>
          <p:cNvPr id="1067" name="Google Shape;1067;p59">
            <a:hlinkClick r:id="rId4" action="ppaction://hlinksldjump"/>
          </p:cNvPr>
          <p:cNvSpPr/>
          <p:nvPr/>
        </p:nvSpPr>
        <p:spPr>
          <a:xfrm>
            <a:off x="-75" y="25"/>
            <a:ext cx="9144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9">
            <a:hlinkClick r:id="rId5" action="ppaction://hlinksldjump"/>
          </p:cNvPr>
          <p:cNvSpPr txBox="1">
            <a:spLocks noGrp="1"/>
          </p:cNvSpPr>
          <p:nvPr>
            <p:ph type="title"/>
          </p:nvPr>
        </p:nvSpPr>
        <p:spPr>
          <a:xfrm>
            <a:off x="1378350" y="2230125"/>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La agricultura.</a:t>
            </a:r>
            <a:endParaRPr sz="1400">
              <a:latin typeface="Didact Gothic"/>
              <a:ea typeface="Didact Gothic"/>
              <a:cs typeface="Didact Gothic"/>
              <a:sym typeface="Didact Gothic"/>
            </a:endParaRPr>
          </a:p>
        </p:txBody>
      </p:sp>
      <p:sp>
        <p:nvSpPr>
          <p:cNvPr id="1069" name="Google Shape;1069;p59">
            <a:hlinkClick r:id="rId5" action="ppaction://hlinksldjump"/>
          </p:cNvPr>
          <p:cNvSpPr txBox="1">
            <a:spLocks noGrp="1"/>
          </p:cNvSpPr>
          <p:nvPr>
            <p:ph type="title"/>
          </p:nvPr>
        </p:nvSpPr>
        <p:spPr>
          <a:xfrm>
            <a:off x="1378350" y="28695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La ganadería.</a:t>
            </a:r>
            <a:endParaRPr sz="1400">
              <a:latin typeface="Didact Gothic"/>
              <a:ea typeface="Didact Gothic"/>
              <a:cs typeface="Didact Gothic"/>
              <a:sym typeface="Didact Gothic"/>
            </a:endParaRPr>
          </a:p>
        </p:txBody>
      </p:sp>
      <p:sp>
        <p:nvSpPr>
          <p:cNvPr id="1070" name="Google Shape;1070;p59">
            <a:hlinkClick r:id="rId6" action="ppaction://hlinksldjump"/>
          </p:cNvPr>
          <p:cNvSpPr txBox="1">
            <a:spLocks noGrp="1"/>
          </p:cNvSpPr>
          <p:nvPr>
            <p:ph type="title"/>
          </p:nvPr>
        </p:nvSpPr>
        <p:spPr>
          <a:xfrm>
            <a:off x="1378350" y="35089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Ambas son correctas.</a:t>
            </a:r>
            <a:endParaRPr sz="1400">
              <a:latin typeface="Didact Gothic"/>
              <a:ea typeface="Didact Gothic"/>
              <a:cs typeface="Didact Gothic"/>
              <a:sym typeface="Didact Gothic"/>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74"/>
        <p:cNvGrpSpPr/>
        <p:nvPr/>
      </p:nvGrpSpPr>
      <p:grpSpPr>
        <a:xfrm>
          <a:off x="0" y="0"/>
          <a:ext cx="0" cy="0"/>
          <a:chOff x="0" y="0"/>
          <a:chExt cx="0" cy="0"/>
        </a:xfrm>
      </p:grpSpPr>
      <p:pic>
        <p:nvPicPr>
          <p:cNvPr id="1075" name="Google Shape;1075;p60"/>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1076" name="Google Shape;1076;p6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Actividades 04</a:t>
            </a:r>
            <a:endParaRPr/>
          </a:p>
        </p:txBody>
      </p:sp>
      <p:pic>
        <p:nvPicPr>
          <p:cNvPr id="1077" name="Google Shape;1077;p60"/>
          <p:cNvPicPr preferRelativeResize="0"/>
          <p:nvPr/>
        </p:nvPicPr>
        <p:blipFill rotWithShape="1">
          <a:blip r:embed="rId3">
            <a:alphaModFix/>
          </a:blip>
          <a:srcRect t="15387" b="15394"/>
          <a:stretch/>
        </p:blipFill>
        <p:spPr>
          <a:xfrm>
            <a:off x="1378350" y="2755225"/>
            <a:ext cx="6387300" cy="537900"/>
          </a:xfrm>
          <a:prstGeom prst="rect">
            <a:avLst/>
          </a:prstGeom>
          <a:noFill/>
          <a:ln>
            <a:noFill/>
          </a:ln>
        </p:spPr>
      </p:pic>
      <p:pic>
        <p:nvPicPr>
          <p:cNvPr id="1078" name="Google Shape;1078;p60"/>
          <p:cNvPicPr preferRelativeResize="0"/>
          <p:nvPr/>
        </p:nvPicPr>
        <p:blipFill rotWithShape="1">
          <a:blip r:embed="rId3">
            <a:alphaModFix/>
          </a:blip>
          <a:srcRect t="15387" b="15394"/>
          <a:stretch/>
        </p:blipFill>
        <p:spPr>
          <a:xfrm>
            <a:off x="1378350" y="2115825"/>
            <a:ext cx="6387300" cy="537900"/>
          </a:xfrm>
          <a:prstGeom prst="rect">
            <a:avLst/>
          </a:prstGeom>
          <a:noFill/>
          <a:ln>
            <a:noFill/>
          </a:ln>
        </p:spPr>
      </p:pic>
      <p:sp>
        <p:nvSpPr>
          <p:cNvPr id="1079" name="Google Shape;1079;p60"/>
          <p:cNvSpPr txBox="1">
            <a:spLocks noGrp="1"/>
          </p:cNvSpPr>
          <p:nvPr>
            <p:ph type="title"/>
          </p:nvPr>
        </p:nvSpPr>
        <p:spPr>
          <a:xfrm>
            <a:off x="1378350" y="1542413"/>
            <a:ext cx="63873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b="1">
                <a:latin typeface="Didact Gothic"/>
                <a:ea typeface="Didact Gothic"/>
                <a:cs typeface="Didact Gothic"/>
                <a:sym typeface="Didact Gothic"/>
              </a:rPr>
              <a:t>Las personas del neolítico vivían:</a:t>
            </a:r>
            <a:endParaRPr sz="1400" b="1">
              <a:latin typeface="Didact Gothic"/>
              <a:ea typeface="Didact Gothic"/>
              <a:cs typeface="Didact Gothic"/>
              <a:sym typeface="Didact Gothic"/>
            </a:endParaRPr>
          </a:p>
        </p:txBody>
      </p:sp>
      <p:pic>
        <p:nvPicPr>
          <p:cNvPr id="1080" name="Google Shape;1080;p60"/>
          <p:cNvPicPr preferRelativeResize="0"/>
          <p:nvPr/>
        </p:nvPicPr>
        <p:blipFill rotWithShape="1">
          <a:blip r:embed="rId3">
            <a:alphaModFix/>
          </a:blip>
          <a:srcRect t="15387" b="15394"/>
          <a:stretch/>
        </p:blipFill>
        <p:spPr>
          <a:xfrm>
            <a:off x="1378350" y="3394625"/>
            <a:ext cx="6387300" cy="537900"/>
          </a:xfrm>
          <a:prstGeom prst="rect">
            <a:avLst/>
          </a:prstGeom>
          <a:noFill/>
          <a:ln>
            <a:noFill/>
          </a:ln>
        </p:spPr>
      </p:pic>
      <p:sp>
        <p:nvSpPr>
          <p:cNvPr id="1081" name="Google Shape;1081;p60">
            <a:hlinkClick r:id="rId4" action="ppaction://hlinksldjump"/>
          </p:cNvPr>
          <p:cNvSpPr/>
          <p:nvPr/>
        </p:nvSpPr>
        <p:spPr>
          <a:xfrm>
            <a:off x="-75" y="25"/>
            <a:ext cx="9144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0">
            <a:hlinkClick r:id="rId5" action="ppaction://hlinksldjump"/>
          </p:cNvPr>
          <p:cNvSpPr txBox="1">
            <a:spLocks noGrp="1"/>
          </p:cNvSpPr>
          <p:nvPr>
            <p:ph type="title"/>
          </p:nvPr>
        </p:nvSpPr>
        <p:spPr>
          <a:xfrm>
            <a:off x="1378350" y="2230125"/>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Cerca de los ríos para regar e hidratarse.</a:t>
            </a:r>
            <a:endParaRPr sz="1400">
              <a:latin typeface="Didact Gothic"/>
              <a:ea typeface="Didact Gothic"/>
              <a:cs typeface="Didact Gothic"/>
              <a:sym typeface="Didact Gothic"/>
            </a:endParaRPr>
          </a:p>
        </p:txBody>
      </p:sp>
      <p:sp>
        <p:nvSpPr>
          <p:cNvPr id="1083" name="Google Shape;1083;p60">
            <a:hlinkClick r:id="rId6" action="ppaction://hlinksldjump"/>
          </p:cNvPr>
          <p:cNvSpPr txBox="1">
            <a:spLocks noGrp="1"/>
          </p:cNvSpPr>
          <p:nvPr>
            <p:ph type="title"/>
          </p:nvPr>
        </p:nvSpPr>
        <p:spPr>
          <a:xfrm>
            <a:off x="1378350" y="28695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En cuevas para protegerse de los animales.</a:t>
            </a:r>
            <a:endParaRPr sz="1400">
              <a:latin typeface="Didact Gothic"/>
              <a:ea typeface="Didact Gothic"/>
              <a:cs typeface="Didact Gothic"/>
              <a:sym typeface="Didact Gothic"/>
            </a:endParaRPr>
          </a:p>
        </p:txBody>
      </p:sp>
      <p:sp>
        <p:nvSpPr>
          <p:cNvPr id="1084" name="Google Shape;1084;p60">
            <a:hlinkClick r:id="rId6" action="ppaction://hlinksldjump"/>
          </p:cNvPr>
          <p:cNvSpPr txBox="1">
            <a:spLocks noGrp="1"/>
          </p:cNvSpPr>
          <p:nvPr>
            <p:ph type="title"/>
          </p:nvPr>
        </p:nvSpPr>
        <p:spPr>
          <a:xfrm>
            <a:off x="1378350" y="35089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En ninguna de las anteriores.</a:t>
            </a:r>
            <a:endParaRPr sz="1400">
              <a:latin typeface="Didact Gothic"/>
              <a:ea typeface="Didact Gothic"/>
              <a:cs typeface="Didact Gothic"/>
              <a:sym typeface="Didact Gothi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88"/>
        <p:cNvGrpSpPr/>
        <p:nvPr/>
      </p:nvGrpSpPr>
      <p:grpSpPr>
        <a:xfrm>
          <a:off x="0" y="0"/>
          <a:ext cx="0" cy="0"/>
          <a:chOff x="0" y="0"/>
          <a:chExt cx="0" cy="0"/>
        </a:xfrm>
      </p:grpSpPr>
      <p:pic>
        <p:nvPicPr>
          <p:cNvPr id="1089" name="Google Shape;1089;p61"/>
          <p:cNvPicPr preferRelativeResize="0"/>
          <p:nvPr/>
        </p:nvPicPr>
        <p:blipFill rotWithShape="1">
          <a:blip r:embed="rId3">
            <a:alphaModFix/>
          </a:blip>
          <a:srcRect t="15387" b="15394"/>
          <a:stretch/>
        </p:blipFill>
        <p:spPr>
          <a:xfrm>
            <a:off x="1378350" y="2755225"/>
            <a:ext cx="6387300" cy="537900"/>
          </a:xfrm>
          <a:prstGeom prst="rect">
            <a:avLst/>
          </a:prstGeom>
          <a:noFill/>
          <a:ln>
            <a:noFill/>
          </a:ln>
        </p:spPr>
      </p:pic>
      <p:pic>
        <p:nvPicPr>
          <p:cNvPr id="1090" name="Google Shape;1090;p61"/>
          <p:cNvPicPr preferRelativeResize="0"/>
          <p:nvPr/>
        </p:nvPicPr>
        <p:blipFill rotWithShape="1">
          <a:blip r:embed="rId3">
            <a:alphaModFix/>
          </a:blip>
          <a:srcRect t="15387" b="15394"/>
          <a:stretch/>
        </p:blipFill>
        <p:spPr>
          <a:xfrm>
            <a:off x="1378350" y="2115825"/>
            <a:ext cx="6387300" cy="537900"/>
          </a:xfrm>
          <a:prstGeom prst="rect">
            <a:avLst/>
          </a:prstGeom>
          <a:noFill/>
          <a:ln>
            <a:noFill/>
          </a:ln>
        </p:spPr>
      </p:pic>
      <p:sp>
        <p:nvSpPr>
          <p:cNvPr id="1091" name="Google Shape;1091;p61"/>
          <p:cNvSpPr txBox="1">
            <a:spLocks noGrp="1"/>
          </p:cNvSpPr>
          <p:nvPr>
            <p:ph type="title"/>
          </p:nvPr>
        </p:nvSpPr>
        <p:spPr>
          <a:xfrm>
            <a:off x="1378350" y="1542413"/>
            <a:ext cx="63873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b="1">
                <a:latin typeface="Didact Gothic"/>
                <a:ea typeface="Didact Gothic"/>
                <a:cs typeface="Didact Gothic"/>
                <a:sym typeface="Didact Gothic"/>
              </a:rPr>
              <a:t>Los primeros metales que utilizaron fueron:</a:t>
            </a:r>
            <a:endParaRPr sz="1400" b="1">
              <a:latin typeface="Didact Gothic"/>
              <a:ea typeface="Didact Gothic"/>
              <a:cs typeface="Didact Gothic"/>
              <a:sym typeface="Didact Gothic"/>
            </a:endParaRPr>
          </a:p>
        </p:txBody>
      </p:sp>
      <p:pic>
        <p:nvPicPr>
          <p:cNvPr id="1092" name="Google Shape;1092;p61"/>
          <p:cNvPicPr preferRelativeResize="0"/>
          <p:nvPr/>
        </p:nvPicPr>
        <p:blipFill rotWithShape="1">
          <a:blip r:embed="rId3">
            <a:alphaModFix/>
          </a:blip>
          <a:srcRect t="15387" b="15394"/>
          <a:stretch/>
        </p:blipFill>
        <p:spPr>
          <a:xfrm>
            <a:off x="1378350" y="3394625"/>
            <a:ext cx="6387300" cy="537900"/>
          </a:xfrm>
          <a:prstGeom prst="rect">
            <a:avLst/>
          </a:prstGeom>
          <a:noFill/>
          <a:ln>
            <a:noFill/>
          </a:ln>
        </p:spPr>
      </p:pic>
      <p:pic>
        <p:nvPicPr>
          <p:cNvPr id="1093" name="Google Shape;1093;p61"/>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1094" name="Google Shape;1094;p6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Actividades 05</a:t>
            </a:r>
            <a:endParaRPr/>
          </a:p>
        </p:txBody>
      </p:sp>
      <p:sp>
        <p:nvSpPr>
          <p:cNvPr id="1095" name="Google Shape;1095;p61">
            <a:hlinkClick r:id="rId4" action="ppaction://hlinksldjump"/>
          </p:cNvPr>
          <p:cNvSpPr/>
          <p:nvPr/>
        </p:nvSpPr>
        <p:spPr>
          <a:xfrm>
            <a:off x="-75" y="25"/>
            <a:ext cx="9144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1">
            <a:hlinkClick r:id="rId5" action="ppaction://hlinksldjump"/>
          </p:cNvPr>
          <p:cNvSpPr txBox="1">
            <a:spLocks noGrp="1"/>
          </p:cNvSpPr>
          <p:nvPr>
            <p:ph type="title"/>
          </p:nvPr>
        </p:nvSpPr>
        <p:spPr>
          <a:xfrm>
            <a:off x="1378350" y="2230125"/>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Bronce, plata y oro.</a:t>
            </a:r>
            <a:endParaRPr sz="1400">
              <a:latin typeface="Didact Gothic"/>
              <a:ea typeface="Didact Gothic"/>
              <a:cs typeface="Didact Gothic"/>
              <a:sym typeface="Didact Gothic"/>
            </a:endParaRPr>
          </a:p>
        </p:txBody>
      </p:sp>
      <p:sp>
        <p:nvSpPr>
          <p:cNvPr id="1097" name="Google Shape;1097;p61">
            <a:hlinkClick r:id="rId6" action="ppaction://hlinksldjump"/>
          </p:cNvPr>
          <p:cNvSpPr txBox="1">
            <a:spLocks noGrp="1"/>
          </p:cNvSpPr>
          <p:nvPr>
            <p:ph type="title"/>
          </p:nvPr>
        </p:nvSpPr>
        <p:spPr>
          <a:xfrm>
            <a:off x="1378350" y="28695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Bronce, cobre y hierro.</a:t>
            </a:r>
            <a:endParaRPr sz="1400">
              <a:latin typeface="Didact Gothic"/>
              <a:ea typeface="Didact Gothic"/>
              <a:cs typeface="Didact Gothic"/>
              <a:sym typeface="Didact Gothic"/>
            </a:endParaRPr>
          </a:p>
        </p:txBody>
      </p:sp>
      <p:sp>
        <p:nvSpPr>
          <p:cNvPr id="1098" name="Google Shape;1098;p61">
            <a:hlinkClick r:id="rId5" action="ppaction://hlinksldjump"/>
          </p:cNvPr>
          <p:cNvSpPr txBox="1">
            <a:spLocks noGrp="1"/>
          </p:cNvSpPr>
          <p:nvPr>
            <p:ph type="title"/>
          </p:nvPr>
        </p:nvSpPr>
        <p:spPr>
          <a:xfrm>
            <a:off x="1378350" y="3508913"/>
            <a:ext cx="63873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400">
                <a:latin typeface="Didact Gothic"/>
                <a:ea typeface="Didact Gothic"/>
                <a:cs typeface="Didact Gothic"/>
                <a:sym typeface="Didact Gothic"/>
              </a:rPr>
              <a:t>Bronce, hierro y oro.</a:t>
            </a:r>
            <a:endParaRPr sz="1400">
              <a:latin typeface="Didact Gothic"/>
              <a:ea typeface="Didact Gothic"/>
              <a:cs typeface="Didact Gothic"/>
              <a:sym typeface="Didact Gothic"/>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02"/>
        <p:cNvGrpSpPr/>
        <p:nvPr/>
      </p:nvGrpSpPr>
      <p:grpSpPr>
        <a:xfrm>
          <a:off x="0" y="0"/>
          <a:ext cx="0" cy="0"/>
          <a:chOff x="0" y="0"/>
          <a:chExt cx="0" cy="0"/>
        </a:xfrm>
      </p:grpSpPr>
      <p:sp>
        <p:nvSpPr>
          <p:cNvPr id="1103" name="Google Shape;1103;p62"/>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04" name="Google Shape;1104;p62"/>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105" name="Google Shape;1105;p62"/>
          <p:cNvPicPr preferRelativeResize="0"/>
          <p:nvPr/>
        </p:nvPicPr>
        <p:blipFill>
          <a:blip r:embed="rId4">
            <a:alphaModFix/>
          </a:blip>
          <a:stretch>
            <a:fillRect/>
          </a:stretch>
        </p:blipFill>
        <p:spPr>
          <a:xfrm rot="-752343">
            <a:off x="-130332" y="67987"/>
            <a:ext cx="1690863" cy="887925"/>
          </a:xfrm>
          <a:prstGeom prst="rect">
            <a:avLst/>
          </a:prstGeom>
          <a:noFill/>
          <a:ln>
            <a:noFill/>
          </a:ln>
        </p:spPr>
      </p:pic>
      <p:sp>
        <p:nvSpPr>
          <p:cNvPr id="1106" name="Google Shape;1106;p62"/>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¡Genial! Esa respuesta es correcta</a:t>
            </a:r>
            <a:endParaRPr/>
          </a:p>
        </p:txBody>
      </p:sp>
      <p:sp>
        <p:nvSpPr>
          <p:cNvPr id="1107" name="Google Shape;1107;p62"/>
          <p:cNvSpPr txBox="1">
            <a:spLocks noGrp="1"/>
          </p:cNvSpPr>
          <p:nvPr>
            <p:ph type="subTitle" idx="4294967295"/>
          </p:nvPr>
        </p:nvSpPr>
        <p:spPr>
          <a:xfrm>
            <a:off x="3802700" y="3081725"/>
            <a:ext cx="3512100" cy="4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Sigue haciendo el quiz </a:t>
            </a:r>
            <a:r>
              <a:rPr lang="es" u="sng">
                <a:solidFill>
                  <a:schemeClr val="hlink"/>
                </a:solidFill>
                <a:hlinkClick r:id="rId5" action="ppaction://hlinksldjump"/>
              </a:rPr>
              <a:t>aquí</a:t>
            </a:r>
            <a:endParaRPr u="sng"/>
          </a:p>
        </p:txBody>
      </p:sp>
      <p:pic>
        <p:nvPicPr>
          <p:cNvPr id="1108" name="Google Shape;1108;p62"/>
          <p:cNvPicPr preferRelativeResize="0"/>
          <p:nvPr/>
        </p:nvPicPr>
        <p:blipFill>
          <a:blip r:embed="rId6">
            <a:alphaModFix/>
          </a:blip>
          <a:stretch>
            <a:fillRect/>
          </a:stretch>
        </p:blipFill>
        <p:spPr>
          <a:xfrm>
            <a:off x="7180975" y="2179495"/>
            <a:ext cx="2062750" cy="1939204"/>
          </a:xfrm>
          <a:prstGeom prst="rect">
            <a:avLst/>
          </a:prstGeom>
          <a:noFill/>
          <a:ln>
            <a:noFill/>
          </a:ln>
        </p:spPr>
      </p:pic>
      <p:pic>
        <p:nvPicPr>
          <p:cNvPr id="1109" name="Google Shape;1109;p62"/>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1110" name="Google Shape;1110;p62"/>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1111" name="Google Shape;1111;p62"/>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1112" name="Google Shape;1112;p62"/>
          <p:cNvPicPr preferRelativeResize="0"/>
          <p:nvPr/>
        </p:nvPicPr>
        <p:blipFill>
          <a:blip r:embed="rId6">
            <a:alphaModFix/>
          </a:blip>
          <a:stretch>
            <a:fillRect/>
          </a:stretch>
        </p:blipFill>
        <p:spPr>
          <a:xfrm flipH="1">
            <a:off x="-49848" y="2244212"/>
            <a:ext cx="1925099" cy="1809799"/>
          </a:xfrm>
          <a:prstGeom prst="rect">
            <a:avLst/>
          </a:prstGeom>
          <a:noFill/>
          <a:ln>
            <a:noFill/>
          </a:ln>
        </p:spPr>
      </p:pic>
      <p:pic>
        <p:nvPicPr>
          <p:cNvPr id="1113" name="Google Shape;1113;p62"/>
          <p:cNvPicPr preferRelativeResize="0"/>
          <p:nvPr/>
        </p:nvPicPr>
        <p:blipFill>
          <a:blip r:embed="rId10">
            <a:alphaModFix/>
          </a:blip>
          <a:stretch>
            <a:fillRect/>
          </a:stretch>
        </p:blipFill>
        <p:spPr>
          <a:xfrm>
            <a:off x="-99450" y="3544345"/>
            <a:ext cx="1763710" cy="725050"/>
          </a:xfrm>
          <a:prstGeom prst="rect">
            <a:avLst/>
          </a:prstGeom>
          <a:noFill/>
          <a:ln>
            <a:noFill/>
          </a:ln>
        </p:spPr>
      </p:pic>
      <p:pic>
        <p:nvPicPr>
          <p:cNvPr id="1114" name="Google Shape;1114;p62"/>
          <p:cNvPicPr preferRelativeResize="0"/>
          <p:nvPr/>
        </p:nvPicPr>
        <p:blipFill>
          <a:blip r:embed="rId11">
            <a:alphaModFix/>
          </a:blip>
          <a:stretch>
            <a:fillRect/>
          </a:stretch>
        </p:blipFill>
        <p:spPr>
          <a:xfrm>
            <a:off x="1503878" y="2133132"/>
            <a:ext cx="209975" cy="235511"/>
          </a:xfrm>
          <a:prstGeom prst="rect">
            <a:avLst/>
          </a:prstGeom>
          <a:noFill/>
          <a:ln>
            <a:noFill/>
          </a:ln>
        </p:spPr>
      </p:pic>
      <p:pic>
        <p:nvPicPr>
          <p:cNvPr id="1115" name="Google Shape;1115;p62"/>
          <p:cNvPicPr preferRelativeResize="0"/>
          <p:nvPr/>
        </p:nvPicPr>
        <p:blipFill>
          <a:blip r:embed="rId12">
            <a:alphaModFix/>
          </a:blip>
          <a:stretch>
            <a:fillRect/>
          </a:stretch>
        </p:blipFill>
        <p:spPr>
          <a:xfrm flipH="1">
            <a:off x="1980249" y="2160375"/>
            <a:ext cx="1621163" cy="1977452"/>
          </a:xfrm>
          <a:prstGeom prst="rect">
            <a:avLst/>
          </a:prstGeom>
          <a:noFill/>
          <a:ln>
            <a:noFill/>
          </a:ln>
        </p:spPr>
      </p:pic>
      <p:pic>
        <p:nvPicPr>
          <p:cNvPr id="1116" name="Google Shape;1116;p62"/>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373"/>
        <p:cNvGrpSpPr/>
        <p:nvPr/>
      </p:nvGrpSpPr>
      <p:grpSpPr>
        <a:xfrm>
          <a:off x="0" y="0"/>
          <a:ext cx="0" cy="0"/>
          <a:chOff x="0" y="0"/>
          <a:chExt cx="0" cy="0"/>
        </a:xfrm>
      </p:grpSpPr>
      <p:pic>
        <p:nvPicPr>
          <p:cNvPr id="374" name="Google Shape;374;p36"/>
          <p:cNvPicPr preferRelativeResize="0"/>
          <p:nvPr/>
        </p:nvPicPr>
        <p:blipFill>
          <a:blip r:embed="rId3">
            <a:alphaModFix/>
          </a:blip>
          <a:stretch>
            <a:fillRect/>
          </a:stretch>
        </p:blipFill>
        <p:spPr>
          <a:xfrm>
            <a:off x="3966920" y="1647988"/>
            <a:ext cx="1210160" cy="920699"/>
          </a:xfrm>
          <a:prstGeom prst="rect">
            <a:avLst/>
          </a:prstGeom>
          <a:noFill/>
          <a:ln>
            <a:noFill/>
          </a:ln>
        </p:spPr>
      </p:pic>
      <p:pic>
        <p:nvPicPr>
          <p:cNvPr id="375" name="Google Shape;375;p36"/>
          <p:cNvPicPr preferRelativeResize="0"/>
          <p:nvPr/>
        </p:nvPicPr>
        <p:blipFill>
          <a:blip r:embed="rId3">
            <a:alphaModFix/>
          </a:blip>
          <a:stretch>
            <a:fillRect/>
          </a:stretch>
        </p:blipFill>
        <p:spPr>
          <a:xfrm>
            <a:off x="1283120" y="1647988"/>
            <a:ext cx="1210160" cy="920699"/>
          </a:xfrm>
          <a:prstGeom prst="rect">
            <a:avLst/>
          </a:prstGeom>
          <a:noFill/>
          <a:ln>
            <a:noFill/>
          </a:ln>
        </p:spPr>
      </p:pic>
      <p:pic>
        <p:nvPicPr>
          <p:cNvPr id="376" name="Google Shape;376;p36"/>
          <p:cNvPicPr preferRelativeResize="0"/>
          <p:nvPr/>
        </p:nvPicPr>
        <p:blipFill>
          <a:blip r:embed="rId3">
            <a:alphaModFix/>
          </a:blip>
          <a:stretch>
            <a:fillRect/>
          </a:stretch>
        </p:blipFill>
        <p:spPr>
          <a:xfrm>
            <a:off x="6650720" y="1647988"/>
            <a:ext cx="1210160" cy="920699"/>
          </a:xfrm>
          <a:prstGeom prst="rect">
            <a:avLst/>
          </a:prstGeom>
          <a:noFill/>
          <a:ln>
            <a:noFill/>
          </a:ln>
        </p:spPr>
      </p:pic>
      <p:sp>
        <p:nvSpPr>
          <p:cNvPr id="377" name="Google Shape;377;p36"/>
          <p:cNvSpPr txBox="1">
            <a:spLocks noGrp="1"/>
          </p:cNvSpPr>
          <p:nvPr>
            <p:ph type="title"/>
          </p:nvPr>
        </p:nvSpPr>
        <p:spPr>
          <a:xfrm>
            <a:off x="720000" y="2594888"/>
            <a:ext cx="2336400" cy="6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Qué es la prehistoria</a:t>
            </a:r>
            <a:endParaRPr/>
          </a:p>
        </p:txBody>
      </p:sp>
      <p:sp>
        <p:nvSpPr>
          <p:cNvPr id="378" name="Google Shape;378;p36"/>
          <p:cNvSpPr txBox="1">
            <a:spLocks noGrp="1"/>
          </p:cNvSpPr>
          <p:nvPr>
            <p:ph type="title" idx="2"/>
          </p:nvPr>
        </p:nvSpPr>
        <p:spPr>
          <a:xfrm>
            <a:off x="1467150" y="1811637"/>
            <a:ext cx="8421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01.</a:t>
            </a:r>
            <a:endParaRPr/>
          </a:p>
        </p:txBody>
      </p:sp>
      <p:pic>
        <p:nvPicPr>
          <p:cNvPr id="379" name="Google Shape;379;p36"/>
          <p:cNvPicPr preferRelativeResize="0"/>
          <p:nvPr/>
        </p:nvPicPr>
        <p:blipFill rotWithShape="1">
          <a:blip r:embed="rId4">
            <a:alphaModFix/>
          </a:blip>
          <a:srcRect t="15387" b="15394"/>
          <a:stretch/>
        </p:blipFill>
        <p:spPr>
          <a:xfrm>
            <a:off x="191000" y="385900"/>
            <a:ext cx="8762001" cy="714600"/>
          </a:xfrm>
          <a:prstGeom prst="rect">
            <a:avLst/>
          </a:prstGeom>
          <a:noFill/>
          <a:ln>
            <a:noFill/>
          </a:ln>
        </p:spPr>
      </p:pic>
      <p:sp>
        <p:nvSpPr>
          <p:cNvPr id="380" name="Google Shape;380;p36"/>
          <p:cNvSpPr txBox="1">
            <a:spLocks noGrp="1"/>
          </p:cNvSpPr>
          <p:nvPr>
            <p:ph type="subTitle" idx="1"/>
          </p:nvPr>
        </p:nvSpPr>
        <p:spPr>
          <a:xfrm>
            <a:off x="720000" y="3293638"/>
            <a:ext cx="2336400" cy="50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Puedes describir en qué consiste la sección aquí.</a:t>
            </a:r>
            <a:endParaRPr/>
          </a:p>
        </p:txBody>
      </p:sp>
      <p:sp>
        <p:nvSpPr>
          <p:cNvPr id="381" name="Google Shape;381;p36"/>
          <p:cNvSpPr txBox="1">
            <a:spLocks noGrp="1"/>
          </p:cNvSpPr>
          <p:nvPr>
            <p:ph type="title" idx="3"/>
          </p:nvPr>
        </p:nvSpPr>
        <p:spPr>
          <a:xfrm>
            <a:off x="3403800" y="2594888"/>
            <a:ext cx="2336400" cy="6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Etapas de la prehistoria</a:t>
            </a:r>
            <a:endParaRPr/>
          </a:p>
        </p:txBody>
      </p:sp>
      <p:sp>
        <p:nvSpPr>
          <p:cNvPr id="382" name="Google Shape;382;p36"/>
          <p:cNvSpPr txBox="1">
            <a:spLocks noGrp="1"/>
          </p:cNvSpPr>
          <p:nvPr>
            <p:ph type="title" idx="4"/>
          </p:nvPr>
        </p:nvSpPr>
        <p:spPr>
          <a:xfrm>
            <a:off x="4150950" y="1811637"/>
            <a:ext cx="8421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02.</a:t>
            </a:r>
            <a:endParaRPr/>
          </a:p>
        </p:txBody>
      </p:sp>
      <p:sp>
        <p:nvSpPr>
          <p:cNvPr id="383" name="Google Shape;383;p36"/>
          <p:cNvSpPr txBox="1">
            <a:spLocks noGrp="1"/>
          </p:cNvSpPr>
          <p:nvPr>
            <p:ph type="subTitle" idx="5"/>
          </p:nvPr>
        </p:nvSpPr>
        <p:spPr>
          <a:xfrm>
            <a:off x="3403800" y="3293638"/>
            <a:ext cx="2336400" cy="50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Puedes describir en qué consiste la sección aquí.</a:t>
            </a:r>
            <a:endParaRPr/>
          </a:p>
        </p:txBody>
      </p:sp>
      <p:sp>
        <p:nvSpPr>
          <p:cNvPr id="384" name="Google Shape;384;p36"/>
          <p:cNvSpPr txBox="1">
            <a:spLocks noGrp="1"/>
          </p:cNvSpPr>
          <p:nvPr>
            <p:ph type="title" idx="6"/>
          </p:nvPr>
        </p:nvSpPr>
        <p:spPr>
          <a:xfrm>
            <a:off x="6087600" y="2594888"/>
            <a:ext cx="2336400" cy="6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Arte en la prehistoria</a:t>
            </a:r>
            <a:endParaRPr/>
          </a:p>
        </p:txBody>
      </p:sp>
      <p:sp>
        <p:nvSpPr>
          <p:cNvPr id="385" name="Google Shape;385;p36"/>
          <p:cNvSpPr txBox="1">
            <a:spLocks noGrp="1"/>
          </p:cNvSpPr>
          <p:nvPr>
            <p:ph type="title" idx="7"/>
          </p:nvPr>
        </p:nvSpPr>
        <p:spPr>
          <a:xfrm>
            <a:off x="6834750" y="1811637"/>
            <a:ext cx="8421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03.</a:t>
            </a:r>
            <a:endParaRPr/>
          </a:p>
        </p:txBody>
      </p:sp>
      <p:sp>
        <p:nvSpPr>
          <p:cNvPr id="386" name="Google Shape;386;p36"/>
          <p:cNvSpPr txBox="1">
            <a:spLocks noGrp="1"/>
          </p:cNvSpPr>
          <p:nvPr>
            <p:ph type="subTitle" idx="8"/>
          </p:nvPr>
        </p:nvSpPr>
        <p:spPr>
          <a:xfrm>
            <a:off x="6087600" y="3293638"/>
            <a:ext cx="2336400" cy="50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Puedes describir en qué consiste la sección aquí.</a:t>
            </a:r>
            <a:endParaRPr/>
          </a:p>
        </p:txBody>
      </p:sp>
      <p:sp>
        <p:nvSpPr>
          <p:cNvPr id="387" name="Google Shape;387;p36"/>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Índice</a:t>
            </a:r>
            <a:endParaRPr/>
          </a:p>
        </p:txBody>
      </p:sp>
      <p:pic>
        <p:nvPicPr>
          <p:cNvPr id="388" name="Google Shape;388;p36"/>
          <p:cNvPicPr preferRelativeResize="0"/>
          <p:nvPr/>
        </p:nvPicPr>
        <p:blipFill>
          <a:blip r:embed="rId5">
            <a:alphaModFix/>
          </a:blip>
          <a:stretch>
            <a:fillRect/>
          </a:stretch>
        </p:blipFill>
        <p:spPr>
          <a:xfrm>
            <a:off x="7958525" y="562375"/>
            <a:ext cx="1404848" cy="33015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20"/>
        <p:cNvGrpSpPr/>
        <p:nvPr/>
      </p:nvGrpSpPr>
      <p:grpSpPr>
        <a:xfrm>
          <a:off x="0" y="0"/>
          <a:ext cx="0" cy="0"/>
          <a:chOff x="0" y="0"/>
          <a:chExt cx="0" cy="0"/>
        </a:xfrm>
      </p:grpSpPr>
      <p:sp>
        <p:nvSpPr>
          <p:cNvPr id="1121" name="Google Shape;1121;p63"/>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22" name="Google Shape;1122;p63"/>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123" name="Google Shape;1123;p63"/>
          <p:cNvPicPr preferRelativeResize="0"/>
          <p:nvPr/>
        </p:nvPicPr>
        <p:blipFill>
          <a:blip r:embed="rId4">
            <a:alphaModFix/>
          </a:blip>
          <a:stretch>
            <a:fillRect/>
          </a:stretch>
        </p:blipFill>
        <p:spPr>
          <a:xfrm rot="-752343">
            <a:off x="-130332" y="67987"/>
            <a:ext cx="1690863" cy="887925"/>
          </a:xfrm>
          <a:prstGeom prst="rect">
            <a:avLst/>
          </a:prstGeom>
          <a:noFill/>
          <a:ln>
            <a:noFill/>
          </a:ln>
        </p:spPr>
      </p:pic>
      <p:sp>
        <p:nvSpPr>
          <p:cNvPr id="1124" name="Google Shape;1124;p63"/>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¡Genial! Esa respuesta es correcta</a:t>
            </a:r>
            <a:endParaRPr/>
          </a:p>
        </p:txBody>
      </p:sp>
      <p:sp>
        <p:nvSpPr>
          <p:cNvPr id="1125" name="Google Shape;1125;p63"/>
          <p:cNvSpPr txBox="1">
            <a:spLocks noGrp="1"/>
          </p:cNvSpPr>
          <p:nvPr>
            <p:ph type="subTitle" idx="4294967295"/>
          </p:nvPr>
        </p:nvSpPr>
        <p:spPr>
          <a:xfrm>
            <a:off x="3802700" y="3081725"/>
            <a:ext cx="3512100" cy="4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Sigue haciendo el quiz </a:t>
            </a:r>
            <a:r>
              <a:rPr lang="es" u="sng">
                <a:solidFill>
                  <a:schemeClr val="hlink"/>
                </a:solidFill>
                <a:hlinkClick r:id="rId5" action="ppaction://hlinksldjump"/>
              </a:rPr>
              <a:t>aquí</a:t>
            </a:r>
            <a:endParaRPr u="sng"/>
          </a:p>
        </p:txBody>
      </p:sp>
      <p:pic>
        <p:nvPicPr>
          <p:cNvPr id="1126" name="Google Shape;1126;p63"/>
          <p:cNvPicPr preferRelativeResize="0"/>
          <p:nvPr/>
        </p:nvPicPr>
        <p:blipFill>
          <a:blip r:embed="rId6">
            <a:alphaModFix/>
          </a:blip>
          <a:stretch>
            <a:fillRect/>
          </a:stretch>
        </p:blipFill>
        <p:spPr>
          <a:xfrm>
            <a:off x="7180975" y="2179495"/>
            <a:ext cx="2062750" cy="1939204"/>
          </a:xfrm>
          <a:prstGeom prst="rect">
            <a:avLst/>
          </a:prstGeom>
          <a:noFill/>
          <a:ln>
            <a:noFill/>
          </a:ln>
        </p:spPr>
      </p:pic>
      <p:pic>
        <p:nvPicPr>
          <p:cNvPr id="1127" name="Google Shape;1127;p63"/>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1128" name="Google Shape;1128;p63"/>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1129" name="Google Shape;1129;p63"/>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1130" name="Google Shape;1130;p63"/>
          <p:cNvPicPr preferRelativeResize="0"/>
          <p:nvPr/>
        </p:nvPicPr>
        <p:blipFill>
          <a:blip r:embed="rId6">
            <a:alphaModFix/>
          </a:blip>
          <a:stretch>
            <a:fillRect/>
          </a:stretch>
        </p:blipFill>
        <p:spPr>
          <a:xfrm flipH="1">
            <a:off x="-49848" y="2244212"/>
            <a:ext cx="1925099" cy="1809799"/>
          </a:xfrm>
          <a:prstGeom prst="rect">
            <a:avLst/>
          </a:prstGeom>
          <a:noFill/>
          <a:ln>
            <a:noFill/>
          </a:ln>
        </p:spPr>
      </p:pic>
      <p:pic>
        <p:nvPicPr>
          <p:cNvPr id="1131" name="Google Shape;1131;p63"/>
          <p:cNvPicPr preferRelativeResize="0"/>
          <p:nvPr/>
        </p:nvPicPr>
        <p:blipFill>
          <a:blip r:embed="rId10">
            <a:alphaModFix/>
          </a:blip>
          <a:stretch>
            <a:fillRect/>
          </a:stretch>
        </p:blipFill>
        <p:spPr>
          <a:xfrm>
            <a:off x="-99450" y="3544345"/>
            <a:ext cx="1763710" cy="725050"/>
          </a:xfrm>
          <a:prstGeom prst="rect">
            <a:avLst/>
          </a:prstGeom>
          <a:noFill/>
          <a:ln>
            <a:noFill/>
          </a:ln>
        </p:spPr>
      </p:pic>
      <p:pic>
        <p:nvPicPr>
          <p:cNvPr id="1132" name="Google Shape;1132;p63"/>
          <p:cNvPicPr preferRelativeResize="0"/>
          <p:nvPr/>
        </p:nvPicPr>
        <p:blipFill>
          <a:blip r:embed="rId11">
            <a:alphaModFix/>
          </a:blip>
          <a:stretch>
            <a:fillRect/>
          </a:stretch>
        </p:blipFill>
        <p:spPr>
          <a:xfrm>
            <a:off x="1503878" y="2133132"/>
            <a:ext cx="209975" cy="235511"/>
          </a:xfrm>
          <a:prstGeom prst="rect">
            <a:avLst/>
          </a:prstGeom>
          <a:noFill/>
          <a:ln>
            <a:noFill/>
          </a:ln>
        </p:spPr>
      </p:pic>
      <p:pic>
        <p:nvPicPr>
          <p:cNvPr id="1133" name="Google Shape;1133;p63"/>
          <p:cNvPicPr preferRelativeResize="0"/>
          <p:nvPr/>
        </p:nvPicPr>
        <p:blipFill>
          <a:blip r:embed="rId12">
            <a:alphaModFix/>
          </a:blip>
          <a:stretch>
            <a:fillRect/>
          </a:stretch>
        </p:blipFill>
        <p:spPr>
          <a:xfrm flipH="1">
            <a:off x="1980249" y="2160375"/>
            <a:ext cx="1621163" cy="1977452"/>
          </a:xfrm>
          <a:prstGeom prst="rect">
            <a:avLst/>
          </a:prstGeom>
          <a:noFill/>
          <a:ln>
            <a:noFill/>
          </a:ln>
        </p:spPr>
      </p:pic>
      <p:pic>
        <p:nvPicPr>
          <p:cNvPr id="1134" name="Google Shape;1134;p63"/>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8"/>
        <p:cNvGrpSpPr/>
        <p:nvPr/>
      </p:nvGrpSpPr>
      <p:grpSpPr>
        <a:xfrm>
          <a:off x="0" y="0"/>
          <a:ext cx="0" cy="0"/>
          <a:chOff x="0" y="0"/>
          <a:chExt cx="0" cy="0"/>
        </a:xfrm>
      </p:grpSpPr>
      <p:sp>
        <p:nvSpPr>
          <p:cNvPr id="1139" name="Google Shape;1139;p64"/>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40" name="Google Shape;1140;p64"/>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141" name="Google Shape;1141;p64"/>
          <p:cNvPicPr preferRelativeResize="0"/>
          <p:nvPr/>
        </p:nvPicPr>
        <p:blipFill>
          <a:blip r:embed="rId4">
            <a:alphaModFix/>
          </a:blip>
          <a:stretch>
            <a:fillRect/>
          </a:stretch>
        </p:blipFill>
        <p:spPr>
          <a:xfrm rot="-752343">
            <a:off x="-130332" y="67987"/>
            <a:ext cx="1690863" cy="887925"/>
          </a:xfrm>
          <a:prstGeom prst="rect">
            <a:avLst/>
          </a:prstGeom>
          <a:noFill/>
          <a:ln>
            <a:noFill/>
          </a:ln>
        </p:spPr>
      </p:pic>
      <p:sp>
        <p:nvSpPr>
          <p:cNvPr id="1142" name="Google Shape;1142;p64"/>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¡Genial! Esa respuesta es correcta</a:t>
            </a:r>
            <a:endParaRPr/>
          </a:p>
        </p:txBody>
      </p:sp>
      <p:sp>
        <p:nvSpPr>
          <p:cNvPr id="1143" name="Google Shape;1143;p64"/>
          <p:cNvSpPr txBox="1">
            <a:spLocks noGrp="1"/>
          </p:cNvSpPr>
          <p:nvPr>
            <p:ph type="subTitle" idx="4294967295"/>
          </p:nvPr>
        </p:nvSpPr>
        <p:spPr>
          <a:xfrm>
            <a:off x="3802700" y="3081725"/>
            <a:ext cx="3512100" cy="4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Sigue haciendo el quiz </a:t>
            </a:r>
            <a:r>
              <a:rPr lang="es" u="sng">
                <a:solidFill>
                  <a:schemeClr val="hlink"/>
                </a:solidFill>
                <a:hlinkClick r:id="rId5" action="ppaction://hlinksldjump"/>
              </a:rPr>
              <a:t>aquí</a:t>
            </a:r>
            <a:endParaRPr u="sng"/>
          </a:p>
        </p:txBody>
      </p:sp>
      <p:pic>
        <p:nvPicPr>
          <p:cNvPr id="1144" name="Google Shape;1144;p64"/>
          <p:cNvPicPr preferRelativeResize="0"/>
          <p:nvPr/>
        </p:nvPicPr>
        <p:blipFill>
          <a:blip r:embed="rId6">
            <a:alphaModFix/>
          </a:blip>
          <a:stretch>
            <a:fillRect/>
          </a:stretch>
        </p:blipFill>
        <p:spPr>
          <a:xfrm>
            <a:off x="7180975" y="2179495"/>
            <a:ext cx="2062750" cy="1939204"/>
          </a:xfrm>
          <a:prstGeom prst="rect">
            <a:avLst/>
          </a:prstGeom>
          <a:noFill/>
          <a:ln>
            <a:noFill/>
          </a:ln>
        </p:spPr>
      </p:pic>
      <p:pic>
        <p:nvPicPr>
          <p:cNvPr id="1145" name="Google Shape;1145;p64"/>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1146" name="Google Shape;1146;p64"/>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1147" name="Google Shape;1147;p64"/>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1148" name="Google Shape;1148;p64"/>
          <p:cNvPicPr preferRelativeResize="0"/>
          <p:nvPr/>
        </p:nvPicPr>
        <p:blipFill>
          <a:blip r:embed="rId6">
            <a:alphaModFix/>
          </a:blip>
          <a:stretch>
            <a:fillRect/>
          </a:stretch>
        </p:blipFill>
        <p:spPr>
          <a:xfrm flipH="1">
            <a:off x="-49848" y="2244212"/>
            <a:ext cx="1925099" cy="1809799"/>
          </a:xfrm>
          <a:prstGeom prst="rect">
            <a:avLst/>
          </a:prstGeom>
          <a:noFill/>
          <a:ln>
            <a:noFill/>
          </a:ln>
        </p:spPr>
      </p:pic>
      <p:pic>
        <p:nvPicPr>
          <p:cNvPr id="1149" name="Google Shape;1149;p64"/>
          <p:cNvPicPr preferRelativeResize="0"/>
          <p:nvPr/>
        </p:nvPicPr>
        <p:blipFill>
          <a:blip r:embed="rId10">
            <a:alphaModFix/>
          </a:blip>
          <a:stretch>
            <a:fillRect/>
          </a:stretch>
        </p:blipFill>
        <p:spPr>
          <a:xfrm>
            <a:off x="-99450" y="3544345"/>
            <a:ext cx="1763710" cy="725050"/>
          </a:xfrm>
          <a:prstGeom prst="rect">
            <a:avLst/>
          </a:prstGeom>
          <a:noFill/>
          <a:ln>
            <a:noFill/>
          </a:ln>
        </p:spPr>
      </p:pic>
      <p:pic>
        <p:nvPicPr>
          <p:cNvPr id="1150" name="Google Shape;1150;p64"/>
          <p:cNvPicPr preferRelativeResize="0"/>
          <p:nvPr/>
        </p:nvPicPr>
        <p:blipFill>
          <a:blip r:embed="rId11">
            <a:alphaModFix/>
          </a:blip>
          <a:stretch>
            <a:fillRect/>
          </a:stretch>
        </p:blipFill>
        <p:spPr>
          <a:xfrm>
            <a:off x="1503878" y="2133132"/>
            <a:ext cx="209975" cy="235511"/>
          </a:xfrm>
          <a:prstGeom prst="rect">
            <a:avLst/>
          </a:prstGeom>
          <a:noFill/>
          <a:ln>
            <a:noFill/>
          </a:ln>
        </p:spPr>
      </p:pic>
      <p:pic>
        <p:nvPicPr>
          <p:cNvPr id="1151" name="Google Shape;1151;p64"/>
          <p:cNvPicPr preferRelativeResize="0"/>
          <p:nvPr/>
        </p:nvPicPr>
        <p:blipFill>
          <a:blip r:embed="rId12">
            <a:alphaModFix/>
          </a:blip>
          <a:stretch>
            <a:fillRect/>
          </a:stretch>
        </p:blipFill>
        <p:spPr>
          <a:xfrm flipH="1">
            <a:off x="1980249" y="2160375"/>
            <a:ext cx="1621163" cy="1977452"/>
          </a:xfrm>
          <a:prstGeom prst="rect">
            <a:avLst/>
          </a:prstGeom>
          <a:noFill/>
          <a:ln>
            <a:noFill/>
          </a:ln>
        </p:spPr>
      </p:pic>
      <p:pic>
        <p:nvPicPr>
          <p:cNvPr id="1152" name="Google Shape;1152;p64"/>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56"/>
        <p:cNvGrpSpPr/>
        <p:nvPr/>
      </p:nvGrpSpPr>
      <p:grpSpPr>
        <a:xfrm>
          <a:off x="0" y="0"/>
          <a:ext cx="0" cy="0"/>
          <a:chOff x="0" y="0"/>
          <a:chExt cx="0" cy="0"/>
        </a:xfrm>
      </p:grpSpPr>
      <p:sp>
        <p:nvSpPr>
          <p:cNvPr id="1157" name="Google Shape;1157;p65"/>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58" name="Google Shape;1158;p65"/>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159" name="Google Shape;1159;p65"/>
          <p:cNvPicPr preferRelativeResize="0"/>
          <p:nvPr/>
        </p:nvPicPr>
        <p:blipFill>
          <a:blip r:embed="rId4">
            <a:alphaModFix/>
          </a:blip>
          <a:stretch>
            <a:fillRect/>
          </a:stretch>
        </p:blipFill>
        <p:spPr>
          <a:xfrm rot="-752343">
            <a:off x="-130332" y="67987"/>
            <a:ext cx="1690863" cy="887925"/>
          </a:xfrm>
          <a:prstGeom prst="rect">
            <a:avLst/>
          </a:prstGeom>
          <a:noFill/>
          <a:ln>
            <a:noFill/>
          </a:ln>
        </p:spPr>
      </p:pic>
      <p:sp>
        <p:nvSpPr>
          <p:cNvPr id="1160" name="Google Shape;1160;p65"/>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¡Genial! Esa respuesta es correcta</a:t>
            </a:r>
            <a:endParaRPr/>
          </a:p>
        </p:txBody>
      </p:sp>
      <p:sp>
        <p:nvSpPr>
          <p:cNvPr id="1161" name="Google Shape;1161;p65"/>
          <p:cNvSpPr txBox="1">
            <a:spLocks noGrp="1"/>
          </p:cNvSpPr>
          <p:nvPr>
            <p:ph type="subTitle" idx="4294967295"/>
          </p:nvPr>
        </p:nvSpPr>
        <p:spPr>
          <a:xfrm>
            <a:off x="3802700" y="3081725"/>
            <a:ext cx="3512100" cy="4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Sigue haciendo el quiz </a:t>
            </a:r>
            <a:r>
              <a:rPr lang="es" u="sng">
                <a:solidFill>
                  <a:schemeClr val="hlink"/>
                </a:solidFill>
                <a:hlinkClick r:id="rId5" action="ppaction://hlinksldjump"/>
              </a:rPr>
              <a:t>aquí</a:t>
            </a:r>
            <a:endParaRPr u="sng"/>
          </a:p>
        </p:txBody>
      </p:sp>
      <p:pic>
        <p:nvPicPr>
          <p:cNvPr id="1162" name="Google Shape;1162;p65"/>
          <p:cNvPicPr preferRelativeResize="0"/>
          <p:nvPr/>
        </p:nvPicPr>
        <p:blipFill>
          <a:blip r:embed="rId6">
            <a:alphaModFix/>
          </a:blip>
          <a:stretch>
            <a:fillRect/>
          </a:stretch>
        </p:blipFill>
        <p:spPr>
          <a:xfrm>
            <a:off x="7180975" y="2179495"/>
            <a:ext cx="2062750" cy="1939204"/>
          </a:xfrm>
          <a:prstGeom prst="rect">
            <a:avLst/>
          </a:prstGeom>
          <a:noFill/>
          <a:ln>
            <a:noFill/>
          </a:ln>
        </p:spPr>
      </p:pic>
      <p:pic>
        <p:nvPicPr>
          <p:cNvPr id="1163" name="Google Shape;1163;p65"/>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1164" name="Google Shape;1164;p65"/>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1165" name="Google Shape;1165;p65"/>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1166" name="Google Shape;1166;p65"/>
          <p:cNvPicPr preferRelativeResize="0"/>
          <p:nvPr/>
        </p:nvPicPr>
        <p:blipFill>
          <a:blip r:embed="rId6">
            <a:alphaModFix/>
          </a:blip>
          <a:stretch>
            <a:fillRect/>
          </a:stretch>
        </p:blipFill>
        <p:spPr>
          <a:xfrm flipH="1">
            <a:off x="-49848" y="2244212"/>
            <a:ext cx="1925099" cy="1809799"/>
          </a:xfrm>
          <a:prstGeom prst="rect">
            <a:avLst/>
          </a:prstGeom>
          <a:noFill/>
          <a:ln>
            <a:noFill/>
          </a:ln>
        </p:spPr>
      </p:pic>
      <p:pic>
        <p:nvPicPr>
          <p:cNvPr id="1167" name="Google Shape;1167;p65"/>
          <p:cNvPicPr preferRelativeResize="0"/>
          <p:nvPr/>
        </p:nvPicPr>
        <p:blipFill>
          <a:blip r:embed="rId10">
            <a:alphaModFix/>
          </a:blip>
          <a:stretch>
            <a:fillRect/>
          </a:stretch>
        </p:blipFill>
        <p:spPr>
          <a:xfrm>
            <a:off x="-99450" y="3544345"/>
            <a:ext cx="1763710" cy="725050"/>
          </a:xfrm>
          <a:prstGeom prst="rect">
            <a:avLst/>
          </a:prstGeom>
          <a:noFill/>
          <a:ln>
            <a:noFill/>
          </a:ln>
        </p:spPr>
      </p:pic>
      <p:pic>
        <p:nvPicPr>
          <p:cNvPr id="1168" name="Google Shape;1168;p65"/>
          <p:cNvPicPr preferRelativeResize="0"/>
          <p:nvPr/>
        </p:nvPicPr>
        <p:blipFill>
          <a:blip r:embed="rId11">
            <a:alphaModFix/>
          </a:blip>
          <a:stretch>
            <a:fillRect/>
          </a:stretch>
        </p:blipFill>
        <p:spPr>
          <a:xfrm>
            <a:off x="1503878" y="2133132"/>
            <a:ext cx="209975" cy="235511"/>
          </a:xfrm>
          <a:prstGeom prst="rect">
            <a:avLst/>
          </a:prstGeom>
          <a:noFill/>
          <a:ln>
            <a:noFill/>
          </a:ln>
        </p:spPr>
      </p:pic>
      <p:pic>
        <p:nvPicPr>
          <p:cNvPr id="1169" name="Google Shape;1169;p65"/>
          <p:cNvPicPr preferRelativeResize="0"/>
          <p:nvPr/>
        </p:nvPicPr>
        <p:blipFill>
          <a:blip r:embed="rId12">
            <a:alphaModFix/>
          </a:blip>
          <a:stretch>
            <a:fillRect/>
          </a:stretch>
        </p:blipFill>
        <p:spPr>
          <a:xfrm flipH="1">
            <a:off x="1980249" y="2160375"/>
            <a:ext cx="1621163" cy="1977452"/>
          </a:xfrm>
          <a:prstGeom prst="rect">
            <a:avLst/>
          </a:prstGeom>
          <a:noFill/>
          <a:ln>
            <a:noFill/>
          </a:ln>
        </p:spPr>
      </p:pic>
      <p:pic>
        <p:nvPicPr>
          <p:cNvPr id="1170" name="Google Shape;1170;p65"/>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sp>
        <p:nvSpPr>
          <p:cNvPr id="1175" name="Google Shape;1175;p66"/>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76" name="Google Shape;1176;p66"/>
          <p:cNvPicPr preferRelativeResize="0"/>
          <p:nvPr/>
        </p:nvPicPr>
        <p:blipFill>
          <a:blip r:embed="rId3">
            <a:alphaModFix/>
          </a:blip>
          <a:stretch>
            <a:fillRect/>
          </a:stretch>
        </p:blipFill>
        <p:spPr>
          <a:xfrm>
            <a:off x="7958525" y="562375"/>
            <a:ext cx="1404848" cy="330150"/>
          </a:xfrm>
          <a:prstGeom prst="rect">
            <a:avLst/>
          </a:prstGeom>
          <a:noFill/>
          <a:ln>
            <a:noFill/>
          </a:ln>
        </p:spPr>
      </p:pic>
      <p:pic>
        <p:nvPicPr>
          <p:cNvPr id="1177" name="Google Shape;1177;p66"/>
          <p:cNvPicPr preferRelativeResize="0"/>
          <p:nvPr/>
        </p:nvPicPr>
        <p:blipFill>
          <a:blip r:embed="rId4">
            <a:alphaModFix/>
          </a:blip>
          <a:stretch>
            <a:fillRect/>
          </a:stretch>
        </p:blipFill>
        <p:spPr>
          <a:xfrm rot="-752343">
            <a:off x="-130332" y="67987"/>
            <a:ext cx="1690863" cy="887925"/>
          </a:xfrm>
          <a:prstGeom prst="rect">
            <a:avLst/>
          </a:prstGeom>
          <a:noFill/>
          <a:ln>
            <a:noFill/>
          </a:ln>
        </p:spPr>
      </p:pic>
      <p:sp>
        <p:nvSpPr>
          <p:cNvPr id="1178" name="Google Shape;1178;p66"/>
          <p:cNvSpPr txBox="1">
            <a:spLocks noGrp="1"/>
          </p:cNvSpPr>
          <p:nvPr>
            <p:ph type="title"/>
          </p:nvPr>
        </p:nvSpPr>
        <p:spPr>
          <a:xfrm>
            <a:off x="3802700" y="1592863"/>
            <a:ext cx="3512100" cy="12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¡Genial! Esa respuesta es correcta</a:t>
            </a:r>
            <a:endParaRPr/>
          </a:p>
        </p:txBody>
      </p:sp>
      <p:sp>
        <p:nvSpPr>
          <p:cNvPr id="1179" name="Google Shape;1179;p66"/>
          <p:cNvSpPr txBox="1">
            <a:spLocks noGrp="1"/>
          </p:cNvSpPr>
          <p:nvPr>
            <p:ph type="subTitle" idx="4294967295"/>
          </p:nvPr>
        </p:nvSpPr>
        <p:spPr>
          <a:xfrm>
            <a:off x="3802700" y="3081725"/>
            <a:ext cx="3512100" cy="4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Pulsa </a:t>
            </a:r>
            <a:r>
              <a:rPr lang="es" u="sng">
                <a:solidFill>
                  <a:schemeClr val="hlink"/>
                </a:solidFill>
                <a:hlinkClick r:id="rId5" action="ppaction://hlinksldjump"/>
              </a:rPr>
              <a:t>aquí</a:t>
            </a:r>
            <a:r>
              <a:rPr lang="es"/>
              <a:t> para acabar el quiz</a:t>
            </a:r>
            <a:endParaRPr u="sng"/>
          </a:p>
        </p:txBody>
      </p:sp>
      <p:pic>
        <p:nvPicPr>
          <p:cNvPr id="1180" name="Google Shape;1180;p66"/>
          <p:cNvPicPr preferRelativeResize="0"/>
          <p:nvPr/>
        </p:nvPicPr>
        <p:blipFill>
          <a:blip r:embed="rId6">
            <a:alphaModFix/>
          </a:blip>
          <a:stretch>
            <a:fillRect/>
          </a:stretch>
        </p:blipFill>
        <p:spPr>
          <a:xfrm>
            <a:off x="7180975" y="2179495"/>
            <a:ext cx="2062750" cy="1939204"/>
          </a:xfrm>
          <a:prstGeom prst="rect">
            <a:avLst/>
          </a:prstGeom>
          <a:noFill/>
          <a:ln>
            <a:noFill/>
          </a:ln>
        </p:spPr>
      </p:pic>
      <p:pic>
        <p:nvPicPr>
          <p:cNvPr id="1181" name="Google Shape;1181;p66"/>
          <p:cNvPicPr preferRelativeResize="0"/>
          <p:nvPr/>
        </p:nvPicPr>
        <p:blipFill>
          <a:blip r:embed="rId7">
            <a:alphaModFix/>
          </a:blip>
          <a:stretch>
            <a:fillRect/>
          </a:stretch>
        </p:blipFill>
        <p:spPr>
          <a:xfrm rot="-5525605">
            <a:off x="8176008" y="1369520"/>
            <a:ext cx="298080" cy="332986"/>
          </a:xfrm>
          <a:prstGeom prst="rect">
            <a:avLst/>
          </a:prstGeom>
          <a:noFill/>
          <a:ln>
            <a:noFill/>
          </a:ln>
        </p:spPr>
      </p:pic>
      <p:pic>
        <p:nvPicPr>
          <p:cNvPr id="1182" name="Google Shape;1182;p66"/>
          <p:cNvPicPr preferRelativeResize="0"/>
          <p:nvPr/>
        </p:nvPicPr>
        <p:blipFill>
          <a:blip r:embed="rId8">
            <a:alphaModFix/>
          </a:blip>
          <a:stretch>
            <a:fillRect/>
          </a:stretch>
        </p:blipFill>
        <p:spPr>
          <a:xfrm>
            <a:off x="5818876" y="3553494"/>
            <a:ext cx="3480351" cy="1599150"/>
          </a:xfrm>
          <a:prstGeom prst="rect">
            <a:avLst/>
          </a:prstGeom>
          <a:noFill/>
          <a:ln>
            <a:noFill/>
          </a:ln>
        </p:spPr>
      </p:pic>
      <p:pic>
        <p:nvPicPr>
          <p:cNvPr id="1183" name="Google Shape;1183;p66"/>
          <p:cNvPicPr preferRelativeResize="0"/>
          <p:nvPr/>
        </p:nvPicPr>
        <p:blipFill>
          <a:blip r:embed="rId9">
            <a:alphaModFix/>
          </a:blip>
          <a:stretch>
            <a:fillRect/>
          </a:stretch>
        </p:blipFill>
        <p:spPr>
          <a:xfrm>
            <a:off x="7077733" y="3913725"/>
            <a:ext cx="2221485" cy="1389550"/>
          </a:xfrm>
          <a:prstGeom prst="rect">
            <a:avLst/>
          </a:prstGeom>
          <a:noFill/>
          <a:ln>
            <a:noFill/>
          </a:ln>
        </p:spPr>
      </p:pic>
      <p:pic>
        <p:nvPicPr>
          <p:cNvPr id="1184" name="Google Shape;1184;p66"/>
          <p:cNvPicPr preferRelativeResize="0"/>
          <p:nvPr/>
        </p:nvPicPr>
        <p:blipFill>
          <a:blip r:embed="rId6">
            <a:alphaModFix/>
          </a:blip>
          <a:stretch>
            <a:fillRect/>
          </a:stretch>
        </p:blipFill>
        <p:spPr>
          <a:xfrm flipH="1">
            <a:off x="-49848" y="2244212"/>
            <a:ext cx="1925099" cy="1809799"/>
          </a:xfrm>
          <a:prstGeom prst="rect">
            <a:avLst/>
          </a:prstGeom>
          <a:noFill/>
          <a:ln>
            <a:noFill/>
          </a:ln>
        </p:spPr>
      </p:pic>
      <p:pic>
        <p:nvPicPr>
          <p:cNvPr id="1185" name="Google Shape;1185;p66"/>
          <p:cNvPicPr preferRelativeResize="0"/>
          <p:nvPr/>
        </p:nvPicPr>
        <p:blipFill>
          <a:blip r:embed="rId10">
            <a:alphaModFix/>
          </a:blip>
          <a:stretch>
            <a:fillRect/>
          </a:stretch>
        </p:blipFill>
        <p:spPr>
          <a:xfrm>
            <a:off x="-99450" y="3544345"/>
            <a:ext cx="1763710" cy="725050"/>
          </a:xfrm>
          <a:prstGeom prst="rect">
            <a:avLst/>
          </a:prstGeom>
          <a:noFill/>
          <a:ln>
            <a:noFill/>
          </a:ln>
        </p:spPr>
      </p:pic>
      <p:pic>
        <p:nvPicPr>
          <p:cNvPr id="1186" name="Google Shape;1186;p66"/>
          <p:cNvPicPr preferRelativeResize="0"/>
          <p:nvPr/>
        </p:nvPicPr>
        <p:blipFill>
          <a:blip r:embed="rId11">
            <a:alphaModFix/>
          </a:blip>
          <a:stretch>
            <a:fillRect/>
          </a:stretch>
        </p:blipFill>
        <p:spPr>
          <a:xfrm>
            <a:off x="1503878" y="2133132"/>
            <a:ext cx="209975" cy="235511"/>
          </a:xfrm>
          <a:prstGeom prst="rect">
            <a:avLst/>
          </a:prstGeom>
          <a:noFill/>
          <a:ln>
            <a:noFill/>
          </a:ln>
        </p:spPr>
      </p:pic>
      <p:pic>
        <p:nvPicPr>
          <p:cNvPr id="1187" name="Google Shape;1187;p66"/>
          <p:cNvPicPr preferRelativeResize="0"/>
          <p:nvPr/>
        </p:nvPicPr>
        <p:blipFill>
          <a:blip r:embed="rId12">
            <a:alphaModFix/>
          </a:blip>
          <a:stretch>
            <a:fillRect/>
          </a:stretch>
        </p:blipFill>
        <p:spPr>
          <a:xfrm flipH="1">
            <a:off x="1980249" y="2160375"/>
            <a:ext cx="1621163" cy="1977452"/>
          </a:xfrm>
          <a:prstGeom prst="rect">
            <a:avLst/>
          </a:prstGeom>
          <a:noFill/>
          <a:ln>
            <a:noFill/>
          </a:ln>
        </p:spPr>
      </p:pic>
      <p:pic>
        <p:nvPicPr>
          <p:cNvPr id="1188" name="Google Shape;1188;p66"/>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92"/>
        <p:cNvGrpSpPr/>
        <p:nvPr/>
      </p:nvGrpSpPr>
      <p:grpSpPr>
        <a:xfrm>
          <a:off x="0" y="0"/>
          <a:ext cx="0" cy="0"/>
          <a:chOff x="0" y="0"/>
          <a:chExt cx="0" cy="0"/>
        </a:xfrm>
      </p:grpSpPr>
      <p:sp>
        <p:nvSpPr>
          <p:cNvPr id="1193" name="Google Shape;1193;p67"/>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¡Vaya! Esa respuesta es incorrecta</a:t>
            </a:r>
            <a:endParaRPr/>
          </a:p>
        </p:txBody>
      </p:sp>
      <p:pic>
        <p:nvPicPr>
          <p:cNvPr id="1194" name="Google Shape;1194;p67"/>
          <p:cNvPicPr preferRelativeResize="0"/>
          <p:nvPr/>
        </p:nvPicPr>
        <p:blipFill>
          <a:blip r:embed="rId3">
            <a:alphaModFix/>
          </a:blip>
          <a:stretch>
            <a:fillRect/>
          </a:stretch>
        </p:blipFill>
        <p:spPr>
          <a:xfrm flipH="1">
            <a:off x="5469280" y="1816475"/>
            <a:ext cx="1437901" cy="2425702"/>
          </a:xfrm>
          <a:prstGeom prst="rect">
            <a:avLst/>
          </a:prstGeom>
          <a:noFill/>
          <a:ln>
            <a:noFill/>
          </a:ln>
        </p:spPr>
      </p:pic>
      <p:sp>
        <p:nvSpPr>
          <p:cNvPr id="1195" name="Google Shape;1195;p67"/>
          <p:cNvSpPr txBox="1">
            <a:spLocks noGrp="1"/>
          </p:cNvSpPr>
          <p:nvPr>
            <p:ph type="subTitle" idx="4294967295"/>
          </p:nvPr>
        </p:nvSpPr>
        <p:spPr>
          <a:xfrm>
            <a:off x="1474819" y="3081738"/>
            <a:ext cx="3512100" cy="4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Vuelve a intentarlo pinchando </a:t>
            </a:r>
            <a:r>
              <a:rPr lang="es" u="sng">
                <a:solidFill>
                  <a:schemeClr val="hlink"/>
                </a:solidFill>
                <a:hlinkClick r:id="rId4" action="ppaction://hlinksldjump"/>
              </a:rPr>
              <a:t>aquí</a:t>
            </a:r>
            <a:endParaRPr u="sng"/>
          </a:p>
        </p:txBody>
      </p:sp>
      <p:sp>
        <p:nvSpPr>
          <p:cNvPr id="1196" name="Google Shape;1196;p67"/>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7" name="Google Shape;1197;p67"/>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1198" name="Google Shape;1198;p67"/>
          <p:cNvPicPr preferRelativeResize="0"/>
          <p:nvPr/>
        </p:nvPicPr>
        <p:blipFill>
          <a:blip r:embed="rId6">
            <a:alphaModFix/>
          </a:blip>
          <a:stretch>
            <a:fillRect/>
          </a:stretch>
        </p:blipFill>
        <p:spPr>
          <a:xfrm rot="-752343">
            <a:off x="-130332" y="67987"/>
            <a:ext cx="1690863" cy="887925"/>
          </a:xfrm>
          <a:prstGeom prst="rect">
            <a:avLst/>
          </a:prstGeom>
          <a:noFill/>
          <a:ln>
            <a:noFill/>
          </a:ln>
        </p:spPr>
      </p:pic>
      <p:pic>
        <p:nvPicPr>
          <p:cNvPr id="1199" name="Google Shape;1199;p67"/>
          <p:cNvPicPr preferRelativeResize="0"/>
          <p:nvPr/>
        </p:nvPicPr>
        <p:blipFill>
          <a:blip r:embed="rId7">
            <a:alphaModFix/>
          </a:blip>
          <a:stretch>
            <a:fillRect/>
          </a:stretch>
        </p:blipFill>
        <p:spPr>
          <a:xfrm>
            <a:off x="7180975" y="2179495"/>
            <a:ext cx="2062750" cy="1939204"/>
          </a:xfrm>
          <a:prstGeom prst="rect">
            <a:avLst/>
          </a:prstGeom>
          <a:noFill/>
          <a:ln>
            <a:noFill/>
          </a:ln>
        </p:spPr>
      </p:pic>
      <p:pic>
        <p:nvPicPr>
          <p:cNvPr id="1200" name="Google Shape;1200;p67"/>
          <p:cNvPicPr preferRelativeResize="0"/>
          <p:nvPr/>
        </p:nvPicPr>
        <p:blipFill>
          <a:blip r:embed="rId8">
            <a:alphaModFix/>
          </a:blip>
          <a:stretch>
            <a:fillRect/>
          </a:stretch>
        </p:blipFill>
        <p:spPr>
          <a:xfrm rot="-5525605">
            <a:off x="8176008" y="1369520"/>
            <a:ext cx="298080" cy="332986"/>
          </a:xfrm>
          <a:prstGeom prst="rect">
            <a:avLst/>
          </a:prstGeom>
          <a:noFill/>
          <a:ln>
            <a:noFill/>
          </a:ln>
        </p:spPr>
      </p:pic>
      <p:pic>
        <p:nvPicPr>
          <p:cNvPr id="1201" name="Google Shape;1201;p67"/>
          <p:cNvPicPr preferRelativeResize="0"/>
          <p:nvPr/>
        </p:nvPicPr>
        <p:blipFill>
          <a:blip r:embed="rId9">
            <a:alphaModFix/>
          </a:blip>
          <a:stretch>
            <a:fillRect/>
          </a:stretch>
        </p:blipFill>
        <p:spPr>
          <a:xfrm>
            <a:off x="5818876" y="3553494"/>
            <a:ext cx="3480351" cy="1599150"/>
          </a:xfrm>
          <a:prstGeom prst="rect">
            <a:avLst/>
          </a:prstGeom>
          <a:noFill/>
          <a:ln>
            <a:noFill/>
          </a:ln>
        </p:spPr>
      </p:pic>
      <p:pic>
        <p:nvPicPr>
          <p:cNvPr id="1202" name="Google Shape;1202;p67"/>
          <p:cNvPicPr preferRelativeResize="0"/>
          <p:nvPr/>
        </p:nvPicPr>
        <p:blipFill>
          <a:blip r:embed="rId10">
            <a:alphaModFix/>
          </a:blip>
          <a:stretch>
            <a:fillRect/>
          </a:stretch>
        </p:blipFill>
        <p:spPr>
          <a:xfrm>
            <a:off x="7077733" y="3913725"/>
            <a:ext cx="2221485" cy="1389550"/>
          </a:xfrm>
          <a:prstGeom prst="rect">
            <a:avLst/>
          </a:prstGeom>
          <a:noFill/>
          <a:ln>
            <a:noFill/>
          </a:ln>
        </p:spPr>
      </p:pic>
      <p:pic>
        <p:nvPicPr>
          <p:cNvPr id="1203" name="Google Shape;1203;p67"/>
          <p:cNvPicPr preferRelativeResize="0"/>
          <p:nvPr/>
        </p:nvPicPr>
        <p:blipFill>
          <a:blip r:embed="rId7">
            <a:alphaModFix/>
          </a:blip>
          <a:stretch>
            <a:fillRect/>
          </a:stretch>
        </p:blipFill>
        <p:spPr>
          <a:xfrm flipH="1">
            <a:off x="-49848" y="2244212"/>
            <a:ext cx="1925099" cy="1809799"/>
          </a:xfrm>
          <a:prstGeom prst="rect">
            <a:avLst/>
          </a:prstGeom>
          <a:noFill/>
          <a:ln>
            <a:noFill/>
          </a:ln>
        </p:spPr>
      </p:pic>
      <p:pic>
        <p:nvPicPr>
          <p:cNvPr id="1204" name="Google Shape;1204;p67"/>
          <p:cNvPicPr preferRelativeResize="0"/>
          <p:nvPr/>
        </p:nvPicPr>
        <p:blipFill>
          <a:blip r:embed="rId11">
            <a:alphaModFix/>
          </a:blip>
          <a:stretch>
            <a:fillRect/>
          </a:stretch>
        </p:blipFill>
        <p:spPr>
          <a:xfrm>
            <a:off x="-99450" y="3544345"/>
            <a:ext cx="1763710" cy="725050"/>
          </a:xfrm>
          <a:prstGeom prst="rect">
            <a:avLst/>
          </a:prstGeom>
          <a:noFill/>
          <a:ln>
            <a:noFill/>
          </a:ln>
        </p:spPr>
      </p:pic>
      <p:pic>
        <p:nvPicPr>
          <p:cNvPr id="1205" name="Google Shape;1205;p67"/>
          <p:cNvPicPr preferRelativeResize="0"/>
          <p:nvPr/>
        </p:nvPicPr>
        <p:blipFill>
          <a:blip r:embed="rId12">
            <a:alphaModFix/>
          </a:blip>
          <a:stretch>
            <a:fillRect/>
          </a:stretch>
        </p:blipFill>
        <p:spPr>
          <a:xfrm>
            <a:off x="1242553" y="1357357"/>
            <a:ext cx="209975" cy="235511"/>
          </a:xfrm>
          <a:prstGeom prst="rect">
            <a:avLst/>
          </a:prstGeom>
          <a:noFill/>
          <a:ln>
            <a:noFill/>
          </a:ln>
        </p:spPr>
      </p:pic>
      <p:pic>
        <p:nvPicPr>
          <p:cNvPr id="1206" name="Google Shape;1206;p67"/>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10"/>
        <p:cNvGrpSpPr/>
        <p:nvPr/>
      </p:nvGrpSpPr>
      <p:grpSpPr>
        <a:xfrm>
          <a:off x="0" y="0"/>
          <a:ext cx="0" cy="0"/>
          <a:chOff x="0" y="0"/>
          <a:chExt cx="0" cy="0"/>
        </a:xfrm>
      </p:grpSpPr>
      <p:sp>
        <p:nvSpPr>
          <p:cNvPr id="1211" name="Google Shape;1211;p68"/>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¡Vaya! Esa respuesta es incorrecta</a:t>
            </a:r>
            <a:endParaRPr/>
          </a:p>
        </p:txBody>
      </p:sp>
      <p:pic>
        <p:nvPicPr>
          <p:cNvPr id="1212" name="Google Shape;1212;p68"/>
          <p:cNvPicPr preferRelativeResize="0"/>
          <p:nvPr/>
        </p:nvPicPr>
        <p:blipFill>
          <a:blip r:embed="rId3">
            <a:alphaModFix/>
          </a:blip>
          <a:stretch>
            <a:fillRect/>
          </a:stretch>
        </p:blipFill>
        <p:spPr>
          <a:xfrm flipH="1">
            <a:off x="5469280" y="1816475"/>
            <a:ext cx="1437901" cy="2425702"/>
          </a:xfrm>
          <a:prstGeom prst="rect">
            <a:avLst/>
          </a:prstGeom>
          <a:noFill/>
          <a:ln>
            <a:noFill/>
          </a:ln>
        </p:spPr>
      </p:pic>
      <p:sp>
        <p:nvSpPr>
          <p:cNvPr id="1213" name="Google Shape;1213;p68"/>
          <p:cNvSpPr txBox="1">
            <a:spLocks noGrp="1"/>
          </p:cNvSpPr>
          <p:nvPr>
            <p:ph type="subTitle" idx="4294967295"/>
          </p:nvPr>
        </p:nvSpPr>
        <p:spPr>
          <a:xfrm>
            <a:off x="1474819" y="3081738"/>
            <a:ext cx="3512100" cy="4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Vuelve a intentarlo pinchando </a:t>
            </a:r>
            <a:r>
              <a:rPr lang="es" u="sng">
                <a:solidFill>
                  <a:schemeClr val="hlink"/>
                </a:solidFill>
                <a:hlinkClick r:id="rId4" action="ppaction://hlinksldjump"/>
              </a:rPr>
              <a:t>aquí</a:t>
            </a:r>
            <a:endParaRPr u="sng"/>
          </a:p>
        </p:txBody>
      </p:sp>
      <p:sp>
        <p:nvSpPr>
          <p:cNvPr id="1214" name="Google Shape;1214;p68"/>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15" name="Google Shape;1215;p68"/>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1216" name="Google Shape;1216;p68"/>
          <p:cNvPicPr preferRelativeResize="0"/>
          <p:nvPr/>
        </p:nvPicPr>
        <p:blipFill>
          <a:blip r:embed="rId6">
            <a:alphaModFix/>
          </a:blip>
          <a:stretch>
            <a:fillRect/>
          </a:stretch>
        </p:blipFill>
        <p:spPr>
          <a:xfrm rot="-752343">
            <a:off x="-130332" y="67987"/>
            <a:ext cx="1690863" cy="887925"/>
          </a:xfrm>
          <a:prstGeom prst="rect">
            <a:avLst/>
          </a:prstGeom>
          <a:noFill/>
          <a:ln>
            <a:noFill/>
          </a:ln>
        </p:spPr>
      </p:pic>
      <p:pic>
        <p:nvPicPr>
          <p:cNvPr id="1217" name="Google Shape;1217;p68"/>
          <p:cNvPicPr preferRelativeResize="0"/>
          <p:nvPr/>
        </p:nvPicPr>
        <p:blipFill>
          <a:blip r:embed="rId7">
            <a:alphaModFix/>
          </a:blip>
          <a:stretch>
            <a:fillRect/>
          </a:stretch>
        </p:blipFill>
        <p:spPr>
          <a:xfrm>
            <a:off x="7180975" y="2179495"/>
            <a:ext cx="2062750" cy="1939204"/>
          </a:xfrm>
          <a:prstGeom prst="rect">
            <a:avLst/>
          </a:prstGeom>
          <a:noFill/>
          <a:ln>
            <a:noFill/>
          </a:ln>
        </p:spPr>
      </p:pic>
      <p:pic>
        <p:nvPicPr>
          <p:cNvPr id="1218" name="Google Shape;1218;p68"/>
          <p:cNvPicPr preferRelativeResize="0"/>
          <p:nvPr/>
        </p:nvPicPr>
        <p:blipFill>
          <a:blip r:embed="rId8">
            <a:alphaModFix/>
          </a:blip>
          <a:stretch>
            <a:fillRect/>
          </a:stretch>
        </p:blipFill>
        <p:spPr>
          <a:xfrm rot="-5525605">
            <a:off x="8176008" y="1369520"/>
            <a:ext cx="298080" cy="332986"/>
          </a:xfrm>
          <a:prstGeom prst="rect">
            <a:avLst/>
          </a:prstGeom>
          <a:noFill/>
          <a:ln>
            <a:noFill/>
          </a:ln>
        </p:spPr>
      </p:pic>
      <p:pic>
        <p:nvPicPr>
          <p:cNvPr id="1219" name="Google Shape;1219;p68"/>
          <p:cNvPicPr preferRelativeResize="0"/>
          <p:nvPr/>
        </p:nvPicPr>
        <p:blipFill>
          <a:blip r:embed="rId9">
            <a:alphaModFix/>
          </a:blip>
          <a:stretch>
            <a:fillRect/>
          </a:stretch>
        </p:blipFill>
        <p:spPr>
          <a:xfrm>
            <a:off x="5818876" y="3553494"/>
            <a:ext cx="3480351" cy="1599150"/>
          </a:xfrm>
          <a:prstGeom prst="rect">
            <a:avLst/>
          </a:prstGeom>
          <a:noFill/>
          <a:ln>
            <a:noFill/>
          </a:ln>
        </p:spPr>
      </p:pic>
      <p:pic>
        <p:nvPicPr>
          <p:cNvPr id="1220" name="Google Shape;1220;p68"/>
          <p:cNvPicPr preferRelativeResize="0"/>
          <p:nvPr/>
        </p:nvPicPr>
        <p:blipFill>
          <a:blip r:embed="rId10">
            <a:alphaModFix/>
          </a:blip>
          <a:stretch>
            <a:fillRect/>
          </a:stretch>
        </p:blipFill>
        <p:spPr>
          <a:xfrm>
            <a:off x="7077733" y="3913725"/>
            <a:ext cx="2221485" cy="1389550"/>
          </a:xfrm>
          <a:prstGeom prst="rect">
            <a:avLst/>
          </a:prstGeom>
          <a:noFill/>
          <a:ln>
            <a:noFill/>
          </a:ln>
        </p:spPr>
      </p:pic>
      <p:pic>
        <p:nvPicPr>
          <p:cNvPr id="1221" name="Google Shape;1221;p68"/>
          <p:cNvPicPr preferRelativeResize="0"/>
          <p:nvPr/>
        </p:nvPicPr>
        <p:blipFill>
          <a:blip r:embed="rId7">
            <a:alphaModFix/>
          </a:blip>
          <a:stretch>
            <a:fillRect/>
          </a:stretch>
        </p:blipFill>
        <p:spPr>
          <a:xfrm flipH="1">
            <a:off x="-49848" y="2244212"/>
            <a:ext cx="1925099" cy="1809799"/>
          </a:xfrm>
          <a:prstGeom prst="rect">
            <a:avLst/>
          </a:prstGeom>
          <a:noFill/>
          <a:ln>
            <a:noFill/>
          </a:ln>
        </p:spPr>
      </p:pic>
      <p:pic>
        <p:nvPicPr>
          <p:cNvPr id="1222" name="Google Shape;1222;p68"/>
          <p:cNvPicPr preferRelativeResize="0"/>
          <p:nvPr/>
        </p:nvPicPr>
        <p:blipFill>
          <a:blip r:embed="rId11">
            <a:alphaModFix/>
          </a:blip>
          <a:stretch>
            <a:fillRect/>
          </a:stretch>
        </p:blipFill>
        <p:spPr>
          <a:xfrm>
            <a:off x="-99450" y="3544345"/>
            <a:ext cx="1763710" cy="725050"/>
          </a:xfrm>
          <a:prstGeom prst="rect">
            <a:avLst/>
          </a:prstGeom>
          <a:noFill/>
          <a:ln>
            <a:noFill/>
          </a:ln>
        </p:spPr>
      </p:pic>
      <p:pic>
        <p:nvPicPr>
          <p:cNvPr id="1223" name="Google Shape;1223;p68"/>
          <p:cNvPicPr preferRelativeResize="0"/>
          <p:nvPr/>
        </p:nvPicPr>
        <p:blipFill>
          <a:blip r:embed="rId12">
            <a:alphaModFix/>
          </a:blip>
          <a:stretch>
            <a:fillRect/>
          </a:stretch>
        </p:blipFill>
        <p:spPr>
          <a:xfrm>
            <a:off x="1242553" y="1357357"/>
            <a:ext cx="209975" cy="235511"/>
          </a:xfrm>
          <a:prstGeom prst="rect">
            <a:avLst/>
          </a:prstGeom>
          <a:noFill/>
          <a:ln>
            <a:noFill/>
          </a:ln>
        </p:spPr>
      </p:pic>
      <p:pic>
        <p:nvPicPr>
          <p:cNvPr id="1224" name="Google Shape;1224;p68"/>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28"/>
        <p:cNvGrpSpPr/>
        <p:nvPr/>
      </p:nvGrpSpPr>
      <p:grpSpPr>
        <a:xfrm>
          <a:off x="0" y="0"/>
          <a:ext cx="0" cy="0"/>
          <a:chOff x="0" y="0"/>
          <a:chExt cx="0" cy="0"/>
        </a:xfrm>
      </p:grpSpPr>
      <p:sp>
        <p:nvSpPr>
          <p:cNvPr id="1229" name="Google Shape;1229;p69"/>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¡Vaya! Esa respuesta es incorrecta</a:t>
            </a:r>
            <a:endParaRPr/>
          </a:p>
        </p:txBody>
      </p:sp>
      <p:pic>
        <p:nvPicPr>
          <p:cNvPr id="1230" name="Google Shape;1230;p69"/>
          <p:cNvPicPr preferRelativeResize="0"/>
          <p:nvPr/>
        </p:nvPicPr>
        <p:blipFill>
          <a:blip r:embed="rId3">
            <a:alphaModFix/>
          </a:blip>
          <a:stretch>
            <a:fillRect/>
          </a:stretch>
        </p:blipFill>
        <p:spPr>
          <a:xfrm flipH="1">
            <a:off x="5469280" y="1816475"/>
            <a:ext cx="1437901" cy="2425702"/>
          </a:xfrm>
          <a:prstGeom prst="rect">
            <a:avLst/>
          </a:prstGeom>
          <a:noFill/>
          <a:ln>
            <a:noFill/>
          </a:ln>
        </p:spPr>
      </p:pic>
      <p:sp>
        <p:nvSpPr>
          <p:cNvPr id="1231" name="Google Shape;1231;p69"/>
          <p:cNvSpPr txBox="1">
            <a:spLocks noGrp="1"/>
          </p:cNvSpPr>
          <p:nvPr>
            <p:ph type="subTitle" idx="4294967295"/>
          </p:nvPr>
        </p:nvSpPr>
        <p:spPr>
          <a:xfrm>
            <a:off x="1474819" y="3081738"/>
            <a:ext cx="3512100" cy="4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Vuelve a intentarlo pinchando </a:t>
            </a:r>
            <a:r>
              <a:rPr lang="es" u="sng">
                <a:solidFill>
                  <a:schemeClr val="hlink"/>
                </a:solidFill>
                <a:hlinkClick r:id="rId4" action="ppaction://hlinksldjump"/>
              </a:rPr>
              <a:t>aquí</a:t>
            </a:r>
            <a:endParaRPr u="sng"/>
          </a:p>
        </p:txBody>
      </p:sp>
      <p:sp>
        <p:nvSpPr>
          <p:cNvPr id="1232" name="Google Shape;1232;p69"/>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33" name="Google Shape;1233;p69"/>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1234" name="Google Shape;1234;p69"/>
          <p:cNvPicPr preferRelativeResize="0"/>
          <p:nvPr/>
        </p:nvPicPr>
        <p:blipFill>
          <a:blip r:embed="rId6">
            <a:alphaModFix/>
          </a:blip>
          <a:stretch>
            <a:fillRect/>
          </a:stretch>
        </p:blipFill>
        <p:spPr>
          <a:xfrm rot="-752343">
            <a:off x="-130332" y="67987"/>
            <a:ext cx="1690863" cy="887925"/>
          </a:xfrm>
          <a:prstGeom prst="rect">
            <a:avLst/>
          </a:prstGeom>
          <a:noFill/>
          <a:ln>
            <a:noFill/>
          </a:ln>
        </p:spPr>
      </p:pic>
      <p:pic>
        <p:nvPicPr>
          <p:cNvPr id="1235" name="Google Shape;1235;p69"/>
          <p:cNvPicPr preferRelativeResize="0"/>
          <p:nvPr/>
        </p:nvPicPr>
        <p:blipFill>
          <a:blip r:embed="rId7">
            <a:alphaModFix/>
          </a:blip>
          <a:stretch>
            <a:fillRect/>
          </a:stretch>
        </p:blipFill>
        <p:spPr>
          <a:xfrm>
            <a:off x="7180975" y="2179495"/>
            <a:ext cx="2062750" cy="1939204"/>
          </a:xfrm>
          <a:prstGeom prst="rect">
            <a:avLst/>
          </a:prstGeom>
          <a:noFill/>
          <a:ln>
            <a:noFill/>
          </a:ln>
        </p:spPr>
      </p:pic>
      <p:pic>
        <p:nvPicPr>
          <p:cNvPr id="1236" name="Google Shape;1236;p69"/>
          <p:cNvPicPr preferRelativeResize="0"/>
          <p:nvPr/>
        </p:nvPicPr>
        <p:blipFill>
          <a:blip r:embed="rId8">
            <a:alphaModFix/>
          </a:blip>
          <a:stretch>
            <a:fillRect/>
          </a:stretch>
        </p:blipFill>
        <p:spPr>
          <a:xfrm rot="-5525605">
            <a:off x="8176008" y="1369520"/>
            <a:ext cx="298080" cy="332986"/>
          </a:xfrm>
          <a:prstGeom prst="rect">
            <a:avLst/>
          </a:prstGeom>
          <a:noFill/>
          <a:ln>
            <a:noFill/>
          </a:ln>
        </p:spPr>
      </p:pic>
      <p:pic>
        <p:nvPicPr>
          <p:cNvPr id="1237" name="Google Shape;1237;p69"/>
          <p:cNvPicPr preferRelativeResize="0"/>
          <p:nvPr/>
        </p:nvPicPr>
        <p:blipFill>
          <a:blip r:embed="rId9">
            <a:alphaModFix/>
          </a:blip>
          <a:stretch>
            <a:fillRect/>
          </a:stretch>
        </p:blipFill>
        <p:spPr>
          <a:xfrm>
            <a:off x="5818876" y="3553494"/>
            <a:ext cx="3480351" cy="1599150"/>
          </a:xfrm>
          <a:prstGeom prst="rect">
            <a:avLst/>
          </a:prstGeom>
          <a:noFill/>
          <a:ln>
            <a:noFill/>
          </a:ln>
        </p:spPr>
      </p:pic>
      <p:pic>
        <p:nvPicPr>
          <p:cNvPr id="1238" name="Google Shape;1238;p69"/>
          <p:cNvPicPr preferRelativeResize="0"/>
          <p:nvPr/>
        </p:nvPicPr>
        <p:blipFill>
          <a:blip r:embed="rId10">
            <a:alphaModFix/>
          </a:blip>
          <a:stretch>
            <a:fillRect/>
          </a:stretch>
        </p:blipFill>
        <p:spPr>
          <a:xfrm>
            <a:off x="7077733" y="3913725"/>
            <a:ext cx="2221485" cy="1389550"/>
          </a:xfrm>
          <a:prstGeom prst="rect">
            <a:avLst/>
          </a:prstGeom>
          <a:noFill/>
          <a:ln>
            <a:noFill/>
          </a:ln>
        </p:spPr>
      </p:pic>
      <p:pic>
        <p:nvPicPr>
          <p:cNvPr id="1239" name="Google Shape;1239;p69"/>
          <p:cNvPicPr preferRelativeResize="0"/>
          <p:nvPr/>
        </p:nvPicPr>
        <p:blipFill>
          <a:blip r:embed="rId7">
            <a:alphaModFix/>
          </a:blip>
          <a:stretch>
            <a:fillRect/>
          </a:stretch>
        </p:blipFill>
        <p:spPr>
          <a:xfrm flipH="1">
            <a:off x="-49848" y="2244212"/>
            <a:ext cx="1925099" cy="1809799"/>
          </a:xfrm>
          <a:prstGeom prst="rect">
            <a:avLst/>
          </a:prstGeom>
          <a:noFill/>
          <a:ln>
            <a:noFill/>
          </a:ln>
        </p:spPr>
      </p:pic>
      <p:pic>
        <p:nvPicPr>
          <p:cNvPr id="1240" name="Google Shape;1240;p69"/>
          <p:cNvPicPr preferRelativeResize="0"/>
          <p:nvPr/>
        </p:nvPicPr>
        <p:blipFill>
          <a:blip r:embed="rId11">
            <a:alphaModFix/>
          </a:blip>
          <a:stretch>
            <a:fillRect/>
          </a:stretch>
        </p:blipFill>
        <p:spPr>
          <a:xfrm>
            <a:off x="-99450" y="3544345"/>
            <a:ext cx="1763710" cy="725050"/>
          </a:xfrm>
          <a:prstGeom prst="rect">
            <a:avLst/>
          </a:prstGeom>
          <a:noFill/>
          <a:ln>
            <a:noFill/>
          </a:ln>
        </p:spPr>
      </p:pic>
      <p:pic>
        <p:nvPicPr>
          <p:cNvPr id="1241" name="Google Shape;1241;p69"/>
          <p:cNvPicPr preferRelativeResize="0"/>
          <p:nvPr/>
        </p:nvPicPr>
        <p:blipFill>
          <a:blip r:embed="rId12">
            <a:alphaModFix/>
          </a:blip>
          <a:stretch>
            <a:fillRect/>
          </a:stretch>
        </p:blipFill>
        <p:spPr>
          <a:xfrm>
            <a:off x="1242553" y="1357357"/>
            <a:ext cx="209975" cy="235511"/>
          </a:xfrm>
          <a:prstGeom prst="rect">
            <a:avLst/>
          </a:prstGeom>
          <a:noFill/>
          <a:ln>
            <a:noFill/>
          </a:ln>
        </p:spPr>
      </p:pic>
      <p:pic>
        <p:nvPicPr>
          <p:cNvPr id="1242" name="Google Shape;1242;p69"/>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sp>
        <p:nvSpPr>
          <p:cNvPr id="1247" name="Google Shape;1247;p70"/>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¡Vaya! Esa respuesta es incorrecta</a:t>
            </a:r>
            <a:endParaRPr/>
          </a:p>
        </p:txBody>
      </p:sp>
      <p:pic>
        <p:nvPicPr>
          <p:cNvPr id="1248" name="Google Shape;1248;p70"/>
          <p:cNvPicPr preferRelativeResize="0"/>
          <p:nvPr/>
        </p:nvPicPr>
        <p:blipFill>
          <a:blip r:embed="rId3">
            <a:alphaModFix/>
          </a:blip>
          <a:stretch>
            <a:fillRect/>
          </a:stretch>
        </p:blipFill>
        <p:spPr>
          <a:xfrm flipH="1">
            <a:off x="5469280" y="1816475"/>
            <a:ext cx="1437901" cy="2425702"/>
          </a:xfrm>
          <a:prstGeom prst="rect">
            <a:avLst/>
          </a:prstGeom>
          <a:noFill/>
          <a:ln>
            <a:noFill/>
          </a:ln>
        </p:spPr>
      </p:pic>
      <p:sp>
        <p:nvSpPr>
          <p:cNvPr id="1249" name="Google Shape;1249;p70"/>
          <p:cNvSpPr txBox="1">
            <a:spLocks noGrp="1"/>
          </p:cNvSpPr>
          <p:nvPr>
            <p:ph type="subTitle" idx="4294967295"/>
          </p:nvPr>
        </p:nvSpPr>
        <p:spPr>
          <a:xfrm>
            <a:off x="1474819" y="3081738"/>
            <a:ext cx="3512100" cy="4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Vuelve a intentarlo pinchando </a:t>
            </a:r>
            <a:r>
              <a:rPr lang="es" u="sng">
                <a:solidFill>
                  <a:schemeClr val="hlink"/>
                </a:solidFill>
                <a:hlinkClick r:id="rId4" action="ppaction://hlinksldjump"/>
              </a:rPr>
              <a:t>aquí</a:t>
            </a:r>
            <a:endParaRPr u="sng"/>
          </a:p>
        </p:txBody>
      </p:sp>
      <p:sp>
        <p:nvSpPr>
          <p:cNvPr id="1250" name="Google Shape;1250;p70"/>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51" name="Google Shape;1251;p70"/>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1252" name="Google Shape;1252;p70"/>
          <p:cNvPicPr preferRelativeResize="0"/>
          <p:nvPr/>
        </p:nvPicPr>
        <p:blipFill>
          <a:blip r:embed="rId6">
            <a:alphaModFix/>
          </a:blip>
          <a:stretch>
            <a:fillRect/>
          </a:stretch>
        </p:blipFill>
        <p:spPr>
          <a:xfrm rot="-752343">
            <a:off x="-130332" y="67987"/>
            <a:ext cx="1690863" cy="887925"/>
          </a:xfrm>
          <a:prstGeom prst="rect">
            <a:avLst/>
          </a:prstGeom>
          <a:noFill/>
          <a:ln>
            <a:noFill/>
          </a:ln>
        </p:spPr>
      </p:pic>
      <p:pic>
        <p:nvPicPr>
          <p:cNvPr id="1253" name="Google Shape;1253;p70"/>
          <p:cNvPicPr preferRelativeResize="0"/>
          <p:nvPr/>
        </p:nvPicPr>
        <p:blipFill>
          <a:blip r:embed="rId7">
            <a:alphaModFix/>
          </a:blip>
          <a:stretch>
            <a:fillRect/>
          </a:stretch>
        </p:blipFill>
        <p:spPr>
          <a:xfrm>
            <a:off x="7180975" y="2179495"/>
            <a:ext cx="2062750" cy="1939204"/>
          </a:xfrm>
          <a:prstGeom prst="rect">
            <a:avLst/>
          </a:prstGeom>
          <a:noFill/>
          <a:ln>
            <a:noFill/>
          </a:ln>
        </p:spPr>
      </p:pic>
      <p:pic>
        <p:nvPicPr>
          <p:cNvPr id="1254" name="Google Shape;1254;p70"/>
          <p:cNvPicPr preferRelativeResize="0"/>
          <p:nvPr/>
        </p:nvPicPr>
        <p:blipFill>
          <a:blip r:embed="rId8">
            <a:alphaModFix/>
          </a:blip>
          <a:stretch>
            <a:fillRect/>
          </a:stretch>
        </p:blipFill>
        <p:spPr>
          <a:xfrm rot="-5525605">
            <a:off x="8176008" y="1369520"/>
            <a:ext cx="298080" cy="332986"/>
          </a:xfrm>
          <a:prstGeom prst="rect">
            <a:avLst/>
          </a:prstGeom>
          <a:noFill/>
          <a:ln>
            <a:noFill/>
          </a:ln>
        </p:spPr>
      </p:pic>
      <p:pic>
        <p:nvPicPr>
          <p:cNvPr id="1255" name="Google Shape;1255;p70"/>
          <p:cNvPicPr preferRelativeResize="0"/>
          <p:nvPr/>
        </p:nvPicPr>
        <p:blipFill>
          <a:blip r:embed="rId9">
            <a:alphaModFix/>
          </a:blip>
          <a:stretch>
            <a:fillRect/>
          </a:stretch>
        </p:blipFill>
        <p:spPr>
          <a:xfrm>
            <a:off x="5818876" y="3553494"/>
            <a:ext cx="3480351" cy="1599150"/>
          </a:xfrm>
          <a:prstGeom prst="rect">
            <a:avLst/>
          </a:prstGeom>
          <a:noFill/>
          <a:ln>
            <a:noFill/>
          </a:ln>
        </p:spPr>
      </p:pic>
      <p:pic>
        <p:nvPicPr>
          <p:cNvPr id="1256" name="Google Shape;1256;p70"/>
          <p:cNvPicPr preferRelativeResize="0"/>
          <p:nvPr/>
        </p:nvPicPr>
        <p:blipFill>
          <a:blip r:embed="rId10">
            <a:alphaModFix/>
          </a:blip>
          <a:stretch>
            <a:fillRect/>
          </a:stretch>
        </p:blipFill>
        <p:spPr>
          <a:xfrm>
            <a:off x="7077733" y="3913725"/>
            <a:ext cx="2221485" cy="1389550"/>
          </a:xfrm>
          <a:prstGeom prst="rect">
            <a:avLst/>
          </a:prstGeom>
          <a:noFill/>
          <a:ln>
            <a:noFill/>
          </a:ln>
        </p:spPr>
      </p:pic>
      <p:pic>
        <p:nvPicPr>
          <p:cNvPr id="1257" name="Google Shape;1257;p70"/>
          <p:cNvPicPr preferRelativeResize="0"/>
          <p:nvPr/>
        </p:nvPicPr>
        <p:blipFill>
          <a:blip r:embed="rId7">
            <a:alphaModFix/>
          </a:blip>
          <a:stretch>
            <a:fillRect/>
          </a:stretch>
        </p:blipFill>
        <p:spPr>
          <a:xfrm flipH="1">
            <a:off x="-49848" y="2244212"/>
            <a:ext cx="1925099" cy="1809799"/>
          </a:xfrm>
          <a:prstGeom prst="rect">
            <a:avLst/>
          </a:prstGeom>
          <a:noFill/>
          <a:ln>
            <a:noFill/>
          </a:ln>
        </p:spPr>
      </p:pic>
      <p:pic>
        <p:nvPicPr>
          <p:cNvPr id="1258" name="Google Shape;1258;p70"/>
          <p:cNvPicPr preferRelativeResize="0"/>
          <p:nvPr/>
        </p:nvPicPr>
        <p:blipFill>
          <a:blip r:embed="rId11">
            <a:alphaModFix/>
          </a:blip>
          <a:stretch>
            <a:fillRect/>
          </a:stretch>
        </p:blipFill>
        <p:spPr>
          <a:xfrm>
            <a:off x="-99450" y="3544345"/>
            <a:ext cx="1763710" cy="725050"/>
          </a:xfrm>
          <a:prstGeom prst="rect">
            <a:avLst/>
          </a:prstGeom>
          <a:noFill/>
          <a:ln>
            <a:noFill/>
          </a:ln>
        </p:spPr>
      </p:pic>
      <p:pic>
        <p:nvPicPr>
          <p:cNvPr id="1259" name="Google Shape;1259;p70"/>
          <p:cNvPicPr preferRelativeResize="0"/>
          <p:nvPr/>
        </p:nvPicPr>
        <p:blipFill>
          <a:blip r:embed="rId12">
            <a:alphaModFix/>
          </a:blip>
          <a:stretch>
            <a:fillRect/>
          </a:stretch>
        </p:blipFill>
        <p:spPr>
          <a:xfrm>
            <a:off x="1242553" y="1357357"/>
            <a:ext cx="209975" cy="235511"/>
          </a:xfrm>
          <a:prstGeom prst="rect">
            <a:avLst/>
          </a:prstGeom>
          <a:noFill/>
          <a:ln>
            <a:noFill/>
          </a:ln>
        </p:spPr>
      </p:pic>
      <p:pic>
        <p:nvPicPr>
          <p:cNvPr id="1260" name="Google Shape;1260;p70"/>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1265" name="Google Shape;1265;p71"/>
          <p:cNvSpPr txBox="1">
            <a:spLocks noGrp="1"/>
          </p:cNvSpPr>
          <p:nvPr>
            <p:ph type="title"/>
          </p:nvPr>
        </p:nvSpPr>
        <p:spPr>
          <a:xfrm>
            <a:off x="1474819" y="1592863"/>
            <a:ext cx="3512100" cy="126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¡Vaya! Esa respuesta es incorrecta</a:t>
            </a:r>
            <a:endParaRPr/>
          </a:p>
        </p:txBody>
      </p:sp>
      <p:pic>
        <p:nvPicPr>
          <p:cNvPr id="1266" name="Google Shape;1266;p71"/>
          <p:cNvPicPr preferRelativeResize="0"/>
          <p:nvPr/>
        </p:nvPicPr>
        <p:blipFill>
          <a:blip r:embed="rId3">
            <a:alphaModFix/>
          </a:blip>
          <a:stretch>
            <a:fillRect/>
          </a:stretch>
        </p:blipFill>
        <p:spPr>
          <a:xfrm flipH="1">
            <a:off x="5469280" y="1816475"/>
            <a:ext cx="1437901" cy="2425702"/>
          </a:xfrm>
          <a:prstGeom prst="rect">
            <a:avLst/>
          </a:prstGeom>
          <a:noFill/>
          <a:ln>
            <a:noFill/>
          </a:ln>
        </p:spPr>
      </p:pic>
      <p:sp>
        <p:nvSpPr>
          <p:cNvPr id="1267" name="Google Shape;1267;p71"/>
          <p:cNvSpPr txBox="1">
            <a:spLocks noGrp="1"/>
          </p:cNvSpPr>
          <p:nvPr>
            <p:ph type="subTitle" idx="4294967295"/>
          </p:nvPr>
        </p:nvSpPr>
        <p:spPr>
          <a:xfrm>
            <a:off x="1474819" y="3081738"/>
            <a:ext cx="3512100" cy="4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Vuelve a intentarlo pinchando </a:t>
            </a:r>
            <a:r>
              <a:rPr lang="es" u="sng">
                <a:solidFill>
                  <a:schemeClr val="hlink"/>
                </a:solidFill>
                <a:hlinkClick r:id="rId4" action="ppaction://hlinksldjump"/>
              </a:rPr>
              <a:t>aquí</a:t>
            </a:r>
            <a:endParaRPr u="sng"/>
          </a:p>
        </p:txBody>
      </p:sp>
      <p:sp>
        <p:nvSpPr>
          <p:cNvPr id="1268" name="Google Shape;1268;p71"/>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69" name="Google Shape;1269;p71"/>
          <p:cNvPicPr preferRelativeResize="0"/>
          <p:nvPr/>
        </p:nvPicPr>
        <p:blipFill>
          <a:blip r:embed="rId5">
            <a:alphaModFix/>
          </a:blip>
          <a:stretch>
            <a:fillRect/>
          </a:stretch>
        </p:blipFill>
        <p:spPr>
          <a:xfrm>
            <a:off x="7958525" y="562375"/>
            <a:ext cx="1404848" cy="330150"/>
          </a:xfrm>
          <a:prstGeom prst="rect">
            <a:avLst/>
          </a:prstGeom>
          <a:noFill/>
          <a:ln>
            <a:noFill/>
          </a:ln>
        </p:spPr>
      </p:pic>
      <p:pic>
        <p:nvPicPr>
          <p:cNvPr id="1270" name="Google Shape;1270;p71"/>
          <p:cNvPicPr preferRelativeResize="0"/>
          <p:nvPr/>
        </p:nvPicPr>
        <p:blipFill>
          <a:blip r:embed="rId6">
            <a:alphaModFix/>
          </a:blip>
          <a:stretch>
            <a:fillRect/>
          </a:stretch>
        </p:blipFill>
        <p:spPr>
          <a:xfrm rot="-752343">
            <a:off x="-130332" y="67987"/>
            <a:ext cx="1690863" cy="887925"/>
          </a:xfrm>
          <a:prstGeom prst="rect">
            <a:avLst/>
          </a:prstGeom>
          <a:noFill/>
          <a:ln>
            <a:noFill/>
          </a:ln>
        </p:spPr>
      </p:pic>
      <p:pic>
        <p:nvPicPr>
          <p:cNvPr id="1271" name="Google Shape;1271;p71"/>
          <p:cNvPicPr preferRelativeResize="0"/>
          <p:nvPr/>
        </p:nvPicPr>
        <p:blipFill>
          <a:blip r:embed="rId7">
            <a:alphaModFix/>
          </a:blip>
          <a:stretch>
            <a:fillRect/>
          </a:stretch>
        </p:blipFill>
        <p:spPr>
          <a:xfrm>
            <a:off x="7180975" y="2179495"/>
            <a:ext cx="2062750" cy="1939204"/>
          </a:xfrm>
          <a:prstGeom prst="rect">
            <a:avLst/>
          </a:prstGeom>
          <a:noFill/>
          <a:ln>
            <a:noFill/>
          </a:ln>
        </p:spPr>
      </p:pic>
      <p:pic>
        <p:nvPicPr>
          <p:cNvPr id="1272" name="Google Shape;1272;p71"/>
          <p:cNvPicPr preferRelativeResize="0"/>
          <p:nvPr/>
        </p:nvPicPr>
        <p:blipFill>
          <a:blip r:embed="rId8">
            <a:alphaModFix/>
          </a:blip>
          <a:stretch>
            <a:fillRect/>
          </a:stretch>
        </p:blipFill>
        <p:spPr>
          <a:xfrm rot="-5525605">
            <a:off x="8176008" y="1369520"/>
            <a:ext cx="298080" cy="332986"/>
          </a:xfrm>
          <a:prstGeom prst="rect">
            <a:avLst/>
          </a:prstGeom>
          <a:noFill/>
          <a:ln>
            <a:noFill/>
          </a:ln>
        </p:spPr>
      </p:pic>
      <p:pic>
        <p:nvPicPr>
          <p:cNvPr id="1273" name="Google Shape;1273;p71"/>
          <p:cNvPicPr preferRelativeResize="0"/>
          <p:nvPr/>
        </p:nvPicPr>
        <p:blipFill>
          <a:blip r:embed="rId9">
            <a:alphaModFix/>
          </a:blip>
          <a:stretch>
            <a:fillRect/>
          </a:stretch>
        </p:blipFill>
        <p:spPr>
          <a:xfrm>
            <a:off x="5818876" y="3553494"/>
            <a:ext cx="3480351" cy="1599150"/>
          </a:xfrm>
          <a:prstGeom prst="rect">
            <a:avLst/>
          </a:prstGeom>
          <a:noFill/>
          <a:ln>
            <a:noFill/>
          </a:ln>
        </p:spPr>
      </p:pic>
      <p:pic>
        <p:nvPicPr>
          <p:cNvPr id="1274" name="Google Shape;1274;p71"/>
          <p:cNvPicPr preferRelativeResize="0"/>
          <p:nvPr/>
        </p:nvPicPr>
        <p:blipFill>
          <a:blip r:embed="rId10">
            <a:alphaModFix/>
          </a:blip>
          <a:stretch>
            <a:fillRect/>
          </a:stretch>
        </p:blipFill>
        <p:spPr>
          <a:xfrm>
            <a:off x="7077733" y="3913725"/>
            <a:ext cx="2221485" cy="1389550"/>
          </a:xfrm>
          <a:prstGeom prst="rect">
            <a:avLst/>
          </a:prstGeom>
          <a:noFill/>
          <a:ln>
            <a:noFill/>
          </a:ln>
        </p:spPr>
      </p:pic>
      <p:pic>
        <p:nvPicPr>
          <p:cNvPr id="1275" name="Google Shape;1275;p71"/>
          <p:cNvPicPr preferRelativeResize="0"/>
          <p:nvPr/>
        </p:nvPicPr>
        <p:blipFill>
          <a:blip r:embed="rId7">
            <a:alphaModFix/>
          </a:blip>
          <a:stretch>
            <a:fillRect/>
          </a:stretch>
        </p:blipFill>
        <p:spPr>
          <a:xfrm flipH="1">
            <a:off x="-49848" y="2244212"/>
            <a:ext cx="1925099" cy="1809799"/>
          </a:xfrm>
          <a:prstGeom prst="rect">
            <a:avLst/>
          </a:prstGeom>
          <a:noFill/>
          <a:ln>
            <a:noFill/>
          </a:ln>
        </p:spPr>
      </p:pic>
      <p:pic>
        <p:nvPicPr>
          <p:cNvPr id="1276" name="Google Shape;1276;p71"/>
          <p:cNvPicPr preferRelativeResize="0"/>
          <p:nvPr/>
        </p:nvPicPr>
        <p:blipFill>
          <a:blip r:embed="rId11">
            <a:alphaModFix/>
          </a:blip>
          <a:stretch>
            <a:fillRect/>
          </a:stretch>
        </p:blipFill>
        <p:spPr>
          <a:xfrm>
            <a:off x="-99450" y="3544345"/>
            <a:ext cx="1763710" cy="725050"/>
          </a:xfrm>
          <a:prstGeom prst="rect">
            <a:avLst/>
          </a:prstGeom>
          <a:noFill/>
          <a:ln>
            <a:noFill/>
          </a:ln>
        </p:spPr>
      </p:pic>
      <p:pic>
        <p:nvPicPr>
          <p:cNvPr id="1277" name="Google Shape;1277;p71"/>
          <p:cNvPicPr preferRelativeResize="0"/>
          <p:nvPr/>
        </p:nvPicPr>
        <p:blipFill>
          <a:blip r:embed="rId12">
            <a:alphaModFix/>
          </a:blip>
          <a:stretch>
            <a:fillRect/>
          </a:stretch>
        </p:blipFill>
        <p:spPr>
          <a:xfrm>
            <a:off x="1242553" y="1357357"/>
            <a:ext cx="209975" cy="235511"/>
          </a:xfrm>
          <a:prstGeom prst="rect">
            <a:avLst/>
          </a:prstGeom>
          <a:noFill/>
          <a:ln>
            <a:noFill/>
          </a:ln>
        </p:spPr>
      </p:pic>
      <p:pic>
        <p:nvPicPr>
          <p:cNvPr id="1278" name="Google Shape;1278;p71"/>
          <p:cNvPicPr preferRelativeResize="0"/>
          <p:nvPr/>
        </p:nvPicPr>
        <p:blipFill>
          <a:blip r:embed="rId13">
            <a:alphaModFix/>
          </a:blip>
          <a:stretch>
            <a:fillRect/>
          </a:stretch>
        </p:blipFill>
        <p:spPr>
          <a:xfrm>
            <a:off x="-168875" y="3862725"/>
            <a:ext cx="2714199" cy="1321299"/>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pic>
        <p:nvPicPr>
          <p:cNvPr id="1283" name="Google Shape;1283;p72"/>
          <p:cNvPicPr preferRelativeResize="0"/>
          <p:nvPr/>
        </p:nvPicPr>
        <p:blipFill>
          <a:blip r:embed="rId3">
            <a:alphaModFix/>
          </a:blip>
          <a:stretch>
            <a:fillRect/>
          </a:stretch>
        </p:blipFill>
        <p:spPr>
          <a:xfrm>
            <a:off x="-176750" y="1501725"/>
            <a:ext cx="3198986" cy="3641774"/>
          </a:xfrm>
          <a:prstGeom prst="rect">
            <a:avLst/>
          </a:prstGeom>
          <a:noFill/>
          <a:ln>
            <a:noFill/>
          </a:ln>
        </p:spPr>
      </p:pic>
      <p:pic>
        <p:nvPicPr>
          <p:cNvPr id="1284" name="Google Shape;1284;p72"/>
          <p:cNvPicPr preferRelativeResize="0"/>
          <p:nvPr/>
        </p:nvPicPr>
        <p:blipFill>
          <a:blip r:embed="rId4">
            <a:alphaModFix/>
          </a:blip>
          <a:stretch>
            <a:fillRect/>
          </a:stretch>
        </p:blipFill>
        <p:spPr>
          <a:xfrm rot="311577">
            <a:off x="5979083" y="2905489"/>
            <a:ext cx="3081278" cy="1086271"/>
          </a:xfrm>
          <a:prstGeom prst="rect">
            <a:avLst/>
          </a:prstGeom>
          <a:noFill/>
          <a:ln>
            <a:noFill/>
          </a:ln>
        </p:spPr>
      </p:pic>
      <p:pic>
        <p:nvPicPr>
          <p:cNvPr id="1285" name="Google Shape;1285;p72"/>
          <p:cNvPicPr preferRelativeResize="0"/>
          <p:nvPr/>
        </p:nvPicPr>
        <p:blipFill>
          <a:blip r:embed="rId5">
            <a:alphaModFix/>
          </a:blip>
          <a:stretch>
            <a:fillRect/>
          </a:stretch>
        </p:blipFill>
        <p:spPr>
          <a:xfrm>
            <a:off x="-205025" y="4273275"/>
            <a:ext cx="1317263" cy="1057425"/>
          </a:xfrm>
          <a:prstGeom prst="rect">
            <a:avLst/>
          </a:prstGeom>
          <a:noFill/>
          <a:ln>
            <a:noFill/>
          </a:ln>
        </p:spPr>
      </p:pic>
      <p:pic>
        <p:nvPicPr>
          <p:cNvPr id="1286" name="Google Shape;1286;p72"/>
          <p:cNvPicPr preferRelativeResize="0"/>
          <p:nvPr/>
        </p:nvPicPr>
        <p:blipFill rotWithShape="1">
          <a:blip r:embed="rId6">
            <a:alphaModFix/>
          </a:blip>
          <a:srcRect t="15387" b="15394"/>
          <a:stretch/>
        </p:blipFill>
        <p:spPr>
          <a:xfrm>
            <a:off x="1716375" y="482850"/>
            <a:ext cx="5711101" cy="1028000"/>
          </a:xfrm>
          <a:prstGeom prst="rect">
            <a:avLst/>
          </a:prstGeom>
          <a:noFill/>
          <a:ln>
            <a:noFill/>
          </a:ln>
        </p:spPr>
      </p:pic>
      <p:sp>
        <p:nvSpPr>
          <p:cNvPr id="1287" name="Google Shape;1287;p72"/>
          <p:cNvSpPr txBox="1">
            <a:spLocks noGrp="1"/>
          </p:cNvSpPr>
          <p:nvPr>
            <p:ph type="subTitle" idx="1"/>
          </p:nvPr>
        </p:nvSpPr>
        <p:spPr>
          <a:xfrm>
            <a:off x="2430000" y="1492975"/>
            <a:ext cx="4284000" cy="10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b="1">
                <a:solidFill>
                  <a:schemeClr val="accent3"/>
                </a:solidFill>
              </a:rPr>
              <a:t>¿Tienes alguna pregunta?</a:t>
            </a:r>
            <a:endParaRPr b="1">
              <a:solidFill>
                <a:schemeClr val="accent3"/>
              </a:solidFill>
            </a:endParaRPr>
          </a:p>
          <a:p>
            <a:pPr marL="0" lvl="0" indent="0" algn="ctr" rtl="0">
              <a:spcBef>
                <a:spcPts val="0"/>
              </a:spcBef>
              <a:spcAft>
                <a:spcPts val="0"/>
              </a:spcAft>
              <a:buNone/>
            </a:pPr>
            <a:r>
              <a:rPr lang="es">
                <a:solidFill>
                  <a:schemeClr val="accent3"/>
                </a:solidFill>
              </a:rPr>
              <a:t>tuemail@freepik.com </a:t>
            </a:r>
            <a:endParaRPr>
              <a:solidFill>
                <a:schemeClr val="accent3"/>
              </a:solidFill>
            </a:endParaRPr>
          </a:p>
          <a:p>
            <a:pPr marL="0" lvl="0" indent="0" algn="ctr" rtl="0">
              <a:spcBef>
                <a:spcPts val="0"/>
              </a:spcBef>
              <a:spcAft>
                <a:spcPts val="0"/>
              </a:spcAft>
              <a:buNone/>
            </a:pPr>
            <a:r>
              <a:rPr lang="es">
                <a:solidFill>
                  <a:schemeClr val="accent3"/>
                </a:solidFill>
              </a:rPr>
              <a:t>+91  620 421 838 </a:t>
            </a:r>
            <a:endParaRPr>
              <a:solidFill>
                <a:schemeClr val="accent3"/>
              </a:solidFill>
            </a:endParaRPr>
          </a:p>
          <a:p>
            <a:pPr marL="0" lvl="0" indent="0" algn="ctr" rtl="0">
              <a:spcBef>
                <a:spcPts val="0"/>
              </a:spcBef>
              <a:spcAft>
                <a:spcPts val="0"/>
              </a:spcAft>
              <a:buNone/>
            </a:pPr>
            <a:r>
              <a:rPr lang="es">
                <a:solidFill>
                  <a:schemeClr val="accent3"/>
                </a:solidFill>
              </a:rPr>
              <a:t>tupaginaweb.com</a:t>
            </a:r>
            <a:endParaRPr>
              <a:solidFill>
                <a:schemeClr val="accent3"/>
              </a:solidFill>
            </a:endParaRPr>
          </a:p>
          <a:p>
            <a:pPr marL="0" lvl="0" indent="0" algn="ctr" rtl="0">
              <a:spcBef>
                <a:spcPts val="0"/>
              </a:spcBef>
              <a:spcAft>
                <a:spcPts val="0"/>
              </a:spcAft>
              <a:buNone/>
            </a:pPr>
            <a:endParaRPr>
              <a:solidFill>
                <a:schemeClr val="dk1"/>
              </a:solidFill>
            </a:endParaRPr>
          </a:p>
        </p:txBody>
      </p:sp>
      <p:sp>
        <p:nvSpPr>
          <p:cNvPr id="1288" name="Google Shape;1288;p72"/>
          <p:cNvSpPr txBox="1">
            <a:spLocks noGrp="1"/>
          </p:cNvSpPr>
          <p:nvPr>
            <p:ph type="ctrTitle"/>
          </p:nvPr>
        </p:nvSpPr>
        <p:spPr>
          <a:xfrm>
            <a:off x="2430000" y="535000"/>
            <a:ext cx="4284000" cy="92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Gracias</a:t>
            </a:r>
            <a:endParaRPr/>
          </a:p>
        </p:txBody>
      </p:sp>
      <p:sp>
        <p:nvSpPr>
          <p:cNvPr id="1289" name="Google Shape;1289;p72"/>
          <p:cNvSpPr txBox="1"/>
          <p:nvPr/>
        </p:nvSpPr>
        <p:spPr>
          <a:xfrm>
            <a:off x="3072000" y="4040475"/>
            <a:ext cx="3000000" cy="2328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s" sz="1000">
                <a:solidFill>
                  <a:schemeClr val="accent3"/>
                </a:solidFill>
                <a:latin typeface="Didact Gothic"/>
                <a:ea typeface="Didact Gothic"/>
                <a:cs typeface="Didact Gothic"/>
                <a:sym typeface="Didact Gothic"/>
              </a:rPr>
              <a:t>Por favor, conserva esta diapositiva para atribuirnos</a:t>
            </a:r>
            <a:endParaRPr sz="1000">
              <a:solidFill>
                <a:schemeClr val="accent3"/>
              </a:solidFill>
              <a:latin typeface="Didact Gothic"/>
              <a:ea typeface="Didact Gothic"/>
              <a:cs typeface="Didact Gothic"/>
              <a:sym typeface="Didact Gothic"/>
            </a:endParaRPr>
          </a:p>
        </p:txBody>
      </p:sp>
      <p:grpSp>
        <p:nvGrpSpPr>
          <p:cNvPr id="1290" name="Google Shape;1290;p72"/>
          <p:cNvGrpSpPr/>
          <p:nvPr/>
        </p:nvGrpSpPr>
        <p:grpSpPr>
          <a:xfrm>
            <a:off x="4862778" y="2607981"/>
            <a:ext cx="400809" cy="402372"/>
            <a:chOff x="1190200" y="238125"/>
            <a:chExt cx="5212075" cy="5212075"/>
          </a:xfrm>
        </p:grpSpPr>
        <p:sp>
          <p:nvSpPr>
            <p:cNvPr id="1291" name="Google Shape;1291;p72"/>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2"/>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72"/>
          <p:cNvGrpSpPr/>
          <p:nvPr/>
        </p:nvGrpSpPr>
        <p:grpSpPr>
          <a:xfrm>
            <a:off x="4367709" y="2612303"/>
            <a:ext cx="393979" cy="393574"/>
            <a:chOff x="3314750" y="3817357"/>
            <a:chExt cx="356865" cy="356498"/>
          </a:xfrm>
        </p:grpSpPr>
        <p:sp>
          <p:nvSpPr>
            <p:cNvPr id="1294" name="Google Shape;1294;p7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 name="Google Shape;1295;p72"/>
            <p:cNvGrpSpPr/>
            <p:nvPr/>
          </p:nvGrpSpPr>
          <p:grpSpPr>
            <a:xfrm>
              <a:off x="3394986" y="3894612"/>
              <a:ext cx="202339" cy="202323"/>
              <a:chOff x="935197" y="1793977"/>
              <a:chExt cx="256451" cy="256430"/>
            </a:xfrm>
          </p:grpSpPr>
          <p:sp>
            <p:nvSpPr>
              <p:cNvPr id="1296" name="Google Shape;1296;p7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8" name="Google Shape;1298;p72"/>
          <p:cNvGrpSpPr/>
          <p:nvPr/>
        </p:nvGrpSpPr>
        <p:grpSpPr>
          <a:xfrm>
            <a:off x="3872639" y="2612303"/>
            <a:ext cx="393979" cy="393979"/>
            <a:chOff x="2866317" y="3817357"/>
            <a:chExt cx="356865" cy="356865"/>
          </a:xfrm>
        </p:grpSpPr>
        <p:sp>
          <p:nvSpPr>
            <p:cNvPr id="1299" name="Google Shape;1299;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72"/>
          <p:cNvSpPr txBox="1"/>
          <p:nvPr/>
        </p:nvSpPr>
        <p:spPr>
          <a:xfrm>
            <a:off x="3072000" y="3744650"/>
            <a:ext cx="3000000" cy="2328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s" sz="1000">
                <a:solidFill>
                  <a:schemeClr val="accent3"/>
                </a:solidFill>
                <a:latin typeface="Didact Gothic"/>
                <a:ea typeface="Didact Gothic"/>
                <a:cs typeface="Didact Gothic"/>
                <a:sym typeface="Didact Gothic"/>
              </a:rPr>
              <a:t>Agradecimientos a </a:t>
            </a:r>
            <a:r>
              <a:rPr lang="es" sz="1000" b="1">
                <a:solidFill>
                  <a:schemeClr val="accent3"/>
                </a:solidFill>
                <a:latin typeface="Didact Gothic"/>
                <a:ea typeface="Didact Gothic"/>
                <a:cs typeface="Didact Gothic"/>
                <a:sym typeface="Didact Gothic"/>
              </a:rPr>
              <a:t>Borja González</a:t>
            </a:r>
            <a:endParaRPr sz="1000" b="1">
              <a:solidFill>
                <a:schemeClr val="accent3"/>
              </a:solidFill>
              <a:latin typeface="Didact Gothic"/>
              <a:ea typeface="Didact Gothic"/>
              <a:cs typeface="Didact Gothic"/>
              <a:sym typeface="Didact Gothic"/>
            </a:endParaRPr>
          </a:p>
        </p:txBody>
      </p:sp>
      <p:pic>
        <p:nvPicPr>
          <p:cNvPr id="1302" name="Google Shape;1302;p72"/>
          <p:cNvPicPr preferRelativeResize="0"/>
          <p:nvPr/>
        </p:nvPicPr>
        <p:blipFill>
          <a:blip r:embed="rId7">
            <a:alphaModFix/>
          </a:blip>
          <a:stretch>
            <a:fillRect/>
          </a:stretch>
        </p:blipFill>
        <p:spPr>
          <a:xfrm>
            <a:off x="1213090" y="2768275"/>
            <a:ext cx="1534335" cy="23415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392"/>
        <p:cNvGrpSpPr/>
        <p:nvPr/>
      </p:nvGrpSpPr>
      <p:grpSpPr>
        <a:xfrm>
          <a:off x="0" y="0"/>
          <a:ext cx="0" cy="0"/>
          <a:chOff x="0" y="0"/>
          <a:chExt cx="0" cy="0"/>
        </a:xfrm>
      </p:grpSpPr>
      <p:sp>
        <p:nvSpPr>
          <p:cNvPr id="393" name="Google Shape;393;p37"/>
          <p:cNvSpPr/>
          <p:nvPr/>
        </p:nvSpPr>
        <p:spPr>
          <a:xfrm>
            <a:off x="261250" y="4528700"/>
            <a:ext cx="8523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4" name="Google Shape;394;p37"/>
          <p:cNvPicPr preferRelativeResize="0"/>
          <p:nvPr/>
        </p:nvPicPr>
        <p:blipFill>
          <a:blip r:embed="rId3">
            <a:alphaModFix/>
          </a:blip>
          <a:stretch>
            <a:fillRect/>
          </a:stretch>
        </p:blipFill>
        <p:spPr>
          <a:xfrm>
            <a:off x="317919" y="1632746"/>
            <a:ext cx="738875" cy="2967054"/>
          </a:xfrm>
          <a:prstGeom prst="rect">
            <a:avLst/>
          </a:prstGeom>
          <a:noFill/>
          <a:ln>
            <a:noFill/>
          </a:ln>
        </p:spPr>
      </p:pic>
      <p:sp>
        <p:nvSpPr>
          <p:cNvPr id="395" name="Google Shape;395;p37"/>
          <p:cNvSpPr txBox="1">
            <a:spLocks noGrp="1"/>
          </p:cNvSpPr>
          <p:nvPr>
            <p:ph type="title"/>
          </p:nvPr>
        </p:nvSpPr>
        <p:spPr>
          <a:xfrm>
            <a:off x="1113450" y="2148300"/>
            <a:ext cx="6917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La prehistoria</a:t>
            </a:r>
            <a:endParaRPr/>
          </a:p>
        </p:txBody>
      </p:sp>
      <p:pic>
        <p:nvPicPr>
          <p:cNvPr id="396" name="Google Shape;396;p37"/>
          <p:cNvPicPr preferRelativeResize="0"/>
          <p:nvPr/>
        </p:nvPicPr>
        <p:blipFill>
          <a:blip r:embed="rId4">
            <a:alphaModFix/>
          </a:blip>
          <a:stretch>
            <a:fillRect/>
          </a:stretch>
        </p:blipFill>
        <p:spPr>
          <a:xfrm>
            <a:off x="3547125" y="675650"/>
            <a:ext cx="2049650" cy="1559399"/>
          </a:xfrm>
          <a:prstGeom prst="rect">
            <a:avLst/>
          </a:prstGeom>
          <a:noFill/>
          <a:ln>
            <a:noFill/>
          </a:ln>
        </p:spPr>
      </p:pic>
      <p:sp>
        <p:nvSpPr>
          <p:cNvPr id="397" name="Google Shape;397;p37"/>
          <p:cNvSpPr txBox="1">
            <a:spLocks noGrp="1"/>
          </p:cNvSpPr>
          <p:nvPr>
            <p:ph type="title" idx="2"/>
          </p:nvPr>
        </p:nvSpPr>
        <p:spPr>
          <a:xfrm>
            <a:off x="2996500" y="993700"/>
            <a:ext cx="315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01.</a:t>
            </a:r>
            <a:endParaRPr/>
          </a:p>
        </p:txBody>
      </p:sp>
      <p:sp>
        <p:nvSpPr>
          <p:cNvPr id="398" name="Google Shape;398;p37"/>
          <p:cNvSpPr txBox="1">
            <a:spLocks noGrp="1"/>
          </p:cNvSpPr>
          <p:nvPr>
            <p:ph type="subTitle" idx="1"/>
          </p:nvPr>
        </p:nvSpPr>
        <p:spPr>
          <a:xfrm>
            <a:off x="2917425" y="2940450"/>
            <a:ext cx="33093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Describe en qué consiste esta sección si lo necesitas.</a:t>
            </a:r>
            <a:endParaRPr/>
          </a:p>
        </p:txBody>
      </p:sp>
      <p:sp>
        <p:nvSpPr>
          <p:cNvPr id="399" name="Google Shape;399;p37"/>
          <p:cNvSpPr/>
          <p:nvPr/>
        </p:nvSpPr>
        <p:spPr>
          <a:xfrm>
            <a:off x="5991738" y="4599800"/>
            <a:ext cx="7389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0" name="Google Shape;400;p37"/>
          <p:cNvPicPr preferRelativeResize="0"/>
          <p:nvPr/>
        </p:nvPicPr>
        <p:blipFill>
          <a:blip r:embed="rId5">
            <a:alphaModFix/>
          </a:blip>
          <a:stretch>
            <a:fillRect/>
          </a:stretch>
        </p:blipFill>
        <p:spPr>
          <a:xfrm>
            <a:off x="5946263" y="3680400"/>
            <a:ext cx="829830" cy="1010700"/>
          </a:xfrm>
          <a:prstGeom prst="rect">
            <a:avLst/>
          </a:prstGeom>
          <a:noFill/>
          <a:ln>
            <a:noFill/>
          </a:ln>
        </p:spPr>
      </p:pic>
      <p:pic>
        <p:nvPicPr>
          <p:cNvPr id="401" name="Google Shape;401;p37"/>
          <p:cNvPicPr preferRelativeResize="0"/>
          <p:nvPr/>
        </p:nvPicPr>
        <p:blipFill>
          <a:blip r:embed="rId6">
            <a:alphaModFix/>
          </a:blip>
          <a:stretch>
            <a:fillRect/>
          </a:stretch>
        </p:blipFill>
        <p:spPr>
          <a:xfrm>
            <a:off x="1113452" y="3816350"/>
            <a:ext cx="1120425" cy="9864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700" scaled="0"/>
        </a:gradFill>
        <a:effectLst/>
      </p:bgPr>
    </p:bg>
    <p:spTree>
      <p:nvGrpSpPr>
        <p:cNvPr id="1" name="Shape 1306"/>
        <p:cNvGrpSpPr/>
        <p:nvPr/>
      </p:nvGrpSpPr>
      <p:grpSpPr>
        <a:xfrm>
          <a:off x="0" y="0"/>
          <a:ext cx="0" cy="0"/>
          <a:chOff x="0" y="0"/>
          <a:chExt cx="0" cy="0"/>
        </a:xfrm>
      </p:grpSpPr>
      <p:pic>
        <p:nvPicPr>
          <p:cNvPr id="1307" name="Google Shape;1307;p73"/>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pic>
        <p:nvPicPr>
          <p:cNvPr id="1308" name="Google Shape;1308;p73"/>
          <p:cNvPicPr preferRelativeResize="0"/>
          <p:nvPr/>
        </p:nvPicPr>
        <p:blipFill>
          <a:blip r:embed="rId4">
            <a:alphaModFix/>
          </a:blip>
          <a:stretch>
            <a:fillRect/>
          </a:stretch>
        </p:blipFill>
        <p:spPr>
          <a:xfrm>
            <a:off x="7958525" y="562375"/>
            <a:ext cx="1404848" cy="330150"/>
          </a:xfrm>
          <a:prstGeom prst="rect">
            <a:avLst/>
          </a:prstGeom>
          <a:noFill/>
          <a:ln>
            <a:noFill/>
          </a:ln>
        </p:spPr>
      </p:pic>
      <p:sp>
        <p:nvSpPr>
          <p:cNvPr id="1309" name="Google Shape;1309;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Pack de iconos</a:t>
            </a:r>
            <a:endParaRPr/>
          </a:p>
        </p:txBody>
      </p:sp>
      <p:grpSp>
        <p:nvGrpSpPr>
          <p:cNvPr id="1310" name="Google Shape;1310;p73"/>
          <p:cNvGrpSpPr/>
          <p:nvPr/>
        </p:nvGrpSpPr>
        <p:grpSpPr>
          <a:xfrm>
            <a:off x="737559" y="1358783"/>
            <a:ext cx="375706" cy="330866"/>
            <a:chOff x="737559" y="1563725"/>
            <a:chExt cx="375706" cy="330866"/>
          </a:xfrm>
        </p:grpSpPr>
        <p:sp>
          <p:nvSpPr>
            <p:cNvPr id="1311" name="Google Shape;1311;p73"/>
            <p:cNvSpPr/>
            <p:nvPr/>
          </p:nvSpPr>
          <p:spPr>
            <a:xfrm>
              <a:off x="818519" y="1831717"/>
              <a:ext cx="29257" cy="25892"/>
            </a:xfrm>
            <a:custGeom>
              <a:avLst/>
              <a:gdLst/>
              <a:ahLst/>
              <a:cxnLst/>
              <a:rect l="l" t="t" r="r" b="b"/>
              <a:pathLst>
                <a:path w="1087" h="962" extrusionOk="0">
                  <a:moveTo>
                    <a:pt x="528" y="0"/>
                  </a:moveTo>
                  <a:cubicBezTo>
                    <a:pt x="342" y="0"/>
                    <a:pt x="125" y="496"/>
                    <a:pt x="1" y="962"/>
                  </a:cubicBezTo>
                  <a:cubicBezTo>
                    <a:pt x="311" y="931"/>
                    <a:pt x="652" y="900"/>
                    <a:pt x="1087" y="869"/>
                  </a:cubicBezTo>
                  <a:cubicBezTo>
                    <a:pt x="931" y="434"/>
                    <a:pt x="714" y="0"/>
                    <a:pt x="528"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3"/>
            <p:cNvSpPr/>
            <p:nvPr/>
          </p:nvSpPr>
          <p:spPr>
            <a:xfrm>
              <a:off x="867801" y="1825823"/>
              <a:ext cx="29230" cy="26780"/>
            </a:xfrm>
            <a:custGeom>
              <a:avLst/>
              <a:gdLst/>
              <a:ahLst/>
              <a:cxnLst/>
              <a:rect l="l" t="t" r="r" b="b"/>
              <a:pathLst>
                <a:path w="1086" h="995" extrusionOk="0">
                  <a:moveTo>
                    <a:pt x="393" y="0"/>
                  </a:moveTo>
                  <a:cubicBezTo>
                    <a:pt x="386" y="0"/>
                    <a:pt x="379" y="1"/>
                    <a:pt x="372" y="2"/>
                  </a:cubicBezTo>
                  <a:cubicBezTo>
                    <a:pt x="186" y="33"/>
                    <a:pt x="62" y="529"/>
                    <a:pt x="0" y="995"/>
                  </a:cubicBezTo>
                  <a:cubicBezTo>
                    <a:pt x="341" y="964"/>
                    <a:pt x="713" y="902"/>
                    <a:pt x="1086" y="809"/>
                  </a:cubicBezTo>
                  <a:cubicBezTo>
                    <a:pt x="876" y="390"/>
                    <a:pt x="581" y="0"/>
                    <a:pt x="393"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3"/>
            <p:cNvSpPr/>
            <p:nvPr/>
          </p:nvSpPr>
          <p:spPr>
            <a:xfrm>
              <a:off x="916221" y="1815676"/>
              <a:ext cx="27561" cy="27749"/>
            </a:xfrm>
            <a:custGeom>
              <a:avLst/>
              <a:gdLst/>
              <a:ahLst/>
              <a:cxnLst/>
              <a:rect l="l" t="t" r="r" b="b"/>
              <a:pathLst>
                <a:path w="1024" h="1031" extrusionOk="0">
                  <a:moveTo>
                    <a:pt x="381" y="0"/>
                  </a:moveTo>
                  <a:cubicBezTo>
                    <a:pt x="368" y="0"/>
                    <a:pt x="354" y="2"/>
                    <a:pt x="341" y="7"/>
                  </a:cubicBezTo>
                  <a:cubicBezTo>
                    <a:pt x="155" y="38"/>
                    <a:pt x="31" y="534"/>
                    <a:pt x="0" y="1030"/>
                  </a:cubicBezTo>
                  <a:cubicBezTo>
                    <a:pt x="186" y="968"/>
                    <a:pt x="403" y="937"/>
                    <a:pt x="621" y="875"/>
                  </a:cubicBezTo>
                  <a:lnTo>
                    <a:pt x="652" y="875"/>
                  </a:lnTo>
                  <a:cubicBezTo>
                    <a:pt x="776" y="813"/>
                    <a:pt x="900" y="782"/>
                    <a:pt x="1024" y="720"/>
                  </a:cubicBezTo>
                  <a:cubicBezTo>
                    <a:pt x="822" y="374"/>
                    <a:pt x="566" y="0"/>
                    <a:pt x="381"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3"/>
            <p:cNvSpPr/>
            <p:nvPr/>
          </p:nvSpPr>
          <p:spPr>
            <a:xfrm>
              <a:off x="785979" y="1791641"/>
              <a:ext cx="32567" cy="30898"/>
            </a:xfrm>
            <a:custGeom>
              <a:avLst/>
              <a:gdLst/>
              <a:ahLst/>
              <a:cxnLst/>
              <a:rect l="l" t="t" r="r" b="b"/>
              <a:pathLst>
                <a:path w="1210" h="1148" extrusionOk="0">
                  <a:moveTo>
                    <a:pt x="0" y="0"/>
                  </a:moveTo>
                  <a:lnTo>
                    <a:pt x="0" y="0"/>
                  </a:lnTo>
                  <a:cubicBezTo>
                    <a:pt x="186" y="528"/>
                    <a:pt x="434" y="1148"/>
                    <a:pt x="683" y="1148"/>
                  </a:cubicBezTo>
                  <a:cubicBezTo>
                    <a:pt x="900" y="1148"/>
                    <a:pt x="1055" y="621"/>
                    <a:pt x="1210" y="124"/>
                  </a:cubicBezTo>
                  <a:cubicBezTo>
                    <a:pt x="776" y="124"/>
                    <a:pt x="403" y="62"/>
                    <a:pt x="0"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3"/>
            <p:cNvSpPr/>
            <p:nvPr/>
          </p:nvSpPr>
          <p:spPr>
            <a:xfrm>
              <a:off x="836068" y="1794144"/>
              <a:ext cx="31760" cy="28395"/>
            </a:xfrm>
            <a:custGeom>
              <a:avLst/>
              <a:gdLst/>
              <a:ahLst/>
              <a:cxnLst/>
              <a:rect l="l" t="t" r="r" b="b"/>
              <a:pathLst>
                <a:path w="1180" h="1055" extrusionOk="0">
                  <a:moveTo>
                    <a:pt x="1179" y="0"/>
                  </a:moveTo>
                  <a:lnTo>
                    <a:pt x="1179" y="0"/>
                  </a:lnTo>
                  <a:cubicBezTo>
                    <a:pt x="745" y="31"/>
                    <a:pt x="373" y="62"/>
                    <a:pt x="0" y="62"/>
                  </a:cubicBezTo>
                  <a:cubicBezTo>
                    <a:pt x="186" y="528"/>
                    <a:pt x="435" y="1055"/>
                    <a:pt x="621" y="1055"/>
                  </a:cubicBezTo>
                  <a:cubicBezTo>
                    <a:pt x="838" y="1055"/>
                    <a:pt x="1024" y="497"/>
                    <a:pt x="1179"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3"/>
            <p:cNvSpPr/>
            <p:nvPr/>
          </p:nvSpPr>
          <p:spPr>
            <a:xfrm>
              <a:off x="882819" y="1789972"/>
              <a:ext cx="30925" cy="27615"/>
            </a:xfrm>
            <a:custGeom>
              <a:avLst/>
              <a:gdLst/>
              <a:ahLst/>
              <a:cxnLst/>
              <a:rect l="l" t="t" r="r" b="b"/>
              <a:pathLst>
                <a:path w="1149" h="1026" extrusionOk="0">
                  <a:moveTo>
                    <a:pt x="1148" y="0"/>
                  </a:moveTo>
                  <a:lnTo>
                    <a:pt x="900" y="31"/>
                  </a:lnTo>
                  <a:cubicBezTo>
                    <a:pt x="590" y="62"/>
                    <a:pt x="311" y="93"/>
                    <a:pt x="0" y="124"/>
                  </a:cubicBezTo>
                  <a:cubicBezTo>
                    <a:pt x="211" y="575"/>
                    <a:pt x="479" y="1025"/>
                    <a:pt x="665" y="1025"/>
                  </a:cubicBezTo>
                  <a:cubicBezTo>
                    <a:pt x="671" y="1025"/>
                    <a:pt x="677" y="1025"/>
                    <a:pt x="683" y="1024"/>
                  </a:cubicBezTo>
                  <a:cubicBezTo>
                    <a:pt x="900" y="1024"/>
                    <a:pt x="1055" y="497"/>
                    <a:pt x="1148"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3"/>
            <p:cNvSpPr/>
            <p:nvPr/>
          </p:nvSpPr>
          <p:spPr>
            <a:xfrm>
              <a:off x="930405" y="1783297"/>
              <a:ext cx="29257" cy="26727"/>
            </a:xfrm>
            <a:custGeom>
              <a:avLst/>
              <a:gdLst/>
              <a:ahLst/>
              <a:cxnLst/>
              <a:rect l="l" t="t" r="r" b="b"/>
              <a:pathLst>
                <a:path w="1087" h="993" extrusionOk="0">
                  <a:moveTo>
                    <a:pt x="1086" y="0"/>
                  </a:moveTo>
                  <a:lnTo>
                    <a:pt x="1086" y="0"/>
                  </a:lnTo>
                  <a:cubicBezTo>
                    <a:pt x="745" y="31"/>
                    <a:pt x="373" y="93"/>
                    <a:pt x="0" y="155"/>
                  </a:cubicBezTo>
                  <a:cubicBezTo>
                    <a:pt x="218" y="589"/>
                    <a:pt x="435" y="993"/>
                    <a:pt x="652" y="993"/>
                  </a:cubicBezTo>
                  <a:cubicBezTo>
                    <a:pt x="838" y="993"/>
                    <a:pt x="993" y="465"/>
                    <a:pt x="1086"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3"/>
            <p:cNvSpPr/>
            <p:nvPr/>
          </p:nvSpPr>
          <p:spPr>
            <a:xfrm>
              <a:off x="791389" y="1732347"/>
              <a:ext cx="316870" cy="162244"/>
            </a:xfrm>
            <a:custGeom>
              <a:avLst/>
              <a:gdLst/>
              <a:ahLst/>
              <a:cxnLst/>
              <a:rect l="l" t="t" r="r" b="b"/>
              <a:pathLst>
                <a:path w="11773" h="6028" extrusionOk="0">
                  <a:moveTo>
                    <a:pt x="11152" y="1"/>
                  </a:moveTo>
                  <a:lnTo>
                    <a:pt x="11152" y="1"/>
                  </a:lnTo>
                  <a:cubicBezTo>
                    <a:pt x="10377" y="652"/>
                    <a:pt x="9446" y="1118"/>
                    <a:pt x="8485" y="1366"/>
                  </a:cubicBezTo>
                  <a:cubicBezTo>
                    <a:pt x="8174" y="2172"/>
                    <a:pt x="7368" y="3351"/>
                    <a:pt x="5290" y="3971"/>
                  </a:cubicBezTo>
                  <a:cubicBezTo>
                    <a:pt x="1877" y="4964"/>
                    <a:pt x="264" y="4313"/>
                    <a:pt x="109" y="5212"/>
                  </a:cubicBezTo>
                  <a:cubicBezTo>
                    <a:pt x="1" y="5734"/>
                    <a:pt x="731" y="6028"/>
                    <a:pt x="2013" y="6028"/>
                  </a:cubicBezTo>
                  <a:cubicBezTo>
                    <a:pt x="2558" y="6028"/>
                    <a:pt x="3203" y="5975"/>
                    <a:pt x="3925" y="5863"/>
                  </a:cubicBezTo>
                  <a:cubicBezTo>
                    <a:pt x="6251" y="5522"/>
                    <a:pt x="11773" y="3909"/>
                    <a:pt x="1115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3"/>
            <p:cNvSpPr/>
            <p:nvPr/>
          </p:nvSpPr>
          <p:spPr>
            <a:xfrm>
              <a:off x="916221" y="1825016"/>
              <a:ext cx="27561" cy="18410"/>
            </a:xfrm>
            <a:custGeom>
              <a:avLst/>
              <a:gdLst/>
              <a:ahLst/>
              <a:cxnLst/>
              <a:rect l="l" t="t" r="r" b="b"/>
              <a:pathLst>
                <a:path w="1024" h="684" extrusionOk="0">
                  <a:moveTo>
                    <a:pt x="807" y="1"/>
                  </a:moveTo>
                  <a:cubicBezTo>
                    <a:pt x="683" y="32"/>
                    <a:pt x="558" y="63"/>
                    <a:pt x="465" y="94"/>
                  </a:cubicBezTo>
                  <a:lnTo>
                    <a:pt x="62" y="218"/>
                  </a:lnTo>
                  <a:cubicBezTo>
                    <a:pt x="31" y="373"/>
                    <a:pt x="31" y="528"/>
                    <a:pt x="0" y="683"/>
                  </a:cubicBezTo>
                  <a:cubicBezTo>
                    <a:pt x="217" y="621"/>
                    <a:pt x="403" y="590"/>
                    <a:pt x="621" y="528"/>
                  </a:cubicBezTo>
                  <a:cubicBezTo>
                    <a:pt x="776" y="466"/>
                    <a:pt x="900" y="435"/>
                    <a:pt x="1024" y="373"/>
                  </a:cubicBezTo>
                  <a:cubicBezTo>
                    <a:pt x="962" y="249"/>
                    <a:pt x="869" y="125"/>
                    <a:pt x="807" y="1"/>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3"/>
            <p:cNvSpPr/>
            <p:nvPr/>
          </p:nvSpPr>
          <p:spPr>
            <a:xfrm>
              <a:off x="867801" y="1836724"/>
              <a:ext cx="30064" cy="15880"/>
            </a:xfrm>
            <a:custGeom>
              <a:avLst/>
              <a:gdLst/>
              <a:ahLst/>
              <a:cxnLst/>
              <a:rect l="l" t="t" r="r" b="b"/>
              <a:pathLst>
                <a:path w="1117" h="590" extrusionOk="0">
                  <a:moveTo>
                    <a:pt x="869" y="0"/>
                  </a:moveTo>
                  <a:cubicBezTo>
                    <a:pt x="589" y="62"/>
                    <a:pt x="310" y="124"/>
                    <a:pt x="93" y="155"/>
                  </a:cubicBezTo>
                  <a:cubicBezTo>
                    <a:pt x="62" y="279"/>
                    <a:pt x="31" y="435"/>
                    <a:pt x="0" y="590"/>
                  </a:cubicBezTo>
                  <a:cubicBezTo>
                    <a:pt x="341" y="559"/>
                    <a:pt x="713" y="497"/>
                    <a:pt x="1117" y="404"/>
                  </a:cubicBezTo>
                  <a:cubicBezTo>
                    <a:pt x="1024" y="279"/>
                    <a:pt x="931" y="124"/>
                    <a:pt x="869" y="31"/>
                  </a:cubicBezTo>
                  <a:lnTo>
                    <a:pt x="869"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3"/>
            <p:cNvSpPr/>
            <p:nvPr/>
          </p:nvSpPr>
          <p:spPr>
            <a:xfrm>
              <a:off x="818519" y="1845067"/>
              <a:ext cx="29257" cy="13377"/>
            </a:xfrm>
            <a:custGeom>
              <a:avLst/>
              <a:gdLst/>
              <a:ahLst/>
              <a:cxnLst/>
              <a:rect l="l" t="t" r="r" b="b"/>
              <a:pathLst>
                <a:path w="1087" h="497" extrusionOk="0">
                  <a:moveTo>
                    <a:pt x="931" y="0"/>
                  </a:moveTo>
                  <a:lnTo>
                    <a:pt x="156" y="62"/>
                  </a:lnTo>
                  <a:cubicBezTo>
                    <a:pt x="94" y="187"/>
                    <a:pt x="32" y="342"/>
                    <a:pt x="1" y="497"/>
                  </a:cubicBezTo>
                  <a:cubicBezTo>
                    <a:pt x="311" y="435"/>
                    <a:pt x="652" y="435"/>
                    <a:pt x="1087" y="373"/>
                  </a:cubicBezTo>
                  <a:cubicBezTo>
                    <a:pt x="1056" y="249"/>
                    <a:pt x="993" y="125"/>
                    <a:pt x="931"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3"/>
            <p:cNvSpPr/>
            <p:nvPr/>
          </p:nvSpPr>
          <p:spPr>
            <a:xfrm>
              <a:off x="791335" y="1741552"/>
              <a:ext cx="307746" cy="152877"/>
            </a:xfrm>
            <a:custGeom>
              <a:avLst/>
              <a:gdLst/>
              <a:ahLst/>
              <a:cxnLst/>
              <a:rect l="l" t="t" r="r" b="b"/>
              <a:pathLst>
                <a:path w="11434" h="5680" extrusionOk="0">
                  <a:moveTo>
                    <a:pt x="11185" y="0"/>
                  </a:moveTo>
                  <a:lnTo>
                    <a:pt x="11185" y="0"/>
                  </a:lnTo>
                  <a:cubicBezTo>
                    <a:pt x="10968" y="3288"/>
                    <a:pt x="6067" y="4715"/>
                    <a:pt x="3927" y="5025"/>
                  </a:cubicBezTo>
                  <a:cubicBezTo>
                    <a:pt x="3222" y="5134"/>
                    <a:pt x="2593" y="5185"/>
                    <a:pt x="2058" y="5185"/>
                  </a:cubicBezTo>
                  <a:cubicBezTo>
                    <a:pt x="1063" y="5185"/>
                    <a:pt x="395" y="5007"/>
                    <a:pt x="173" y="4684"/>
                  </a:cubicBezTo>
                  <a:cubicBezTo>
                    <a:pt x="142" y="4746"/>
                    <a:pt x="111" y="4808"/>
                    <a:pt x="111" y="4839"/>
                  </a:cubicBezTo>
                  <a:cubicBezTo>
                    <a:pt x="1" y="5369"/>
                    <a:pt x="756" y="5679"/>
                    <a:pt x="2074" y="5679"/>
                  </a:cubicBezTo>
                  <a:cubicBezTo>
                    <a:pt x="2606" y="5679"/>
                    <a:pt x="3230" y="5629"/>
                    <a:pt x="3927" y="5521"/>
                  </a:cubicBezTo>
                  <a:cubicBezTo>
                    <a:pt x="6160" y="5180"/>
                    <a:pt x="11433" y="3660"/>
                    <a:pt x="11185"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3"/>
            <p:cNvSpPr/>
            <p:nvPr/>
          </p:nvSpPr>
          <p:spPr>
            <a:xfrm>
              <a:off x="737559" y="1563725"/>
              <a:ext cx="375706" cy="232007"/>
            </a:xfrm>
            <a:custGeom>
              <a:avLst/>
              <a:gdLst/>
              <a:ahLst/>
              <a:cxnLst/>
              <a:rect l="l" t="t" r="r" b="b"/>
              <a:pathLst>
                <a:path w="13959" h="8620" extrusionOk="0">
                  <a:moveTo>
                    <a:pt x="9616" y="0"/>
                  </a:moveTo>
                  <a:cubicBezTo>
                    <a:pt x="6576" y="0"/>
                    <a:pt x="5552" y="1954"/>
                    <a:pt x="3846" y="2854"/>
                  </a:cubicBezTo>
                  <a:cubicBezTo>
                    <a:pt x="2451" y="3598"/>
                    <a:pt x="0" y="4467"/>
                    <a:pt x="0" y="6638"/>
                  </a:cubicBezTo>
                  <a:cubicBezTo>
                    <a:pt x="0" y="7728"/>
                    <a:pt x="632" y="8619"/>
                    <a:pt x="3585" y="8619"/>
                  </a:cubicBezTo>
                  <a:cubicBezTo>
                    <a:pt x="4332" y="8619"/>
                    <a:pt x="5227" y="8562"/>
                    <a:pt x="6297" y="8437"/>
                  </a:cubicBezTo>
                  <a:cubicBezTo>
                    <a:pt x="11601" y="7817"/>
                    <a:pt x="13959" y="6576"/>
                    <a:pt x="13959" y="4405"/>
                  </a:cubicBezTo>
                  <a:cubicBezTo>
                    <a:pt x="13959" y="2264"/>
                    <a:pt x="13400" y="0"/>
                    <a:pt x="961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3"/>
            <p:cNvSpPr/>
            <p:nvPr/>
          </p:nvSpPr>
          <p:spPr>
            <a:xfrm>
              <a:off x="785979" y="1791641"/>
              <a:ext cx="32567" cy="15880"/>
            </a:xfrm>
            <a:custGeom>
              <a:avLst/>
              <a:gdLst/>
              <a:ahLst/>
              <a:cxnLst/>
              <a:rect l="l" t="t" r="r" b="b"/>
              <a:pathLst>
                <a:path w="1210" h="590" extrusionOk="0">
                  <a:moveTo>
                    <a:pt x="0" y="0"/>
                  </a:moveTo>
                  <a:lnTo>
                    <a:pt x="0" y="0"/>
                  </a:lnTo>
                  <a:cubicBezTo>
                    <a:pt x="31" y="155"/>
                    <a:pt x="93" y="310"/>
                    <a:pt x="186" y="466"/>
                  </a:cubicBezTo>
                  <a:cubicBezTo>
                    <a:pt x="465" y="528"/>
                    <a:pt x="776" y="559"/>
                    <a:pt x="1055" y="590"/>
                  </a:cubicBezTo>
                  <a:cubicBezTo>
                    <a:pt x="1117" y="435"/>
                    <a:pt x="1148" y="279"/>
                    <a:pt x="1210" y="124"/>
                  </a:cubicBezTo>
                  <a:cubicBezTo>
                    <a:pt x="776" y="124"/>
                    <a:pt x="403" y="62"/>
                    <a:pt x="0"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3"/>
            <p:cNvSpPr/>
            <p:nvPr/>
          </p:nvSpPr>
          <p:spPr>
            <a:xfrm>
              <a:off x="836068" y="1794144"/>
              <a:ext cx="31760" cy="13377"/>
            </a:xfrm>
            <a:custGeom>
              <a:avLst/>
              <a:gdLst/>
              <a:ahLst/>
              <a:cxnLst/>
              <a:rect l="l" t="t" r="r" b="b"/>
              <a:pathLst>
                <a:path w="1180" h="497" extrusionOk="0">
                  <a:moveTo>
                    <a:pt x="1179" y="0"/>
                  </a:moveTo>
                  <a:cubicBezTo>
                    <a:pt x="745" y="31"/>
                    <a:pt x="373" y="62"/>
                    <a:pt x="0" y="62"/>
                  </a:cubicBezTo>
                  <a:cubicBezTo>
                    <a:pt x="62" y="217"/>
                    <a:pt x="124" y="373"/>
                    <a:pt x="186" y="497"/>
                  </a:cubicBezTo>
                  <a:cubicBezTo>
                    <a:pt x="466" y="497"/>
                    <a:pt x="745" y="497"/>
                    <a:pt x="1024" y="466"/>
                  </a:cubicBezTo>
                  <a:cubicBezTo>
                    <a:pt x="1086" y="310"/>
                    <a:pt x="1117" y="155"/>
                    <a:pt x="1179"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3"/>
            <p:cNvSpPr/>
            <p:nvPr/>
          </p:nvSpPr>
          <p:spPr>
            <a:xfrm>
              <a:off x="882819" y="1789972"/>
              <a:ext cx="30925" cy="15045"/>
            </a:xfrm>
            <a:custGeom>
              <a:avLst/>
              <a:gdLst/>
              <a:ahLst/>
              <a:cxnLst/>
              <a:rect l="l" t="t" r="r" b="b"/>
              <a:pathLst>
                <a:path w="1149" h="559" extrusionOk="0">
                  <a:moveTo>
                    <a:pt x="1148" y="0"/>
                  </a:moveTo>
                  <a:lnTo>
                    <a:pt x="900" y="31"/>
                  </a:lnTo>
                  <a:cubicBezTo>
                    <a:pt x="590" y="62"/>
                    <a:pt x="311" y="93"/>
                    <a:pt x="0" y="124"/>
                  </a:cubicBezTo>
                  <a:cubicBezTo>
                    <a:pt x="93" y="248"/>
                    <a:pt x="155" y="403"/>
                    <a:pt x="217" y="559"/>
                  </a:cubicBezTo>
                  <a:cubicBezTo>
                    <a:pt x="435" y="528"/>
                    <a:pt x="652" y="497"/>
                    <a:pt x="900" y="465"/>
                  </a:cubicBezTo>
                  <a:lnTo>
                    <a:pt x="1055" y="465"/>
                  </a:lnTo>
                  <a:cubicBezTo>
                    <a:pt x="1086" y="310"/>
                    <a:pt x="1117" y="155"/>
                    <a:pt x="1148"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3"/>
            <p:cNvSpPr/>
            <p:nvPr/>
          </p:nvSpPr>
          <p:spPr>
            <a:xfrm>
              <a:off x="930405" y="1783297"/>
              <a:ext cx="29257" cy="15880"/>
            </a:xfrm>
            <a:custGeom>
              <a:avLst/>
              <a:gdLst/>
              <a:ahLst/>
              <a:cxnLst/>
              <a:rect l="l" t="t" r="r" b="b"/>
              <a:pathLst>
                <a:path w="1087" h="590" extrusionOk="0">
                  <a:moveTo>
                    <a:pt x="1086" y="0"/>
                  </a:moveTo>
                  <a:lnTo>
                    <a:pt x="1086" y="0"/>
                  </a:lnTo>
                  <a:cubicBezTo>
                    <a:pt x="745" y="31"/>
                    <a:pt x="373" y="93"/>
                    <a:pt x="0" y="155"/>
                  </a:cubicBezTo>
                  <a:cubicBezTo>
                    <a:pt x="63" y="310"/>
                    <a:pt x="156" y="465"/>
                    <a:pt x="218" y="589"/>
                  </a:cubicBezTo>
                  <a:cubicBezTo>
                    <a:pt x="466" y="527"/>
                    <a:pt x="745" y="496"/>
                    <a:pt x="962" y="465"/>
                  </a:cubicBezTo>
                  <a:cubicBezTo>
                    <a:pt x="1024" y="310"/>
                    <a:pt x="1055" y="155"/>
                    <a:pt x="1086"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3"/>
            <p:cNvSpPr/>
            <p:nvPr/>
          </p:nvSpPr>
          <p:spPr>
            <a:xfrm>
              <a:off x="737559" y="1673080"/>
              <a:ext cx="375706" cy="122652"/>
            </a:xfrm>
            <a:custGeom>
              <a:avLst/>
              <a:gdLst/>
              <a:ahLst/>
              <a:cxnLst/>
              <a:rect l="l" t="t" r="r" b="b"/>
              <a:pathLst>
                <a:path w="13959" h="4557" extrusionOk="0">
                  <a:moveTo>
                    <a:pt x="13959" y="1"/>
                  </a:moveTo>
                  <a:cubicBezTo>
                    <a:pt x="13835" y="2048"/>
                    <a:pt x="11477" y="3258"/>
                    <a:pt x="6297" y="3847"/>
                  </a:cubicBezTo>
                  <a:cubicBezTo>
                    <a:pt x="5216" y="3974"/>
                    <a:pt x="4315" y="4032"/>
                    <a:pt x="3566" y="4032"/>
                  </a:cubicBezTo>
                  <a:cubicBezTo>
                    <a:pt x="852" y="4032"/>
                    <a:pt x="122" y="3275"/>
                    <a:pt x="0" y="2327"/>
                  </a:cubicBezTo>
                  <a:lnTo>
                    <a:pt x="0" y="2575"/>
                  </a:lnTo>
                  <a:cubicBezTo>
                    <a:pt x="0" y="3665"/>
                    <a:pt x="632" y="4556"/>
                    <a:pt x="3585" y="4556"/>
                  </a:cubicBezTo>
                  <a:cubicBezTo>
                    <a:pt x="4332" y="4556"/>
                    <a:pt x="5227" y="4499"/>
                    <a:pt x="6297" y="4374"/>
                  </a:cubicBezTo>
                  <a:cubicBezTo>
                    <a:pt x="11601" y="3754"/>
                    <a:pt x="13959" y="2513"/>
                    <a:pt x="13959" y="342"/>
                  </a:cubicBezTo>
                  <a:lnTo>
                    <a:pt x="13959"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3"/>
            <p:cNvSpPr/>
            <p:nvPr/>
          </p:nvSpPr>
          <p:spPr>
            <a:xfrm>
              <a:off x="766977" y="1716064"/>
              <a:ext cx="56952" cy="41099"/>
            </a:xfrm>
            <a:custGeom>
              <a:avLst/>
              <a:gdLst/>
              <a:ahLst/>
              <a:cxnLst/>
              <a:rect l="l" t="t" r="r" b="b"/>
              <a:pathLst>
                <a:path w="2116" h="1527" extrusionOk="0">
                  <a:moveTo>
                    <a:pt x="1297" y="0"/>
                  </a:moveTo>
                  <a:cubicBezTo>
                    <a:pt x="650" y="0"/>
                    <a:pt x="1" y="1301"/>
                    <a:pt x="613" y="1505"/>
                  </a:cubicBezTo>
                  <a:cubicBezTo>
                    <a:pt x="645" y="1520"/>
                    <a:pt x="680" y="1526"/>
                    <a:pt x="717" y="1526"/>
                  </a:cubicBezTo>
                  <a:cubicBezTo>
                    <a:pt x="1239" y="1526"/>
                    <a:pt x="2115" y="161"/>
                    <a:pt x="1420" y="17"/>
                  </a:cubicBezTo>
                  <a:cubicBezTo>
                    <a:pt x="1379" y="5"/>
                    <a:pt x="1338" y="0"/>
                    <a:pt x="1297"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3"/>
            <p:cNvSpPr/>
            <p:nvPr/>
          </p:nvSpPr>
          <p:spPr>
            <a:xfrm>
              <a:off x="775105" y="1719832"/>
              <a:ext cx="42903" cy="37304"/>
            </a:xfrm>
            <a:custGeom>
              <a:avLst/>
              <a:gdLst/>
              <a:ahLst/>
              <a:cxnLst/>
              <a:rect l="l" t="t" r="r" b="b"/>
              <a:pathLst>
                <a:path w="1594" h="1386" extrusionOk="0">
                  <a:moveTo>
                    <a:pt x="1335" y="1"/>
                  </a:moveTo>
                  <a:lnTo>
                    <a:pt x="1335" y="1"/>
                  </a:lnTo>
                  <a:cubicBezTo>
                    <a:pt x="1167" y="419"/>
                    <a:pt x="724" y="888"/>
                    <a:pt x="411" y="888"/>
                  </a:cubicBezTo>
                  <a:cubicBezTo>
                    <a:pt x="376" y="888"/>
                    <a:pt x="342" y="882"/>
                    <a:pt x="311" y="869"/>
                  </a:cubicBezTo>
                  <a:cubicBezTo>
                    <a:pt x="218" y="838"/>
                    <a:pt x="156" y="776"/>
                    <a:pt x="125" y="714"/>
                  </a:cubicBezTo>
                  <a:lnTo>
                    <a:pt x="125" y="714"/>
                  </a:lnTo>
                  <a:cubicBezTo>
                    <a:pt x="1" y="993"/>
                    <a:pt x="63" y="1272"/>
                    <a:pt x="311" y="1365"/>
                  </a:cubicBezTo>
                  <a:cubicBezTo>
                    <a:pt x="342" y="1379"/>
                    <a:pt x="376" y="1385"/>
                    <a:pt x="412" y="1385"/>
                  </a:cubicBezTo>
                  <a:cubicBezTo>
                    <a:pt x="865" y="1385"/>
                    <a:pt x="1594" y="346"/>
                    <a:pt x="1335"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3"/>
            <p:cNvSpPr/>
            <p:nvPr/>
          </p:nvSpPr>
          <p:spPr>
            <a:xfrm>
              <a:off x="823526" y="1626760"/>
              <a:ext cx="160333" cy="124886"/>
            </a:xfrm>
            <a:custGeom>
              <a:avLst/>
              <a:gdLst/>
              <a:ahLst/>
              <a:cxnLst/>
              <a:rect l="l" t="t" r="r" b="b"/>
              <a:pathLst>
                <a:path w="5957" h="4640" extrusionOk="0">
                  <a:moveTo>
                    <a:pt x="4536" y="1"/>
                  </a:moveTo>
                  <a:cubicBezTo>
                    <a:pt x="3832" y="1"/>
                    <a:pt x="3268" y="1004"/>
                    <a:pt x="2514" y="1846"/>
                  </a:cubicBezTo>
                  <a:cubicBezTo>
                    <a:pt x="1924" y="2497"/>
                    <a:pt x="1" y="3583"/>
                    <a:pt x="932" y="4389"/>
                  </a:cubicBezTo>
                  <a:cubicBezTo>
                    <a:pt x="1110" y="4557"/>
                    <a:pt x="1498" y="4640"/>
                    <a:pt x="1962" y="4640"/>
                  </a:cubicBezTo>
                  <a:cubicBezTo>
                    <a:pt x="2787" y="4640"/>
                    <a:pt x="3850" y="4378"/>
                    <a:pt x="4406" y="3862"/>
                  </a:cubicBezTo>
                  <a:cubicBezTo>
                    <a:pt x="5615" y="2745"/>
                    <a:pt x="5957" y="295"/>
                    <a:pt x="4685" y="15"/>
                  </a:cubicBezTo>
                  <a:cubicBezTo>
                    <a:pt x="4635" y="5"/>
                    <a:pt x="4585" y="1"/>
                    <a:pt x="4536"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3"/>
            <p:cNvSpPr/>
            <p:nvPr/>
          </p:nvSpPr>
          <p:spPr>
            <a:xfrm>
              <a:off x="840240" y="1657227"/>
              <a:ext cx="131937" cy="94418"/>
            </a:xfrm>
            <a:custGeom>
              <a:avLst/>
              <a:gdLst/>
              <a:ahLst/>
              <a:cxnLst/>
              <a:rect l="l" t="t" r="r" b="b"/>
              <a:pathLst>
                <a:path w="4902" h="3508" extrusionOk="0">
                  <a:moveTo>
                    <a:pt x="4870" y="0"/>
                  </a:moveTo>
                  <a:lnTo>
                    <a:pt x="4870" y="0"/>
                  </a:lnTo>
                  <a:cubicBezTo>
                    <a:pt x="4777" y="838"/>
                    <a:pt x="4405" y="1613"/>
                    <a:pt x="3785" y="2234"/>
                  </a:cubicBezTo>
                  <a:lnTo>
                    <a:pt x="3785" y="2203"/>
                  </a:lnTo>
                  <a:cubicBezTo>
                    <a:pt x="3226" y="2741"/>
                    <a:pt x="2155" y="3010"/>
                    <a:pt x="1330" y="3010"/>
                  </a:cubicBezTo>
                  <a:cubicBezTo>
                    <a:pt x="871" y="3010"/>
                    <a:pt x="488" y="2927"/>
                    <a:pt x="311" y="2761"/>
                  </a:cubicBezTo>
                  <a:cubicBezTo>
                    <a:pt x="218" y="2699"/>
                    <a:pt x="155" y="2606"/>
                    <a:pt x="124" y="2513"/>
                  </a:cubicBezTo>
                  <a:lnTo>
                    <a:pt x="124" y="2513"/>
                  </a:lnTo>
                  <a:cubicBezTo>
                    <a:pt x="0" y="2792"/>
                    <a:pt x="62" y="3102"/>
                    <a:pt x="311" y="3257"/>
                  </a:cubicBezTo>
                  <a:cubicBezTo>
                    <a:pt x="501" y="3425"/>
                    <a:pt x="892" y="3508"/>
                    <a:pt x="1355" y="3508"/>
                  </a:cubicBezTo>
                  <a:cubicBezTo>
                    <a:pt x="2178" y="3508"/>
                    <a:pt x="3229" y="3246"/>
                    <a:pt x="3785" y="2730"/>
                  </a:cubicBezTo>
                  <a:cubicBezTo>
                    <a:pt x="4529" y="1985"/>
                    <a:pt x="4901" y="993"/>
                    <a:pt x="4870" y="0"/>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3"/>
            <p:cNvSpPr/>
            <p:nvPr/>
          </p:nvSpPr>
          <p:spPr>
            <a:xfrm>
              <a:off x="989322" y="1682474"/>
              <a:ext cx="65188" cy="41395"/>
            </a:xfrm>
            <a:custGeom>
              <a:avLst/>
              <a:gdLst/>
              <a:ahLst/>
              <a:cxnLst/>
              <a:rect l="l" t="t" r="r" b="b"/>
              <a:pathLst>
                <a:path w="2422" h="1538" extrusionOk="0">
                  <a:moveTo>
                    <a:pt x="1266" y="0"/>
                  </a:moveTo>
                  <a:cubicBezTo>
                    <a:pt x="676" y="0"/>
                    <a:pt x="1" y="898"/>
                    <a:pt x="355" y="1389"/>
                  </a:cubicBezTo>
                  <a:cubicBezTo>
                    <a:pt x="421" y="1493"/>
                    <a:pt x="535" y="1538"/>
                    <a:pt x="671" y="1538"/>
                  </a:cubicBezTo>
                  <a:cubicBezTo>
                    <a:pt x="1303" y="1538"/>
                    <a:pt x="2422" y="565"/>
                    <a:pt x="1503" y="55"/>
                  </a:cubicBezTo>
                  <a:cubicBezTo>
                    <a:pt x="1428" y="17"/>
                    <a:pt x="1348" y="0"/>
                    <a:pt x="1266"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3"/>
            <p:cNvSpPr/>
            <p:nvPr/>
          </p:nvSpPr>
          <p:spPr>
            <a:xfrm>
              <a:off x="994678" y="1690602"/>
              <a:ext cx="51165" cy="33025"/>
            </a:xfrm>
            <a:custGeom>
              <a:avLst/>
              <a:gdLst/>
              <a:ahLst/>
              <a:cxnLst/>
              <a:rect l="l" t="t" r="r" b="b"/>
              <a:pathLst>
                <a:path w="1901" h="1227" extrusionOk="0">
                  <a:moveTo>
                    <a:pt x="1552" y="1"/>
                  </a:moveTo>
                  <a:cubicBezTo>
                    <a:pt x="1368" y="391"/>
                    <a:pt x="812" y="730"/>
                    <a:pt x="434" y="730"/>
                  </a:cubicBezTo>
                  <a:cubicBezTo>
                    <a:pt x="301" y="730"/>
                    <a:pt x="190" y="687"/>
                    <a:pt x="125" y="590"/>
                  </a:cubicBezTo>
                  <a:cubicBezTo>
                    <a:pt x="94" y="559"/>
                    <a:pt x="94" y="528"/>
                    <a:pt x="94" y="528"/>
                  </a:cubicBezTo>
                  <a:lnTo>
                    <a:pt x="94" y="528"/>
                  </a:lnTo>
                  <a:cubicBezTo>
                    <a:pt x="1" y="714"/>
                    <a:pt x="1" y="900"/>
                    <a:pt x="125" y="1087"/>
                  </a:cubicBezTo>
                  <a:cubicBezTo>
                    <a:pt x="192" y="1184"/>
                    <a:pt x="305" y="1227"/>
                    <a:pt x="440" y="1227"/>
                  </a:cubicBezTo>
                  <a:cubicBezTo>
                    <a:pt x="990" y="1227"/>
                    <a:pt x="1901" y="524"/>
                    <a:pt x="1552"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3"/>
          <p:cNvGrpSpPr/>
          <p:nvPr/>
        </p:nvGrpSpPr>
        <p:grpSpPr>
          <a:xfrm>
            <a:off x="8110800" y="2539015"/>
            <a:ext cx="151128" cy="375733"/>
            <a:chOff x="8147151" y="3963143"/>
            <a:chExt cx="151128" cy="375733"/>
          </a:xfrm>
        </p:grpSpPr>
        <p:sp>
          <p:nvSpPr>
            <p:cNvPr id="1336" name="Google Shape;1336;p73"/>
            <p:cNvSpPr/>
            <p:nvPr/>
          </p:nvSpPr>
          <p:spPr>
            <a:xfrm>
              <a:off x="8156329" y="3963978"/>
              <a:ext cx="131937" cy="132772"/>
            </a:xfrm>
            <a:custGeom>
              <a:avLst/>
              <a:gdLst/>
              <a:ahLst/>
              <a:cxnLst/>
              <a:rect l="l" t="t" r="r" b="b"/>
              <a:pathLst>
                <a:path w="4902" h="4933" extrusionOk="0">
                  <a:moveTo>
                    <a:pt x="2451" y="1"/>
                  </a:moveTo>
                  <a:cubicBezTo>
                    <a:pt x="1428" y="1"/>
                    <a:pt x="1" y="497"/>
                    <a:pt x="1" y="4933"/>
                  </a:cubicBezTo>
                  <a:cubicBezTo>
                    <a:pt x="94" y="4778"/>
                    <a:pt x="249" y="4592"/>
                    <a:pt x="435" y="4468"/>
                  </a:cubicBezTo>
                  <a:lnTo>
                    <a:pt x="466" y="4468"/>
                  </a:lnTo>
                  <a:cubicBezTo>
                    <a:pt x="652" y="4313"/>
                    <a:pt x="869" y="4188"/>
                    <a:pt x="1086" y="4064"/>
                  </a:cubicBezTo>
                  <a:cubicBezTo>
                    <a:pt x="1210" y="4002"/>
                    <a:pt x="1304" y="3971"/>
                    <a:pt x="1366" y="3940"/>
                  </a:cubicBezTo>
                  <a:cubicBezTo>
                    <a:pt x="1645" y="4297"/>
                    <a:pt x="2048" y="4475"/>
                    <a:pt x="2451" y="4475"/>
                  </a:cubicBezTo>
                  <a:cubicBezTo>
                    <a:pt x="2854" y="4475"/>
                    <a:pt x="3258" y="4297"/>
                    <a:pt x="3537" y="3940"/>
                  </a:cubicBezTo>
                  <a:cubicBezTo>
                    <a:pt x="3878" y="4064"/>
                    <a:pt x="4188" y="4251"/>
                    <a:pt x="4467" y="4468"/>
                  </a:cubicBezTo>
                  <a:cubicBezTo>
                    <a:pt x="4654" y="4592"/>
                    <a:pt x="4778" y="4778"/>
                    <a:pt x="4902" y="4933"/>
                  </a:cubicBezTo>
                  <a:cubicBezTo>
                    <a:pt x="4902" y="497"/>
                    <a:pt x="3475" y="1"/>
                    <a:pt x="245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3"/>
            <p:cNvSpPr/>
            <p:nvPr/>
          </p:nvSpPr>
          <p:spPr>
            <a:xfrm>
              <a:off x="8215623" y="3963143"/>
              <a:ext cx="73478" cy="132772"/>
            </a:xfrm>
            <a:custGeom>
              <a:avLst/>
              <a:gdLst/>
              <a:ahLst/>
              <a:cxnLst/>
              <a:rect l="l" t="t" r="r" b="b"/>
              <a:pathLst>
                <a:path w="2730" h="4933" extrusionOk="0">
                  <a:moveTo>
                    <a:pt x="0" y="1"/>
                  </a:moveTo>
                  <a:cubicBezTo>
                    <a:pt x="931" y="94"/>
                    <a:pt x="2109" y="807"/>
                    <a:pt x="2202" y="4437"/>
                  </a:cubicBezTo>
                  <a:cubicBezTo>
                    <a:pt x="2233" y="4437"/>
                    <a:pt x="2233" y="4468"/>
                    <a:pt x="2264" y="4468"/>
                  </a:cubicBezTo>
                  <a:cubicBezTo>
                    <a:pt x="2451" y="4592"/>
                    <a:pt x="2606" y="4778"/>
                    <a:pt x="2730" y="4933"/>
                  </a:cubicBezTo>
                  <a:cubicBezTo>
                    <a:pt x="2730" y="528"/>
                    <a:pt x="1272" y="1"/>
                    <a:pt x="248"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3"/>
            <p:cNvSpPr/>
            <p:nvPr/>
          </p:nvSpPr>
          <p:spPr>
            <a:xfrm>
              <a:off x="8183890" y="3997810"/>
              <a:ext cx="77246" cy="88308"/>
            </a:xfrm>
            <a:custGeom>
              <a:avLst/>
              <a:gdLst/>
              <a:ahLst/>
              <a:cxnLst/>
              <a:rect l="l" t="t" r="r" b="b"/>
              <a:pathLst>
                <a:path w="2870" h="3281" extrusionOk="0">
                  <a:moveTo>
                    <a:pt x="1617" y="0"/>
                  </a:moveTo>
                  <a:cubicBezTo>
                    <a:pt x="1575" y="0"/>
                    <a:pt x="1536" y="16"/>
                    <a:pt x="1520" y="47"/>
                  </a:cubicBezTo>
                  <a:cubicBezTo>
                    <a:pt x="1179" y="450"/>
                    <a:pt x="714" y="729"/>
                    <a:pt x="186" y="760"/>
                  </a:cubicBezTo>
                  <a:cubicBezTo>
                    <a:pt x="93" y="760"/>
                    <a:pt x="62" y="822"/>
                    <a:pt x="62" y="884"/>
                  </a:cubicBezTo>
                  <a:lnTo>
                    <a:pt x="62" y="1815"/>
                  </a:lnTo>
                  <a:cubicBezTo>
                    <a:pt x="0" y="2792"/>
                    <a:pt x="714" y="3280"/>
                    <a:pt x="1431" y="3280"/>
                  </a:cubicBezTo>
                  <a:cubicBezTo>
                    <a:pt x="2148" y="3280"/>
                    <a:pt x="2870" y="2792"/>
                    <a:pt x="2823" y="1815"/>
                  </a:cubicBezTo>
                  <a:lnTo>
                    <a:pt x="2823" y="884"/>
                  </a:lnTo>
                  <a:cubicBezTo>
                    <a:pt x="2823" y="822"/>
                    <a:pt x="2761" y="760"/>
                    <a:pt x="2699" y="760"/>
                  </a:cubicBezTo>
                  <a:cubicBezTo>
                    <a:pt x="2296" y="636"/>
                    <a:pt x="1955" y="388"/>
                    <a:pt x="1737" y="47"/>
                  </a:cubicBezTo>
                  <a:cubicBezTo>
                    <a:pt x="1706" y="16"/>
                    <a:pt x="1660" y="0"/>
                    <a:pt x="1617"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3"/>
            <p:cNvSpPr/>
            <p:nvPr/>
          </p:nvSpPr>
          <p:spPr>
            <a:xfrm>
              <a:off x="8215623" y="4014093"/>
              <a:ext cx="44275" cy="70140"/>
            </a:xfrm>
            <a:custGeom>
              <a:avLst/>
              <a:gdLst/>
              <a:ahLst/>
              <a:cxnLst/>
              <a:rect l="l" t="t" r="r" b="b"/>
              <a:pathLst>
                <a:path w="1645" h="2606" extrusionOk="0">
                  <a:moveTo>
                    <a:pt x="1148" y="0"/>
                  </a:moveTo>
                  <a:lnTo>
                    <a:pt x="1148" y="1210"/>
                  </a:lnTo>
                  <a:cubicBezTo>
                    <a:pt x="1148" y="1892"/>
                    <a:pt x="651" y="2451"/>
                    <a:pt x="0" y="2575"/>
                  </a:cubicBezTo>
                  <a:cubicBezTo>
                    <a:pt x="93" y="2606"/>
                    <a:pt x="186" y="2606"/>
                    <a:pt x="248" y="2606"/>
                  </a:cubicBezTo>
                  <a:cubicBezTo>
                    <a:pt x="1024" y="2606"/>
                    <a:pt x="1644" y="1985"/>
                    <a:pt x="1644" y="1210"/>
                  </a:cubicBezTo>
                  <a:lnTo>
                    <a:pt x="1644" y="279"/>
                  </a:lnTo>
                  <a:cubicBezTo>
                    <a:pt x="1644" y="217"/>
                    <a:pt x="1582" y="155"/>
                    <a:pt x="1520" y="155"/>
                  </a:cubicBezTo>
                  <a:cubicBezTo>
                    <a:pt x="1396" y="124"/>
                    <a:pt x="1272" y="62"/>
                    <a:pt x="1148"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3"/>
            <p:cNvSpPr/>
            <p:nvPr/>
          </p:nvSpPr>
          <p:spPr>
            <a:xfrm>
              <a:off x="8147151" y="4069188"/>
              <a:ext cx="151128" cy="144453"/>
            </a:xfrm>
            <a:custGeom>
              <a:avLst/>
              <a:gdLst/>
              <a:ahLst/>
              <a:cxnLst/>
              <a:rect l="l" t="t" r="r" b="b"/>
              <a:pathLst>
                <a:path w="5615" h="5367" extrusionOk="0">
                  <a:moveTo>
                    <a:pt x="1707" y="0"/>
                  </a:moveTo>
                  <a:cubicBezTo>
                    <a:pt x="1645" y="31"/>
                    <a:pt x="1551" y="93"/>
                    <a:pt x="1427" y="155"/>
                  </a:cubicBezTo>
                  <a:cubicBezTo>
                    <a:pt x="1179" y="248"/>
                    <a:pt x="993" y="373"/>
                    <a:pt x="776" y="528"/>
                  </a:cubicBezTo>
                  <a:cubicBezTo>
                    <a:pt x="280" y="869"/>
                    <a:pt x="1" y="1458"/>
                    <a:pt x="1" y="2048"/>
                  </a:cubicBezTo>
                  <a:lnTo>
                    <a:pt x="1" y="4870"/>
                  </a:lnTo>
                  <a:cubicBezTo>
                    <a:pt x="1" y="5118"/>
                    <a:pt x="187" y="5305"/>
                    <a:pt x="435" y="5305"/>
                  </a:cubicBezTo>
                  <a:cubicBezTo>
                    <a:pt x="559" y="5305"/>
                    <a:pt x="652" y="5274"/>
                    <a:pt x="745" y="5180"/>
                  </a:cubicBezTo>
                  <a:cubicBezTo>
                    <a:pt x="838" y="5087"/>
                    <a:pt x="869" y="4994"/>
                    <a:pt x="869" y="4870"/>
                  </a:cubicBezTo>
                  <a:lnTo>
                    <a:pt x="4684" y="2513"/>
                  </a:lnTo>
                  <a:lnTo>
                    <a:pt x="4684" y="4901"/>
                  </a:lnTo>
                  <a:cubicBezTo>
                    <a:pt x="4653" y="5212"/>
                    <a:pt x="4894" y="5367"/>
                    <a:pt x="5134" y="5367"/>
                  </a:cubicBezTo>
                  <a:cubicBezTo>
                    <a:pt x="5375" y="5367"/>
                    <a:pt x="5615" y="5212"/>
                    <a:pt x="5584" y="4901"/>
                  </a:cubicBezTo>
                  <a:lnTo>
                    <a:pt x="5584" y="2079"/>
                  </a:lnTo>
                  <a:cubicBezTo>
                    <a:pt x="5553" y="1458"/>
                    <a:pt x="5274" y="900"/>
                    <a:pt x="4808" y="559"/>
                  </a:cubicBezTo>
                  <a:cubicBezTo>
                    <a:pt x="4498" y="342"/>
                    <a:pt x="4188" y="155"/>
                    <a:pt x="3878" y="0"/>
                  </a:cubicBezTo>
                  <a:cubicBezTo>
                    <a:pt x="3599" y="357"/>
                    <a:pt x="3188" y="535"/>
                    <a:pt x="2781" y="535"/>
                  </a:cubicBezTo>
                  <a:cubicBezTo>
                    <a:pt x="2373" y="535"/>
                    <a:pt x="1970" y="357"/>
                    <a:pt x="1707"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3"/>
            <p:cNvSpPr/>
            <p:nvPr/>
          </p:nvSpPr>
          <p:spPr>
            <a:xfrm>
              <a:off x="8247329" y="4069188"/>
              <a:ext cx="50116" cy="143618"/>
            </a:xfrm>
            <a:custGeom>
              <a:avLst/>
              <a:gdLst/>
              <a:ahLst/>
              <a:cxnLst/>
              <a:rect l="l" t="t" r="r" b="b"/>
              <a:pathLst>
                <a:path w="1862" h="5336" extrusionOk="0">
                  <a:moveTo>
                    <a:pt x="156" y="0"/>
                  </a:moveTo>
                  <a:cubicBezTo>
                    <a:pt x="125" y="62"/>
                    <a:pt x="63" y="124"/>
                    <a:pt x="1" y="186"/>
                  </a:cubicBezTo>
                  <a:cubicBezTo>
                    <a:pt x="218" y="279"/>
                    <a:pt x="404" y="404"/>
                    <a:pt x="590" y="559"/>
                  </a:cubicBezTo>
                  <a:cubicBezTo>
                    <a:pt x="1086" y="900"/>
                    <a:pt x="1366" y="1458"/>
                    <a:pt x="1366" y="2079"/>
                  </a:cubicBezTo>
                  <a:lnTo>
                    <a:pt x="1366" y="5336"/>
                  </a:lnTo>
                  <a:lnTo>
                    <a:pt x="1428" y="5336"/>
                  </a:lnTo>
                  <a:cubicBezTo>
                    <a:pt x="1676" y="5336"/>
                    <a:pt x="1862" y="5118"/>
                    <a:pt x="1862" y="4901"/>
                  </a:cubicBezTo>
                  <a:lnTo>
                    <a:pt x="1862" y="2079"/>
                  </a:lnTo>
                  <a:cubicBezTo>
                    <a:pt x="1862" y="1458"/>
                    <a:pt x="1583" y="900"/>
                    <a:pt x="1086" y="559"/>
                  </a:cubicBezTo>
                  <a:cubicBezTo>
                    <a:pt x="807" y="342"/>
                    <a:pt x="497" y="155"/>
                    <a:pt x="156"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3"/>
            <p:cNvSpPr/>
            <p:nvPr/>
          </p:nvSpPr>
          <p:spPr>
            <a:xfrm>
              <a:off x="8157163" y="4136799"/>
              <a:ext cx="14238" cy="76008"/>
            </a:xfrm>
            <a:custGeom>
              <a:avLst/>
              <a:gdLst/>
              <a:ahLst/>
              <a:cxnLst/>
              <a:rect l="l" t="t" r="r" b="b"/>
              <a:pathLst>
                <a:path w="529" h="2824" extrusionOk="0">
                  <a:moveTo>
                    <a:pt x="528" y="1"/>
                  </a:moveTo>
                  <a:cubicBezTo>
                    <a:pt x="249" y="1"/>
                    <a:pt x="1" y="249"/>
                    <a:pt x="32" y="528"/>
                  </a:cubicBezTo>
                  <a:lnTo>
                    <a:pt x="32" y="2824"/>
                  </a:lnTo>
                  <a:lnTo>
                    <a:pt x="94" y="2824"/>
                  </a:lnTo>
                  <a:cubicBezTo>
                    <a:pt x="187" y="2824"/>
                    <a:pt x="311" y="2793"/>
                    <a:pt x="404" y="2700"/>
                  </a:cubicBezTo>
                  <a:cubicBezTo>
                    <a:pt x="466" y="2637"/>
                    <a:pt x="528" y="2513"/>
                    <a:pt x="528" y="2389"/>
                  </a:cubicBezTo>
                  <a:lnTo>
                    <a:pt x="528"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3"/>
            <p:cNvSpPr/>
            <p:nvPr/>
          </p:nvSpPr>
          <p:spPr>
            <a:xfrm>
              <a:off x="8190565" y="4253691"/>
              <a:ext cx="31760" cy="85186"/>
            </a:xfrm>
            <a:custGeom>
              <a:avLst/>
              <a:gdLst/>
              <a:ahLst/>
              <a:cxnLst/>
              <a:rect l="l" t="t" r="r" b="b"/>
              <a:pathLst>
                <a:path w="1180" h="3165" extrusionOk="0">
                  <a:moveTo>
                    <a:pt x="1179" y="1"/>
                  </a:moveTo>
                  <a:lnTo>
                    <a:pt x="652" y="373"/>
                  </a:lnTo>
                  <a:cubicBezTo>
                    <a:pt x="621" y="388"/>
                    <a:pt x="590" y="396"/>
                    <a:pt x="559" y="396"/>
                  </a:cubicBezTo>
                  <a:cubicBezTo>
                    <a:pt x="528" y="396"/>
                    <a:pt x="497" y="388"/>
                    <a:pt x="466" y="373"/>
                  </a:cubicBezTo>
                  <a:lnTo>
                    <a:pt x="1" y="63"/>
                  </a:lnTo>
                  <a:lnTo>
                    <a:pt x="1" y="2575"/>
                  </a:lnTo>
                  <a:cubicBezTo>
                    <a:pt x="1" y="2916"/>
                    <a:pt x="280" y="3164"/>
                    <a:pt x="621" y="3164"/>
                  </a:cubicBezTo>
                  <a:cubicBezTo>
                    <a:pt x="931" y="3133"/>
                    <a:pt x="1179" y="2885"/>
                    <a:pt x="1179" y="2575"/>
                  </a:cubicBezTo>
                  <a:lnTo>
                    <a:pt x="1179"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3"/>
            <p:cNvSpPr/>
            <p:nvPr/>
          </p:nvSpPr>
          <p:spPr>
            <a:xfrm>
              <a:off x="8208921" y="4254525"/>
              <a:ext cx="13404" cy="84352"/>
            </a:xfrm>
            <a:custGeom>
              <a:avLst/>
              <a:gdLst/>
              <a:ahLst/>
              <a:cxnLst/>
              <a:rect l="l" t="t" r="r" b="b"/>
              <a:pathLst>
                <a:path w="498" h="3134" extrusionOk="0">
                  <a:moveTo>
                    <a:pt x="497" y="1"/>
                  </a:moveTo>
                  <a:lnTo>
                    <a:pt x="1" y="342"/>
                  </a:lnTo>
                  <a:lnTo>
                    <a:pt x="1" y="3133"/>
                  </a:lnTo>
                  <a:cubicBezTo>
                    <a:pt x="280" y="3102"/>
                    <a:pt x="497" y="2854"/>
                    <a:pt x="497" y="2544"/>
                  </a:cubicBezTo>
                  <a:lnTo>
                    <a:pt x="49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3"/>
            <p:cNvSpPr/>
            <p:nvPr/>
          </p:nvSpPr>
          <p:spPr>
            <a:xfrm>
              <a:off x="8222298" y="4253691"/>
              <a:ext cx="32567" cy="85186"/>
            </a:xfrm>
            <a:custGeom>
              <a:avLst/>
              <a:gdLst/>
              <a:ahLst/>
              <a:cxnLst/>
              <a:rect l="l" t="t" r="r" b="b"/>
              <a:pathLst>
                <a:path w="1210" h="3165" extrusionOk="0">
                  <a:moveTo>
                    <a:pt x="0" y="1"/>
                  </a:moveTo>
                  <a:lnTo>
                    <a:pt x="0" y="2575"/>
                  </a:lnTo>
                  <a:cubicBezTo>
                    <a:pt x="0" y="2916"/>
                    <a:pt x="279" y="3164"/>
                    <a:pt x="621" y="3164"/>
                  </a:cubicBezTo>
                  <a:cubicBezTo>
                    <a:pt x="931" y="3164"/>
                    <a:pt x="1210" y="2885"/>
                    <a:pt x="1179" y="2544"/>
                  </a:cubicBezTo>
                  <a:lnTo>
                    <a:pt x="1179" y="63"/>
                  </a:lnTo>
                  <a:lnTo>
                    <a:pt x="714" y="404"/>
                  </a:lnTo>
                  <a:cubicBezTo>
                    <a:pt x="698" y="419"/>
                    <a:pt x="675" y="427"/>
                    <a:pt x="648" y="427"/>
                  </a:cubicBezTo>
                  <a:cubicBezTo>
                    <a:pt x="621" y="427"/>
                    <a:pt x="590" y="419"/>
                    <a:pt x="559" y="404"/>
                  </a:cubicBezTo>
                  <a:lnTo>
                    <a:pt x="0"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3"/>
            <p:cNvSpPr/>
            <p:nvPr/>
          </p:nvSpPr>
          <p:spPr>
            <a:xfrm>
              <a:off x="8240654" y="4255359"/>
              <a:ext cx="14211" cy="83517"/>
            </a:xfrm>
            <a:custGeom>
              <a:avLst/>
              <a:gdLst/>
              <a:ahLst/>
              <a:cxnLst/>
              <a:rect l="l" t="t" r="r" b="b"/>
              <a:pathLst>
                <a:path w="528" h="3103" extrusionOk="0">
                  <a:moveTo>
                    <a:pt x="528" y="1"/>
                  </a:moveTo>
                  <a:lnTo>
                    <a:pt x="63" y="311"/>
                  </a:lnTo>
                  <a:lnTo>
                    <a:pt x="1" y="342"/>
                  </a:lnTo>
                  <a:lnTo>
                    <a:pt x="32" y="342"/>
                  </a:lnTo>
                  <a:lnTo>
                    <a:pt x="32" y="3102"/>
                  </a:lnTo>
                  <a:cubicBezTo>
                    <a:pt x="311" y="3040"/>
                    <a:pt x="528" y="2792"/>
                    <a:pt x="528" y="2513"/>
                  </a:cubicBezTo>
                  <a:lnTo>
                    <a:pt x="528"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3"/>
            <p:cNvSpPr/>
            <p:nvPr/>
          </p:nvSpPr>
          <p:spPr>
            <a:xfrm>
              <a:off x="8169706" y="4073360"/>
              <a:ext cx="104376" cy="191635"/>
            </a:xfrm>
            <a:custGeom>
              <a:avLst/>
              <a:gdLst/>
              <a:ahLst/>
              <a:cxnLst/>
              <a:rect l="l" t="t" r="r" b="b"/>
              <a:pathLst>
                <a:path w="3878" h="7120" extrusionOk="0">
                  <a:moveTo>
                    <a:pt x="620" y="0"/>
                  </a:moveTo>
                  <a:cubicBezTo>
                    <a:pt x="403" y="93"/>
                    <a:pt x="186" y="218"/>
                    <a:pt x="0" y="373"/>
                  </a:cubicBezTo>
                  <a:cubicBezTo>
                    <a:pt x="155" y="745"/>
                    <a:pt x="310" y="1117"/>
                    <a:pt x="403" y="1520"/>
                  </a:cubicBezTo>
                  <a:cubicBezTo>
                    <a:pt x="434" y="1831"/>
                    <a:pt x="310" y="2141"/>
                    <a:pt x="93" y="2358"/>
                  </a:cubicBezTo>
                  <a:lnTo>
                    <a:pt x="93" y="6887"/>
                  </a:lnTo>
                  <a:cubicBezTo>
                    <a:pt x="93" y="6952"/>
                    <a:pt x="155" y="7018"/>
                    <a:pt x="235" y="7018"/>
                  </a:cubicBezTo>
                  <a:cubicBezTo>
                    <a:pt x="269" y="7018"/>
                    <a:pt x="305" y="7007"/>
                    <a:pt x="341" y="6980"/>
                  </a:cubicBezTo>
                  <a:lnTo>
                    <a:pt x="713" y="6701"/>
                  </a:lnTo>
                  <a:lnTo>
                    <a:pt x="807" y="6763"/>
                  </a:lnTo>
                  <a:lnTo>
                    <a:pt x="1272" y="7073"/>
                  </a:lnTo>
                  <a:cubicBezTo>
                    <a:pt x="1287" y="7104"/>
                    <a:pt x="1311" y="7119"/>
                    <a:pt x="1338" y="7119"/>
                  </a:cubicBezTo>
                  <a:cubicBezTo>
                    <a:pt x="1365" y="7119"/>
                    <a:pt x="1396" y="7104"/>
                    <a:pt x="1427" y="7073"/>
                  </a:cubicBezTo>
                  <a:lnTo>
                    <a:pt x="1985" y="6701"/>
                  </a:lnTo>
                  <a:lnTo>
                    <a:pt x="2544" y="7073"/>
                  </a:lnTo>
                  <a:cubicBezTo>
                    <a:pt x="2559" y="7104"/>
                    <a:pt x="2582" y="7119"/>
                    <a:pt x="2610" y="7119"/>
                  </a:cubicBezTo>
                  <a:cubicBezTo>
                    <a:pt x="2637" y="7119"/>
                    <a:pt x="2668" y="7104"/>
                    <a:pt x="2699" y="7073"/>
                  </a:cubicBezTo>
                  <a:lnTo>
                    <a:pt x="3164" y="6763"/>
                  </a:lnTo>
                  <a:lnTo>
                    <a:pt x="3257" y="6701"/>
                  </a:lnTo>
                  <a:lnTo>
                    <a:pt x="3629" y="6980"/>
                  </a:lnTo>
                  <a:cubicBezTo>
                    <a:pt x="3657" y="7007"/>
                    <a:pt x="3686" y="7018"/>
                    <a:pt x="3715" y="7018"/>
                  </a:cubicBezTo>
                  <a:cubicBezTo>
                    <a:pt x="3784" y="7018"/>
                    <a:pt x="3846" y="6952"/>
                    <a:pt x="3846" y="6887"/>
                  </a:cubicBezTo>
                  <a:lnTo>
                    <a:pt x="3846" y="2296"/>
                  </a:lnTo>
                  <a:lnTo>
                    <a:pt x="3877" y="2296"/>
                  </a:lnTo>
                  <a:cubicBezTo>
                    <a:pt x="3877" y="2203"/>
                    <a:pt x="3815" y="2141"/>
                    <a:pt x="3753" y="2141"/>
                  </a:cubicBezTo>
                  <a:cubicBezTo>
                    <a:pt x="3350" y="2141"/>
                    <a:pt x="2202" y="2048"/>
                    <a:pt x="1520" y="1489"/>
                  </a:cubicBezTo>
                  <a:cubicBezTo>
                    <a:pt x="1086" y="1148"/>
                    <a:pt x="713" y="218"/>
                    <a:pt x="62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3"/>
            <p:cNvSpPr/>
            <p:nvPr/>
          </p:nvSpPr>
          <p:spPr>
            <a:xfrm>
              <a:off x="8259037" y="4130124"/>
              <a:ext cx="14211" cy="131318"/>
            </a:xfrm>
            <a:custGeom>
              <a:avLst/>
              <a:gdLst/>
              <a:ahLst/>
              <a:cxnLst/>
              <a:rect l="l" t="t" r="r" b="b"/>
              <a:pathLst>
                <a:path w="528" h="4879" extrusionOk="0">
                  <a:moveTo>
                    <a:pt x="0" y="1"/>
                  </a:moveTo>
                  <a:cubicBezTo>
                    <a:pt x="11" y="2"/>
                    <a:pt x="21" y="4"/>
                    <a:pt x="31" y="6"/>
                  </a:cubicBezTo>
                  <a:lnTo>
                    <a:pt x="31" y="6"/>
                  </a:lnTo>
                  <a:lnTo>
                    <a:pt x="31" y="1"/>
                  </a:lnTo>
                  <a:close/>
                  <a:moveTo>
                    <a:pt x="31" y="6"/>
                  </a:moveTo>
                  <a:lnTo>
                    <a:pt x="31" y="4654"/>
                  </a:lnTo>
                  <a:lnTo>
                    <a:pt x="310" y="4840"/>
                  </a:lnTo>
                  <a:cubicBezTo>
                    <a:pt x="338" y="4867"/>
                    <a:pt x="367" y="4878"/>
                    <a:pt x="396" y="4878"/>
                  </a:cubicBezTo>
                  <a:cubicBezTo>
                    <a:pt x="465" y="4878"/>
                    <a:pt x="527" y="4812"/>
                    <a:pt x="527" y="4747"/>
                  </a:cubicBezTo>
                  <a:lnTo>
                    <a:pt x="527" y="187"/>
                  </a:lnTo>
                  <a:cubicBezTo>
                    <a:pt x="527" y="94"/>
                    <a:pt x="465" y="32"/>
                    <a:pt x="403" y="32"/>
                  </a:cubicBezTo>
                  <a:cubicBezTo>
                    <a:pt x="316" y="32"/>
                    <a:pt x="200" y="32"/>
                    <a:pt x="31" y="6"/>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3"/>
            <p:cNvSpPr/>
            <p:nvPr/>
          </p:nvSpPr>
          <p:spPr>
            <a:xfrm>
              <a:off x="8190565" y="4125952"/>
              <a:ext cx="11708" cy="18195"/>
            </a:xfrm>
            <a:custGeom>
              <a:avLst/>
              <a:gdLst/>
              <a:ahLst/>
              <a:cxnLst/>
              <a:rect l="l" t="t" r="r" b="b"/>
              <a:pathLst>
                <a:path w="435" h="676" extrusionOk="0">
                  <a:moveTo>
                    <a:pt x="218" y="1"/>
                  </a:moveTo>
                  <a:cubicBezTo>
                    <a:pt x="94" y="1"/>
                    <a:pt x="1" y="94"/>
                    <a:pt x="1" y="218"/>
                  </a:cubicBezTo>
                  <a:lnTo>
                    <a:pt x="1" y="466"/>
                  </a:lnTo>
                  <a:cubicBezTo>
                    <a:pt x="1" y="605"/>
                    <a:pt x="109" y="675"/>
                    <a:pt x="218" y="675"/>
                  </a:cubicBezTo>
                  <a:cubicBezTo>
                    <a:pt x="326" y="675"/>
                    <a:pt x="435" y="605"/>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3"/>
            <p:cNvSpPr/>
            <p:nvPr/>
          </p:nvSpPr>
          <p:spPr>
            <a:xfrm>
              <a:off x="8242753" y="4141805"/>
              <a:ext cx="12542" cy="17575"/>
            </a:xfrm>
            <a:custGeom>
              <a:avLst/>
              <a:gdLst/>
              <a:ahLst/>
              <a:cxnLst/>
              <a:rect l="l" t="t" r="r" b="b"/>
              <a:pathLst>
                <a:path w="466" h="653" extrusionOk="0">
                  <a:moveTo>
                    <a:pt x="233" y="1"/>
                  </a:moveTo>
                  <a:cubicBezTo>
                    <a:pt x="117" y="1"/>
                    <a:pt x="0" y="63"/>
                    <a:pt x="16" y="187"/>
                  </a:cubicBezTo>
                  <a:lnTo>
                    <a:pt x="16" y="435"/>
                  </a:lnTo>
                  <a:cubicBezTo>
                    <a:pt x="16" y="528"/>
                    <a:pt x="140" y="652"/>
                    <a:pt x="233" y="652"/>
                  </a:cubicBezTo>
                  <a:cubicBezTo>
                    <a:pt x="357" y="652"/>
                    <a:pt x="450" y="528"/>
                    <a:pt x="450" y="435"/>
                  </a:cubicBezTo>
                  <a:lnTo>
                    <a:pt x="450" y="187"/>
                  </a:lnTo>
                  <a:cubicBezTo>
                    <a:pt x="466" y="63"/>
                    <a:pt x="349" y="1"/>
                    <a:pt x="23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3"/>
            <p:cNvSpPr/>
            <p:nvPr/>
          </p:nvSpPr>
          <p:spPr>
            <a:xfrm>
              <a:off x="8214788" y="4146838"/>
              <a:ext cx="10874" cy="18383"/>
            </a:xfrm>
            <a:custGeom>
              <a:avLst/>
              <a:gdLst/>
              <a:ahLst/>
              <a:cxnLst/>
              <a:rect l="l" t="t" r="r" b="b"/>
              <a:pathLst>
                <a:path w="404" h="683" extrusionOk="0">
                  <a:moveTo>
                    <a:pt x="217" y="0"/>
                  </a:moveTo>
                  <a:cubicBezTo>
                    <a:pt x="93" y="0"/>
                    <a:pt x="0" y="93"/>
                    <a:pt x="0" y="217"/>
                  </a:cubicBezTo>
                  <a:lnTo>
                    <a:pt x="0" y="465"/>
                  </a:lnTo>
                  <a:cubicBezTo>
                    <a:pt x="0" y="589"/>
                    <a:pt x="93" y="683"/>
                    <a:pt x="217" y="683"/>
                  </a:cubicBezTo>
                  <a:cubicBezTo>
                    <a:pt x="310" y="683"/>
                    <a:pt x="403" y="589"/>
                    <a:pt x="403" y="465"/>
                  </a:cubicBezTo>
                  <a:lnTo>
                    <a:pt x="403" y="217"/>
                  </a:lnTo>
                  <a:cubicBezTo>
                    <a:pt x="403" y="93"/>
                    <a:pt x="310"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3"/>
            <p:cNvSpPr/>
            <p:nvPr/>
          </p:nvSpPr>
          <p:spPr>
            <a:xfrm>
              <a:off x="8189730" y="4175206"/>
              <a:ext cx="10874" cy="18410"/>
            </a:xfrm>
            <a:custGeom>
              <a:avLst/>
              <a:gdLst/>
              <a:ahLst/>
              <a:cxnLst/>
              <a:rect l="l" t="t" r="r" b="b"/>
              <a:pathLst>
                <a:path w="404" h="684" extrusionOk="0">
                  <a:moveTo>
                    <a:pt x="218" y="1"/>
                  </a:moveTo>
                  <a:cubicBezTo>
                    <a:pt x="94" y="1"/>
                    <a:pt x="0" y="94"/>
                    <a:pt x="0" y="218"/>
                  </a:cubicBezTo>
                  <a:lnTo>
                    <a:pt x="0" y="466"/>
                  </a:lnTo>
                  <a:cubicBezTo>
                    <a:pt x="0"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3"/>
            <p:cNvSpPr/>
            <p:nvPr/>
          </p:nvSpPr>
          <p:spPr>
            <a:xfrm>
              <a:off x="8233979" y="4175206"/>
              <a:ext cx="10874" cy="18410"/>
            </a:xfrm>
            <a:custGeom>
              <a:avLst/>
              <a:gdLst/>
              <a:ahLst/>
              <a:cxnLst/>
              <a:rect l="l" t="t" r="r" b="b"/>
              <a:pathLst>
                <a:path w="404" h="684" extrusionOk="0">
                  <a:moveTo>
                    <a:pt x="218" y="1"/>
                  </a:moveTo>
                  <a:cubicBezTo>
                    <a:pt x="94" y="1"/>
                    <a:pt x="1" y="94"/>
                    <a:pt x="1" y="218"/>
                  </a:cubicBezTo>
                  <a:lnTo>
                    <a:pt x="1" y="466"/>
                  </a:lnTo>
                  <a:cubicBezTo>
                    <a:pt x="1"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3"/>
            <p:cNvSpPr/>
            <p:nvPr/>
          </p:nvSpPr>
          <p:spPr>
            <a:xfrm>
              <a:off x="8246494" y="4211945"/>
              <a:ext cx="11735" cy="17549"/>
            </a:xfrm>
            <a:custGeom>
              <a:avLst/>
              <a:gdLst/>
              <a:ahLst/>
              <a:cxnLst/>
              <a:rect l="l" t="t" r="r" b="b"/>
              <a:pathLst>
                <a:path w="436" h="652" extrusionOk="0">
                  <a:moveTo>
                    <a:pt x="218" y="1"/>
                  </a:moveTo>
                  <a:cubicBezTo>
                    <a:pt x="94" y="1"/>
                    <a:pt x="1" y="94"/>
                    <a:pt x="1" y="218"/>
                  </a:cubicBezTo>
                  <a:lnTo>
                    <a:pt x="1" y="466"/>
                  </a:lnTo>
                  <a:cubicBezTo>
                    <a:pt x="1" y="559"/>
                    <a:pt x="94" y="652"/>
                    <a:pt x="218" y="652"/>
                  </a:cubicBezTo>
                  <a:cubicBezTo>
                    <a:pt x="342" y="652"/>
                    <a:pt x="435" y="559"/>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3"/>
            <p:cNvSpPr/>
            <p:nvPr/>
          </p:nvSpPr>
          <p:spPr>
            <a:xfrm>
              <a:off x="8214788" y="4201099"/>
              <a:ext cx="10874" cy="18383"/>
            </a:xfrm>
            <a:custGeom>
              <a:avLst/>
              <a:gdLst/>
              <a:ahLst/>
              <a:cxnLst/>
              <a:rect l="l" t="t" r="r" b="b"/>
              <a:pathLst>
                <a:path w="404" h="683" extrusionOk="0">
                  <a:moveTo>
                    <a:pt x="217" y="0"/>
                  </a:moveTo>
                  <a:cubicBezTo>
                    <a:pt x="93" y="0"/>
                    <a:pt x="0" y="93"/>
                    <a:pt x="0" y="217"/>
                  </a:cubicBezTo>
                  <a:lnTo>
                    <a:pt x="0" y="466"/>
                  </a:lnTo>
                  <a:cubicBezTo>
                    <a:pt x="0" y="590"/>
                    <a:pt x="93" y="683"/>
                    <a:pt x="217" y="683"/>
                  </a:cubicBezTo>
                  <a:cubicBezTo>
                    <a:pt x="310" y="683"/>
                    <a:pt x="403" y="590"/>
                    <a:pt x="403" y="466"/>
                  </a:cubicBezTo>
                  <a:lnTo>
                    <a:pt x="403" y="217"/>
                  </a:lnTo>
                  <a:cubicBezTo>
                    <a:pt x="403" y="93"/>
                    <a:pt x="310"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3"/>
            <p:cNvSpPr/>
            <p:nvPr/>
          </p:nvSpPr>
          <p:spPr>
            <a:xfrm>
              <a:off x="8189730" y="4221958"/>
              <a:ext cx="10874" cy="18410"/>
            </a:xfrm>
            <a:custGeom>
              <a:avLst/>
              <a:gdLst/>
              <a:ahLst/>
              <a:cxnLst/>
              <a:rect l="l" t="t" r="r" b="b"/>
              <a:pathLst>
                <a:path w="404" h="684" extrusionOk="0">
                  <a:moveTo>
                    <a:pt x="218" y="1"/>
                  </a:moveTo>
                  <a:cubicBezTo>
                    <a:pt x="94" y="1"/>
                    <a:pt x="0" y="94"/>
                    <a:pt x="0" y="218"/>
                  </a:cubicBezTo>
                  <a:lnTo>
                    <a:pt x="0" y="466"/>
                  </a:lnTo>
                  <a:cubicBezTo>
                    <a:pt x="0" y="590"/>
                    <a:pt x="94" y="683"/>
                    <a:pt x="218" y="683"/>
                  </a:cubicBezTo>
                  <a:cubicBezTo>
                    <a:pt x="311" y="683"/>
                    <a:pt x="404" y="590"/>
                    <a:pt x="404" y="466"/>
                  </a:cubicBezTo>
                  <a:lnTo>
                    <a:pt x="404" y="218"/>
                  </a:lnTo>
                  <a:cubicBezTo>
                    <a:pt x="404" y="94"/>
                    <a:pt x="311"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3"/>
            <p:cNvSpPr/>
            <p:nvPr/>
          </p:nvSpPr>
          <p:spPr>
            <a:xfrm>
              <a:off x="8191399" y="4025048"/>
              <a:ext cx="19217" cy="16607"/>
            </a:xfrm>
            <a:custGeom>
              <a:avLst/>
              <a:gdLst/>
              <a:ahLst/>
              <a:cxnLst/>
              <a:rect l="l" t="t" r="r" b="b"/>
              <a:pathLst>
                <a:path w="714" h="617" extrusionOk="0">
                  <a:moveTo>
                    <a:pt x="401" y="1"/>
                  </a:moveTo>
                  <a:cubicBezTo>
                    <a:pt x="325" y="1"/>
                    <a:pt x="247" y="29"/>
                    <a:pt x="187" y="89"/>
                  </a:cubicBezTo>
                  <a:cubicBezTo>
                    <a:pt x="1" y="275"/>
                    <a:pt x="125" y="617"/>
                    <a:pt x="404" y="617"/>
                  </a:cubicBezTo>
                  <a:cubicBezTo>
                    <a:pt x="559" y="617"/>
                    <a:pt x="714" y="462"/>
                    <a:pt x="714" y="306"/>
                  </a:cubicBezTo>
                  <a:cubicBezTo>
                    <a:pt x="714" y="119"/>
                    <a:pt x="559" y="1"/>
                    <a:pt x="40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3"/>
            <p:cNvSpPr/>
            <p:nvPr/>
          </p:nvSpPr>
          <p:spPr>
            <a:xfrm>
              <a:off x="8232310" y="4024940"/>
              <a:ext cx="21720" cy="16714"/>
            </a:xfrm>
            <a:custGeom>
              <a:avLst/>
              <a:gdLst/>
              <a:ahLst/>
              <a:cxnLst/>
              <a:rect l="l" t="t" r="r" b="b"/>
              <a:pathLst>
                <a:path w="807" h="621" extrusionOk="0">
                  <a:moveTo>
                    <a:pt x="404" y="0"/>
                  </a:moveTo>
                  <a:cubicBezTo>
                    <a:pt x="0" y="0"/>
                    <a:pt x="0" y="621"/>
                    <a:pt x="404" y="621"/>
                  </a:cubicBezTo>
                  <a:cubicBezTo>
                    <a:pt x="807" y="621"/>
                    <a:pt x="807" y="0"/>
                    <a:pt x="404"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3"/>
            <p:cNvSpPr/>
            <p:nvPr/>
          </p:nvSpPr>
          <p:spPr>
            <a:xfrm>
              <a:off x="8206418" y="4048060"/>
              <a:ext cx="33052" cy="16149"/>
            </a:xfrm>
            <a:custGeom>
              <a:avLst/>
              <a:gdLst/>
              <a:ahLst/>
              <a:cxnLst/>
              <a:rect l="l" t="t" r="r" b="b"/>
              <a:pathLst>
                <a:path w="1228" h="600" extrusionOk="0">
                  <a:moveTo>
                    <a:pt x="943" y="0"/>
                  </a:moveTo>
                  <a:cubicBezTo>
                    <a:pt x="883" y="0"/>
                    <a:pt x="822" y="30"/>
                    <a:pt x="776" y="103"/>
                  </a:cubicBezTo>
                  <a:cubicBezTo>
                    <a:pt x="730" y="149"/>
                    <a:pt x="668" y="173"/>
                    <a:pt x="606" y="173"/>
                  </a:cubicBezTo>
                  <a:cubicBezTo>
                    <a:pt x="544" y="173"/>
                    <a:pt x="482" y="149"/>
                    <a:pt x="435" y="103"/>
                  </a:cubicBezTo>
                  <a:cubicBezTo>
                    <a:pt x="375" y="43"/>
                    <a:pt x="302" y="9"/>
                    <a:pt x="233" y="9"/>
                  </a:cubicBezTo>
                  <a:cubicBezTo>
                    <a:pt x="195" y="9"/>
                    <a:pt x="158" y="19"/>
                    <a:pt x="125" y="41"/>
                  </a:cubicBezTo>
                  <a:cubicBezTo>
                    <a:pt x="32" y="103"/>
                    <a:pt x="1" y="227"/>
                    <a:pt x="94" y="351"/>
                  </a:cubicBezTo>
                  <a:cubicBezTo>
                    <a:pt x="187" y="506"/>
                    <a:pt x="404" y="599"/>
                    <a:pt x="590" y="599"/>
                  </a:cubicBezTo>
                  <a:cubicBezTo>
                    <a:pt x="807" y="599"/>
                    <a:pt x="993" y="506"/>
                    <a:pt x="1118" y="351"/>
                  </a:cubicBezTo>
                  <a:cubicBezTo>
                    <a:pt x="1227" y="176"/>
                    <a:pt x="1089" y="0"/>
                    <a:pt x="943"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3"/>
          <p:cNvGrpSpPr/>
          <p:nvPr/>
        </p:nvGrpSpPr>
        <p:grpSpPr>
          <a:xfrm>
            <a:off x="7999347" y="3145389"/>
            <a:ext cx="374038" cy="375760"/>
            <a:chOff x="7228784" y="3963116"/>
            <a:chExt cx="374038" cy="375760"/>
          </a:xfrm>
        </p:grpSpPr>
        <p:sp>
          <p:nvSpPr>
            <p:cNvPr id="1361" name="Google Shape;1361;p73"/>
            <p:cNvSpPr/>
            <p:nvPr/>
          </p:nvSpPr>
          <p:spPr>
            <a:xfrm>
              <a:off x="7228784" y="4002816"/>
              <a:ext cx="374038" cy="336061"/>
            </a:xfrm>
            <a:custGeom>
              <a:avLst/>
              <a:gdLst/>
              <a:ahLst/>
              <a:cxnLst/>
              <a:rect l="l" t="t" r="r" b="b"/>
              <a:pathLst>
                <a:path w="13897" h="12486" extrusionOk="0">
                  <a:moveTo>
                    <a:pt x="6949" y="0"/>
                  </a:moveTo>
                  <a:cubicBezTo>
                    <a:pt x="6918" y="0"/>
                    <a:pt x="6887" y="16"/>
                    <a:pt x="6856" y="47"/>
                  </a:cubicBezTo>
                  <a:cubicBezTo>
                    <a:pt x="4777" y="2125"/>
                    <a:pt x="1303" y="6344"/>
                    <a:pt x="31" y="12330"/>
                  </a:cubicBezTo>
                  <a:cubicBezTo>
                    <a:pt x="0" y="12392"/>
                    <a:pt x="62" y="12485"/>
                    <a:pt x="155" y="12485"/>
                  </a:cubicBezTo>
                  <a:lnTo>
                    <a:pt x="13742" y="12485"/>
                  </a:lnTo>
                  <a:cubicBezTo>
                    <a:pt x="13835" y="12485"/>
                    <a:pt x="13897" y="12392"/>
                    <a:pt x="13866" y="12330"/>
                  </a:cubicBezTo>
                  <a:cubicBezTo>
                    <a:pt x="12594" y="6344"/>
                    <a:pt x="9120" y="2125"/>
                    <a:pt x="7042" y="47"/>
                  </a:cubicBezTo>
                  <a:cubicBezTo>
                    <a:pt x="7011" y="16"/>
                    <a:pt x="6980" y="0"/>
                    <a:pt x="6949"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3"/>
            <p:cNvSpPr/>
            <p:nvPr/>
          </p:nvSpPr>
          <p:spPr>
            <a:xfrm>
              <a:off x="7342312" y="4217786"/>
              <a:ext cx="146148" cy="121091"/>
            </a:xfrm>
            <a:custGeom>
              <a:avLst/>
              <a:gdLst/>
              <a:ahLst/>
              <a:cxnLst/>
              <a:rect l="l" t="t" r="r" b="b"/>
              <a:pathLst>
                <a:path w="5430" h="4499" extrusionOk="0">
                  <a:moveTo>
                    <a:pt x="2731" y="1"/>
                  </a:moveTo>
                  <a:cubicBezTo>
                    <a:pt x="1118" y="1"/>
                    <a:pt x="1" y="4498"/>
                    <a:pt x="1" y="4498"/>
                  </a:cubicBezTo>
                  <a:lnTo>
                    <a:pt x="5429" y="4498"/>
                  </a:lnTo>
                  <a:cubicBezTo>
                    <a:pt x="5429" y="4498"/>
                    <a:pt x="4313" y="1"/>
                    <a:pt x="27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3"/>
            <p:cNvSpPr/>
            <p:nvPr/>
          </p:nvSpPr>
          <p:spPr>
            <a:xfrm>
              <a:off x="7409115" y="4217786"/>
              <a:ext cx="79345" cy="121091"/>
            </a:xfrm>
            <a:custGeom>
              <a:avLst/>
              <a:gdLst/>
              <a:ahLst/>
              <a:cxnLst/>
              <a:rect l="l" t="t" r="r" b="b"/>
              <a:pathLst>
                <a:path w="2948" h="4499" extrusionOk="0">
                  <a:moveTo>
                    <a:pt x="218" y="1"/>
                  </a:moveTo>
                  <a:cubicBezTo>
                    <a:pt x="224" y="1"/>
                    <a:pt x="230" y="1"/>
                    <a:pt x="236" y="1"/>
                  </a:cubicBezTo>
                  <a:lnTo>
                    <a:pt x="236" y="1"/>
                  </a:lnTo>
                  <a:cubicBezTo>
                    <a:pt x="240" y="1"/>
                    <a:pt x="244" y="1"/>
                    <a:pt x="249" y="1"/>
                  </a:cubicBezTo>
                  <a:close/>
                  <a:moveTo>
                    <a:pt x="236" y="1"/>
                  </a:moveTo>
                  <a:cubicBezTo>
                    <a:pt x="147" y="4"/>
                    <a:pt x="60" y="33"/>
                    <a:pt x="0" y="63"/>
                  </a:cubicBezTo>
                  <a:cubicBezTo>
                    <a:pt x="1458" y="466"/>
                    <a:pt x="2451" y="4498"/>
                    <a:pt x="2451" y="4498"/>
                  </a:cubicBezTo>
                  <a:lnTo>
                    <a:pt x="2947" y="4498"/>
                  </a:lnTo>
                  <a:cubicBezTo>
                    <a:pt x="2947" y="4498"/>
                    <a:pt x="1839" y="35"/>
                    <a:pt x="236"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3"/>
            <p:cNvSpPr/>
            <p:nvPr/>
          </p:nvSpPr>
          <p:spPr>
            <a:xfrm>
              <a:off x="7408280" y="4002816"/>
              <a:ext cx="194542" cy="336061"/>
            </a:xfrm>
            <a:custGeom>
              <a:avLst/>
              <a:gdLst/>
              <a:ahLst/>
              <a:cxnLst/>
              <a:rect l="l" t="t" r="r" b="b"/>
              <a:pathLst>
                <a:path w="7228" h="12486" extrusionOk="0">
                  <a:moveTo>
                    <a:pt x="268" y="0"/>
                  </a:moveTo>
                  <a:cubicBezTo>
                    <a:pt x="233" y="0"/>
                    <a:pt x="202" y="16"/>
                    <a:pt x="187" y="47"/>
                  </a:cubicBezTo>
                  <a:lnTo>
                    <a:pt x="0" y="233"/>
                  </a:lnTo>
                  <a:cubicBezTo>
                    <a:pt x="2110" y="2404"/>
                    <a:pt x="5460" y="6592"/>
                    <a:pt x="6670" y="12485"/>
                  </a:cubicBezTo>
                  <a:lnTo>
                    <a:pt x="7073" y="12485"/>
                  </a:lnTo>
                  <a:cubicBezTo>
                    <a:pt x="7135" y="12485"/>
                    <a:pt x="7228" y="12392"/>
                    <a:pt x="7197" y="12330"/>
                  </a:cubicBezTo>
                  <a:cubicBezTo>
                    <a:pt x="5925" y="6344"/>
                    <a:pt x="2451" y="2125"/>
                    <a:pt x="373" y="47"/>
                  </a:cubicBezTo>
                  <a:cubicBezTo>
                    <a:pt x="342" y="16"/>
                    <a:pt x="303" y="0"/>
                    <a:pt x="26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3"/>
            <p:cNvSpPr/>
            <p:nvPr/>
          </p:nvSpPr>
          <p:spPr>
            <a:xfrm>
              <a:off x="7324790" y="4002816"/>
              <a:ext cx="182026" cy="114819"/>
            </a:xfrm>
            <a:custGeom>
              <a:avLst/>
              <a:gdLst/>
              <a:ahLst/>
              <a:cxnLst/>
              <a:rect l="l" t="t" r="r" b="b"/>
              <a:pathLst>
                <a:path w="6763" h="4266" extrusionOk="0">
                  <a:moveTo>
                    <a:pt x="3370" y="0"/>
                  </a:moveTo>
                  <a:cubicBezTo>
                    <a:pt x="3335" y="0"/>
                    <a:pt x="3304" y="16"/>
                    <a:pt x="3289" y="47"/>
                  </a:cubicBezTo>
                  <a:cubicBezTo>
                    <a:pt x="2048" y="1288"/>
                    <a:pt x="962" y="2621"/>
                    <a:pt x="0" y="4079"/>
                  </a:cubicBezTo>
                  <a:cubicBezTo>
                    <a:pt x="84" y="4110"/>
                    <a:pt x="168" y="4124"/>
                    <a:pt x="252" y="4124"/>
                  </a:cubicBezTo>
                  <a:cubicBezTo>
                    <a:pt x="993" y="4124"/>
                    <a:pt x="1708" y="3024"/>
                    <a:pt x="2155" y="3024"/>
                  </a:cubicBezTo>
                  <a:cubicBezTo>
                    <a:pt x="2161" y="3024"/>
                    <a:pt x="2166" y="3024"/>
                    <a:pt x="2172" y="3025"/>
                  </a:cubicBezTo>
                  <a:cubicBezTo>
                    <a:pt x="2637" y="3087"/>
                    <a:pt x="2792" y="4265"/>
                    <a:pt x="3382" y="4265"/>
                  </a:cubicBezTo>
                  <a:cubicBezTo>
                    <a:pt x="3971" y="4265"/>
                    <a:pt x="4064" y="3118"/>
                    <a:pt x="4591" y="3025"/>
                  </a:cubicBezTo>
                  <a:cubicBezTo>
                    <a:pt x="4603" y="3023"/>
                    <a:pt x="4614" y="3023"/>
                    <a:pt x="4625" y="3023"/>
                  </a:cubicBezTo>
                  <a:cubicBezTo>
                    <a:pt x="5099" y="3023"/>
                    <a:pt x="5762" y="4123"/>
                    <a:pt x="6510" y="4123"/>
                  </a:cubicBezTo>
                  <a:cubicBezTo>
                    <a:pt x="6593" y="4123"/>
                    <a:pt x="6677" y="4110"/>
                    <a:pt x="6763" y="4079"/>
                  </a:cubicBezTo>
                  <a:cubicBezTo>
                    <a:pt x="5801" y="2621"/>
                    <a:pt x="4684" y="1288"/>
                    <a:pt x="3475" y="47"/>
                  </a:cubicBezTo>
                  <a:cubicBezTo>
                    <a:pt x="3444" y="16"/>
                    <a:pt x="3405" y="0"/>
                    <a:pt x="3370"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3"/>
            <p:cNvSpPr/>
            <p:nvPr/>
          </p:nvSpPr>
          <p:spPr>
            <a:xfrm>
              <a:off x="7408280" y="4002816"/>
              <a:ext cx="98536" cy="110217"/>
            </a:xfrm>
            <a:custGeom>
              <a:avLst/>
              <a:gdLst/>
              <a:ahLst/>
              <a:cxnLst/>
              <a:rect l="l" t="t" r="r" b="b"/>
              <a:pathLst>
                <a:path w="3661" h="4095" extrusionOk="0">
                  <a:moveTo>
                    <a:pt x="268" y="0"/>
                  </a:moveTo>
                  <a:cubicBezTo>
                    <a:pt x="233" y="0"/>
                    <a:pt x="202" y="16"/>
                    <a:pt x="187" y="47"/>
                  </a:cubicBezTo>
                  <a:lnTo>
                    <a:pt x="0" y="233"/>
                  </a:lnTo>
                  <a:cubicBezTo>
                    <a:pt x="1148" y="1412"/>
                    <a:pt x="2172" y="2683"/>
                    <a:pt x="3102" y="4048"/>
                  </a:cubicBezTo>
                  <a:cubicBezTo>
                    <a:pt x="3195" y="4079"/>
                    <a:pt x="3288" y="4095"/>
                    <a:pt x="3382" y="4095"/>
                  </a:cubicBezTo>
                  <a:cubicBezTo>
                    <a:pt x="3475" y="4095"/>
                    <a:pt x="3568" y="4079"/>
                    <a:pt x="3661" y="4048"/>
                  </a:cubicBezTo>
                  <a:cubicBezTo>
                    <a:pt x="2699" y="2621"/>
                    <a:pt x="1582" y="1288"/>
                    <a:pt x="373" y="47"/>
                  </a:cubicBezTo>
                  <a:cubicBezTo>
                    <a:pt x="342" y="16"/>
                    <a:pt x="303" y="0"/>
                    <a:pt x="268"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3"/>
            <p:cNvSpPr/>
            <p:nvPr/>
          </p:nvSpPr>
          <p:spPr>
            <a:xfrm>
              <a:off x="7275536" y="4253852"/>
              <a:ext cx="21720" cy="33105"/>
            </a:xfrm>
            <a:custGeom>
              <a:avLst/>
              <a:gdLst/>
              <a:ahLst/>
              <a:cxnLst/>
              <a:rect l="l" t="t" r="r" b="b"/>
              <a:pathLst>
                <a:path w="807" h="1230" extrusionOk="0">
                  <a:moveTo>
                    <a:pt x="569" y="1"/>
                  </a:moveTo>
                  <a:cubicBezTo>
                    <a:pt x="494" y="1"/>
                    <a:pt x="417" y="52"/>
                    <a:pt x="373" y="119"/>
                  </a:cubicBezTo>
                  <a:lnTo>
                    <a:pt x="31" y="925"/>
                  </a:lnTo>
                  <a:cubicBezTo>
                    <a:pt x="0" y="1049"/>
                    <a:pt x="31" y="1142"/>
                    <a:pt x="124" y="1204"/>
                  </a:cubicBezTo>
                  <a:cubicBezTo>
                    <a:pt x="159" y="1222"/>
                    <a:pt x="194" y="1229"/>
                    <a:pt x="227" y="1229"/>
                  </a:cubicBezTo>
                  <a:cubicBezTo>
                    <a:pt x="313" y="1229"/>
                    <a:pt x="390" y="1178"/>
                    <a:pt x="435" y="1111"/>
                  </a:cubicBezTo>
                  <a:lnTo>
                    <a:pt x="776" y="305"/>
                  </a:lnTo>
                  <a:cubicBezTo>
                    <a:pt x="807" y="181"/>
                    <a:pt x="776" y="57"/>
                    <a:pt x="652" y="26"/>
                  </a:cubicBezTo>
                  <a:cubicBezTo>
                    <a:pt x="626" y="8"/>
                    <a:pt x="597" y="1"/>
                    <a:pt x="56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3"/>
            <p:cNvSpPr/>
            <p:nvPr/>
          </p:nvSpPr>
          <p:spPr>
            <a:xfrm>
              <a:off x="7327293" y="4249303"/>
              <a:ext cx="18383" cy="27265"/>
            </a:xfrm>
            <a:custGeom>
              <a:avLst/>
              <a:gdLst/>
              <a:ahLst/>
              <a:cxnLst/>
              <a:rect l="l" t="t" r="r" b="b"/>
              <a:pathLst>
                <a:path w="683" h="1013" extrusionOk="0">
                  <a:moveTo>
                    <a:pt x="476" y="0"/>
                  </a:moveTo>
                  <a:cubicBezTo>
                    <a:pt x="393" y="0"/>
                    <a:pt x="300" y="56"/>
                    <a:pt x="249" y="133"/>
                  </a:cubicBezTo>
                  <a:lnTo>
                    <a:pt x="32" y="722"/>
                  </a:lnTo>
                  <a:cubicBezTo>
                    <a:pt x="1" y="846"/>
                    <a:pt x="32" y="970"/>
                    <a:pt x="156" y="1001"/>
                  </a:cubicBezTo>
                  <a:cubicBezTo>
                    <a:pt x="178" y="1008"/>
                    <a:pt x="201" y="1012"/>
                    <a:pt x="225" y="1012"/>
                  </a:cubicBezTo>
                  <a:cubicBezTo>
                    <a:pt x="304" y="1012"/>
                    <a:pt x="387" y="972"/>
                    <a:pt x="435" y="877"/>
                  </a:cubicBezTo>
                  <a:lnTo>
                    <a:pt x="652" y="288"/>
                  </a:lnTo>
                  <a:cubicBezTo>
                    <a:pt x="683" y="195"/>
                    <a:pt x="652" y="70"/>
                    <a:pt x="528" y="8"/>
                  </a:cubicBezTo>
                  <a:cubicBezTo>
                    <a:pt x="511" y="3"/>
                    <a:pt x="494" y="0"/>
                    <a:pt x="47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3"/>
            <p:cNvSpPr/>
            <p:nvPr/>
          </p:nvSpPr>
          <p:spPr>
            <a:xfrm>
              <a:off x="7311440" y="4207962"/>
              <a:ext cx="21451" cy="28907"/>
            </a:xfrm>
            <a:custGeom>
              <a:avLst/>
              <a:gdLst/>
              <a:ahLst/>
              <a:cxnLst/>
              <a:rect l="l" t="t" r="r" b="b"/>
              <a:pathLst>
                <a:path w="797" h="1074" extrusionOk="0">
                  <a:moveTo>
                    <a:pt x="521" y="0"/>
                  </a:moveTo>
                  <a:cubicBezTo>
                    <a:pt x="452" y="0"/>
                    <a:pt x="383" y="35"/>
                    <a:pt x="341" y="118"/>
                  </a:cubicBezTo>
                  <a:lnTo>
                    <a:pt x="31" y="769"/>
                  </a:lnTo>
                  <a:cubicBezTo>
                    <a:pt x="0" y="893"/>
                    <a:pt x="31" y="1017"/>
                    <a:pt x="124" y="1048"/>
                  </a:cubicBezTo>
                  <a:lnTo>
                    <a:pt x="155" y="1048"/>
                  </a:lnTo>
                  <a:cubicBezTo>
                    <a:pt x="181" y="1065"/>
                    <a:pt x="210" y="1073"/>
                    <a:pt x="238" y="1073"/>
                  </a:cubicBezTo>
                  <a:cubicBezTo>
                    <a:pt x="313" y="1073"/>
                    <a:pt x="390" y="1022"/>
                    <a:pt x="434" y="955"/>
                  </a:cubicBezTo>
                  <a:lnTo>
                    <a:pt x="714" y="304"/>
                  </a:lnTo>
                  <a:cubicBezTo>
                    <a:pt x="796" y="138"/>
                    <a:pt x="658" y="0"/>
                    <a:pt x="52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3"/>
            <p:cNvSpPr/>
            <p:nvPr/>
          </p:nvSpPr>
          <p:spPr>
            <a:xfrm>
              <a:off x="7310606" y="4157012"/>
              <a:ext cx="21720" cy="28907"/>
            </a:xfrm>
            <a:custGeom>
              <a:avLst/>
              <a:gdLst/>
              <a:ahLst/>
              <a:cxnLst/>
              <a:rect l="l" t="t" r="r" b="b"/>
              <a:pathLst>
                <a:path w="807" h="1074" extrusionOk="0">
                  <a:moveTo>
                    <a:pt x="581" y="0"/>
                  </a:moveTo>
                  <a:cubicBezTo>
                    <a:pt x="496" y="0"/>
                    <a:pt x="426" y="51"/>
                    <a:pt x="403" y="118"/>
                  </a:cubicBezTo>
                  <a:lnTo>
                    <a:pt x="62" y="770"/>
                  </a:lnTo>
                  <a:cubicBezTo>
                    <a:pt x="0" y="863"/>
                    <a:pt x="62" y="987"/>
                    <a:pt x="155" y="1049"/>
                  </a:cubicBezTo>
                  <a:cubicBezTo>
                    <a:pt x="181" y="1066"/>
                    <a:pt x="210" y="1074"/>
                    <a:pt x="238" y="1074"/>
                  </a:cubicBezTo>
                  <a:cubicBezTo>
                    <a:pt x="313" y="1074"/>
                    <a:pt x="390" y="1023"/>
                    <a:pt x="434" y="956"/>
                  </a:cubicBezTo>
                  <a:lnTo>
                    <a:pt x="776" y="305"/>
                  </a:lnTo>
                  <a:cubicBezTo>
                    <a:pt x="807" y="211"/>
                    <a:pt x="776" y="87"/>
                    <a:pt x="683" y="25"/>
                  </a:cubicBezTo>
                  <a:cubicBezTo>
                    <a:pt x="648" y="8"/>
                    <a:pt x="613" y="0"/>
                    <a:pt x="58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3"/>
            <p:cNvSpPr/>
            <p:nvPr/>
          </p:nvSpPr>
          <p:spPr>
            <a:xfrm>
              <a:off x="7349902" y="4169904"/>
              <a:ext cx="21667" cy="31625"/>
            </a:xfrm>
            <a:custGeom>
              <a:avLst/>
              <a:gdLst/>
              <a:ahLst/>
              <a:cxnLst/>
              <a:rect l="l" t="t" r="r" b="b"/>
              <a:pathLst>
                <a:path w="805" h="1175" extrusionOk="0">
                  <a:moveTo>
                    <a:pt x="580" y="0"/>
                  </a:moveTo>
                  <a:cubicBezTo>
                    <a:pt x="501" y="0"/>
                    <a:pt x="418" y="41"/>
                    <a:pt x="370" y="136"/>
                  </a:cubicBezTo>
                  <a:lnTo>
                    <a:pt x="60" y="880"/>
                  </a:lnTo>
                  <a:cubicBezTo>
                    <a:pt x="0" y="1040"/>
                    <a:pt x="134" y="1175"/>
                    <a:pt x="270" y="1175"/>
                  </a:cubicBezTo>
                  <a:cubicBezTo>
                    <a:pt x="344" y="1175"/>
                    <a:pt x="419" y="1134"/>
                    <a:pt x="463" y="1035"/>
                  </a:cubicBezTo>
                  <a:lnTo>
                    <a:pt x="774" y="291"/>
                  </a:lnTo>
                  <a:cubicBezTo>
                    <a:pt x="805" y="198"/>
                    <a:pt x="774" y="74"/>
                    <a:pt x="649" y="12"/>
                  </a:cubicBezTo>
                  <a:cubicBezTo>
                    <a:pt x="627" y="4"/>
                    <a:pt x="604" y="0"/>
                    <a:pt x="58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3"/>
            <p:cNvSpPr/>
            <p:nvPr/>
          </p:nvSpPr>
          <p:spPr>
            <a:xfrm>
              <a:off x="7389951" y="4157012"/>
              <a:ext cx="21693" cy="29929"/>
            </a:xfrm>
            <a:custGeom>
              <a:avLst/>
              <a:gdLst/>
              <a:ahLst/>
              <a:cxnLst/>
              <a:rect l="l" t="t" r="r" b="b"/>
              <a:pathLst>
                <a:path w="806" h="1112" extrusionOk="0">
                  <a:moveTo>
                    <a:pt x="548" y="0"/>
                  </a:moveTo>
                  <a:cubicBezTo>
                    <a:pt x="464" y="0"/>
                    <a:pt x="394" y="51"/>
                    <a:pt x="371" y="118"/>
                  </a:cubicBezTo>
                  <a:lnTo>
                    <a:pt x="61" y="801"/>
                  </a:lnTo>
                  <a:cubicBezTo>
                    <a:pt x="1" y="982"/>
                    <a:pt x="137" y="1111"/>
                    <a:pt x="273" y="1111"/>
                  </a:cubicBezTo>
                  <a:cubicBezTo>
                    <a:pt x="347" y="1111"/>
                    <a:pt x="421" y="1074"/>
                    <a:pt x="464" y="987"/>
                  </a:cubicBezTo>
                  <a:lnTo>
                    <a:pt x="743" y="305"/>
                  </a:lnTo>
                  <a:cubicBezTo>
                    <a:pt x="805" y="180"/>
                    <a:pt x="743" y="56"/>
                    <a:pt x="650" y="25"/>
                  </a:cubicBezTo>
                  <a:cubicBezTo>
                    <a:pt x="616" y="8"/>
                    <a:pt x="581" y="0"/>
                    <a:pt x="54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3"/>
            <p:cNvSpPr/>
            <p:nvPr/>
          </p:nvSpPr>
          <p:spPr>
            <a:xfrm>
              <a:off x="7359026" y="4120111"/>
              <a:ext cx="20886" cy="25946"/>
            </a:xfrm>
            <a:custGeom>
              <a:avLst/>
              <a:gdLst/>
              <a:ahLst/>
              <a:cxnLst/>
              <a:rect l="l" t="t" r="r" b="b"/>
              <a:pathLst>
                <a:path w="776" h="964" extrusionOk="0">
                  <a:moveTo>
                    <a:pt x="531" y="0"/>
                  </a:moveTo>
                  <a:cubicBezTo>
                    <a:pt x="455" y="0"/>
                    <a:pt x="393" y="42"/>
                    <a:pt x="372" y="125"/>
                  </a:cubicBezTo>
                  <a:lnTo>
                    <a:pt x="62" y="683"/>
                  </a:lnTo>
                  <a:cubicBezTo>
                    <a:pt x="0" y="776"/>
                    <a:pt x="31" y="869"/>
                    <a:pt x="124" y="931"/>
                  </a:cubicBezTo>
                  <a:cubicBezTo>
                    <a:pt x="157" y="953"/>
                    <a:pt x="194" y="963"/>
                    <a:pt x="231" y="963"/>
                  </a:cubicBezTo>
                  <a:cubicBezTo>
                    <a:pt x="298" y="963"/>
                    <a:pt x="363" y="929"/>
                    <a:pt x="404" y="869"/>
                  </a:cubicBezTo>
                  <a:lnTo>
                    <a:pt x="714" y="311"/>
                  </a:lnTo>
                  <a:cubicBezTo>
                    <a:pt x="776" y="218"/>
                    <a:pt x="745" y="94"/>
                    <a:pt x="652" y="31"/>
                  </a:cubicBezTo>
                  <a:cubicBezTo>
                    <a:pt x="610" y="11"/>
                    <a:pt x="569" y="0"/>
                    <a:pt x="53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3"/>
            <p:cNvSpPr/>
            <p:nvPr/>
          </p:nvSpPr>
          <p:spPr>
            <a:xfrm>
              <a:off x="7547700" y="4267659"/>
              <a:ext cx="22582" cy="32809"/>
            </a:xfrm>
            <a:custGeom>
              <a:avLst/>
              <a:gdLst/>
              <a:ahLst/>
              <a:cxnLst/>
              <a:rect l="l" t="t" r="r" b="b"/>
              <a:pathLst>
                <a:path w="839" h="1219" extrusionOk="0">
                  <a:moveTo>
                    <a:pt x="238" y="1"/>
                  </a:moveTo>
                  <a:cubicBezTo>
                    <a:pt x="221" y="1"/>
                    <a:pt x="203" y="3"/>
                    <a:pt x="187" y="9"/>
                  </a:cubicBezTo>
                  <a:cubicBezTo>
                    <a:pt x="63" y="40"/>
                    <a:pt x="1" y="164"/>
                    <a:pt x="63" y="288"/>
                  </a:cubicBezTo>
                  <a:lnTo>
                    <a:pt x="404" y="1095"/>
                  </a:lnTo>
                  <a:cubicBezTo>
                    <a:pt x="435" y="1188"/>
                    <a:pt x="497" y="1219"/>
                    <a:pt x="590" y="1219"/>
                  </a:cubicBezTo>
                  <a:lnTo>
                    <a:pt x="683" y="1219"/>
                  </a:lnTo>
                  <a:cubicBezTo>
                    <a:pt x="776" y="1188"/>
                    <a:pt x="838" y="1063"/>
                    <a:pt x="776" y="939"/>
                  </a:cubicBezTo>
                  <a:lnTo>
                    <a:pt x="435" y="133"/>
                  </a:lnTo>
                  <a:cubicBezTo>
                    <a:pt x="409" y="56"/>
                    <a:pt x="321" y="1"/>
                    <a:pt x="23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3"/>
            <p:cNvSpPr/>
            <p:nvPr/>
          </p:nvSpPr>
          <p:spPr>
            <a:xfrm>
              <a:off x="7499280" y="4262223"/>
              <a:ext cx="20186" cy="28019"/>
            </a:xfrm>
            <a:custGeom>
              <a:avLst/>
              <a:gdLst/>
              <a:ahLst/>
              <a:cxnLst/>
              <a:rect l="l" t="t" r="r" b="b"/>
              <a:pathLst>
                <a:path w="750" h="1041" extrusionOk="0">
                  <a:moveTo>
                    <a:pt x="235" y="0"/>
                  </a:moveTo>
                  <a:cubicBezTo>
                    <a:pt x="208" y="0"/>
                    <a:pt x="181" y="8"/>
                    <a:pt x="156" y="25"/>
                  </a:cubicBezTo>
                  <a:cubicBezTo>
                    <a:pt x="32" y="56"/>
                    <a:pt x="1" y="180"/>
                    <a:pt x="32" y="304"/>
                  </a:cubicBezTo>
                  <a:lnTo>
                    <a:pt x="249" y="893"/>
                  </a:lnTo>
                  <a:cubicBezTo>
                    <a:pt x="283" y="997"/>
                    <a:pt x="369" y="1041"/>
                    <a:pt x="455" y="1041"/>
                  </a:cubicBezTo>
                  <a:cubicBezTo>
                    <a:pt x="601" y="1041"/>
                    <a:pt x="750" y="914"/>
                    <a:pt x="652" y="738"/>
                  </a:cubicBezTo>
                  <a:lnTo>
                    <a:pt x="435" y="149"/>
                  </a:lnTo>
                  <a:cubicBezTo>
                    <a:pt x="389" y="58"/>
                    <a:pt x="311" y="0"/>
                    <a:pt x="23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3"/>
            <p:cNvSpPr/>
            <p:nvPr/>
          </p:nvSpPr>
          <p:spPr>
            <a:xfrm>
              <a:off x="7512630" y="4221662"/>
              <a:ext cx="21747" cy="28718"/>
            </a:xfrm>
            <a:custGeom>
              <a:avLst/>
              <a:gdLst/>
              <a:ahLst/>
              <a:cxnLst/>
              <a:rect l="l" t="t" r="r" b="b"/>
              <a:pathLst>
                <a:path w="808" h="1067" extrusionOk="0">
                  <a:moveTo>
                    <a:pt x="230" y="0"/>
                  </a:moveTo>
                  <a:cubicBezTo>
                    <a:pt x="204" y="0"/>
                    <a:pt x="179" y="4"/>
                    <a:pt x="156" y="12"/>
                  </a:cubicBezTo>
                  <a:cubicBezTo>
                    <a:pt x="63" y="74"/>
                    <a:pt x="1" y="198"/>
                    <a:pt x="63" y="291"/>
                  </a:cubicBezTo>
                  <a:lnTo>
                    <a:pt x="342" y="942"/>
                  </a:lnTo>
                  <a:cubicBezTo>
                    <a:pt x="404" y="1035"/>
                    <a:pt x="466" y="1066"/>
                    <a:pt x="559" y="1066"/>
                  </a:cubicBezTo>
                  <a:cubicBezTo>
                    <a:pt x="714" y="1066"/>
                    <a:pt x="807" y="911"/>
                    <a:pt x="745" y="756"/>
                  </a:cubicBezTo>
                  <a:lnTo>
                    <a:pt x="435" y="105"/>
                  </a:lnTo>
                  <a:cubicBezTo>
                    <a:pt x="389" y="35"/>
                    <a:pt x="307" y="0"/>
                    <a:pt x="23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3"/>
            <p:cNvSpPr/>
            <p:nvPr/>
          </p:nvSpPr>
          <p:spPr>
            <a:xfrm>
              <a:off x="7512630" y="4170739"/>
              <a:ext cx="21747" cy="28718"/>
            </a:xfrm>
            <a:custGeom>
              <a:avLst/>
              <a:gdLst/>
              <a:ahLst/>
              <a:cxnLst/>
              <a:rect l="l" t="t" r="r" b="b"/>
              <a:pathLst>
                <a:path w="808" h="1067" extrusionOk="0">
                  <a:moveTo>
                    <a:pt x="217" y="0"/>
                  </a:moveTo>
                  <a:cubicBezTo>
                    <a:pt x="187" y="0"/>
                    <a:pt x="156" y="4"/>
                    <a:pt x="125" y="12"/>
                  </a:cubicBezTo>
                  <a:cubicBezTo>
                    <a:pt x="32" y="74"/>
                    <a:pt x="1" y="198"/>
                    <a:pt x="32" y="291"/>
                  </a:cubicBezTo>
                  <a:lnTo>
                    <a:pt x="373" y="942"/>
                  </a:lnTo>
                  <a:cubicBezTo>
                    <a:pt x="414" y="1025"/>
                    <a:pt x="483" y="1066"/>
                    <a:pt x="561" y="1066"/>
                  </a:cubicBezTo>
                  <a:cubicBezTo>
                    <a:pt x="601" y="1066"/>
                    <a:pt x="642" y="1056"/>
                    <a:pt x="683" y="1035"/>
                  </a:cubicBezTo>
                  <a:cubicBezTo>
                    <a:pt x="776" y="973"/>
                    <a:pt x="807" y="849"/>
                    <a:pt x="745" y="756"/>
                  </a:cubicBezTo>
                  <a:lnTo>
                    <a:pt x="435" y="105"/>
                  </a:lnTo>
                  <a:cubicBezTo>
                    <a:pt x="389" y="35"/>
                    <a:pt x="307"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3"/>
            <p:cNvSpPr/>
            <p:nvPr/>
          </p:nvSpPr>
          <p:spPr>
            <a:xfrm>
              <a:off x="7472015" y="4183712"/>
              <a:ext cx="22286" cy="31437"/>
            </a:xfrm>
            <a:custGeom>
              <a:avLst/>
              <a:gdLst/>
              <a:ahLst/>
              <a:cxnLst/>
              <a:rect l="l" t="t" r="r" b="b"/>
              <a:pathLst>
                <a:path w="828" h="1168" extrusionOk="0">
                  <a:moveTo>
                    <a:pt x="323" y="1"/>
                  </a:moveTo>
                  <a:cubicBezTo>
                    <a:pt x="176" y="1"/>
                    <a:pt x="1" y="131"/>
                    <a:pt x="83" y="274"/>
                  </a:cubicBezTo>
                  <a:lnTo>
                    <a:pt x="393" y="1050"/>
                  </a:lnTo>
                  <a:cubicBezTo>
                    <a:pt x="438" y="1117"/>
                    <a:pt x="515" y="1168"/>
                    <a:pt x="601" y="1168"/>
                  </a:cubicBezTo>
                  <a:cubicBezTo>
                    <a:pt x="634" y="1168"/>
                    <a:pt x="669" y="1160"/>
                    <a:pt x="703" y="1143"/>
                  </a:cubicBezTo>
                  <a:cubicBezTo>
                    <a:pt x="796" y="1081"/>
                    <a:pt x="827" y="988"/>
                    <a:pt x="796" y="863"/>
                  </a:cubicBezTo>
                  <a:lnTo>
                    <a:pt x="486" y="119"/>
                  </a:lnTo>
                  <a:cubicBezTo>
                    <a:pt x="465" y="35"/>
                    <a:pt x="398" y="1"/>
                    <a:pt x="32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3"/>
            <p:cNvSpPr/>
            <p:nvPr/>
          </p:nvSpPr>
          <p:spPr>
            <a:xfrm>
              <a:off x="7433311" y="4161561"/>
              <a:ext cx="21747" cy="29391"/>
            </a:xfrm>
            <a:custGeom>
              <a:avLst/>
              <a:gdLst/>
              <a:ahLst/>
              <a:cxnLst/>
              <a:rect l="l" t="t" r="r" b="b"/>
              <a:pathLst>
                <a:path w="808" h="1092" extrusionOk="0">
                  <a:moveTo>
                    <a:pt x="226" y="0"/>
                  </a:moveTo>
                  <a:cubicBezTo>
                    <a:pt x="202" y="0"/>
                    <a:pt x="178" y="4"/>
                    <a:pt x="156" y="11"/>
                  </a:cubicBezTo>
                  <a:cubicBezTo>
                    <a:pt x="63" y="73"/>
                    <a:pt x="1" y="198"/>
                    <a:pt x="63" y="322"/>
                  </a:cubicBezTo>
                  <a:lnTo>
                    <a:pt x="373" y="973"/>
                  </a:lnTo>
                  <a:cubicBezTo>
                    <a:pt x="418" y="1040"/>
                    <a:pt x="495" y="1091"/>
                    <a:pt x="581" y="1091"/>
                  </a:cubicBezTo>
                  <a:cubicBezTo>
                    <a:pt x="614" y="1091"/>
                    <a:pt x="649" y="1083"/>
                    <a:pt x="683" y="1066"/>
                  </a:cubicBezTo>
                  <a:cubicBezTo>
                    <a:pt x="776" y="1004"/>
                    <a:pt x="807" y="880"/>
                    <a:pt x="745" y="787"/>
                  </a:cubicBezTo>
                  <a:lnTo>
                    <a:pt x="435" y="136"/>
                  </a:lnTo>
                  <a:cubicBezTo>
                    <a:pt x="388" y="41"/>
                    <a:pt x="304" y="0"/>
                    <a:pt x="22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3"/>
            <p:cNvSpPr/>
            <p:nvPr/>
          </p:nvSpPr>
          <p:spPr>
            <a:xfrm>
              <a:off x="7464210" y="4133461"/>
              <a:ext cx="21747" cy="26754"/>
            </a:xfrm>
            <a:custGeom>
              <a:avLst/>
              <a:gdLst/>
              <a:ahLst/>
              <a:cxnLst/>
              <a:rect l="l" t="t" r="r" b="b"/>
              <a:pathLst>
                <a:path w="808" h="994" extrusionOk="0">
                  <a:moveTo>
                    <a:pt x="256" y="1"/>
                  </a:moveTo>
                  <a:cubicBezTo>
                    <a:pt x="221" y="1"/>
                    <a:pt x="187" y="11"/>
                    <a:pt x="156" y="32"/>
                  </a:cubicBezTo>
                  <a:cubicBezTo>
                    <a:pt x="63" y="94"/>
                    <a:pt x="1" y="218"/>
                    <a:pt x="63" y="311"/>
                  </a:cubicBezTo>
                  <a:lnTo>
                    <a:pt x="373" y="869"/>
                  </a:lnTo>
                  <a:cubicBezTo>
                    <a:pt x="404" y="931"/>
                    <a:pt x="497" y="993"/>
                    <a:pt x="559" y="993"/>
                  </a:cubicBezTo>
                  <a:cubicBezTo>
                    <a:pt x="714" y="993"/>
                    <a:pt x="807" y="807"/>
                    <a:pt x="745" y="683"/>
                  </a:cubicBezTo>
                  <a:lnTo>
                    <a:pt x="435" y="125"/>
                  </a:lnTo>
                  <a:cubicBezTo>
                    <a:pt x="394" y="42"/>
                    <a:pt x="325" y="1"/>
                    <a:pt x="25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3"/>
            <p:cNvSpPr/>
            <p:nvPr/>
          </p:nvSpPr>
          <p:spPr>
            <a:xfrm>
              <a:off x="7367370" y="3963116"/>
              <a:ext cx="96033" cy="48474"/>
            </a:xfrm>
            <a:custGeom>
              <a:avLst/>
              <a:gdLst/>
              <a:ahLst/>
              <a:cxnLst/>
              <a:rect l="l" t="t" r="r" b="b"/>
              <a:pathLst>
                <a:path w="3568" h="1801" extrusionOk="0">
                  <a:moveTo>
                    <a:pt x="266" y="1"/>
                  </a:moveTo>
                  <a:cubicBezTo>
                    <a:pt x="199" y="1"/>
                    <a:pt x="134" y="35"/>
                    <a:pt x="94" y="95"/>
                  </a:cubicBezTo>
                  <a:cubicBezTo>
                    <a:pt x="0" y="188"/>
                    <a:pt x="31" y="312"/>
                    <a:pt x="125" y="374"/>
                  </a:cubicBezTo>
                  <a:cubicBezTo>
                    <a:pt x="652" y="808"/>
                    <a:pt x="1148" y="1243"/>
                    <a:pt x="1644" y="1739"/>
                  </a:cubicBezTo>
                  <a:cubicBezTo>
                    <a:pt x="1675" y="1770"/>
                    <a:pt x="1738" y="1801"/>
                    <a:pt x="1800" y="1801"/>
                  </a:cubicBezTo>
                  <a:cubicBezTo>
                    <a:pt x="1862" y="1801"/>
                    <a:pt x="1893" y="1770"/>
                    <a:pt x="1955" y="1739"/>
                  </a:cubicBezTo>
                  <a:cubicBezTo>
                    <a:pt x="2420" y="1243"/>
                    <a:pt x="2916" y="808"/>
                    <a:pt x="3475" y="374"/>
                  </a:cubicBezTo>
                  <a:cubicBezTo>
                    <a:pt x="3568" y="312"/>
                    <a:pt x="3568" y="188"/>
                    <a:pt x="3506" y="95"/>
                  </a:cubicBezTo>
                  <a:cubicBezTo>
                    <a:pt x="3466" y="35"/>
                    <a:pt x="3400" y="1"/>
                    <a:pt x="3333" y="1"/>
                  </a:cubicBezTo>
                  <a:cubicBezTo>
                    <a:pt x="3296" y="1"/>
                    <a:pt x="3259" y="11"/>
                    <a:pt x="3226" y="33"/>
                  </a:cubicBezTo>
                  <a:cubicBezTo>
                    <a:pt x="2730" y="436"/>
                    <a:pt x="2234" y="839"/>
                    <a:pt x="1800" y="1305"/>
                  </a:cubicBezTo>
                  <a:cubicBezTo>
                    <a:pt x="1334" y="839"/>
                    <a:pt x="869" y="436"/>
                    <a:pt x="373" y="33"/>
                  </a:cubicBezTo>
                  <a:cubicBezTo>
                    <a:pt x="340" y="11"/>
                    <a:pt x="303" y="1"/>
                    <a:pt x="26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 name="Google Shape;1382;p73"/>
          <p:cNvGrpSpPr/>
          <p:nvPr/>
        </p:nvGrpSpPr>
        <p:grpSpPr>
          <a:xfrm>
            <a:off x="2364717" y="1947933"/>
            <a:ext cx="332320" cy="375518"/>
            <a:chOff x="8072004" y="3378953"/>
            <a:chExt cx="332320" cy="375518"/>
          </a:xfrm>
        </p:grpSpPr>
        <p:sp>
          <p:nvSpPr>
            <p:cNvPr id="1383" name="Google Shape;1383;p73"/>
            <p:cNvSpPr/>
            <p:nvPr/>
          </p:nvSpPr>
          <p:spPr>
            <a:xfrm>
              <a:off x="8307457" y="3618362"/>
              <a:ext cx="90192" cy="69306"/>
            </a:xfrm>
            <a:custGeom>
              <a:avLst/>
              <a:gdLst/>
              <a:ahLst/>
              <a:cxnLst/>
              <a:rect l="l" t="t" r="r" b="b"/>
              <a:pathLst>
                <a:path w="3351" h="2575" extrusionOk="0">
                  <a:moveTo>
                    <a:pt x="3323" y="1102"/>
                  </a:moveTo>
                  <a:lnTo>
                    <a:pt x="3350" y="1117"/>
                  </a:lnTo>
                  <a:cubicBezTo>
                    <a:pt x="3342" y="1111"/>
                    <a:pt x="3333" y="1106"/>
                    <a:pt x="3323" y="1102"/>
                  </a:cubicBezTo>
                  <a:close/>
                  <a:moveTo>
                    <a:pt x="1365" y="0"/>
                  </a:moveTo>
                  <a:cubicBezTo>
                    <a:pt x="993" y="465"/>
                    <a:pt x="528" y="869"/>
                    <a:pt x="0" y="1148"/>
                  </a:cubicBezTo>
                  <a:lnTo>
                    <a:pt x="2544" y="2575"/>
                  </a:lnTo>
                  <a:cubicBezTo>
                    <a:pt x="2296" y="2419"/>
                    <a:pt x="2265" y="1985"/>
                    <a:pt x="2513" y="1582"/>
                  </a:cubicBezTo>
                  <a:cubicBezTo>
                    <a:pt x="2682" y="1268"/>
                    <a:pt x="2946" y="1066"/>
                    <a:pt x="3171" y="1066"/>
                  </a:cubicBezTo>
                  <a:cubicBezTo>
                    <a:pt x="3225" y="1066"/>
                    <a:pt x="3276" y="1078"/>
                    <a:pt x="3323" y="1102"/>
                  </a:cubicBezTo>
                  <a:lnTo>
                    <a:pt x="3323" y="1102"/>
                  </a:lnTo>
                  <a:lnTo>
                    <a:pt x="1365"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3"/>
            <p:cNvSpPr/>
            <p:nvPr/>
          </p:nvSpPr>
          <p:spPr>
            <a:xfrm>
              <a:off x="8368392" y="3647053"/>
              <a:ext cx="35932" cy="41557"/>
            </a:xfrm>
            <a:custGeom>
              <a:avLst/>
              <a:gdLst/>
              <a:ahLst/>
              <a:cxnLst/>
              <a:rect l="l" t="t" r="r" b="b"/>
              <a:pathLst>
                <a:path w="1335" h="1544" extrusionOk="0">
                  <a:moveTo>
                    <a:pt x="907" y="0"/>
                  </a:moveTo>
                  <a:cubicBezTo>
                    <a:pt x="682" y="0"/>
                    <a:pt x="418" y="202"/>
                    <a:pt x="249" y="516"/>
                  </a:cubicBezTo>
                  <a:cubicBezTo>
                    <a:pt x="1" y="919"/>
                    <a:pt x="32" y="1353"/>
                    <a:pt x="280" y="1509"/>
                  </a:cubicBezTo>
                  <a:cubicBezTo>
                    <a:pt x="321" y="1532"/>
                    <a:pt x="369" y="1543"/>
                    <a:pt x="421" y="1543"/>
                  </a:cubicBezTo>
                  <a:cubicBezTo>
                    <a:pt x="643" y="1543"/>
                    <a:pt x="941" y="1339"/>
                    <a:pt x="1117" y="1012"/>
                  </a:cubicBezTo>
                  <a:cubicBezTo>
                    <a:pt x="1334" y="609"/>
                    <a:pt x="1334" y="175"/>
                    <a:pt x="1086" y="51"/>
                  </a:cubicBezTo>
                  <a:cubicBezTo>
                    <a:pt x="1032" y="16"/>
                    <a:pt x="971" y="0"/>
                    <a:pt x="907"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3"/>
            <p:cNvSpPr/>
            <p:nvPr/>
          </p:nvSpPr>
          <p:spPr>
            <a:xfrm>
              <a:off x="8370895" y="3647027"/>
              <a:ext cx="33428" cy="41584"/>
            </a:xfrm>
            <a:custGeom>
              <a:avLst/>
              <a:gdLst/>
              <a:ahLst/>
              <a:cxnLst/>
              <a:rect l="l" t="t" r="r" b="b"/>
              <a:pathLst>
                <a:path w="1242" h="1545" extrusionOk="0">
                  <a:moveTo>
                    <a:pt x="865" y="0"/>
                  </a:moveTo>
                  <a:cubicBezTo>
                    <a:pt x="833" y="0"/>
                    <a:pt x="802" y="8"/>
                    <a:pt x="776" y="21"/>
                  </a:cubicBezTo>
                  <a:cubicBezTo>
                    <a:pt x="807" y="269"/>
                    <a:pt x="776" y="517"/>
                    <a:pt x="621" y="765"/>
                  </a:cubicBezTo>
                  <a:cubicBezTo>
                    <a:pt x="497" y="1013"/>
                    <a:pt x="280" y="1199"/>
                    <a:pt x="1" y="1292"/>
                  </a:cubicBezTo>
                  <a:cubicBezTo>
                    <a:pt x="32" y="1386"/>
                    <a:pt x="94" y="1448"/>
                    <a:pt x="187" y="1510"/>
                  </a:cubicBezTo>
                  <a:cubicBezTo>
                    <a:pt x="228" y="1533"/>
                    <a:pt x="276" y="1544"/>
                    <a:pt x="328" y="1544"/>
                  </a:cubicBezTo>
                  <a:cubicBezTo>
                    <a:pt x="550" y="1544"/>
                    <a:pt x="848" y="1340"/>
                    <a:pt x="1024" y="1013"/>
                  </a:cubicBezTo>
                  <a:cubicBezTo>
                    <a:pt x="1241" y="610"/>
                    <a:pt x="1241" y="176"/>
                    <a:pt x="993" y="52"/>
                  </a:cubicBezTo>
                  <a:cubicBezTo>
                    <a:pt x="957" y="15"/>
                    <a:pt x="910" y="0"/>
                    <a:pt x="865"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3"/>
            <p:cNvSpPr/>
            <p:nvPr/>
          </p:nvSpPr>
          <p:spPr>
            <a:xfrm>
              <a:off x="8308291" y="3709738"/>
              <a:ext cx="45944" cy="33590"/>
            </a:xfrm>
            <a:custGeom>
              <a:avLst/>
              <a:gdLst/>
              <a:ahLst/>
              <a:cxnLst/>
              <a:rect l="l" t="t" r="r" b="b"/>
              <a:pathLst>
                <a:path w="1707" h="1248" extrusionOk="0">
                  <a:moveTo>
                    <a:pt x="1181" y="1"/>
                  </a:moveTo>
                  <a:cubicBezTo>
                    <a:pt x="996" y="1"/>
                    <a:pt x="773" y="71"/>
                    <a:pt x="559" y="203"/>
                  </a:cubicBezTo>
                  <a:cubicBezTo>
                    <a:pt x="186" y="451"/>
                    <a:pt x="0" y="855"/>
                    <a:pt x="155" y="1103"/>
                  </a:cubicBezTo>
                  <a:cubicBezTo>
                    <a:pt x="211" y="1201"/>
                    <a:pt x="336" y="1248"/>
                    <a:pt x="491" y="1248"/>
                  </a:cubicBezTo>
                  <a:cubicBezTo>
                    <a:pt x="679" y="1248"/>
                    <a:pt x="912" y="1177"/>
                    <a:pt x="1117" y="1041"/>
                  </a:cubicBezTo>
                  <a:cubicBezTo>
                    <a:pt x="1520" y="793"/>
                    <a:pt x="1706" y="389"/>
                    <a:pt x="1551" y="172"/>
                  </a:cubicBezTo>
                  <a:cubicBezTo>
                    <a:pt x="1478" y="56"/>
                    <a:pt x="1344" y="1"/>
                    <a:pt x="1181"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3"/>
            <p:cNvSpPr/>
            <p:nvPr/>
          </p:nvSpPr>
          <p:spPr>
            <a:xfrm>
              <a:off x="8214788" y="3726049"/>
              <a:ext cx="47613" cy="28422"/>
            </a:xfrm>
            <a:custGeom>
              <a:avLst/>
              <a:gdLst/>
              <a:ahLst/>
              <a:cxnLst/>
              <a:rect l="l" t="t" r="r" b="b"/>
              <a:pathLst>
                <a:path w="1769" h="1056" extrusionOk="0">
                  <a:moveTo>
                    <a:pt x="869" y="0"/>
                  </a:moveTo>
                  <a:cubicBezTo>
                    <a:pt x="372" y="0"/>
                    <a:pt x="0" y="249"/>
                    <a:pt x="0" y="528"/>
                  </a:cubicBezTo>
                  <a:cubicBezTo>
                    <a:pt x="0" y="807"/>
                    <a:pt x="372" y="1055"/>
                    <a:pt x="869" y="1055"/>
                  </a:cubicBezTo>
                  <a:cubicBezTo>
                    <a:pt x="1365" y="1055"/>
                    <a:pt x="1768" y="807"/>
                    <a:pt x="1768" y="528"/>
                  </a:cubicBezTo>
                  <a:cubicBezTo>
                    <a:pt x="1768" y="249"/>
                    <a:pt x="1365" y="0"/>
                    <a:pt x="869"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3"/>
            <p:cNvSpPr/>
            <p:nvPr/>
          </p:nvSpPr>
          <p:spPr>
            <a:xfrm>
              <a:off x="8214788" y="3733558"/>
              <a:ext cx="47613" cy="20913"/>
            </a:xfrm>
            <a:custGeom>
              <a:avLst/>
              <a:gdLst/>
              <a:ahLst/>
              <a:cxnLst/>
              <a:rect l="l" t="t" r="r" b="b"/>
              <a:pathLst>
                <a:path w="1769" h="777" extrusionOk="0">
                  <a:moveTo>
                    <a:pt x="93" y="1"/>
                  </a:moveTo>
                  <a:cubicBezTo>
                    <a:pt x="31" y="63"/>
                    <a:pt x="0" y="156"/>
                    <a:pt x="0" y="249"/>
                  </a:cubicBezTo>
                  <a:cubicBezTo>
                    <a:pt x="0" y="528"/>
                    <a:pt x="403" y="776"/>
                    <a:pt x="900" y="776"/>
                  </a:cubicBezTo>
                  <a:cubicBezTo>
                    <a:pt x="1396" y="776"/>
                    <a:pt x="1768" y="528"/>
                    <a:pt x="1768" y="249"/>
                  </a:cubicBezTo>
                  <a:cubicBezTo>
                    <a:pt x="1768" y="156"/>
                    <a:pt x="1737" y="63"/>
                    <a:pt x="1675" y="1"/>
                  </a:cubicBezTo>
                  <a:cubicBezTo>
                    <a:pt x="1458" y="218"/>
                    <a:pt x="1179" y="311"/>
                    <a:pt x="900" y="311"/>
                  </a:cubicBezTo>
                  <a:lnTo>
                    <a:pt x="869" y="311"/>
                  </a:lnTo>
                  <a:cubicBezTo>
                    <a:pt x="589" y="311"/>
                    <a:pt x="310" y="218"/>
                    <a:pt x="93"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3"/>
            <p:cNvSpPr/>
            <p:nvPr/>
          </p:nvSpPr>
          <p:spPr>
            <a:xfrm>
              <a:off x="8123762" y="3710169"/>
              <a:ext cx="45944" cy="33536"/>
            </a:xfrm>
            <a:custGeom>
              <a:avLst/>
              <a:gdLst/>
              <a:ahLst/>
              <a:cxnLst/>
              <a:rect l="l" t="t" r="r" b="b"/>
              <a:pathLst>
                <a:path w="1707" h="1246" extrusionOk="0">
                  <a:moveTo>
                    <a:pt x="495" y="0"/>
                  </a:moveTo>
                  <a:cubicBezTo>
                    <a:pt x="332" y="0"/>
                    <a:pt x="198" y="54"/>
                    <a:pt x="125" y="156"/>
                  </a:cubicBezTo>
                  <a:cubicBezTo>
                    <a:pt x="1" y="404"/>
                    <a:pt x="187" y="777"/>
                    <a:pt x="559" y="1056"/>
                  </a:cubicBezTo>
                  <a:cubicBezTo>
                    <a:pt x="768" y="1184"/>
                    <a:pt x="984" y="1246"/>
                    <a:pt x="1166" y="1246"/>
                  </a:cubicBezTo>
                  <a:cubicBezTo>
                    <a:pt x="1337" y="1246"/>
                    <a:pt x="1477" y="1192"/>
                    <a:pt x="1552" y="1087"/>
                  </a:cubicBezTo>
                  <a:cubicBezTo>
                    <a:pt x="1707" y="839"/>
                    <a:pt x="1490" y="466"/>
                    <a:pt x="1118" y="218"/>
                  </a:cubicBezTo>
                  <a:cubicBezTo>
                    <a:pt x="903" y="70"/>
                    <a:pt x="680" y="0"/>
                    <a:pt x="495"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3"/>
            <p:cNvSpPr/>
            <p:nvPr/>
          </p:nvSpPr>
          <p:spPr>
            <a:xfrm>
              <a:off x="8122927" y="3711030"/>
              <a:ext cx="44275" cy="32594"/>
            </a:xfrm>
            <a:custGeom>
              <a:avLst/>
              <a:gdLst/>
              <a:ahLst/>
              <a:cxnLst/>
              <a:rect l="l" t="t" r="r" b="b"/>
              <a:pathLst>
                <a:path w="1645" h="1211" extrusionOk="0">
                  <a:moveTo>
                    <a:pt x="342" y="0"/>
                  </a:moveTo>
                  <a:cubicBezTo>
                    <a:pt x="249" y="31"/>
                    <a:pt x="218" y="62"/>
                    <a:pt x="156" y="124"/>
                  </a:cubicBezTo>
                  <a:cubicBezTo>
                    <a:pt x="1" y="372"/>
                    <a:pt x="218" y="745"/>
                    <a:pt x="590" y="993"/>
                  </a:cubicBezTo>
                  <a:cubicBezTo>
                    <a:pt x="805" y="1141"/>
                    <a:pt x="1028" y="1211"/>
                    <a:pt x="1213" y="1211"/>
                  </a:cubicBezTo>
                  <a:cubicBezTo>
                    <a:pt x="1376" y="1211"/>
                    <a:pt x="1510" y="1157"/>
                    <a:pt x="1583" y="1055"/>
                  </a:cubicBezTo>
                  <a:cubicBezTo>
                    <a:pt x="1614" y="962"/>
                    <a:pt x="1645" y="869"/>
                    <a:pt x="1614" y="807"/>
                  </a:cubicBezTo>
                  <a:lnTo>
                    <a:pt x="1614" y="807"/>
                  </a:lnTo>
                  <a:cubicBezTo>
                    <a:pt x="1544" y="822"/>
                    <a:pt x="1472" y="830"/>
                    <a:pt x="1401" y="830"/>
                  </a:cubicBezTo>
                  <a:cubicBezTo>
                    <a:pt x="1185" y="830"/>
                    <a:pt x="970" y="760"/>
                    <a:pt x="807" y="621"/>
                  </a:cubicBezTo>
                  <a:cubicBezTo>
                    <a:pt x="559" y="496"/>
                    <a:pt x="404" y="279"/>
                    <a:pt x="342"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3"/>
            <p:cNvSpPr/>
            <p:nvPr/>
          </p:nvSpPr>
          <p:spPr>
            <a:xfrm>
              <a:off x="8072004" y="3647053"/>
              <a:ext cx="35932" cy="41557"/>
            </a:xfrm>
            <a:custGeom>
              <a:avLst/>
              <a:gdLst/>
              <a:ahLst/>
              <a:cxnLst/>
              <a:rect l="l" t="t" r="r" b="b"/>
              <a:pathLst>
                <a:path w="1335" h="1544" extrusionOk="0">
                  <a:moveTo>
                    <a:pt x="459" y="0"/>
                  </a:moveTo>
                  <a:cubicBezTo>
                    <a:pt x="395" y="0"/>
                    <a:pt x="335" y="16"/>
                    <a:pt x="280" y="51"/>
                  </a:cubicBezTo>
                  <a:cubicBezTo>
                    <a:pt x="32" y="175"/>
                    <a:pt x="1" y="609"/>
                    <a:pt x="249" y="1012"/>
                  </a:cubicBezTo>
                  <a:cubicBezTo>
                    <a:pt x="425" y="1339"/>
                    <a:pt x="723" y="1543"/>
                    <a:pt x="945" y="1543"/>
                  </a:cubicBezTo>
                  <a:cubicBezTo>
                    <a:pt x="997" y="1543"/>
                    <a:pt x="1045" y="1532"/>
                    <a:pt x="1086" y="1509"/>
                  </a:cubicBezTo>
                  <a:cubicBezTo>
                    <a:pt x="1335" y="1353"/>
                    <a:pt x="1335" y="919"/>
                    <a:pt x="1117" y="516"/>
                  </a:cubicBezTo>
                  <a:cubicBezTo>
                    <a:pt x="948" y="202"/>
                    <a:pt x="685" y="0"/>
                    <a:pt x="459"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3"/>
            <p:cNvSpPr/>
            <p:nvPr/>
          </p:nvSpPr>
          <p:spPr>
            <a:xfrm>
              <a:off x="8072839" y="3647027"/>
              <a:ext cx="33428" cy="41584"/>
            </a:xfrm>
            <a:custGeom>
              <a:avLst/>
              <a:gdLst/>
              <a:ahLst/>
              <a:cxnLst/>
              <a:rect l="l" t="t" r="r" b="b"/>
              <a:pathLst>
                <a:path w="1242" h="1545" extrusionOk="0">
                  <a:moveTo>
                    <a:pt x="377" y="0"/>
                  </a:moveTo>
                  <a:cubicBezTo>
                    <a:pt x="332" y="0"/>
                    <a:pt x="285" y="15"/>
                    <a:pt x="249" y="52"/>
                  </a:cubicBezTo>
                  <a:cubicBezTo>
                    <a:pt x="1" y="176"/>
                    <a:pt x="1" y="610"/>
                    <a:pt x="218" y="1013"/>
                  </a:cubicBezTo>
                  <a:cubicBezTo>
                    <a:pt x="394" y="1340"/>
                    <a:pt x="671" y="1544"/>
                    <a:pt x="902" y="1544"/>
                  </a:cubicBezTo>
                  <a:cubicBezTo>
                    <a:pt x="957" y="1544"/>
                    <a:pt x="1008" y="1533"/>
                    <a:pt x="1055" y="1510"/>
                  </a:cubicBezTo>
                  <a:cubicBezTo>
                    <a:pt x="1148" y="1448"/>
                    <a:pt x="1211" y="1386"/>
                    <a:pt x="1242" y="1292"/>
                  </a:cubicBezTo>
                  <a:cubicBezTo>
                    <a:pt x="962" y="1199"/>
                    <a:pt x="745" y="1013"/>
                    <a:pt x="621" y="765"/>
                  </a:cubicBezTo>
                  <a:cubicBezTo>
                    <a:pt x="466" y="517"/>
                    <a:pt x="404" y="269"/>
                    <a:pt x="466" y="21"/>
                  </a:cubicBezTo>
                  <a:cubicBezTo>
                    <a:pt x="440" y="8"/>
                    <a:pt x="409" y="0"/>
                    <a:pt x="377"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3"/>
            <p:cNvSpPr/>
            <p:nvPr/>
          </p:nvSpPr>
          <p:spPr>
            <a:xfrm>
              <a:off x="8309960" y="3711030"/>
              <a:ext cx="43441" cy="32594"/>
            </a:xfrm>
            <a:custGeom>
              <a:avLst/>
              <a:gdLst/>
              <a:ahLst/>
              <a:cxnLst/>
              <a:rect l="l" t="t" r="r" b="b"/>
              <a:pathLst>
                <a:path w="1614" h="1211" extrusionOk="0">
                  <a:moveTo>
                    <a:pt x="1303" y="0"/>
                  </a:moveTo>
                  <a:cubicBezTo>
                    <a:pt x="1241" y="279"/>
                    <a:pt x="1086" y="496"/>
                    <a:pt x="838" y="621"/>
                  </a:cubicBezTo>
                  <a:cubicBezTo>
                    <a:pt x="652" y="760"/>
                    <a:pt x="448" y="830"/>
                    <a:pt x="240" y="830"/>
                  </a:cubicBezTo>
                  <a:cubicBezTo>
                    <a:pt x="171" y="830"/>
                    <a:pt x="101" y="822"/>
                    <a:pt x="31" y="807"/>
                  </a:cubicBezTo>
                  <a:lnTo>
                    <a:pt x="31" y="807"/>
                  </a:lnTo>
                  <a:cubicBezTo>
                    <a:pt x="0" y="869"/>
                    <a:pt x="31" y="962"/>
                    <a:pt x="62" y="1055"/>
                  </a:cubicBezTo>
                  <a:cubicBezTo>
                    <a:pt x="135" y="1157"/>
                    <a:pt x="269" y="1211"/>
                    <a:pt x="432" y="1211"/>
                  </a:cubicBezTo>
                  <a:cubicBezTo>
                    <a:pt x="618" y="1211"/>
                    <a:pt x="841" y="1141"/>
                    <a:pt x="1055" y="993"/>
                  </a:cubicBezTo>
                  <a:cubicBezTo>
                    <a:pt x="1427" y="745"/>
                    <a:pt x="1613" y="372"/>
                    <a:pt x="1489" y="124"/>
                  </a:cubicBezTo>
                  <a:cubicBezTo>
                    <a:pt x="1427" y="62"/>
                    <a:pt x="1365" y="31"/>
                    <a:pt x="1303"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3"/>
            <p:cNvSpPr/>
            <p:nvPr/>
          </p:nvSpPr>
          <p:spPr>
            <a:xfrm>
              <a:off x="8214788" y="3663445"/>
              <a:ext cx="47613" cy="76815"/>
            </a:xfrm>
            <a:custGeom>
              <a:avLst/>
              <a:gdLst/>
              <a:ahLst/>
              <a:cxnLst/>
              <a:rect l="l" t="t" r="r" b="b"/>
              <a:pathLst>
                <a:path w="1769" h="2854" extrusionOk="0">
                  <a:moveTo>
                    <a:pt x="0" y="0"/>
                  </a:moveTo>
                  <a:lnTo>
                    <a:pt x="0" y="2854"/>
                  </a:lnTo>
                  <a:cubicBezTo>
                    <a:pt x="0" y="2575"/>
                    <a:pt x="403" y="2326"/>
                    <a:pt x="869" y="2326"/>
                  </a:cubicBezTo>
                  <a:cubicBezTo>
                    <a:pt x="1365" y="2326"/>
                    <a:pt x="1768" y="2575"/>
                    <a:pt x="1768" y="2854"/>
                  </a:cubicBezTo>
                  <a:lnTo>
                    <a:pt x="1768" y="0"/>
                  </a:lnTo>
                  <a:cubicBezTo>
                    <a:pt x="1458" y="62"/>
                    <a:pt x="1179" y="62"/>
                    <a:pt x="869" y="62"/>
                  </a:cubicBezTo>
                  <a:cubicBezTo>
                    <a:pt x="589" y="62"/>
                    <a:pt x="279" y="62"/>
                    <a:pt x="0"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3"/>
            <p:cNvSpPr/>
            <p:nvPr/>
          </p:nvSpPr>
          <p:spPr>
            <a:xfrm>
              <a:off x="8127126" y="3649234"/>
              <a:ext cx="87689" cy="90192"/>
            </a:xfrm>
            <a:custGeom>
              <a:avLst/>
              <a:gdLst/>
              <a:ahLst/>
              <a:cxnLst/>
              <a:rect l="l" t="t" r="r" b="b"/>
              <a:pathLst>
                <a:path w="3258" h="3351" extrusionOk="0">
                  <a:moveTo>
                    <a:pt x="1613" y="1"/>
                  </a:moveTo>
                  <a:lnTo>
                    <a:pt x="0" y="2420"/>
                  </a:lnTo>
                  <a:cubicBezTo>
                    <a:pt x="75" y="2315"/>
                    <a:pt x="215" y="2261"/>
                    <a:pt x="386" y="2261"/>
                  </a:cubicBezTo>
                  <a:cubicBezTo>
                    <a:pt x="568" y="2261"/>
                    <a:pt x="784" y="2323"/>
                    <a:pt x="993" y="2451"/>
                  </a:cubicBezTo>
                  <a:cubicBezTo>
                    <a:pt x="1365" y="2699"/>
                    <a:pt x="1582" y="3103"/>
                    <a:pt x="1427" y="3351"/>
                  </a:cubicBezTo>
                  <a:lnTo>
                    <a:pt x="3257" y="528"/>
                  </a:lnTo>
                  <a:cubicBezTo>
                    <a:pt x="2668" y="435"/>
                    <a:pt x="2109" y="249"/>
                    <a:pt x="1613"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3"/>
            <p:cNvSpPr/>
            <p:nvPr/>
          </p:nvSpPr>
          <p:spPr>
            <a:xfrm>
              <a:off x="8079514" y="3617501"/>
              <a:ext cx="91053" cy="70167"/>
            </a:xfrm>
            <a:custGeom>
              <a:avLst/>
              <a:gdLst/>
              <a:ahLst/>
              <a:cxnLst/>
              <a:rect l="l" t="t" r="r" b="b"/>
              <a:pathLst>
                <a:path w="3383" h="2607" extrusionOk="0">
                  <a:moveTo>
                    <a:pt x="1986" y="1"/>
                  </a:moveTo>
                  <a:lnTo>
                    <a:pt x="1" y="1118"/>
                  </a:lnTo>
                  <a:cubicBezTo>
                    <a:pt x="48" y="1094"/>
                    <a:pt x="100" y="1083"/>
                    <a:pt x="154" y="1083"/>
                  </a:cubicBezTo>
                  <a:cubicBezTo>
                    <a:pt x="385" y="1083"/>
                    <a:pt x="663" y="1287"/>
                    <a:pt x="838" y="1614"/>
                  </a:cubicBezTo>
                  <a:cubicBezTo>
                    <a:pt x="1056" y="2017"/>
                    <a:pt x="1056" y="2451"/>
                    <a:pt x="807" y="2607"/>
                  </a:cubicBezTo>
                  <a:lnTo>
                    <a:pt x="3382" y="1180"/>
                  </a:lnTo>
                  <a:cubicBezTo>
                    <a:pt x="2824" y="901"/>
                    <a:pt x="2358" y="497"/>
                    <a:pt x="198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3"/>
            <p:cNvSpPr/>
            <p:nvPr/>
          </p:nvSpPr>
          <p:spPr>
            <a:xfrm>
              <a:off x="8262374" y="3650068"/>
              <a:ext cx="86855" cy="89358"/>
            </a:xfrm>
            <a:custGeom>
              <a:avLst/>
              <a:gdLst/>
              <a:ahLst/>
              <a:cxnLst/>
              <a:rect l="l" t="t" r="r" b="b"/>
              <a:pathLst>
                <a:path w="3227" h="3320" extrusionOk="0">
                  <a:moveTo>
                    <a:pt x="1675" y="1"/>
                  </a:moveTo>
                  <a:cubicBezTo>
                    <a:pt x="1148" y="249"/>
                    <a:pt x="559" y="435"/>
                    <a:pt x="0" y="497"/>
                  </a:cubicBezTo>
                  <a:lnTo>
                    <a:pt x="1830" y="3320"/>
                  </a:lnTo>
                  <a:cubicBezTo>
                    <a:pt x="1675" y="3072"/>
                    <a:pt x="1861" y="2699"/>
                    <a:pt x="2265" y="2420"/>
                  </a:cubicBezTo>
                  <a:cubicBezTo>
                    <a:pt x="2457" y="2292"/>
                    <a:pt x="2666" y="2230"/>
                    <a:pt x="2844" y="2230"/>
                  </a:cubicBezTo>
                  <a:cubicBezTo>
                    <a:pt x="3011" y="2230"/>
                    <a:pt x="3151" y="2284"/>
                    <a:pt x="3226" y="2389"/>
                  </a:cubicBezTo>
                  <a:lnTo>
                    <a:pt x="1675" y="1"/>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3"/>
            <p:cNvSpPr/>
            <p:nvPr/>
          </p:nvSpPr>
          <p:spPr>
            <a:xfrm>
              <a:off x="8105406" y="3378953"/>
              <a:ext cx="262179" cy="287022"/>
            </a:xfrm>
            <a:custGeom>
              <a:avLst/>
              <a:gdLst/>
              <a:ahLst/>
              <a:cxnLst/>
              <a:rect l="l" t="t" r="r" b="b"/>
              <a:pathLst>
                <a:path w="9741" h="10664" extrusionOk="0">
                  <a:moveTo>
                    <a:pt x="4952" y="0"/>
                  </a:moveTo>
                  <a:cubicBezTo>
                    <a:pt x="4917" y="0"/>
                    <a:pt x="4886" y="8"/>
                    <a:pt x="4871" y="24"/>
                  </a:cubicBezTo>
                  <a:cubicBezTo>
                    <a:pt x="3537" y="1326"/>
                    <a:pt x="3102" y="2412"/>
                    <a:pt x="2978" y="2908"/>
                  </a:cubicBezTo>
                  <a:cubicBezTo>
                    <a:pt x="2960" y="2983"/>
                    <a:pt x="2895" y="3024"/>
                    <a:pt x="2834" y="3024"/>
                  </a:cubicBezTo>
                  <a:cubicBezTo>
                    <a:pt x="2794" y="3024"/>
                    <a:pt x="2755" y="3007"/>
                    <a:pt x="2730" y="2970"/>
                  </a:cubicBezTo>
                  <a:lnTo>
                    <a:pt x="2482" y="2598"/>
                  </a:lnTo>
                  <a:cubicBezTo>
                    <a:pt x="2465" y="2547"/>
                    <a:pt x="2420" y="2524"/>
                    <a:pt x="2372" y="2524"/>
                  </a:cubicBezTo>
                  <a:cubicBezTo>
                    <a:pt x="2333" y="2524"/>
                    <a:pt x="2293" y="2539"/>
                    <a:pt x="2265" y="2567"/>
                  </a:cubicBezTo>
                  <a:cubicBezTo>
                    <a:pt x="1396" y="3374"/>
                    <a:pt x="993" y="4583"/>
                    <a:pt x="1148" y="5762"/>
                  </a:cubicBezTo>
                  <a:cubicBezTo>
                    <a:pt x="1148" y="5865"/>
                    <a:pt x="1063" y="5925"/>
                    <a:pt x="981" y="5925"/>
                  </a:cubicBezTo>
                  <a:cubicBezTo>
                    <a:pt x="964" y="5925"/>
                    <a:pt x="947" y="5922"/>
                    <a:pt x="931" y="5917"/>
                  </a:cubicBezTo>
                  <a:lnTo>
                    <a:pt x="342" y="5576"/>
                  </a:lnTo>
                  <a:cubicBezTo>
                    <a:pt x="317" y="5559"/>
                    <a:pt x="290" y="5552"/>
                    <a:pt x="263" y="5552"/>
                  </a:cubicBezTo>
                  <a:cubicBezTo>
                    <a:pt x="191" y="5552"/>
                    <a:pt x="125" y="5609"/>
                    <a:pt x="125" y="5700"/>
                  </a:cubicBezTo>
                  <a:cubicBezTo>
                    <a:pt x="1" y="9360"/>
                    <a:pt x="2699" y="10632"/>
                    <a:pt x="4933" y="10632"/>
                  </a:cubicBezTo>
                  <a:lnTo>
                    <a:pt x="4933" y="10663"/>
                  </a:lnTo>
                  <a:cubicBezTo>
                    <a:pt x="7042" y="10663"/>
                    <a:pt x="8934" y="9670"/>
                    <a:pt x="9461" y="7654"/>
                  </a:cubicBezTo>
                  <a:cubicBezTo>
                    <a:pt x="9741" y="6413"/>
                    <a:pt x="9523" y="5111"/>
                    <a:pt x="8872" y="4056"/>
                  </a:cubicBezTo>
                  <a:cubicBezTo>
                    <a:pt x="8855" y="4005"/>
                    <a:pt x="8810" y="3982"/>
                    <a:pt x="8762" y="3982"/>
                  </a:cubicBezTo>
                  <a:cubicBezTo>
                    <a:pt x="8723" y="3982"/>
                    <a:pt x="8683" y="3997"/>
                    <a:pt x="8655" y="4025"/>
                  </a:cubicBezTo>
                  <a:lnTo>
                    <a:pt x="8159" y="4552"/>
                  </a:lnTo>
                  <a:cubicBezTo>
                    <a:pt x="8128" y="4573"/>
                    <a:pt x="8090" y="4583"/>
                    <a:pt x="8053" y="4583"/>
                  </a:cubicBezTo>
                  <a:cubicBezTo>
                    <a:pt x="7979" y="4583"/>
                    <a:pt x="7910" y="4542"/>
                    <a:pt x="7910" y="4459"/>
                  </a:cubicBezTo>
                  <a:cubicBezTo>
                    <a:pt x="7600" y="2102"/>
                    <a:pt x="5522" y="396"/>
                    <a:pt x="5057" y="24"/>
                  </a:cubicBezTo>
                  <a:cubicBezTo>
                    <a:pt x="5026" y="8"/>
                    <a:pt x="4987" y="0"/>
                    <a:pt x="4952"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3"/>
            <p:cNvSpPr/>
            <p:nvPr/>
          </p:nvSpPr>
          <p:spPr>
            <a:xfrm>
              <a:off x="8120424" y="3617501"/>
              <a:ext cx="50143" cy="40103"/>
            </a:xfrm>
            <a:custGeom>
              <a:avLst/>
              <a:gdLst/>
              <a:ahLst/>
              <a:cxnLst/>
              <a:rect l="l" t="t" r="r" b="b"/>
              <a:pathLst>
                <a:path w="1863" h="1490" extrusionOk="0">
                  <a:moveTo>
                    <a:pt x="466" y="1"/>
                  </a:moveTo>
                  <a:lnTo>
                    <a:pt x="466" y="32"/>
                  </a:lnTo>
                  <a:lnTo>
                    <a:pt x="1" y="280"/>
                  </a:lnTo>
                  <a:cubicBezTo>
                    <a:pt x="373" y="745"/>
                    <a:pt x="807" y="1149"/>
                    <a:pt x="1304" y="1490"/>
                  </a:cubicBezTo>
                  <a:lnTo>
                    <a:pt x="1862" y="1180"/>
                  </a:lnTo>
                  <a:cubicBezTo>
                    <a:pt x="1304" y="901"/>
                    <a:pt x="838" y="497"/>
                    <a:pt x="466"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3"/>
            <p:cNvSpPr/>
            <p:nvPr/>
          </p:nvSpPr>
          <p:spPr>
            <a:xfrm>
              <a:off x="8162169" y="3649234"/>
              <a:ext cx="52646" cy="26754"/>
            </a:xfrm>
            <a:custGeom>
              <a:avLst/>
              <a:gdLst/>
              <a:ahLst/>
              <a:cxnLst/>
              <a:rect l="l" t="t" r="r" b="b"/>
              <a:pathLst>
                <a:path w="1956" h="994" extrusionOk="0">
                  <a:moveTo>
                    <a:pt x="311" y="1"/>
                  </a:moveTo>
                  <a:lnTo>
                    <a:pt x="1" y="435"/>
                  </a:lnTo>
                  <a:cubicBezTo>
                    <a:pt x="528" y="714"/>
                    <a:pt x="1056" y="900"/>
                    <a:pt x="1645" y="993"/>
                  </a:cubicBezTo>
                  <a:lnTo>
                    <a:pt x="1955" y="528"/>
                  </a:lnTo>
                  <a:cubicBezTo>
                    <a:pt x="1366" y="435"/>
                    <a:pt x="807" y="249"/>
                    <a:pt x="311"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3"/>
            <p:cNvSpPr/>
            <p:nvPr/>
          </p:nvSpPr>
          <p:spPr>
            <a:xfrm>
              <a:off x="8214788" y="3663445"/>
              <a:ext cx="47613" cy="15880"/>
            </a:xfrm>
            <a:custGeom>
              <a:avLst/>
              <a:gdLst/>
              <a:ahLst/>
              <a:cxnLst/>
              <a:rect l="l" t="t" r="r" b="b"/>
              <a:pathLst>
                <a:path w="1769" h="590" extrusionOk="0">
                  <a:moveTo>
                    <a:pt x="0" y="0"/>
                  </a:moveTo>
                  <a:lnTo>
                    <a:pt x="0" y="527"/>
                  </a:lnTo>
                  <a:cubicBezTo>
                    <a:pt x="279" y="558"/>
                    <a:pt x="589" y="589"/>
                    <a:pt x="900" y="589"/>
                  </a:cubicBezTo>
                  <a:cubicBezTo>
                    <a:pt x="1179" y="589"/>
                    <a:pt x="1458" y="589"/>
                    <a:pt x="1768" y="527"/>
                  </a:cubicBezTo>
                  <a:lnTo>
                    <a:pt x="1768" y="0"/>
                  </a:lnTo>
                  <a:cubicBezTo>
                    <a:pt x="1458" y="62"/>
                    <a:pt x="1179" y="62"/>
                    <a:pt x="869" y="62"/>
                  </a:cubicBezTo>
                  <a:cubicBezTo>
                    <a:pt x="589" y="62"/>
                    <a:pt x="279" y="62"/>
                    <a:pt x="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3"/>
            <p:cNvSpPr/>
            <p:nvPr/>
          </p:nvSpPr>
          <p:spPr>
            <a:xfrm>
              <a:off x="8262374" y="3650068"/>
              <a:ext cx="52619" cy="26754"/>
            </a:xfrm>
            <a:custGeom>
              <a:avLst/>
              <a:gdLst/>
              <a:ahLst/>
              <a:cxnLst/>
              <a:rect l="l" t="t" r="r" b="b"/>
              <a:pathLst>
                <a:path w="1955" h="994" extrusionOk="0">
                  <a:moveTo>
                    <a:pt x="1675" y="1"/>
                  </a:moveTo>
                  <a:cubicBezTo>
                    <a:pt x="1148" y="249"/>
                    <a:pt x="559" y="435"/>
                    <a:pt x="0" y="497"/>
                  </a:cubicBezTo>
                  <a:lnTo>
                    <a:pt x="310" y="993"/>
                  </a:lnTo>
                  <a:cubicBezTo>
                    <a:pt x="869" y="900"/>
                    <a:pt x="1427" y="714"/>
                    <a:pt x="1954" y="435"/>
                  </a:cubicBezTo>
                  <a:lnTo>
                    <a:pt x="1675"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3"/>
            <p:cNvSpPr/>
            <p:nvPr/>
          </p:nvSpPr>
          <p:spPr>
            <a:xfrm>
              <a:off x="8307457" y="3618362"/>
              <a:ext cx="49281" cy="39242"/>
            </a:xfrm>
            <a:custGeom>
              <a:avLst/>
              <a:gdLst/>
              <a:ahLst/>
              <a:cxnLst/>
              <a:rect l="l" t="t" r="r" b="b"/>
              <a:pathLst>
                <a:path w="1831" h="1458" extrusionOk="0">
                  <a:moveTo>
                    <a:pt x="1365" y="0"/>
                  </a:moveTo>
                  <a:cubicBezTo>
                    <a:pt x="993" y="465"/>
                    <a:pt x="528" y="869"/>
                    <a:pt x="0" y="1148"/>
                  </a:cubicBezTo>
                  <a:lnTo>
                    <a:pt x="559" y="1458"/>
                  </a:lnTo>
                  <a:cubicBezTo>
                    <a:pt x="1055" y="1148"/>
                    <a:pt x="1489" y="744"/>
                    <a:pt x="1830" y="248"/>
                  </a:cubicBezTo>
                  <a:lnTo>
                    <a:pt x="1365"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3"/>
            <p:cNvSpPr/>
            <p:nvPr/>
          </p:nvSpPr>
          <p:spPr>
            <a:xfrm>
              <a:off x="8105406" y="3532369"/>
              <a:ext cx="258842" cy="132772"/>
            </a:xfrm>
            <a:custGeom>
              <a:avLst/>
              <a:gdLst/>
              <a:ahLst/>
              <a:cxnLst/>
              <a:rect l="l" t="t" r="r" b="b"/>
              <a:pathLst>
                <a:path w="9617" h="4933" extrusionOk="0">
                  <a:moveTo>
                    <a:pt x="125" y="0"/>
                  </a:moveTo>
                  <a:cubicBezTo>
                    <a:pt x="1" y="3629"/>
                    <a:pt x="2730" y="4932"/>
                    <a:pt x="4933" y="4932"/>
                  </a:cubicBezTo>
                  <a:cubicBezTo>
                    <a:pt x="7042" y="4932"/>
                    <a:pt x="8934" y="3939"/>
                    <a:pt x="9461" y="1923"/>
                  </a:cubicBezTo>
                  <a:cubicBezTo>
                    <a:pt x="9554" y="1489"/>
                    <a:pt x="9617" y="1055"/>
                    <a:pt x="9586" y="620"/>
                  </a:cubicBezTo>
                  <a:lnTo>
                    <a:pt x="9586" y="620"/>
                  </a:lnTo>
                  <a:cubicBezTo>
                    <a:pt x="9554" y="900"/>
                    <a:pt x="9523" y="1148"/>
                    <a:pt x="9461" y="1427"/>
                  </a:cubicBezTo>
                  <a:cubicBezTo>
                    <a:pt x="8934" y="3443"/>
                    <a:pt x="7042" y="4436"/>
                    <a:pt x="4933" y="4436"/>
                  </a:cubicBezTo>
                  <a:cubicBezTo>
                    <a:pt x="2854" y="4436"/>
                    <a:pt x="249" y="3257"/>
                    <a:pt x="125"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3"/>
            <p:cNvSpPr/>
            <p:nvPr/>
          </p:nvSpPr>
          <p:spPr>
            <a:xfrm>
              <a:off x="8193902" y="3560952"/>
              <a:ext cx="88523" cy="104188"/>
            </a:xfrm>
            <a:custGeom>
              <a:avLst/>
              <a:gdLst/>
              <a:ahLst/>
              <a:cxnLst/>
              <a:rect l="l" t="t" r="r" b="b"/>
              <a:pathLst>
                <a:path w="3289" h="3871" extrusionOk="0">
                  <a:moveTo>
                    <a:pt x="1648" y="0"/>
                  </a:moveTo>
                  <a:cubicBezTo>
                    <a:pt x="1621" y="0"/>
                    <a:pt x="1598" y="8"/>
                    <a:pt x="1583" y="24"/>
                  </a:cubicBezTo>
                  <a:lnTo>
                    <a:pt x="1552" y="24"/>
                  </a:lnTo>
                  <a:cubicBezTo>
                    <a:pt x="1241" y="210"/>
                    <a:pt x="1" y="1047"/>
                    <a:pt x="1" y="2319"/>
                  </a:cubicBezTo>
                  <a:cubicBezTo>
                    <a:pt x="1" y="3817"/>
                    <a:pt x="1418" y="3870"/>
                    <a:pt x="1621" y="3870"/>
                  </a:cubicBezTo>
                  <a:cubicBezTo>
                    <a:pt x="1636" y="3870"/>
                    <a:pt x="1645" y="3870"/>
                    <a:pt x="1645" y="3870"/>
                  </a:cubicBezTo>
                  <a:cubicBezTo>
                    <a:pt x="1645" y="3870"/>
                    <a:pt x="1653" y="3870"/>
                    <a:pt x="1669" y="3870"/>
                  </a:cubicBezTo>
                  <a:cubicBezTo>
                    <a:pt x="1871" y="3870"/>
                    <a:pt x="3289" y="3817"/>
                    <a:pt x="3289" y="2319"/>
                  </a:cubicBezTo>
                  <a:cubicBezTo>
                    <a:pt x="3289" y="1047"/>
                    <a:pt x="2048" y="210"/>
                    <a:pt x="1738" y="24"/>
                  </a:cubicBezTo>
                  <a:cubicBezTo>
                    <a:pt x="1707" y="8"/>
                    <a:pt x="1676" y="0"/>
                    <a:pt x="1648"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3"/>
            <p:cNvSpPr/>
            <p:nvPr/>
          </p:nvSpPr>
          <p:spPr>
            <a:xfrm>
              <a:off x="8200577" y="3646730"/>
              <a:ext cx="76008" cy="18195"/>
            </a:xfrm>
            <a:custGeom>
              <a:avLst/>
              <a:gdLst/>
              <a:ahLst/>
              <a:cxnLst/>
              <a:rect l="l" t="t" r="r" b="b"/>
              <a:pathLst>
                <a:path w="2824" h="676" extrusionOk="0">
                  <a:moveTo>
                    <a:pt x="1" y="1"/>
                  </a:moveTo>
                  <a:lnTo>
                    <a:pt x="1" y="1"/>
                  </a:lnTo>
                  <a:cubicBezTo>
                    <a:pt x="357" y="450"/>
                    <a:pt x="877" y="675"/>
                    <a:pt x="1400" y="675"/>
                  </a:cubicBezTo>
                  <a:cubicBezTo>
                    <a:pt x="1924" y="675"/>
                    <a:pt x="2451" y="450"/>
                    <a:pt x="2823" y="1"/>
                  </a:cubicBezTo>
                  <a:lnTo>
                    <a:pt x="2823" y="1"/>
                  </a:lnTo>
                  <a:cubicBezTo>
                    <a:pt x="2358" y="125"/>
                    <a:pt x="1893" y="187"/>
                    <a:pt x="1397" y="187"/>
                  </a:cubicBezTo>
                  <a:cubicBezTo>
                    <a:pt x="931" y="187"/>
                    <a:pt x="466" y="125"/>
                    <a:pt x="1" y="1"/>
                  </a:cubicBezTo>
                  <a:close/>
                </a:path>
              </a:pathLst>
            </a:custGeom>
            <a:solidFill>
              <a:srgbClr val="FC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73"/>
          <p:cNvGrpSpPr/>
          <p:nvPr/>
        </p:nvGrpSpPr>
        <p:grpSpPr>
          <a:xfrm>
            <a:off x="6413098" y="3139695"/>
            <a:ext cx="378129" cy="375545"/>
            <a:chOff x="6413098" y="3368268"/>
            <a:chExt cx="378129" cy="375545"/>
          </a:xfrm>
        </p:grpSpPr>
        <p:sp>
          <p:nvSpPr>
            <p:cNvPr id="1408" name="Google Shape;1408;p73"/>
            <p:cNvSpPr/>
            <p:nvPr/>
          </p:nvSpPr>
          <p:spPr>
            <a:xfrm>
              <a:off x="6507435" y="3418814"/>
              <a:ext cx="230231" cy="322119"/>
            </a:xfrm>
            <a:custGeom>
              <a:avLst/>
              <a:gdLst/>
              <a:ahLst/>
              <a:cxnLst/>
              <a:rect l="l" t="t" r="r" b="b"/>
              <a:pathLst>
                <a:path w="8554" h="11968" extrusionOk="0">
                  <a:moveTo>
                    <a:pt x="3940" y="0"/>
                  </a:moveTo>
                  <a:cubicBezTo>
                    <a:pt x="4033" y="1024"/>
                    <a:pt x="3568" y="2048"/>
                    <a:pt x="2730" y="2637"/>
                  </a:cubicBezTo>
                  <a:cubicBezTo>
                    <a:pt x="1924" y="3164"/>
                    <a:pt x="962" y="3475"/>
                    <a:pt x="1" y="3506"/>
                  </a:cubicBezTo>
                  <a:cubicBezTo>
                    <a:pt x="559" y="4622"/>
                    <a:pt x="1520" y="5491"/>
                    <a:pt x="2699" y="5925"/>
                  </a:cubicBezTo>
                  <a:cubicBezTo>
                    <a:pt x="4591" y="6545"/>
                    <a:pt x="5305" y="8283"/>
                    <a:pt x="5336" y="8872"/>
                  </a:cubicBezTo>
                  <a:cubicBezTo>
                    <a:pt x="5367" y="9461"/>
                    <a:pt x="4964" y="9492"/>
                    <a:pt x="3754" y="10206"/>
                  </a:cubicBezTo>
                  <a:cubicBezTo>
                    <a:pt x="3133" y="10516"/>
                    <a:pt x="2761" y="11167"/>
                    <a:pt x="2885" y="11850"/>
                  </a:cubicBezTo>
                  <a:cubicBezTo>
                    <a:pt x="2885" y="11917"/>
                    <a:pt x="2950" y="11968"/>
                    <a:pt x="3021" y="11968"/>
                  </a:cubicBezTo>
                  <a:cubicBezTo>
                    <a:pt x="3048" y="11968"/>
                    <a:pt x="3076" y="11960"/>
                    <a:pt x="3102" y="11943"/>
                  </a:cubicBezTo>
                  <a:cubicBezTo>
                    <a:pt x="3506" y="11633"/>
                    <a:pt x="4498" y="10919"/>
                    <a:pt x="5491" y="10826"/>
                  </a:cubicBezTo>
                  <a:cubicBezTo>
                    <a:pt x="5572" y="10818"/>
                    <a:pt x="5655" y="10815"/>
                    <a:pt x="5740" y="10815"/>
                  </a:cubicBezTo>
                  <a:cubicBezTo>
                    <a:pt x="6667" y="10815"/>
                    <a:pt x="7802" y="11248"/>
                    <a:pt x="8314" y="11446"/>
                  </a:cubicBezTo>
                  <a:cubicBezTo>
                    <a:pt x="8330" y="11451"/>
                    <a:pt x="8346" y="11452"/>
                    <a:pt x="8362" y="11452"/>
                  </a:cubicBezTo>
                  <a:cubicBezTo>
                    <a:pt x="8467" y="11452"/>
                    <a:pt x="8554" y="11368"/>
                    <a:pt x="8500" y="11260"/>
                  </a:cubicBezTo>
                  <a:lnTo>
                    <a:pt x="8531" y="11260"/>
                  </a:lnTo>
                  <a:cubicBezTo>
                    <a:pt x="8097" y="9927"/>
                    <a:pt x="7073" y="10020"/>
                    <a:pt x="6484" y="9306"/>
                  </a:cubicBezTo>
                  <a:cubicBezTo>
                    <a:pt x="5894" y="8562"/>
                    <a:pt x="7135" y="7972"/>
                    <a:pt x="7507" y="5646"/>
                  </a:cubicBezTo>
                  <a:cubicBezTo>
                    <a:pt x="7910" y="3288"/>
                    <a:pt x="5925" y="1117"/>
                    <a:pt x="394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3"/>
            <p:cNvSpPr/>
            <p:nvPr/>
          </p:nvSpPr>
          <p:spPr>
            <a:xfrm>
              <a:off x="6462353" y="3394591"/>
              <a:ext cx="199575" cy="271384"/>
            </a:xfrm>
            <a:custGeom>
              <a:avLst/>
              <a:gdLst/>
              <a:ahLst/>
              <a:cxnLst/>
              <a:rect l="l" t="t" r="r" b="b"/>
              <a:pathLst>
                <a:path w="7415" h="10083" extrusionOk="0">
                  <a:moveTo>
                    <a:pt x="1707" y="1"/>
                  </a:moveTo>
                  <a:cubicBezTo>
                    <a:pt x="1" y="3320"/>
                    <a:pt x="2482" y="6205"/>
                    <a:pt x="4374" y="6825"/>
                  </a:cubicBezTo>
                  <a:cubicBezTo>
                    <a:pt x="6235" y="7414"/>
                    <a:pt x="6980" y="9183"/>
                    <a:pt x="7011" y="9772"/>
                  </a:cubicBezTo>
                  <a:cubicBezTo>
                    <a:pt x="7042" y="9865"/>
                    <a:pt x="7011" y="9989"/>
                    <a:pt x="6980" y="10082"/>
                  </a:cubicBezTo>
                  <a:cubicBezTo>
                    <a:pt x="7290" y="9896"/>
                    <a:pt x="7414" y="9741"/>
                    <a:pt x="7383" y="9431"/>
                  </a:cubicBezTo>
                  <a:cubicBezTo>
                    <a:pt x="7352" y="8841"/>
                    <a:pt x="6639" y="7104"/>
                    <a:pt x="4715" y="6484"/>
                  </a:cubicBezTo>
                  <a:cubicBezTo>
                    <a:pt x="2885" y="5863"/>
                    <a:pt x="528" y="3165"/>
                    <a:pt x="1924"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3"/>
            <p:cNvSpPr/>
            <p:nvPr/>
          </p:nvSpPr>
          <p:spPr>
            <a:xfrm>
              <a:off x="6488245" y="3394968"/>
              <a:ext cx="128600" cy="118211"/>
            </a:xfrm>
            <a:custGeom>
              <a:avLst/>
              <a:gdLst/>
              <a:ahLst/>
              <a:cxnLst/>
              <a:rect l="l" t="t" r="r" b="b"/>
              <a:pathLst>
                <a:path w="4778" h="4392" extrusionOk="0">
                  <a:moveTo>
                    <a:pt x="1283" y="1"/>
                  </a:moveTo>
                  <a:cubicBezTo>
                    <a:pt x="1115" y="1"/>
                    <a:pt x="945" y="6"/>
                    <a:pt x="776" y="18"/>
                  </a:cubicBezTo>
                  <a:cubicBezTo>
                    <a:pt x="0" y="1383"/>
                    <a:pt x="0" y="3027"/>
                    <a:pt x="714" y="4392"/>
                  </a:cubicBezTo>
                  <a:cubicBezTo>
                    <a:pt x="1706" y="4361"/>
                    <a:pt x="2637" y="4050"/>
                    <a:pt x="3443" y="3523"/>
                  </a:cubicBezTo>
                  <a:cubicBezTo>
                    <a:pt x="4312" y="2934"/>
                    <a:pt x="4777" y="1910"/>
                    <a:pt x="4653" y="886"/>
                  </a:cubicBezTo>
                  <a:cubicBezTo>
                    <a:pt x="3621" y="289"/>
                    <a:pt x="2470" y="1"/>
                    <a:pt x="1283"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3"/>
            <p:cNvSpPr/>
            <p:nvPr/>
          </p:nvSpPr>
          <p:spPr>
            <a:xfrm>
              <a:off x="6488245" y="3394591"/>
              <a:ext cx="34236" cy="118587"/>
            </a:xfrm>
            <a:custGeom>
              <a:avLst/>
              <a:gdLst/>
              <a:ahLst/>
              <a:cxnLst/>
              <a:rect l="l" t="t" r="r" b="b"/>
              <a:pathLst>
                <a:path w="1272" h="4406" extrusionOk="0">
                  <a:moveTo>
                    <a:pt x="776" y="1"/>
                  </a:moveTo>
                  <a:cubicBezTo>
                    <a:pt x="0" y="1366"/>
                    <a:pt x="0" y="3041"/>
                    <a:pt x="745" y="4406"/>
                  </a:cubicBezTo>
                  <a:cubicBezTo>
                    <a:pt x="900" y="4406"/>
                    <a:pt x="1086" y="4375"/>
                    <a:pt x="1272" y="4344"/>
                  </a:cubicBezTo>
                  <a:cubicBezTo>
                    <a:pt x="434" y="3041"/>
                    <a:pt x="341" y="1397"/>
                    <a:pt x="962"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3"/>
            <p:cNvSpPr/>
            <p:nvPr/>
          </p:nvSpPr>
          <p:spPr>
            <a:xfrm>
              <a:off x="6534996" y="3549890"/>
              <a:ext cx="62012" cy="81445"/>
            </a:xfrm>
            <a:custGeom>
              <a:avLst/>
              <a:gdLst/>
              <a:ahLst/>
              <a:cxnLst/>
              <a:rect l="l" t="t" r="r" b="b"/>
              <a:pathLst>
                <a:path w="2304" h="3026" extrusionOk="0">
                  <a:moveTo>
                    <a:pt x="0" y="0"/>
                  </a:moveTo>
                  <a:cubicBezTo>
                    <a:pt x="0" y="528"/>
                    <a:pt x="217" y="1365"/>
                    <a:pt x="1148" y="2358"/>
                  </a:cubicBezTo>
                  <a:cubicBezTo>
                    <a:pt x="1598" y="2836"/>
                    <a:pt x="1850" y="3025"/>
                    <a:pt x="1987" y="3025"/>
                  </a:cubicBezTo>
                  <a:cubicBezTo>
                    <a:pt x="2303" y="3025"/>
                    <a:pt x="2011" y="2020"/>
                    <a:pt x="2141" y="1241"/>
                  </a:cubicBezTo>
                  <a:cubicBezTo>
                    <a:pt x="1985" y="1179"/>
                    <a:pt x="1830" y="1117"/>
                    <a:pt x="1675" y="1055"/>
                  </a:cubicBezTo>
                  <a:cubicBezTo>
                    <a:pt x="1055" y="838"/>
                    <a:pt x="465" y="466"/>
                    <a:pt x="0"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3"/>
            <p:cNvSpPr/>
            <p:nvPr/>
          </p:nvSpPr>
          <p:spPr>
            <a:xfrm>
              <a:off x="6534996" y="3549890"/>
              <a:ext cx="57625" cy="48447"/>
            </a:xfrm>
            <a:custGeom>
              <a:avLst/>
              <a:gdLst/>
              <a:ahLst/>
              <a:cxnLst/>
              <a:rect l="l" t="t" r="r" b="b"/>
              <a:pathLst>
                <a:path w="2141" h="1800" extrusionOk="0">
                  <a:moveTo>
                    <a:pt x="0" y="0"/>
                  </a:moveTo>
                  <a:cubicBezTo>
                    <a:pt x="0" y="280"/>
                    <a:pt x="62" y="528"/>
                    <a:pt x="155" y="807"/>
                  </a:cubicBezTo>
                  <a:cubicBezTo>
                    <a:pt x="528" y="1086"/>
                    <a:pt x="900" y="1272"/>
                    <a:pt x="1334" y="1427"/>
                  </a:cubicBezTo>
                  <a:cubicBezTo>
                    <a:pt x="1613" y="1520"/>
                    <a:pt x="1861" y="1644"/>
                    <a:pt x="2141" y="1800"/>
                  </a:cubicBezTo>
                  <a:cubicBezTo>
                    <a:pt x="2109" y="1613"/>
                    <a:pt x="2141" y="1427"/>
                    <a:pt x="2141" y="1241"/>
                  </a:cubicBezTo>
                  <a:cubicBezTo>
                    <a:pt x="2016" y="1179"/>
                    <a:pt x="1861" y="1117"/>
                    <a:pt x="1706" y="1055"/>
                  </a:cubicBezTo>
                  <a:cubicBezTo>
                    <a:pt x="1055" y="838"/>
                    <a:pt x="465" y="466"/>
                    <a:pt x="0"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3"/>
            <p:cNvSpPr/>
            <p:nvPr/>
          </p:nvSpPr>
          <p:spPr>
            <a:xfrm>
              <a:off x="6613480" y="3416500"/>
              <a:ext cx="116892" cy="71648"/>
            </a:xfrm>
            <a:custGeom>
              <a:avLst/>
              <a:gdLst/>
              <a:ahLst/>
              <a:cxnLst/>
              <a:rect l="l" t="t" r="r" b="b"/>
              <a:pathLst>
                <a:path w="4343" h="2662" extrusionOk="0">
                  <a:moveTo>
                    <a:pt x="613" y="0"/>
                  </a:moveTo>
                  <a:cubicBezTo>
                    <a:pt x="227" y="0"/>
                    <a:pt x="0" y="86"/>
                    <a:pt x="0" y="86"/>
                  </a:cubicBezTo>
                  <a:cubicBezTo>
                    <a:pt x="1146" y="706"/>
                    <a:pt x="2107" y="1573"/>
                    <a:pt x="2851" y="2657"/>
                  </a:cubicBezTo>
                  <a:lnTo>
                    <a:pt x="2851" y="2657"/>
                  </a:lnTo>
                  <a:cubicBezTo>
                    <a:pt x="3096" y="2624"/>
                    <a:pt x="3341" y="2610"/>
                    <a:pt x="3592" y="2610"/>
                  </a:cubicBezTo>
                  <a:cubicBezTo>
                    <a:pt x="3776" y="2610"/>
                    <a:pt x="3964" y="2617"/>
                    <a:pt x="4157" y="2630"/>
                  </a:cubicBezTo>
                  <a:cubicBezTo>
                    <a:pt x="4250" y="2630"/>
                    <a:pt x="4343" y="2506"/>
                    <a:pt x="4281" y="2413"/>
                  </a:cubicBezTo>
                  <a:cubicBezTo>
                    <a:pt x="2792" y="345"/>
                    <a:pt x="1386" y="0"/>
                    <a:pt x="613" y="0"/>
                  </a:cubicBezTo>
                  <a:close/>
                  <a:moveTo>
                    <a:pt x="2851" y="2657"/>
                  </a:moveTo>
                  <a:lnTo>
                    <a:pt x="2851" y="2657"/>
                  </a:lnTo>
                  <a:cubicBezTo>
                    <a:pt x="2842" y="2658"/>
                    <a:pt x="2832" y="2660"/>
                    <a:pt x="2823" y="2661"/>
                  </a:cubicBezTo>
                  <a:lnTo>
                    <a:pt x="2854" y="2661"/>
                  </a:lnTo>
                  <a:cubicBezTo>
                    <a:pt x="2853" y="2660"/>
                    <a:pt x="2852" y="2658"/>
                    <a:pt x="2851" y="2657"/>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3"/>
            <p:cNvSpPr/>
            <p:nvPr/>
          </p:nvSpPr>
          <p:spPr>
            <a:xfrm>
              <a:off x="6613480" y="3416284"/>
              <a:ext cx="91027" cy="71863"/>
            </a:xfrm>
            <a:custGeom>
              <a:avLst/>
              <a:gdLst/>
              <a:ahLst/>
              <a:cxnLst/>
              <a:rect l="l" t="t" r="r" b="b"/>
              <a:pathLst>
                <a:path w="3382" h="2670" extrusionOk="0">
                  <a:moveTo>
                    <a:pt x="511" y="0"/>
                  </a:moveTo>
                  <a:cubicBezTo>
                    <a:pt x="333" y="0"/>
                    <a:pt x="160" y="34"/>
                    <a:pt x="0" y="94"/>
                  </a:cubicBezTo>
                  <a:cubicBezTo>
                    <a:pt x="1117" y="715"/>
                    <a:pt x="2078" y="1614"/>
                    <a:pt x="2823" y="2669"/>
                  </a:cubicBezTo>
                  <a:cubicBezTo>
                    <a:pt x="3009" y="2638"/>
                    <a:pt x="3195" y="2638"/>
                    <a:pt x="3381" y="2607"/>
                  </a:cubicBezTo>
                  <a:cubicBezTo>
                    <a:pt x="2730" y="1552"/>
                    <a:pt x="1861" y="684"/>
                    <a:pt x="807" y="32"/>
                  </a:cubicBezTo>
                  <a:cubicBezTo>
                    <a:pt x="708" y="10"/>
                    <a:pt x="609" y="0"/>
                    <a:pt x="51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3"/>
            <p:cNvSpPr/>
            <p:nvPr/>
          </p:nvSpPr>
          <p:spPr>
            <a:xfrm>
              <a:off x="6569205" y="3478915"/>
              <a:ext cx="50143" cy="45056"/>
            </a:xfrm>
            <a:custGeom>
              <a:avLst/>
              <a:gdLst/>
              <a:ahLst/>
              <a:cxnLst/>
              <a:rect l="l" t="t" r="r" b="b"/>
              <a:pathLst>
                <a:path w="1863" h="1674" extrusionOk="0">
                  <a:moveTo>
                    <a:pt x="870" y="1"/>
                  </a:moveTo>
                  <a:cubicBezTo>
                    <a:pt x="745" y="156"/>
                    <a:pt x="590" y="280"/>
                    <a:pt x="435" y="404"/>
                  </a:cubicBezTo>
                  <a:cubicBezTo>
                    <a:pt x="280" y="497"/>
                    <a:pt x="156" y="590"/>
                    <a:pt x="1" y="652"/>
                  </a:cubicBezTo>
                  <a:cubicBezTo>
                    <a:pt x="63" y="1024"/>
                    <a:pt x="218" y="1552"/>
                    <a:pt x="435" y="1645"/>
                  </a:cubicBezTo>
                  <a:cubicBezTo>
                    <a:pt x="483" y="1665"/>
                    <a:pt x="533" y="1673"/>
                    <a:pt x="585" y="1673"/>
                  </a:cubicBezTo>
                  <a:cubicBezTo>
                    <a:pt x="934" y="1673"/>
                    <a:pt x="1335" y="1273"/>
                    <a:pt x="1335" y="1273"/>
                  </a:cubicBezTo>
                  <a:cubicBezTo>
                    <a:pt x="1335" y="1273"/>
                    <a:pt x="1862" y="745"/>
                    <a:pt x="1707" y="404"/>
                  </a:cubicBezTo>
                  <a:cubicBezTo>
                    <a:pt x="1614" y="218"/>
                    <a:pt x="1211" y="63"/>
                    <a:pt x="870"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3"/>
            <p:cNvSpPr/>
            <p:nvPr/>
          </p:nvSpPr>
          <p:spPr>
            <a:xfrm>
              <a:off x="6569205" y="3489789"/>
              <a:ext cx="40103" cy="34182"/>
            </a:xfrm>
            <a:custGeom>
              <a:avLst/>
              <a:gdLst/>
              <a:ahLst/>
              <a:cxnLst/>
              <a:rect l="l" t="t" r="r" b="b"/>
              <a:pathLst>
                <a:path w="1490" h="1270" extrusionOk="0">
                  <a:moveTo>
                    <a:pt x="404" y="0"/>
                  </a:moveTo>
                  <a:cubicBezTo>
                    <a:pt x="280" y="93"/>
                    <a:pt x="125" y="186"/>
                    <a:pt x="1" y="248"/>
                  </a:cubicBezTo>
                  <a:cubicBezTo>
                    <a:pt x="63" y="620"/>
                    <a:pt x="218" y="1148"/>
                    <a:pt x="435" y="1241"/>
                  </a:cubicBezTo>
                  <a:cubicBezTo>
                    <a:pt x="483" y="1261"/>
                    <a:pt x="533" y="1269"/>
                    <a:pt x="583" y="1269"/>
                  </a:cubicBezTo>
                  <a:cubicBezTo>
                    <a:pt x="927" y="1269"/>
                    <a:pt x="1304" y="869"/>
                    <a:pt x="1304" y="869"/>
                  </a:cubicBezTo>
                  <a:cubicBezTo>
                    <a:pt x="1366" y="807"/>
                    <a:pt x="1428" y="745"/>
                    <a:pt x="1490" y="651"/>
                  </a:cubicBezTo>
                  <a:lnTo>
                    <a:pt x="1490" y="651"/>
                  </a:lnTo>
                  <a:cubicBezTo>
                    <a:pt x="1343" y="774"/>
                    <a:pt x="1137" y="897"/>
                    <a:pt x="951" y="897"/>
                  </a:cubicBezTo>
                  <a:cubicBezTo>
                    <a:pt x="901" y="897"/>
                    <a:pt x="853" y="888"/>
                    <a:pt x="807" y="869"/>
                  </a:cubicBezTo>
                  <a:lnTo>
                    <a:pt x="807" y="900"/>
                  </a:lnTo>
                  <a:cubicBezTo>
                    <a:pt x="590" y="807"/>
                    <a:pt x="466" y="341"/>
                    <a:pt x="404"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3"/>
            <p:cNvSpPr/>
            <p:nvPr/>
          </p:nvSpPr>
          <p:spPr>
            <a:xfrm>
              <a:off x="6413098" y="3542166"/>
              <a:ext cx="207676" cy="201647"/>
            </a:xfrm>
            <a:custGeom>
              <a:avLst/>
              <a:gdLst/>
              <a:ahLst/>
              <a:cxnLst/>
              <a:rect l="l" t="t" r="r" b="b"/>
              <a:pathLst>
                <a:path w="7716" h="7492" extrusionOk="0">
                  <a:moveTo>
                    <a:pt x="6995" y="0"/>
                  </a:moveTo>
                  <a:cubicBezTo>
                    <a:pt x="6889" y="0"/>
                    <a:pt x="6778" y="31"/>
                    <a:pt x="6670" y="101"/>
                  </a:cubicBezTo>
                  <a:lnTo>
                    <a:pt x="217" y="6553"/>
                  </a:lnTo>
                  <a:cubicBezTo>
                    <a:pt x="0" y="6770"/>
                    <a:pt x="0" y="7112"/>
                    <a:pt x="217" y="7329"/>
                  </a:cubicBezTo>
                  <a:cubicBezTo>
                    <a:pt x="326" y="7437"/>
                    <a:pt x="466" y="7492"/>
                    <a:pt x="605" y="7492"/>
                  </a:cubicBezTo>
                  <a:cubicBezTo>
                    <a:pt x="745" y="7492"/>
                    <a:pt x="884" y="7437"/>
                    <a:pt x="993" y="7329"/>
                  </a:cubicBezTo>
                  <a:lnTo>
                    <a:pt x="7445" y="877"/>
                  </a:lnTo>
                  <a:cubicBezTo>
                    <a:pt x="7716" y="458"/>
                    <a:pt x="7400" y="0"/>
                    <a:pt x="699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3"/>
            <p:cNvSpPr/>
            <p:nvPr/>
          </p:nvSpPr>
          <p:spPr>
            <a:xfrm>
              <a:off x="6694441" y="3368268"/>
              <a:ext cx="96733" cy="96490"/>
            </a:xfrm>
            <a:custGeom>
              <a:avLst/>
              <a:gdLst/>
              <a:ahLst/>
              <a:cxnLst/>
              <a:rect l="l" t="t" r="r" b="b"/>
              <a:pathLst>
                <a:path w="3594" h="3585" extrusionOk="0">
                  <a:moveTo>
                    <a:pt x="3435" y="1"/>
                  </a:moveTo>
                  <a:cubicBezTo>
                    <a:pt x="3417" y="1"/>
                    <a:pt x="3399" y="6"/>
                    <a:pt x="3382" y="17"/>
                  </a:cubicBezTo>
                  <a:lnTo>
                    <a:pt x="2327" y="452"/>
                  </a:lnTo>
                  <a:lnTo>
                    <a:pt x="1" y="2778"/>
                  </a:lnTo>
                  <a:cubicBezTo>
                    <a:pt x="280" y="3026"/>
                    <a:pt x="528" y="3274"/>
                    <a:pt x="776" y="3553"/>
                  </a:cubicBezTo>
                  <a:lnTo>
                    <a:pt x="776" y="3584"/>
                  </a:lnTo>
                  <a:lnTo>
                    <a:pt x="3134" y="1227"/>
                  </a:lnTo>
                  <a:lnTo>
                    <a:pt x="3568" y="203"/>
                  </a:lnTo>
                  <a:cubicBezTo>
                    <a:pt x="3593" y="102"/>
                    <a:pt x="3515" y="1"/>
                    <a:pt x="3435"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3"/>
            <p:cNvSpPr/>
            <p:nvPr/>
          </p:nvSpPr>
          <p:spPr>
            <a:xfrm>
              <a:off x="6415601" y="3542381"/>
              <a:ext cx="203747" cy="201432"/>
            </a:xfrm>
            <a:custGeom>
              <a:avLst/>
              <a:gdLst/>
              <a:ahLst/>
              <a:cxnLst/>
              <a:rect l="l" t="t" r="r" b="b"/>
              <a:pathLst>
                <a:path w="7570" h="7484" extrusionOk="0">
                  <a:moveTo>
                    <a:pt x="7135" y="0"/>
                  </a:moveTo>
                  <a:cubicBezTo>
                    <a:pt x="7197" y="186"/>
                    <a:pt x="7166" y="404"/>
                    <a:pt x="7011" y="559"/>
                  </a:cubicBezTo>
                  <a:lnTo>
                    <a:pt x="7011" y="528"/>
                  </a:lnTo>
                  <a:lnTo>
                    <a:pt x="559" y="6949"/>
                  </a:lnTo>
                  <a:cubicBezTo>
                    <a:pt x="444" y="7064"/>
                    <a:pt x="295" y="7127"/>
                    <a:pt x="149" y="7127"/>
                  </a:cubicBezTo>
                  <a:cubicBezTo>
                    <a:pt x="99" y="7127"/>
                    <a:pt x="49" y="7120"/>
                    <a:pt x="0" y="7104"/>
                  </a:cubicBezTo>
                  <a:lnTo>
                    <a:pt x="0" y="7104"/>
                  </a:lnTo>
                  <a:cubicBezTo>
                    <a:pt x="31" y="7166"/>
                    <a:pt x="62" y="7259"/>
                    <a:pt x="124" y="7321"/>
                  </a:cubicBezTo>
                  <a:cubicBezTo>
                    <a:pt x="233" y="7429"/>
                    <a:pt x="380" y="7484"/>
                    <a:pt x="528" y="7484"/>
                  </a:cubicBezTo>
                  <a:cubicBezTo>
                    <a:pt x="675" y="7484"/>
                    <a:pt x="822" y="7429"/>
                    <a:pt x="931" y="7321"/>
                  </a:cubicBezTo>
                  <a:lnTo>
                    <a:pt x="7383" y="900"/>
                  </a:lnTo>
                  <a:cubicBezTo>
                    <a:pt x="7569" y="683"/>
                    <a:pt x="7569" y="341"/>
                    <a:pt x="7383" y="124"/>
                  </a:cubicBezTo>
                  <a:cubicBezTo>
                    <a:pt x="7321" y="62"/>
                    <a:pt x="7228" y="0"/>
                    <a:pt x="7135"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3"/>
            <p:cNvSpPr/>
            <p:nvPr/>
          </p:nvSpPr>
          <p:spPr>
            <a:xfrm>
              <a:off x="6706149" y="3368564"/>
              <a:ext cx="85078" cy="96194"/>
            </a:xfrm>
            <a:custGeom>
              <a:avLst/>
              <a:gdLst/>
              <a:ahLst/>
              <a:cxnLst/>
              <a:rect l="l" t="t" r="r" b="b"/>
              <a:pathLst>
                <a:path w="3161" h="3574" extrusionOk="0">
                  <a:moveTo>
                    <a:pt x="2994" y="0"/>
                  </a:moveTo>
                  <a:cubicBezTo>
                    <a:pt x="2979" y="0"/>
                    <a:pt x="2963" y="2"/>
                    <a:pt x="2947" y="6"/>
                  </a:cubicBezTo>
                  <a:lnTo>
                    <a:pt x="2637" y="130"/>
                  </a:lnTo>
                  <a:lnTo>
                    <a:pt x="2327" y="875"/>
                  </a:lnTo>
                  <a:lnTo>
                    <a:pt x="0" y="3201"/>
                  </a:lnTo>
                  <a:cubicBezTo>
                    <a:pt x="124" y="3294"/>
                    <a:pt x="248" y="3418"/>
                    <a:pt x="341" y="3573"/>
                  </a:cubicBezTo>
                  <a:lnTo>
                    <a:pt x="2699" y="1216"/>
                  </a:lnTo>
                  <a:lnTo>
                    <a:pt x="3133" y="192"/>
                  </a:lnTo>
                  <a:cubicBezTo>
                    <a:pt x="3160" y="85"/>
                    <a:pt x="3093" y="0"/>
                    <a:pt x="2994"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3"/>
            <p:cNvSpPr/>
            <p:nvPr/>
          </p:nvSpPr>
          <p:spPr>
            <a:xfrm>
              <a:off x="6520785" y="3417980"/>
              <a:ext cx="40938" cy="37600"/>
            </a:xfrm>
            <a:custGeom>
              <a:avLst/>
              <a:gdLst/>
              <a:ahLst/>
              <a:cxnLst/>
              <a:rect l="l" t="t" r="r" b="b"/>
              <a:pathLst>
                <a:path w="1521" h="1397" extrusionOk="0">
                  <a:moveTo>
                    <a:pt x="745" y="0"/>
                  </a:moveTo>
                  <a:cubicBezTo>
                    <a:pt x="652" y="0"/>
                    <a:pt x="559" y="93"/>
                    <a:pt x="559" y="218"/>
                  </a:cubicBezTo>
                  <a:lnTo>
                    <a:pt x="559" y="497"/>
                  </a:lnTo>
                  <a:lnTo>
                    <a:pt x="280" y="497"/>
                  </a:lnTo>
                  <a:cubicBezTo>
                    <a:pt x="1" y="497"/>
                    <a:pt x="1" y="900"/>
                    <a:pt x="280" y="900"/>
                  </a:cubicBezTo>
                  <a:lnTo>
                    <a:pt x="559" y="900"/>
                  </a:lnTo>
                  <a:lnTo>
                    <a:pt x="559" y="1179"/>
                  </a:lnTo>
                  <a:cubicBezTo>
                    <a:pt x="559" y="1303"/>
                    <a:pt x="652" y="1396"/>
                    <a:pt x="745" y="1396"/>
                  </a:cubicBezTo>
                  <a:cubicBezTo>
                    <a:pt x="869" y="1396"/>
                    <a:pt x="962" y="1303"/>
                    <a:pt x="962" y="1179"/>
                  </a:cubicBezTo>
                  <a:lnTo>
                    <a:pt x="962" y="900"/>
                  </a:lnTo>
                  <a:lnTo>
                    <a:pt x="1242" y="900"/>
                  </a:lnTo>
                  <a:cubicBezTo>
                    <a:pt x="1521" y="900"/>
                    <a:pt x="1521" y="497"/>
                    <a:pt x="1242" y="497"/>
                  </a:cubicBezTo>
                  <a:lnTo>
                    <a:pt x="962" y="497"/>
                  </a:lnTo>
                  <a:lnTo>
                    <a:pt x="962" y="218"/>
                  </a:lnTo>
                  <a:cubicBezTo>
                    <a:pt x="962" y="93"/>
                    <a:pt x="869" y="0"/>
                    <a:pt x="74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73"/>
          <p:cNvGrpSpPr/>
          <p:nvPr/>
        </p:nvGrpSpPr>
        <p:grpSpPr>
          <a:xfrm>
            <a:off x="7333134" y="3139305"/>
            <a:ext cx="166173" cy="376326"/>
            <a:chOff x="7333134" y="3368106"/>
            <a:chExt cx="166173" cy="376326"/>
          </a:xfrm>
        </p:grpSpPr>
        <p:sp>
          <p:nvSpPr>
            <p:cNvPr id="1424" name="Google Shape;1424;p73"/>
            <p:cNvSpPr/>
            <p:nvPr/>
          </p:nvSpPr>
          <p:spPr>
            <a:xfrm>
              <a:off x="7385726" y="3659246"/>
              <a:ext cx="31760" cy="85186"/>
            </a:xfrm>
            <a:custGeom>
              <a:avLst/>
              <a:gdLst/>
              <a:ahLst/>
              <a:cxnLst/>
              <a:rect l="l" t="t" r="r" b="b"/>
              <a:pathLst>
                <a:path w="1180" h="3165" extrusionOk="0">
                  <a:moveTo>
                    <a:pt x="1180" y="1"/>
                  </a:moveTo>
                  <a:lnTo>
                    <a:pt x="621" y="373"/>
                  </a:lnTo>
                  <a:cubicBezTo>
                    <a:pt x="606" y="389"/>
                    <a:pt x="582" y="396"/>
                    <a:pt x="555" y="396"/>
                  </a:cubicBezTo>
                  <a:cubicBezTo>
                    <a:pt x="528" y="396"/>
                    <a:pt x="497" y="389"/>
                    <a:pt x="466" y="373"/>
                  </a:cubicBezTo>
                  <a:lnTo>
                    <a:pt x="1" y="63"/>
                  </a:lnTo>
                  <a:lnTo>
                    <a:pt x="1" y="2576"/>
                  </a:lnTo>
                  <a:cubicBezTo>
                    <a:pt x="1" y="2886"/>
                    <a:pt x="280" y="3165"/>
                    <a:pt x="621" y="3165"/>
                  </a:cubicBezTo>
                  <a:cubicBezTo>
                    <a:pt x="931" y="3134"/>
                    <a:pt x="1180" y="2855"/>
                    <a:pt x="1180" y="2545"/>
                  </a:cubicBezTo>
                  <a:lnTo>
                    <a:pt x="1180"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3"/>
            <p:cNvSpPr/>
            <p:nvPr/>
          </p:nvSpPr>
          <p:spPr>
            <a:xfrm>
              <a:off x="7404108" y="3659246"/>
              <a:ext cx="13377" cy="85186"/>
            </a:xfrm>
            <a:custGeom>
              <a:avLst/>
              <a:gdLst/>
              <a:ahLst/>
              <a:cxnLst/>
              <a:rect l="l" t="t" r="r" b="b"/>
              <a:pathLst>
                <a:path w="497" h="3165" extrusionOk="0">
                  <a:moveTo>
                    <a:pt x="497" y="1"/>
                  </a:moveTo>
                  <a:lnTo>
                    <a:pt x="0" y="342"/>
                  </a:lnTo>
                  <a:lnTo>
                    <a:pt x="0" y="3165"/>
                  </a:lnTo>
                  <a:cubicBezTo>
                    <a:pt x="279" y="3103"/>
                    <a:pt x="497" y="2855"/>
                    <a:pt x="497" y="2576"/>
                  </a:cubicBezTo>
                  <a:lnTo>
                    <a:pt x="49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3"/>
            <p:cNvSpPr/>
            <p:nvPr/>
          </p:nvSpPr>
          <p:spPr>
            <a:xfrm>
              <a:off x="7417458" y="3659246"/>
              <a:ext cx="32594" cy="84432"/>
            </a:xfrm>
            <a:custGeom>
              <a:avLst/>
              <a:gdLst/>
              <a:ahLst/>
              <a:cxnLst/>
              <a:rect l="l" t="t" r="r" b="b"/>
              <a:pathLst>
                <a:path w="1211" h="3137" extrusionOk="0">
                  <a:moveTo>
                    <a:pt x="1" y="1"/>
                  </a:moveTo>
                  <a:lnTo>
                    <a:pt x="1" y="2545"/>
                  </a:lnTo>
                  <a:cubicBezTo>
                    <a:pt x="1" y="2868"/>
                    <a:pt x="252" y="3136"/>
                    <a:pt x="569" y="3136"/>
                  </a:cubicBezTo>
                  <a:cubicBezTo>
                    <a:pt x="586" y="3136"/>
                    <a:pt x="604" y="3135"/>
                    <a:pt x="621" y="3134"/>
                  </a:cubicBezTo>
                  <a:cubicBezTo>
                    <a:pt x="931" y="3134"/>
                    <a:pt x="1210" y="2855"/>
                    <a:pt x="1210" y="2545"/>
                  </a:cubicBezTo>
                  <a:lnTo>
                    <a:pt x="1210" y="63"/>
                  </a:lnTo>
                  <a:lnTo>
                    <a:pt x="714" y="373"/>
                  </a:lnTo>
                  <a:cubicBezTo>
                    <a:pt x="699" y="389"/>
                    <a:pt x="675" y="396"/>
                    <a:pt x="648" y="396"/>
                  </a:cubicBezTo>
                  <a:cubicBezTo>
                    <a:pt x="621" y="396"/>
                    <a:pt x="590" y="389"/>
                    <a:pt x="559" y="373"/>
                  </a:cubicBezTo>
                  <a:lnTo>
                    <a:pt x="1" y="1"/>
                  </a:ln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3"/>
            <p:cNvSpPr/>
            <p:nvPr/>
          </p:nvSpPr>
          <p:spPr>
            <a:xfrm>
              <a:off x="7435841" y="3660915"/>
              <a:ext cx="14211" cy="83517"/>
            </a:xfrm>
            <a:custGeom>
              <a:avLst/>
              <a:gdLst/>
              <a:ahLst/>
              <a:cxnLst/>
              <a:rect l="l" t="t" r="r" b="b"/>
              <a:pathLst>
                <a:path w="528" h="3103" extrusionOk="0">
                  <a:moveTo>
                    <a:pt x="527" y="1"/>
                  </a:moveTo>
                  <a:lnTo>
                    <a:pt x="31" y="311"/>
                  </a:lnTo>
                  <a:lnTo>
                    <a:pt x="0" y="311"/>
                  </a:lnTo>
                  <a:lnTo>
                    <a:pt x="0" y="342"/>
                  </a:lnTo>
                  <a:lnTo>
                    <a:pt x="0" y="3103"/>
                  </a:lnTo>
                  <a:cubicBezTo>
                    <a:pt x="310" y="3041"/>
                    <a:pt x="527" y="2793"/>
                    <a:pt x="527" y="2483"/>
                  </a:cubicBezTo>
                  <a:lnTo>
                    <a:pt x="527" y="1"/>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3"/>
            <p:cNvSpPr/>
            <p:nvPr/>
          </p:nvSpPr>
          <p:spPr>
            <a:xfrm>
              <a:off x="7343146" y="3476412"/>
              <a:ext cx="149486" cy="141331"/>
            </a:xfrm>
            <a:custGeom>
              <a:avLst/>
              <a:gdLst/>
              <a:ahLst/>
              <a:cxnLst/>
              <a:rect l="l" t="t" r="r" b="b"/>
              <a:pathLst>
                <a:path w="5554" h="5251" extrusionOk="0">
                  <a:moveTo>
                    <a:pt x="1552" y="1"/>
                  </a:moveTo>
                  <a:lnTo>
                    <a:pt x="1428" y="63"/>
                  </a:lnTo>
                  <a:cubicBezTo>
                    <a:pt x="1180" y="187"/>
                    <a:pt x="994" y="311"/>
                    <a:pt x="776" y="466"/>
                  </a:cubicBezTo>
                  <a:cubicBezTo>
                    <a:pt x="280" y="807"/>
                    <a:pt x="1" y="1397"/>
                    <a:pt x="32" y="1986"/>
                  </a:cubicBezTo>
                  <a:lnTo>
                    <a:pt x="32" y="4809"/>
                  </a:lnTo>
                  <a:cubicBezTo>
                    <a:pt x="32" y="5103"/>
                    <a:pt x="249" y="5251"/>
                    <a:pt x="466" y="5251"/>
                  </a:cubicBezTo>
                  <a:cubicBezTo>
                    <a:pt x="683" y="5251"/>
                    <a:pt x="900" y="5103"/>
                    <a:pt x="900" y="4809"/>
                  </a:cubicBezTo>
                  <a:lnTo>
                    <a:pt x="900" y="2451"/>
                  </a:lnTo>
                  <a:lnTo>
                    <a:pt x="4685" y="2451"/>
                  </a:lnTo>
                  <a:lnTo>
                    <a:pt x="4685" y="4809"/>
                  </a:lnTo>
                  <a:cubicBezTo>
                    <a:pt x="4685" y="5103"/>
                    <a:pt x="4902" y="5251"/>
                    <a:pt x="5119" y="5251"/>
                  </a:cubicBezTo>
                  <a:cubicBezTo>
                    <a:pt x="5336" y="5251"/>
                    <a:pt x="5553" y="5103"/>
                    <a:pt x="5553" y="4809"/>
                  </a:cubicBezTo>
                  <a:lnTo>
                    <a:pt x="5553" y="1986"/>
                  </a:lnTo>
                  <a:cubicBezTo>
                    <a:pt x="5553" y="1397"/>
                    <a:pt x="5274" y="838"/>
                    <a:pt x="4778" y="466"/>
                  </a:cubicBezTo>
                  <a:cubicBezTo>
                    <a:pt x="4530" y="280"/>
                    <a:pt x="4282" y="125"/>
                    <a:pt x="4002" y="1"/>
                  </a:cubicBezTo>
                  <a:cubicBezTo>
                    <a:pt x="3832" y="606"/>
                    <a:pt x="3312" y="908"/>
                    <a:pt x="2789" y="908"/>
                  </a:cubicBezTo>
                  <a:cubicBezTo>
                    <a:pt x="2265" y="908"/>
                    <a:pt x="1738" y="606"/>
                    <a:pt x="1552"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3"/>
            <p:cNvSpPr/>
            <p:nvPr/>
          </p:nvSpPr>
          <p:spPr>
            <a:xfrm>
              <a:off x="7448357" y="3476412"/>
              <a:ext cx="45110" cy="141115"/>
            </a:xfrm>
            <a:custGeom>
              <a:avLst/>
              <a:gdLst/>
              <a:ahLst/>
              <a:cxnLst/>
              <a:rect l="l" t="t" r="r" b="b"/>
              <a:pathLst>
                <a:path w="1676" h="5243" extrusionOk="0">
                  <a:moveTo>
                    <a:pt x="93" y="1"/>
                  </a:moveTo>
                  <a:cubicBezTo>
                    <a:pt x="62" y="63"/>
                    <a:pt x="31" y="125"/>
                    <a:pt x="0" y="218"/>
                  </a:cubicBezTo>
                  <a:cubicBezTo>
                    <a:pt x="124" y="280"/>
                    <a:pt x="248" y="373"/>
                    <a:pt x="404" y="466"/>
                  </a:cubicBezTo>
                  <a:cubicBezTo>
                    <a:pt x="869" y="838"/>
                    <a:pt x="1179" y="1397"/>
                    <a:pt x="1179" y="1986"/>
                  </a:cubicBezTo>
                  <a:lnTo>
                    <a:pt x="1179" y="5243"/>
                  </a:lnTo>
                  <a:lnTo>
                    <a:pt x="1241" y="5243"/>
                  </a:lnTo>
                  <a:cubicBezTo>
                    <a:pt x="1489" y="5243"/>
                    <a:pt x="1675" y="5057"/>
                    <a:pt x="1675" y="4809"/>
                  </a:cubicBezTo>
                  <a:lnTo>
                    <a:pt x="1675" y="1986"/>
                  </a:lnTo>
                  <a:cubicBezTo>
                    <a:pt x="1675" y="1397"/>
                    <a:pt x="1396" y="838"/>
                    <a:pt x="900" y="466"/>
                  </a:cubicBezTo>
                  <a:lnTo>
                    <a:pt x="869" y="466"/>
                  </a:lnTo>
                  <a:cubicBezTo>
                    <a:pt x="621" y="280"/>
                    <a:pt x="373" y="125"/>
                    <a:pt x="93" y="1"/>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3"/>
            <p:cNvSpPr/>
            <p:nvPr/>
          </p:nvSpPr>
          <p:spPr>
            <a:xfrm>
              <a:off x="7353185" y="3542381"/>
              <a:ext cx="13377" cy="75147"/>
            </a:xfrm>
            <a:custGeom>
              <a:avLst/>
              <a:gdLst/>
              <a:ahLst/>
              <a:cxnLst/>
              <a:rect l="l" t="t" r="r" b="b"/>
              <a:pathLst>
                <a:path w="497" h="2792" extrusionOk="0">
                  <a:moveTo>
                    <a:pt x="496" y="0"/>
                  </a:moveTo>
                  <a:cubicBezTo>
                    <a:pt x="217" y="0"/>
                    <a:pt x="0" y="217"/>
                    <a:pt x="0" y="497"/>
                  </a:cubicBezTo>
                  <a:lnTo>
                    <a:pt x="0" y="2792"/>
                  </a:lnTo>
                  <a:lnTo>
                    <a:pt x="62" y="2792"/>
                  </a:lnTo>
                  <a:cubicBezTo>
                    <a:pt x="186" y="2792"/>
                    <a:pt x="279" y="2761"/>
                    <a:pt x="372" y="2668"/>
                  </a:cubicBezTo>
                  <a:cubicBezTo>
                    <a:pt x="465" y="2575"/>
                    <a:pt x="496" y="2482"/>
                    <a:pt x="496" y="2358"/>
                  </a:cubicBezTo>
                  <a:lnTo>
                    <a:pt x="496" y="0"/>
                  </a:ln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3"/>
            <p:cNvSpPr/>
            <p:nvPr/>
          </p:nvSpPr>
          <p:spPr>
            <a:xfrm>
              <a:off x="7333134" y="3368725"/>
              <a:ext cx="166173" cy="136109"/>
            </a:xfrm>
            <a:custGeom>
              <a:avLst/>
              <a:gdLst/>
              <a:ahLst/>
              <a:cxnLst/>
              <a:rect l="l" t="t" r="r" b="b"/>
              <a:pathLst>
                <a:path w="6174" h="5057" extrusionOk="0">
                  <a:moveTo>
                    <a:pt x="3103" y="0"/>
                  </a:moveTo>
                  <a:cubicBezTo>
                    <a:pt x="1490" y="0"/>
                    <a:pt x="621" y="1458"/>
                    <a:pt x="528" y="3102"/>
                  </a:cubicBezTo>
                  <a:cubicBezTo>
                    <a:pt x="218" y="3133"/>
                    <a:pt x="1" y="3412"/>
                    <a:pt x="1" y="3723"/>
                  </a:cubicBezTo>
                  <a:cubicBezTo>
                    <a:pt x="1" y="3878"/>
                    <a:pt x="94" y="4064"/>
                    <a:pt x="218" y="4188"/>
                  </a:cubicBezTo>
                  <a:cubicBezTo>
                    <a:pt x="187" y="4281"/>
                    <a:pt x="156" y="4374"/>
                    <a:pt x="156" y="4467"/>
                  </a:cubicBezTo>
                  <a:cubicBezTo>
                    <a:pt x="156" y="4746"/>
                    <a:pt x="342" y="4994"/>
                    <a:pt x="590" y="5056"/>
                  </a:cubicBezTo>
                  <a:cubicBezTo>
                    <a:pt x="714" y="4839"/>
                    <a:pt x="900" y="4622"/>
                    <a:pt x="1117" y="4467"/>
                  </a:cubicBezTo>
                  <a:lnTo>
                    <a:pt x="1148" y="4467"/>
                  </a:lnTo>
                  <a:cubicBezTo>
                    <a:pt x="1334" y="4312"/>
                    <a:pt x="1552" y="4188"/>
                    <a:pt x="1769" y="4095"/>
                  </a:cubicBezTo>
                  <a:lnTo>
                    <a:pt x="1924" y="4002"/>
                  </a:lnTo>
                  <a:cubicBezTo>
                    <a:pt x="1800" y="3723"/>
                    <a:pt x="1738" y="3412"/>
                    <a:pt x="1738" y="3133"/>
                  </a:cubicBezTo>
                  <a:cubicBezTo>
                    <a:pt x="2203" y="3056"/>
                    <a:pt x="2668" y="3017"/>
                    <a:pt x="3134" y="3017"/>
                  </a:cubicBezTo>
                  <a:cubicBezTo>
                    <a:pt x="3599" y="3017"/>
                    <a:pt x="4064" y="3056"/>
                    <a:pt x="4529" y="3133"/>
                  </a:cubicBezTo>
                  <a:cubicBezTo>
                    <a:pt x="4498" y="3412"/>
                    <a:pt x="4467" y="3723"/>
                    <a:pt x="4343" y="4002"/>
                  </a:cubicBezTo>
                  <a:cubicBezTo>
                    <a:pt x="4623" y="4157"/>
                    <a:pt x="4871" y="4312"/>
                    <a:pt x="5119" y="4498"/>
                  </a:cubicBezTo>
                  <a:cubicBezTo>
                    <a:pt x="5336" y="4653"/>
                    <a:pt x="5491" y="4839"/>
                    <a:pt x="5615" y="5056"/>
                  </a:cubicBezTo>
                  <a:cubicBezTo>
                    <a:pt x="5925" y="4901"/>
                    <a:pt x="6049" y="4529"/>
                    <a:pt x="5894" y="4219"/>
                  </a:cubicBezTo>
                  <a:cubicBezTo>
                    <a:pt x="6049" y="4095"/>
                    <a:pt x="6142" y="3909"/>
                    <a:pt x="6142" y="3723"/>
                  </a:cubicBezTo>
                  <a:lnTo>
                    <a:pt x="6174" y="3723"/>
                  </a:lnTo>
                  <a:cubicBezTo>
                    <a:pt x="6174" y="3412"/>
                    <a:pt x="5956" y="3133"/>
                    <a:pt x="5646" y="3102"/>
                  </a:cubicBezTo>
                  <a:cubicBezTo>
                    <a:pt x="5584" y="1458"/>
                    <a:pt x="4716" y="0"/>
                    <a:pt x="310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3"/>
            <p:cNvSpPr/>
            <p:nvPr/>
          </p:nvSpPr>
          <p:spPr>
            <a:xfrm>
              <a:off x="7409115" y="3368106"/>
              <a:ext cx="90192" cy="135894"/>
            </a:xfrm>
            <a:custGeom>
              <a:avLst/>
              <a:gdLst/>
              <a:ahLst/>
              <a:cxnLst/>
              <a:rect l="l" t="t" r="r" b="b"/>
              <a:pathLst>
                <a:path w="3351" h="5049" extrusionOk="0">
                  <a:moveTo>
                    <a:pt x="140" y="0"/>
                  </a:moveTo>
                  <a:cubicBezTo>
                    <a:pt x="93" y="0"/>
                    <a:pt x="47" y="8"/>
                    <a:pt x="0" y="23"/>
                  </a:cubicBezTo>
                  <a:cubicBezTo>
                    <a:pt x="1458" y="178"/>
                    <a:pt x="2234" y="1822"/>
                    <a:pt x="2327" y="3373"/>
                  </a:cubicBezTo>
                  <a:cubicBezTo>
                    <a:pt x="2345" y="3371"/>
                    <a:pt x="2363" y="3370"/>
                    <a:pt x="2380" y="3370"/>
                  </a:cubicBezTo>
                  <a:cubicBezTo>
                    <a:pt x="2633" y="3370"/>
                    <a:pt x="2821" y="3575"/>
                    <a:pt x="2792" y="3808"/>
                  </a:cubicBezTo>
                  <a:cubicBezTo>
                    <a:pt x="2823" y="3963"/>
                    <a:pt x="2730" y="4118"/>
                    <a:pt x="2606" y="4211"/>
                  </a:cubicBezTo>
                  <a:cubicBezTo>
                    <a:pt x="2668" y="4304"/>
                    <a:pt x="2668" y="4397"/>
                    <a:pt x="2668" y="4490"/>
                  </a:cubicBezTo>
                  <a:cubicBezTo>
                    <a:pt x="2668" y="4583"/>
                    <a:pt x="2668" y="4676"/>
                    <a:pt x="2637" y="4738"/>
                  </a:cubicBezTo>
                  <a:cubicBezTo>
                    <a:pt x="2699" y="4831"/>
                    <a:pt x="2761" y="4924"/>
                    <a:pt x="2823" y="5048"/>
                  </a:cubicBezTo>
                  <a:cubicBezTo>
                    <a:pt x="3133" y="4893"/>
                    <a:pt x="3288" y="4521"/>
                    <a:pt x="3133" y="4211"/>
                  </a:cubicBezTo>
                  <a:cubicBezTo>
                    <a:pt x="3254" y="4090"/>
                    <a:pt x="3346" y="3911"/>
                    <a:pt x="3350" y="3729"/>
                  </a:cubicBezTo>
                  <a:lnTo>
                    <a:pt x="3350" y="3729"/>
                  </a:lnTo>
                  <a:cubicBezTo>
                    <a:pt x="3350" y="3735"/>
                    <a:pt x="3351" y="3740"/>
                    <a:pt x="3351" y="3746"/>
                  </a:cubicBezTo>
                  <a:lnTo>
                    <a:pt x="3351" y="3715"/>
                  </a:lnTo>
                  <a:cubicBezTo>
                    <a:pt x="3351" y="3720"/>
                    <a:pt x="3350" y="3724"/>
                    <a:pt x="3350" y="3729"/>
                  </a:cubicBezTo>
                  <a:lnTo>
                    <a:pt x="3350" y="3729"/>
                  </a:lnTo>
                  <a:cubicBezTo>
                    <a:pt x="3343" y="3426"/>
                    <a:pt x="3128" y="3156"/>
                    <a:pt x="2823" y="3125"/>
                  </a:cubicBezTo>
                  <a:cubicBezTo>
                    <a:pt x="2761" y="1481"/>
                    <a:pt x="1893" y="23"/>
                    <a:pt x="280" y="23"/>
                  </a:cubicBezTo>
                  <a:cubicBezTo>
                    <a:pt x="233" y="8"/>
                    <a:pt x="187" y="0"/>
                    <a:pt x="14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3"/>
            <p:cNvSpPr/>
            <p:nvPr/>
          </p:nvSpPr>
          <p:spPr>
            <a:xfrm>
              <a:off x="7380719" y="3403365"/>
              <a:ext cx="74339" cy="48878"/>
            </a:xfrm>
            <a:custGeom>
              <a:avLst/>
              <a:gdLst/>
              <a:ahLst/>
              <a:cxnLst/>
              <a:rect l="l" t="t" r="r" b="b"/>
              <a:pathLst>
                <a:path w="2762" h="1816" extrusionOk="0">
                  <a:moveTo>
                    <a:pt x="1397" y="1"/>
                  </a:moveTo>
                  <a:cubicBezTo>
                    <a:pt x="1366" y="1"/>
                    <a:pt x="1335" y="16"/>
                    <a:pt x="1304" y="47"/>
                  </a:cubicBezTo>
                  <a:lnTo>
                    <a:pt x="1273" y="47"/>
                  </a:lnTo>
                  <a:cubicBezTo>
                    <a:pt x="962" y="388"/>
                    <a:pt x="528" y="605"/>
                    <a:pt x="94" y="730"/>
                  </a:cubicBezTo>
                  <a:cubicBezTo>
                    <a:pt x="32" y="730"/>
                    <a:pt x="1" y="792"/>
                    <a:pt x="1" y="854"/>
                  </a:cubicBezTo>
                  <a:lnTo>
                    <a:pt x="1" y="1815"/>
                  </a:lnTo>
                  <a:cubicBezTo>
                    <a:pt x="451" y="1738"/>
                    <a:pt x="908" y="1699"/>
                    <a:pt x="1369" y="1699"/>
                  </a:cubicBezTo>
                  <a:cubicBezTo>
                    <a:pt x="1831" y="1699"/>
                    <a:pt x="2296" y="1738"/>
                    <a:pt x="2761" y="1815"/>
                  </a:cubicBezTo>
                  <a:lnTo>
                    <a:pt x="2761" y="854"/>
                  </a:lnTo>
                  <a:cubicBezTo>
                    <a:pt x="2761" y="792"/>
                    <a:pt x="2730" y="730"/>
                    <a:pt x="2668" y="699"/>
                  </a:cubicBezTo>
                  <a:cubicBezTo>
                    <a:pt x="2234" y="574"/>
                    <a:pt x="1831" y="357"/>
                    <a:pt x="1490" y="47"/>
                  </a:cubicBezTo>
                  <a:cubicBezTo>
                    <a:pt x="1459" y="16"/>
                    <a:pt x="1428" y="1"/>
                    <a:pt x="1397" y="1"/>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3"/>
            <p:cNvSpPr/>
            <p:nvPr/>
          </p:nvSpPr>
          <p:spPr>
            <a:xfrm>
              <a:off x="7441682" y="3418814"/>
              <a:ext cx="13377" cy="33428"/>
            </a:xfrm>
            <a:custGeom>
              <a:avLst/>
              <a:gdLst/>
              <a:ahLst/>
              <a:cxnLst/>
              <a:rect l="l" t="t" r="r" b="b"/>
              <a:pathLst>
                <a:path w="497" h="1242" extrusionOk="0">
                  <a:moveTo>
                    <a:pt x="0" y="0"/>
                  </a:moveTo>
                  <a:lnTo>
                    <a:pt x="0" y="1179"/>
                  </a:lnTo>
                  <a:lnTo>
                    <a:pt x="496" y="1241"/>
                  </a:lnTo>
                  <a:lnTo>
                    <a:pt x="496" y="280"/>
                  </a:lnTo>
                  <a:cubicBezTo>
                    <a:pt x="496" y="218"/>
                    <a:pt x="465" y="156"/>
                    <a:pt x="403" y="125"/>
                  </a:cubicBezTo>
                  <a:cubicBezTo>
                    <a:pt x="248" y="93"/>
                    <a:pt x="124" y="62"/>
                    <a:pt x="0"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3"/>
            <p:cNvSpPr/>
            <p:nvPr/>
          </p:nvSpPr>
          <p:spPr>
            <a:xfrm>
              <a:off x="7380719" y="3448878"/>
              <a:ext cx="74339" cy="51784"/>
            </a:xfrm>
            <a:custGeom>
              <a:avLst/>
              <a:gdLst/>
              <a:ahLst/>
              <a:cxnLst/>
              <a:rect l="l" t="t" r="r" b="b"/>
              <a:pathLst>
                <a:path w="2762" h="1924" extrusionOk="0">
                  <a:moveTo>
                    <a:pt x="1366" y="0"/>
                  </a:moveTo>
                  <a:cubicBezTo>
                    <a:pt x="900" y="31"/>
                    <a:pt x="435" y="62"/>
                    <a:pt x="1" y="124"/>
                  </a:cubicBezTo>
                  <a:cubicBezTo>
                    <a:pt x="1" y="124"/>
                    <a:pt x="1" y="1923"/>
                    <a:pt x="1366" y="1923"/>
                  </a:cubicBezTo>
                  <a:cubicBezTo>
                    <a:pt x="2761" y="1923"/>
                    <a:pt x="2761" y="124"/>
                    <a:pt x="2761" y="124"/>
                  </a:cubicBezTo>
                  <a:cubicBezTo>
                    <a:pt x="2296" y="62"/>
                    <a:pt x="1831" y="31"/>
                    <a:pt x="136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3"/>
            <p:cNvSpPr/>
            <p:nvPr/>
          </p:nvSpPr>
          <p:spPr>
            <a:xfrm>
              <a:off x="7410783" y="3450547"/>
              <a:ext cx="44275" cy="50116"/>
            </a:xfrm>
            <a:custGeom>
              <a:avLst/>
              <a:gdLst/>
              <a:ahLst/>
              <a:cxnLst/>
              <a:rect l="l" t="t" r="r" b="b"/>
              <a:pathLst>
                <a:path w="1645" h="1862" extrusionOk="0">
                  <a:moveTo>
                    <a:pt x="1148" y="0"/>
                  </a:moveTo>
                  <a:lnTo>
                    <a:pt x="1148" y="62"/>
                  </a:lnTo>
                  <a:cubicBezTo>
                    <a:pt x="1148" y="62"/>
                    <a:pt x="1148" y="1644"/>
                    <a:pt x="0" y="1830"/>
                  </a:cubicBezTo>
                  <a:cubicBezTo>
                    <a:pt x="94" y="1861"/>
                    <a:pt x="187" y="1861"/>
                    <a:pt x="249" y="1861"/>
                  </a:cubicBezTo>
                  <a:cubicBezTo>
                    <a:pt x="1644" y="1861"/>
                    <a:pt x="1644" y="62"/>
                    <a:pt x="1644" y="62"/>
                  </a:cubicBezTo>
                  <a:lnTo>
                    <a:pt x="114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3"/>
            <p:cNvSpPr/>
            <p:nvPr/>
          </p:nvSpPr>
          <p:spPr>
            <a:xfrm>
              <a:off x="7364866" y="3478081"/>
              <a:ext cx="104376" cy="191850"/>
            </a:xfrm>
            <a:custGeom>
              <a:avLst/>
              <a:gdLst/>
              <a:ahLst/>
              <a:cxnLst/>
              <a:rect l="l" t="t" r="r" b="b"/>
              <a:pathLst>
                <a:path w="3878" h="7128" extrusionOk="0">
                  <a:moveTo>
                    <a:pt x="621" y="1"/>
                  </a:moveTo>
                  <a:cubicBezTo>
                    <a:pt x="404" y="125"/>
                    <a:pt x="187" y="249"/>
                    <a:pt x="0" y="404"/>
                  </a:cubicBezTo>
                  <a:cubicBezTo>
                    <a:pt x="155" y="745"/>
                    <a:pt x="280" y="1149"/>
                    <a:pt x="404" y="1521"/>
                  </a:cubicBezTo>
                  <a:cubicBezTo>
                    <a:pt x="404" y="1831"/>
                    <a:pt x="311" y="2141"/>
                    <a:pt x="93" y="2389"/>
                  </a:cubicBezTo>
                  <a:lnTo>
                    <a:pt x="93" y="6887"/>
                  </a:lnTo>
                  <a:cubicBezTo>
                    <a:pt x="93" y="6978"/>
                    <a:pt x="160" y="7035"/>
                    <a:pt x="232" y="7035"/>
                  </a:cubicBezTo>
                  <a:cubicBezTo>
                    <a:pt x="258" y="7035"/>
                    <a:pt x="286" y="7028"/>
                    <a:pt x="311" y="7011"/>
                  </a:cubicBezTo>
                  <a:lnTo>
                    <a:pt x="714" y="6732"/>
                  </a:lnTo>
                  <a:lnTo>
                    <a:pt x="807" y="6794"/>
                  </a:lnTo>
                  <a:lnTo>
                    <a:pt x="1272" y="7104"/>
                  </a:lnTo>
                  <a:cubicBezTo>
                    <a:pt x="1303" y="7120"/>
                    <a:pt x="1334" y="7127"/>
                    <a:pt x="1361" y="7127"/>
                  </a:cubicBezTo>
                  <a:cubicBezTo>
                    <a:pt x="1389" y="7127"/>
                    <a:pt x="1412" y="7120"/>
                    <a:pt x="1427" y="7104"/>
                  </a:cubicBezTo>
                  <a:lnTo>
                    <a:pt x="1986" y="6732"/>
                  </a:lnTo>
                  <a:lnTo>
                    <a:pt x="2544" y="7104"/>
                  </a:lnTo>
                  <a:cubicBezTo>
                    <a:pt x="2559" y="7120"/>
                    <a:pt x="2583" y="7127"/>
                    <a:pt x="2610" y="7127"/>
                  </a:cubicBezTo>
                  <a:cubicBezTo>
                    <a:pt x="2637" y="7127"/>
                    <a:pt x="2668" y="7120"/>
                    <a:pt x="2699" y="7104"/>
                  </a:cubicBezTo>
                  <a:lnTo>
                    <a:pt x="3164" y="6794"/>
                  </a:lnTo>
                  <a:lnTo>
                    <a:pt x="3257" y="6732"/>
                  </a:lnTo>
                  <a:lnTo>
                    <a:pt x="3630" y="7011"/>
                  </a:lnTo>
                  <a:cubicBezTo>
                    <a:pt x="3655" y="7028"/>
                    <a:pt x="3684" y="7035"/>
                    <a:pt x="3714" y="7035"/>
                  </a:cubicBezTo>
                  <a:cubicBezTo>
                    <a:pt x="3795" y="7035"/>
                    <a:pt x="3878" y="6978"/>
                    <a:pt x="3878" y="6887"/>
                  </a:cubicBezTo>
                  <a:lnTo>
                    <a:pt x="3878" y="2296"/>
                  </a:lnTo>
                  <a:cubicBezTo>
                    <a:pt x="3878" y="2234"/>
                    <a:pt x="3816" y="2172"/>
                    <a:pt x="3754" y="2172"/>
                  </a:cubicBezTo>
                  <a:cubicBezTo>
                    <a:pt x="3350" y="2141"/>
                    <a:pt x="2203" y="2048"/>
                    <a:pt x="1520" y="1521"/>
                  </a:cubicBezTo>
                  <a:cubicBezTo>
                    <a:pt x="1086" y="1180"/>
                    <a:pt x="714" y="218"/>
                    <a:pt x="621"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3"/>
            <p:cNvSpPr/>
            <p:nvPr/>
          </p:nvSpPr>
          <p:spPr>
            <a:xfrm>
              <a:off x="7455032" y="3535706"/>
              <a:ext cx="13377" cy="131641"/>
            </a:xfrm>
            <a:custGeom>
              <a:avLst/>
              <a:gdLst/>
              <a:ahLst/>
              <a:cxnLst/>
              <a:rect l="l" t="t" r="r" b="b"/>
              <a:pathLst>
                <a:path w="497" h="4891" extrusionOk="0">
                  <a:moveTo>
                    <a:pt x="0" y="0"/>
                  </a:moveTo>
                  <a:lnTo>
                    <a:pt x="0" y="4653"/>
                  </a:lnTo>
                  <a:lnTo>
                    <a:pt x="280" y="4870"/>
                  </a:lnTo>
                  <a:cubicBezTo>
                    <a:pt x="301" y="4884"/>
                    <a:pt x="323" y="4890"/>
                    <a:pt x="346" y="4890"/>
                  </a:cubicBezTo>
                  <a:cubicBezTo>
                    <a:pt x="422" y="4890"/>
                    <a:pt x="497" y="4818"/>
                    <a:pt x="497" y="4746"/>
                  </a:cubicBezTo>
                  <a:lnTo>
                    <a:pt x="497" y="155"/>
                  </a:lnTo>
                  <a:cubicBezTo>
                    <a:pt x="497" y="93"/>
                    <a:pt x="435" y="31"/>
                    <a:pt x="373" y="31"/>
                  </a:cubicBezTo>
                  <a:cubicBezTo>
                    <a:pt x="280" y="31"/>
                    <a:pt x="156" y="31"/>
                    <a:pt x="0"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3"/>
            <p:cNvSpPr/>
            <p:nvPr/>
          </p:nvSpPr>
          <p:spPr>
            <a:xfrm>
              <a:off x="7385726" y="3531534"/>
              <a:ext cx="11735" cy="18383"/>
            </a:xfrm>
            <a:custGeom>
              <a:avLst/>
              <a:gdLst/>
              <a:ahLst/>
              <a:cxnLst/>
              <a:rect l="l" t="t" r="r" b="b"/>
              <a:pathLst>
                <a:path w="436" h="683" extrusionOk="0">
                  <a:moveTo>
                    <a:pt x="218" y="0"/>
                  </a:moveTo>
                  <a:cubicBezTo>
                    <a:pt x="94" y="0"/>
                    <a:pt x="1" y="93"/>
                    <a:pt x="1" y="217"/>
                  </a:cubicBezTo>
                  <a:lnTo>
                    <a:pt x="1" y="465"/>
                  </a:lnTo>
                  <a:cubicBezTo>
                    <a:pt x="1" y="558"/>
                    <a:pt x="94" y="651"/>
                    <a:pt x="218" y="682"/>
                  </a:cubicBezTo>
                  <a:cubicBezTo>
                    <a:pt x="342" y="682"/>
                    <a:pt x="435" y="558"/>
                    <a:pt x="435" y="465"/>
                  </a:cubicBezTo>
                  <a:lnTo>
                    <a:pt x="435" y="217"/>
                  </a:lnTo>
                  <a:cubicBezTo>
                    <a:pt x="435" y="93"/>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3"/>
            <p:cNvSpPr/>
            <p:nvPr/>
          </p:nvSpPr>
          <p:spPr>
            <a:xfrm>
              <a:off x="7439179" y="3545718"/>
              <a:ext cx="10874" cy="18383"/>
            </a:xfrm>
            <a:custGeom>
              <a:avLst/>
              <a:gdLst/>
              <a:ahLst/>
              <a:cxnLst/>
              <a:rect l="l" t="t" r="r" b="b"/>
              <a:pathLst>
                <a:path w="404" h="683" extrusionOk="0">
                  <a:moveTo>
                    <a:pt x="186" y="0"/>
                  </a:moveTo>
                  <a:cubicBezTo>
                    <a:pt x="93" y="0"/>
                    <a:pt x="0" y="93"/>
                    <a:pt x="0" y="217"/>
                  </a:cubicBezTo>
                  <a:lnTo>
                    <a:pt x="0" y="466"/>
                  </a:lnTo>
                  <a:cubicBezTo>
                    <a:pt x="0" y="590"/>
                    <a:pt x="93" y="683"/>
                    <a:pt x="186" y="683"/>
                  </a:cubicBezTo>
                  <a:cubicBezTo>
                    <a:pt x="310" y="683"/>
                    <a:pt x="403" y="590"/>
                    <a:pt x="403" y="466"/>
                  </a:cubicBezTo>
                  <a:lnTo>
                    <a:pt x="403" y="217"/>
                  </a:lnTo>
                  <a:cubicBezTo>
                    <a:pt x="403" y="124"/>
                    <a:pt x="310" y="0"/>
                    <a:pt x="18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3"/>
            <p:cNvSpPr/>
            <p:nvPr/>
          </p:nvSpPr>
          <p:spPr>
            <a:xfrm>
              <a:off x="7409115" y="3552393"/>
              <a:ext cx="11708" cy="17549"/>
            </a:xfrm>
            <a:custGeom>
              <a:avLst/>
              <a:gdLst/>
              <a:ahLst/>
              <a:cxnLst/>
              <a:rect l="l" t="t" r="r" b="b"/>
              <a:pathLst>
                <a:path w="435" h="652" extrusionOk="0">
                  <a:moveTo>
                    <a:pt x="218" y="0"/>
                  </a:moveTo>
                  <a:cubicBezTo>
                    <a:pt x="124" y="0"/>
                    <a:pt x="0" y="94"/>
                    <a:pt x="0" y="187"/>
                  </a:cubicBezTo>
                  <a:lnTo>
                    <a:pt x="0" y="435"/>
                  </a:lnTo>
                  <a:cubicBezTo>
                    <a:pt x="0" y="559"/>
                    <a:pt x="124" y="652"/>
                    <a:pt x="218" y="652"/>
                  </a:cubicBezTo>
                  <a:cubicBezTo>
                    <a:pt x="342" y="652"/>
                    <a:pt x="435" y="559"/>
                    <a:pt x="435" y="435"/>
                  </a:cubicBezTo>
                  <a:lnTo>
                    <a:pt x="435" y="187"/>
                  </a:lnTo>
                  <a:cubicBezTo>
                    <a:pt x="435" y="94"/>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3"/>
            <p:cNvSpPr/>
            <p:nvPr/>
          </p:nvSpPr>
          <p:spPr>
            <a:xfrm>
              <a:off x="7384891" y="3580789"/>
              <a:ext cx="10901" cy="16714"/>
            </a:xfrm>
            <a:custGeom>
              <a:avLst/>
              <a:gdLst/>
              <a:ahLst/>
              <a:cxnLst/>
              <a:rect l="l" t="t" r="r" b="b"/>
              <a:pathLst>
                <a:path w="405" h="621" extrusionOk="0">
                  <a:moveTo>
                    <a:pt x="218" y="0"/>
                  </a:moveTo>
                  <a:cubicBezTo>
                    <a:pt x="94" y="0"/>
                    <a:pt x="1" y="93"/>
                    <a:pt x="1" y="186"/>
                  </a:cubicBezTo>
                  <a:lnTo>
                    <a:pt x="1" y="434"/>
                  </a:lnTo>
                  <a:cubicBezTo>
                    <a:pt x="16" y="558"/>
                    <a:pt x="109" y="621"/>
                    <a:pt x="202" y="621"/>
                  </a:cubicBezTo>
                  <a:cubicBezTo>
                    <a:pt x="296" y="621"/>
                    <a:pt x="389" y="558"/>
                    <a:pt x="404" y="434"/>
                  </a:cubicBezTo>
                  <a:lnTo>
                    <a:pt x="404" y="186"/>
                  </a:lnTo>
                  <a:cubicBezTo>
                    <a:pt x="404" y="93"/>
                    <a:pt x="311"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3"/>
            <p:cNvSpPr/>
            <p:nvPr/>
          </p:nvSpPr>
          <p:spPr>
            <a:xfrm>
              <a:off x="7429139" y="3580143"/>
              <a:ext cx="10901" cy="18195"/>
            </a:xfrm>
            <a:custGeom>
              <a:avLst/>
              <a:gdLst/>
              <a:ahLst/>
              <a:cxnLst/>
              <a:rect l="l" t="t" r="r" b="b"/>
              <a:pathLst>
                <a:path w="405" h="676" extrusionOk="0">
                  <a:moveTo>
                    <a:pt x="203" y="1"/>
                  </a:moveTo>
                  <a:cubicBezTo>
                    <a:pt x="102" y="1"/>
                    <a:pt x="1" y="71"/>
                    <a:pt x="1" y="210"/>
                  </a:cubicBezTo>
                  <a:lnTo>
                    <a:pt x="1" y="458"/>
                  </a:lnTo>
                  <a:cubicBezTo>
                    <a:pt x="1" y="582"/>
                    <a:pt x="94" y="676"/>
                    <a:pt x="218" y="676"/>
                  </a:cubicBezTo>
                  <a:cubicBezTo>
                    <a:pt x="311" y="676"/>
                    <a:pt x="404" y="582"/>
                    <a:pt x="404" y="458"/>
                  </a:cubicBezTo>
                  <a:lnTo>
                    <a:pt x="404" y="210"/>
                  </a:lnTo>
                  <a:cubicBezTo>
                    <a:pt x="404" y="71"/>
                    <a:pt x="303" y="1"/>
                    <a:pt x="20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3"/>
            <p:cNvSpPr/>
            <p:nvPr/>
          </p:nvSpPr>
          <p:spPr>
            <a:xfrm>
              <a:off x="7441682" y="3616666"/>
              <a:ext cx="11708" cy="18410"/>
            </a:xfrm>
            <a:custGeom>
              <a:avLst/>
              <a:gdLst/>
              <a:ahLst/>
              <a:cxnLst/>
              <a:rect l="l" t="t" r="r" b="b"/>
              <a:pathLst>
                <a:path w="435" h="684" extrusionOk="0">
                  <a:moveTo>
                    <a:pt x="217" y="1"/>
                  </a:moveTo>
                  <a:cubicBezTo>
                    <a:pt x="93" y="1"/>
                    <a:pt x="0" y="94"/>
                    <a:pt x="0" y="218"/>
                  </a:cubicBezTo>
                  <a:lnTo>
                    <a:pt x="0" y="466"/>
                  </a:lnTo>
                  <a:cubicBezTo>
                    <a:pt x="0" y="590"/>
                    <a:pt x="93" y="683"/>
                    <a:pt x="217" y="683"/>
                  </a:cubicBezTo>
                  <a:cubicBezTo>
                    <a:pt x="341" y="683"/>
                    <a:pt x="434" y="590"/>
                    <a:pt x="434" y="466"/>
                  </a:cubicBezTo>
                  <a:lnTo>
                    <a:pt x="434" y="218"/>
                  </a:lnTo>
                  <a:cubicBezTo>
                    <a:pt x="434" y="94"/>
                    <a:pt x="341" y="1"/>
                    <a:pt x="21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3"/>
            <p:cNvSpPr/>
            <p:nvPr/>
          </p:nvSpPr>
          <p:spPr>
            <a:xfrm>
              <a:off x="7409115" y="3606654"/>
              <a:ext cx="11708" cy="17575"/>
            </a:xfrm>
            <a:custGeom>
              <a:avLst/>
              <a:gdLst/>
              <a:ahLst/>
              <a:cxnLst/>
              <a:rect l="l" t="t" r="r" b="b"/>
              <a:pathLst>
                <a:path w="435" h="653" extrusionOk="0">
                  <a:moveTo>
                    <a:pt x="218" y="1"/>
                  </a:moveTo>
                  <a:cubicBezTo>
                    <a:pt x="93" y="1"/>
                    <a:pt x="0" y="94"/>
                    <a:pt x="0" y="218"/>
                  </a:cubicBezTo>
                  <a:lnTo>
                    <a:pt x="0" y="466"/>
                  </a:lnTo>
                  <a:cubicBezTo>
                    <a:pt x="0" y="559"/>
                    <a:pt x="124" y="652"/>
                    <a:pt x="218" y="652"/>
                  </a:cubicBezTo>
                  <a:cubicBezTo>
                    <a:pt x="342" y="652"/>
                    <a:pt x="435" y="559"/>
                    <a:pt x="435" y="466"/>
                  </a:cubicBezTo>
                  <a:lnTo>
                    <a:pt x="435" y="218"/>
                  </a:lnTo>
                  <a:cubicBezTo>
                    <a:pt x="435" y="94"/>
                    <a:pt x="342" y="1"/>
                    <a:pt x="21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3"/>
            <p:cNvSpPr/>
            <p:nvPr/>
          </p:nvSpPr>
          <p:spPr>
            <a:xfrm>
              <a:off x="7384487" y="3627540"/>
              <a:ext cx="11708" cy="16930"/>
            </a:xfrm>
            <a:custGeom>
              <a:avLst/>
              <a:gdLst/>
              <a:ahLst/>
              <a:cxnLst/>
              <a:rect l="l" t="t" r="r" b="b"/>
              <a:pathLst>
                <a:path w="435" h="629" extrusionOk="0">
                  <a:moveTo>
                    <a:pt x="233" y="0"/>
                  </a:moveTo>
                  <a:cubicBezTo>
                    <a:pt x="109" y="0"/>
                    <a:pt x="16" y="93"/>
                    <a:pt x="16" y="217"/>
                  </a:cubicBezTo>
                  <a:lnTo>
                    <a:pt x="16" y="465"/>
                  </a:lnTo>
                  <a:cubicBezTo>
                    <a:pt x="0" y="574"/>
                    <a:pt x="109" y="628"/>
                    <a:pt x="217" y="628"/>
                  </a:cubicBezTo>
                  <a:cubicBezTo>
                    <a:pt x="326" y="628"/>
                    <a:pt x="435" y="574"/>
                    <a:pt x="419" y="465"/>
                  </a:cubicBezTo>
                  <a:lnTo>
                    <a:pt x="419" y="217"/>
                  </a:lnTo>
                  <a:cubicBezTo>
                    <a:pt x="419" y="93"/>
                    <a:pt x="326" y="0"/>
                    <a:pt x="23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3"/>
            <p:cNvSpPr/>
            <p:nvPr/>
          </p:nvSpPr>
          <p:spPr>
            <a:xfrm>
              <a:off x="7389063" y="3426324"/>
              <a:ext cx="16741" cy="16526"/>
            </a:xfrm>
            <a:custGeom>
              <a:avLst/>
              <a:gdLst/>
              <a:ahLst/>
              <a:cxnLst/>
              <a:rect l="l" t="t" r="r" b="b"/>
              <a:pathLst>
                <a:path w="622" h="614" extrusionOk="0">
                  <a:moveTo>
                    <a:pt x="311" y="1"/>
                  </a:moveTo>
                  <a:cubicBezTo>
                    <a:pt x="156" y="1"/>
                    <a:pt x="1" y="156"/>
                    <a:pt x="1" y="311"/>
                  </a:cubicBezTo>
                  <a:cubicBezTo>
                    <a:pt x="1" y="512"/>
                    <a:pt x="156" y="613"/>
                    <a:pt x="311" y="613"/>
                  </a:cubicBezTo>
                  <a:cubicBezTo>
                    <a:pt x="466" y="613"/>
                    <a:pt x="621" y="512"/>
                    <a:pt x="621" y="311"/>
                  </a:cubicBezTo>
                  <a:cubicBezTo>
                    <a:pt x="621" y="156"/>
                    <a:pt x="466" y="1"/>
                    <a:pt x="31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3"/>
            <p:cNvSpPr/>
            <p:nvPr/>
          </p:nvSpPr>
          <p:spPr>
            <a:xfrm>
              <a:off x="7429139" y="3426539"/>
              <a:ext cx="16741" cy="16499"/>
            </a:xfrm>
            <a:custGeom>
              <a:avLst/>
              <a:gdLst/>
              <a:ahLst/>
              <a:cxnLst/>
              <a:rect l="l" t="t" r="r" b="b"/>
              <a:pathLst>
                <a:path w="622" h="613" extrusionOk="0">
                  <a:moveTo>
                    <a:pt x="311" y="0"/>
                  </a:moveTo>
                  <a:cubicBezTo>
                    <a:pt x="156" y="0"/>
                    <a:pt x="1" y="101"/>
                    <a:pt x="1" y="303"/>
                  </a:cubicBezTo>
                  <a:cubicBezTo>
                    <a:pt x="1" y="458"/>
                    <a:pt x="156" y="613"/>
                    <a:pt x="311" y="613"/>
                  </a:cubicBezTo>
                  <a:cubicBezTo>
                    <a:pt x="466" y="613"/>
                    <a:pt x="621" y="458"/>
                    <a:pt x="621" y="303"/>
                  </a:cubicBezTo>
                  <a:cubicBezTo>
                    <a:pt x="621" y="101"/>
                    <a:pt x="466" y="0"/>
                    <a:pt x="311"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3"/>
            <p:cNvSpPr/>
            <p:nvPr/>
          </p:nvSpPr>
          <p:spPr>
            <a:xfrm>
              <a:off x="7400475" y="3457464"/>
              <a:ext cx="34290" cy="15853"/>
            </a:xfrm>
            <a:custGeom>
              <a:avLst/>
              <a:gdLst/>
              <a:ahLst/>
              <a:cxnLst/>
              <a:rect l="l" t="t" r="r" b="b"/>
              <a:pathLst>
                <a:path w="1274" h="589" extrusionOk="0">
                  <a:moveTo>
                    <a:pt x="303" y="0"/>
                  </a:moveTo>
                  <a:cubicBezTo>
                    <a:pt x="143" y="0"/>
                    <a:pt x="0" y="175"/>
                    <a:pt x="135" y="333"/>
                  </a:cubicBezTo>
                  <a:cubicBezTo>
                    <a:pt x="259" y="503"/>
                    <a:pt x="453" y="588"/>
                    <a:pt x="647" y="588"/>
                  </a:cubicBezTo>
                  <a:cubicBezTo>
                    <a:pt x="841" y="588"/>
                    <a:pt x="1035" y="503"/>
                    <a:pt x="1159" y="333"/>
                  </a:cubicBezTo>
                  <a:cubicBezTo>
                    <a:pt x="1274" y="195"/>
                    <a:pt x="1099" y="5"/>
                    <a:pt x="950" y="5"/>
                  </a:cubicBezTo>
                  <a:cubicBezTo>
                    <a:pt x="898" y="5"/>
                    <a:pt x="850" y="28"/>
                    <a:pt x="818" y="84"/>
                  </a:cubicBezTo>
                  <a:cubicBezTo>
                    <a:pt x="771" y="131"/>
                    <a:pt x="709" y="154"/>
                    <a:pt x="647" y="154"/>
                  </a:cubicBezTo>
                  <a:cubicBezTo>
                    <a:pt x="585" y="154"/>
                    <a:pt x="523" y="131"/>
                    <a:pt x="477" y="84"/>
                  </a:cubicBezTo>
                  <a:cubicBezTo>
                    <a:pt x="426" y="25"/>
                    <a:pt x="363" y="0"/>
                    <a:pt x="303"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73"/>
          <p:cNvGrpSpPr/>
          <p:nvPr/>
        </p:nvGrpSpPr>
        <p:grpSpPr>
          <a:xfrm>
            <a:off x="6881247" y="3734634"/>
            <a:ext cx="319858" cy="375922"/>
            <a:chOff x="6443162" y="3973802"/>
            <a:chExt cx="319858" cy="375922"/>
          </a:xfrm>
        </p:grpSpPr>
        <p:sp>
          <p:nvSpPr>
            <p:cNvPr id="1451" name="Google Shape;1451;p73"/>
            <p:cNvSpPr/>
            <p:nvPr/>
          </p:nvSpPr>
          <p:spPr>
            <a:xfrm>
              <a:off x="6552518" y="4264537"/>
              <a:ext cx="30091" cy="17575"/>
            </a:xfrm>
            <a:custGeom>
              <a:avLst/>
              <a:gdLst/>
              <a:ahLst/>
              <a:cxnLst/>
              <a:rect l="l" t="t" r="r" b="b"/>
              <a:pathLst>
                <a:path w="1118" h="653" extrusionOk="0">
                  <a:moveTo>
                    <a:pt x="242" y="1"/>
                  </a:moveTo>
                  <a:cubicBezTo>
                    <a:pt x="173" y="1"/>
                    <a:pt x="104" y="42"/>
                    <a:pt x="63" y="125"/>
                  </a:cubicBezTo>
                  <a:cubicBezTo>
                    <a:pt x="1" y="218"/>
                    <a:pt x="63" y="342"/>
                    <a:pt x="156" y="404"/>
                  </a:cubicBezTo>
                  <a:cubicBezTo>
                    <a:pt x="373" y="497"/>
                    <a:pt x="590" y="590"/>
                    <a:pt x="807" y="652"/>
                  </a:cubicBezTo>
                  <a:lnTo>
                    <a:pt x="869" y="652"/>
                  </a:lnTo>
                  <a:cubicBezTo>
                    <a:pt x="1055" y="621"/>
                    <a:pt x="1117" y="373"/>
                    <a:pt x="931" y="280"/>
                  </a:cubicBezTo>
                  <a:lnTo>
                    <a:pt x="931" y="249"/>
                  </a:lnTo>
                  <a:cubicBezTo>
                    <a:pt x="745" y="187"/>
                    <a:pt x="528" y="125"/>
                    <a:pt x="342" y="32"/>
                  </a:cubicBezTo>
                  <a:cubicBezTo>
                    <a:pt x="311" y="11"/>
                    <a:pt x="276" y="1"/>
                    <a:pt x="242"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3"/>
            <p:cNvSpPr/>
            <p:nvPr/>
          </p:nvSpPr>
          <p:spPr>
            <a:xfrm>
              <a:off x="6622658" y="4264241"/>
              <a:ext cx="30064" cy="17872"/>
            </a:xfrm>
            <a:custGeom>
              <a:avLst/>
              <a:gdLst/>
              <a:ahLst/>
              <a:cxnLst/>
              <a:rect l="l" t="t" r="r" b="b"/>
              <a:pathLst>
                <a:path w="1117" h="664" extrusionOk="0">
                  <a:moveTo>
                    <a:pt x="850" y="0"/>
                  </a:moveTo>
                  <a:cubicBezTo>
                    <a:pt x="824" y="0"/>
                    <a:pt x="799" y="4"/>
                    <a:pt x="776" y="12"/>
                  </a:cubicBezTo>
                  <a:lnTo>
                    <a:pt x="776" y="43"/>
                  </a:lnTo>
                  <a:cubicBezTo>
                    <a:pt x="590" y="136"/>
                    <a:pt x="372" y="198"/>
                    <a:pt x="186" y="260"/>
                  </a:cubicBezTo>
                  <a:cubicBezTo>
                    <a:pt x="0" y="353"/>
                    <a:pt x="62" y="632"/>
                    <a:pt x="248" y="663"/>
                  </a:cubicBezTo>
                  <a:lnTo>
                    <a:pt x="310" y="663"/>
                  </a:lnTo>
                  <a:cubicBezTo>
                    <a:pt x="528" y="570"/>
                    <a:pt x="745" y="508"/>
                    <a:pt x="962" y="384"/>
                  </a:cubicBezTo>
                  <a:cubicBezTo>
                    <a:pt x="1055" y="322"/>
                    <a:pt x="1117" y="198"/>
                    <a:pt x="1055" y="105"/>
                  </a:cubicBezTo>
                  <a:cubicBezTo>
                    <a:pt x="1008" y="35"/>
                    <a:pt x="927" y="0"/>
                    <a:pt x="85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3"/>
            <p:cNvSpPr/>
            <p:nvPr/>
          </p:nvSpPr>
          <p:spPr>
            <a:xfrm>
              <a:off x="6670244" y="4227610"/>
              <a:ext cx="29230" cy="26108"/>
            </a:xfrm>
            <a:custGeom>
              <a:avLst/>
              <a:gdLst/>
              <a:ahLst/>
              <a:cxnLst/>
              <a:rect l="l" t="t" r="r" b="b"/>
              <a:pathLst>
                <a:path w="1086" h="970" extrusionOk="0">
                  <a:moveTo>
                    <a:pt x="838" y="0"/>
                  </a:moveTo>
                  <a:cubicBezTo>
                    <a:pt x="784" y="0"/>
                    <a:pt x="729" y="23"/>
                    <a:pt x="683" y="70"/>
                  </a:cubicBezTo>
                  <a:cubicBezTo>
                    <a:pt x="528" y="256"/>
                    <a:pt x="342" y="442"/>
                    <a:pt x="124" y="597"/>
                  </a:cubicBezTo>
                  <a:cubicBezTo>
                    <a:pt x="0" y="721"/>
                    <a:pt x="93" y="970"/>
                    <a:pt x="279" y="970"/>
                  </a:cubicBezTo>
                  <a:cubicBezTo>
                    <a:pt x="311" y="970"/>
                    <a:pt x="373" y="939"/>
                    <a:pt x="404" y="907"/>
                  </a:cubicBezTo>
                  <a:cubicBezTo>
                    <a:pt x="621" y="721"/>
                    <a:pt x="807" y="535"/>
                    <a:pt x="993" y="349"/>
                  </a:cubicBezTo>
                  <a:cubicBezTo>
                    <a:pt x="1086" y="256"/>
                    <a:pt x="1086" y="132"/>
                    <a:pt x="993" y="39"/>
                  </a:cubicBezTo>
                  <a:lnTo>
                    <a:pt x="993" y="70"/>
                  </a:lnTo>
                  <a:cubicBezTo>
                    <a:pt x="946" y="23"/>
                    <a:pt x="892" y="0"/>
                    <a:pt x="83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3"/>
            <p:cNvSpPr/>
            <p:nvPr/>
          </p:nvSpPr>
          <p:spPr>
            <a:xfrm>
              <a:off x="6713658" y="4172703"/>
              <a:ext cx="22555" cy="28422"/>
            </a:xfrm>
            <a:custGeom>
              <a:avLst/>
              <a:gdLst/>
              <a:ahLst/>
              <a:cxnLst/>
              <a:rect l="l" t="t" r="r" b="b"/>
              <a:pathLst>
                <a:path w="838" h="1056" extrusionOk="0">
                  <a:moveTo>
                    <a:pt x="583" y="1"/>
                  </a:moveTo>
                  <a:cubicBezTo>
                    <a:pt x="514" y="1"/>
                    <a:pt x="445" y="42"/>
                    <a:pt x="404" y="125"/>
                  </a:cubicBezTo>
                  <a:cubicBezTo>
                    <a:pt x="311" y="311"/>
                    <a:pt x="186" y="528"/>
                    <a:pt x="62" y="745"/>
                  </a:cubicBezTo>
                  <a:cubicBezTo>
                    <a:pt x="0" y="838"/>
                    <a:pt x="31" y="962"/>
                    <a:pt x="124" y="1024"/>
                  </a:cubicBezTo>
                  <a:cubicBezTo>
                    <a:pt x="155" y="1024"/>
                    <a:pt x="217" y="1055"/>
                    <a:pt x="248" y="1055"/>
                  </a:cubicBezTo>
                  <a:cubicBezTo>
                    <a:pt x="311" y="1055"/>
                    <a:pt x="373" y="993"/>
                    <a:pt x="435" y="931"/>
                  </a:cubicBezTo>
                  <a:cubicBezTo>
                    <a:pt x="559" y="745"/>
                    <a:pt x="652" y="528"/>
                    <a:pt x="776" y="311"/>
                  </a:cubicBezTo>
                  <a:cubicBezTo>
                    <a:pt x="838" y="187"/>
                    <a:pt x="776" y="63"/>
                    <a:pt x="683" y="32"/>
                  </a:cubicBezTo>
                  <a:cubicBezTo>
                    <a:pt x="652" y="11"/>
                    <a:pt x="617" y="1"/>
                    <a:pt x="58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3"/>
            <p:cNvSpPr/>
            <p:nvPr/>
          </p:nvSpPr>
          <p:spPr>
            <a:xfrm>
              <a:off x="6445665" y="3973802"/>
              <a:ext cx="313937" cy="175567"/>
            </a:xfrm>
            <a:custGeom>
              <a:avLst/>
              <a:gdLst/>
              <a:ahLst/>
              <a:cxnLst/>
              <a:rect l="l" t="t" r="r" b="b"/>
              <a:pathLst>
                <a:path w="11664" h="6523" extrusionOk="0">
                  <a:moveTo>
                    <a:pt x="5832" y="0"/>
                  </a:moveTo>
                  <a:cubicBezTo>
                    <a:pt x="4459" y="0"/>
                    <a:pt x="3087" y="334"/>
                    <a:pt x="1830" y="1001"/>
                  </a:cubicBezTo>
                  <a:cubicBezTo>
                    <a:pt x="683" y="1714"/>
                    <a:pt x="0" y="2955"/>
                    <a:pt x="62" y="4320"/>
                  </a:cubicBezTo>
                  <a:cubicBezTo>
                    <a:pt x="62" y="5002"/>
                    <a:pt x="186" y="5716"/>
                    <a:pt x="403" y="6367"/>
                  </a:cubicBezTo>
                  <a:cubicBezTo>
                    <a:pt x="434" y="6460"/>
                    <a:pt x="496" y="6522"/>
                    <a:pt x="589" y="6522"/>
                  </a:cubicBezTo>
                  <a:lnTo>
                    <a:pt x="652" y="6522"/>
                  </a:lnTo>
                  <a:cubicBezTo>
                    <a:pt x="776" y="6491"/>
                    <a:pt x="838" y="6367"/>
                    <a:pt x="807" y="6243"/>
                  </a:cubicBezTo>
                  <a:cubicBezTo>
                    <a:pt x="589" y="5623"/>
                    <a:pt x="465" y="4971"/>
                    <a:pt x="465" y="4320"/>
                  </a:cubicBezTo>
                  <a:cubicBezTo>
                    <a:pt x="403" y="3110"/>
                    <a:pt x="1024" y="1962"/>
                    <a:pt x="2047" y="1342"/>
                  </a:cubicBezTo>
                  <a:cubicBezTo>
                    <a:pt x="3226" y="722"/>
                    <a:pt x="4529" y="411"/>
                    <a:pt x="5832" y="411"/>
                  </a:cubicBezTo>
                  <a:cubicBezTo>
                    <a:pt x="7135" y="411"/>
                    <a:pt x="8437" y="722"/>
                    <a:pt x="9616" y="1342"/>
                  </a:cubicBezTo>
                  <a:cubicBezTo>
                    <a:pt x="10640" y="1962"/>
                    <a:pt x="11260" y="3110"/>
                    <a:pt x="11198" y="4320"/>
                  </a:cubicBezTo>
                  <a:cubicBezTo>
                    <a:pt x="11198" y="4971"/>
                    <a:pt x="11074" y="5623"/>
                    <a:pt x="10888" y="6243"/>
                  </a:cubicBezTo>
                  <a:cubicBezTo>
                    <a:pt x="10789" y="6381"/>
                    <a:pt x="10954" y="6494"/>
                    <a:pt x="11095" y="6494"/>
                  </a:cubicBezTo>
                  <a:cubicBezTo>
                    <a:pt x="11176" y="6494"/>
                    <a:pt x="11249" y="6457"/>
                    <a:pt x="11260" y="6367"/>
                  </a:cubicBezTo>
                  <a:cubicBezTo>
                    <a:pt x="11477" y="5716"/>
                    <a:pt x="11601" y="5033"/>
                    <a:pt x="11601" y="4320"/>
                  </a:cubicBezTo>
                  <a:cubicBezTo>
                    <a:pt x="11663" y="2986"/>
                    <a:pt x="10981" y="1714"/>
                    <a:pt x="9833" y="1001"/>
                  </a:cubicBezTo>
                  <a:cubicBezTo>
                    <a:pt x="8577" y="334"/>
                    <a:pt x="7204" y="0"/>
                    <a:pt x="5832"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3"/>
            <p:cNvSpPr/>
            <p:nvPr/>
          </p:nvSpPr>
          <p:spPr>
            <a:xfrm>
              <a:off x="6469028" y="4172703"/>
              <a:ext cx="22582" cy="28422"/>
            </a:xfrm>
            <a:custGeom>
              <a:avLst/>
              <a:gdLst/>
              <a:ahLst/>
              <a:cxnLst/>
              <a:rect l="l" t="t" r="r" b="b"/>
              <a:pathLst>
                <a:path w="839" h="1056" extrusionOk="0">
                  <a:moveTo>
                    <a:pt x="256" y="1"/>
                  </a:moveTo>
                  <a:cubicBezTo>
                    <a:pt x="221" y="1"/>
                    <a:pt x="187" y="11"/>
                    <a:pt x="156" y="32"/>
                  </a:cubicBezTo>
                  <a:cubicBezTo>
                    <a:pt x="63" y="63"/>
                    <a:pt x="1" y="187"/>
                    <a:pt x="63" y="311"/>
                  </a:cubicBezTo>
                  <a:cubicBezTo>
                    <a:pt x="187" y="528"/>
                    <a:pt x="280" y="745"/>
                    <a:pt x="404" y="931"/>
                  </a:cubicBezTo>
                  <a:cubicBezTo>
                    <a:pt x="466" y="993"/>
                    <a:pt x="528" y="1055"/>
                    <a:pt x="590" y="1055"/>
                  </a:cubicBezTo>
                  <a:cubicBezTo>
                    <a:pt x="621" y="1055"/>
                    <a:pt x="683" y="1024"/>
                    <a:pt x="714" y="1024"/>
                  </a:cubicBezTo>
                  <a:cubicBezTo>
                    <a:pt x="807" y="962"/>
                    <a:pt x="838" y="838"/>
                    <a:pt x="776" y="745"/>
                  </a:cubicBezTo>
                  <a:cubicBezTo>
                    <a:pt x="652" y="528"/>
                    <a:pt x="528" y="311"/>
                    <a:pt x="435" y="125"/>
                  </a:cubicBezTo>
                  <a:cubicBezTo>
                    <a:pt x="394" y="42"/>
                    <a:pt x="325" y="1"/>
                    <a:pt x="25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3"/>
            <p:cNvSpPr/>
            <p:nvPr/>
          </p:nvSpPr>
          <p:spPr>
            <a:xfrm>
              <a:off x="6506601" y="4227610"/>
              <a:ext cx="27588" cy="26108"/>
            </a:xfrm>
            <a:custGeom>
              <a:avLst/>
              <a:gdLst/>
              <a:ahLst/>
              <a:cxnLst/>
              <a:rect l="l" t="t" r="r" b="b"/>
              <a:pathLst>
                <a:path w="1025" h="970" extrusionOk="0">
                  <a:moveTo>
                    <a:pt x="245" y="0"/>
                  </a:moveTo>
                  <a:cubicBezTo>
                    <a:pt x="194" y="0"/>
                    <a:pt x="140" y="23"/>
                    <a:pt x="94" y="70"/>
                  </a:cubicBezTo>
                  <a:cubicBezTo>
                    <a:pt x="1" y="163"/>
                    <a:pt x="1" y="287"/>
                    <a:pt x="94" y="380"/>
                  </a:cubicBezTo>
                  <a:cubicBezTo>
                    <a:pt x="280" y="566"/>
                    <a:pt x="466" y="752"/>
                    <a:pt x="652" y="907"/>
                  </a:cubicBezTo>
                  <a:cubicBezTo>
                    <a:pt x="683" y="939"/>
                    <a:pt x="714" y="970"/>
                    <a:pt x="776" y="970"/>
                  </a:cubicBezTo>
                  <a:cubicBezTo>
                    <a:pt x="838" y="970"/>
                    <a:pt x="900" y="939"/>
                    <a:pt x="931" y="907"/>
                  </a:cubicBezTo>
                  <a:cubicBezTo>
                    <a:pt x="1024" y="814"/>
                    <a:pt x="1024" y="690"/>
                    <a:pt x="931" y="597"/>
                  </a:cubicBezTo>
                  <a:lnTo>
                    <a:pt x="900" y="597"/>
                  </a:lnTo>
                  <a:cubicBezTo>
                    <a:pt x="714" y="442"/>
                    <a:pt x="559" y="256"/>
                    <a:pt x="373" y="70"/>
                  </a:cubicBezTo>
                  <a:cubicBezTo>
                    <a:pt x="342" y="23"/>
                    <a:pt x="295" y="0"/>
                    <a:pt x="24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3"/>
            <p:cNvSpPr/>
            <p:nvPr/>
          </p:nvSpPr>
          <p:spPr>
            <a:xfrm>
              <a:off x="6516613" y="4242009"/>
              <a:ext cx="44275" cy="37197"/>
            </a:xfrm>
            <a:custGeom>
              <a:avLst/>
              <a:gdLst/>
              <a:ahLst/>
              <a:cxnLst/>
              <a:rect l="l" t="t" r="r" b="b"/>
              <a:pathLst>
                <a:path w="1645" h="1382" extrusionOk="0">
                  <a:moveTo>
                    <a:pt x="962" y="0"/>
                  </a:moveTo>
                  <a:cubicBezTo>
                    <a:pt x="311" y="0"/>
                    <a:pt x="1" y="745"/>
                    <a:pt x="466" y="1179"/>
                  </a:cubicBezTo>
                  <a:cubicBezTo>
                    <a:pt x="606" y="1319"/>
                    <a:pt x="778" y="1381"/>
                    <a:pt x="947" y="1381"/>
                  </a:cubicBezTo>
                  <a:cubicBezTo>
                    <a:pt x="1302" y="1381"/>
                    <a:pt x="1645" y="1103"/>
                    <a:pt x="1645" y="683"/>
                  </a:cubicBezTo>
                  <a:cubicBezTo>
                    <a:pt x="1645" y="310"/>
                    <a:pt x="1335" y="0"/>
                    <a:pt x="962"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3"/>
            <p:cNvSpPr/>
            <p:nvPr/>
          </p:nvSpPr>
          <p:spPr>
            <a:xfrm>
              <a:off x="6535831" y="4242009"/>
              <a:ext cx="31733" cy="36766"/>
            </a:xfrm>
            <a:custGeom>
              <a:avLst/>
              <a:gdLst/>
              <a:ahLst/>
              <a:cxnLst/>
              <a:rect l="l" t="t" r="r" b="b"/>
              <a:pathLst>
                <a:path w="1179" h="1366" extrusionOk="0">
                  <a:moveTo>
                    <a:pt x="248" y="0"/>
                  </a:moveTo>
                  <a:cubicBezTo>
                    <a:pt x="155" y="0"/>
                    <a:pt x="62" y="0"/>
                    <a:pt x="0" y="31"/>
                  </a:cubicBezTo>
                  <a:cubicBezTo>
                    <a:pt x="590" y="248"/>
                    <a:pt x="590" y="1117"/>
                    <a:pt x="0" y="1334"/>
                  </a:cubicBezTo>
                  <a:cubicBezTo>
                    <a:pt x="62" y="1365"/>
                    <a:pt x="155" y="1365"/>
                    <a:pt x="248" y="1365"/>
                  </a:cubicBezTo>
                  <a:cubicBezTo>
                    <a:pt x="1179" y="1365"/>
                    <a:pt x="1179" y="0"/>
                    <a:pt x="24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3"/>
            <p:cNvSpPr/>
            <p:nvPr/>
          </p:nvSpPr>
          <p:spPr>
            <a:xfrm>
              <a:off x="6443162" y="4142639"/>
              <a:ext cx="44006" cy="38058"/>
            </a:xfrm>
            <a:custGeom>
              <a:avLst/>
              <a:gdLst/>
              <a:ahLst/>
              <a:cxnLst/>
              <a:rect l="l" t="t" r="r" b="b"/>
              <a:pathLst>
                <a:path w="1635" h="1414" extrusionOk="0">
                  <a:moveTo>
                    <a:pt x="931" y="1"/>
                  </a:moveTo>
                  <a:cubicBezTo>
                    <a:pt x="310" y="1"/>
                    <a:pt x="0" y="745"/>
                    <a:pt x="434" y="1211"/>
                  </a:cubicBezTo>
                  <a:cubicBezTo>
                    <a:pt x="574" y="1351"/>
                    <a:pt x="749" y="1413"/>
                    <a:pt x="921" y="1413"/>
                  </a:cubicBezTo>
                  <a:cubicBezTo>
                    <a:pt x="1284" y="1413"/>
                    <a:pt x="1634" y="1135"/>
                    <a:pt x="1613" y="714"/>
                  </a:cubicBezTo>
                  <a:cubicBezTo>
                    <a:pt x="1613" y="311"/>
                    <a:pt x="1303" y="1"/>
                    <a:pt x="931"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3"/>
            <p:cNvSpPr/>
            <p:nvPr/>
          </p:nvSpPr>
          <p:spPr>
            <a:xfrm>
              <a:off x="6461518" y="4142316"/>
              <a:ext cx="30091" cy="37089"/>
            </a:xfrm>
            <a:custGeom>
              <a:avLst/>
              <a:gdLst/>
              <a:ahLst/>
              <a:cxnLst/>
              <a:rect l="l" t="t" r="r" b="b"/>
              <a:pathLst>
                <a:path w="1118" h="1378" extrusionOk="0">
                  <a:moveTo>
                    <a:pt x="173" y="0"/>
                  </a:moveTo>
                  <a:cubicBezTo>
                    <a:pt x="117" y="0"/>
                    <a:pt x="66" y="22"/>
                    <a:pt x="0" y="44"/>
                  </a:cubicBezTo>
                  <a:cubicBezTo>
                    <a:pt x="590" y="261"/>
                    <a:pt x="590" y="1130"/>
                    <a:pt x="0" y="1347"/>
                  </a:cubicBezTo>
                  <a:cubicBezTo>
                    <a:pt x="94" y="1378"/>
                    <a:pt x="156" y="1378"/>
                    <a:pt x="249" y="1378"/>
                  </a:cubicBezTo>
                  <a:cubicBezTo>
                    <a:pt x="1117" y="1316"/>
                    <a:pt x="1117" y="75"/>
                    <a:pt x="249" y="13"/>
                  </a:cubicBezTo>
                  <a:cubicBezTo>
                    <a:pt x="221" y="4"/>
                    <a:pt x="197" y="0"/>
                    <a:pt x="173"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3"/>
            <p:cNvSpPr/>
            <p:nvPr/>
          </p:nvSpPr>
          <p:spPr>
            <a:xfrm>
              <a:off x="6637677" y="4242009"/>
              <a:ext cx="44006" cy="37197"/>
            </a:xfrm>
            <a:custGeom>
              <a:avLst/>
              <a:gdLst/>
              <a:ahLst/>
              <a:cxnLst/>
              <a:rect l="l" t="t" r="r" b="b"/>
              <a:pathLst>
                <a:path w="1635" h="1382" extrusionOk="0">
                  <a:moveTo>
                    <a:pt x="931" y="0"/>
                  </a:moveTo>
                  <a:cubicBezTo>
                    <a:pt x="311" y="0"/>
                    <a:pt x="1" y="745"/>
                    <a:pt x="435" y="1179"/>
                  </a:cubicBezTo>
                  <a:cubicBezTo>
                    <a:pt x="575" y="1319"/>
                    <a:pt x="750" y="1381"/>
                    <a:pt x="922" y="1381"/>
                  </a:cubicBezTo>
                  <a:cubicBezTo>
                    <a:pt x="1285" y="1381"/>
                    <a:pt x="1635" y="1103"/>
                    <a:pt x="1614" y="683"/>
                  </a:cubicBezTo>
                  <a:cubicBezTo>
                    <a:pt x="1614" y="310"/>
                    <a:pt x="1303" y="0"/>
                    <a:pt x="93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3"/>
            <p:cNvSpPr/>
            <p:nvPr/>
          </p:nvSpPr>
          <p:spPr>
            <a:xfrm>
              <a:off x="6656033" y="4242009"/>
              <a:ext cx="31760" cy="36766"/>
            </a:xfrm>
            <a:custGeom>
              <a:avLst/>
              <a:gdLst/>
              <a:ahLst/>
              <a:cxnLst/>
              <a:rect l="l" t="t" r="r" b="b"/>
              <a:pathLst>
                <a:path w="1180" h="1366" extrusionOk="0">
                  <a:moveTo>
                    <a:pt x="249" y="0"/>
                  </a:moveTo>
                  <a:cubicBezTo>
                    <a:pt x="156" y="0"/>
                    <a:pt x="94" y="0"/>
                    <a:pt x="1" y="31"/>
                  </a:cubicBezTo>
                  <a:cubicBezTo>
                    <a:pt x="590" y="248"/>
                    <a:pt x="590" y="1117"/>
                    <a:pt x="1" y="1334"/>
                  </a:cubicBezTo>
                  <a:cubicBezTo>
                    <a:pt x="94" y="1365"/>
                    <a:pt x="156" y="1365"/>
                    <a:pt x="249" y="1365"/>
                  </a:cubicBezTo>
                  <a:cubicBezTo>
                    <a:pt x="1180" y="1365"/>
                    <a:pt x="1180" y="0"/>
                    <a:pt x="249"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3"/>
            <p:cNvSpPr/>
            <p:nvPr/>
          </p:nvSpPr>
          <p:spPr>
            <a:xfrm>
              <a:off x="6711989" y="4142639"/>
              <a:ext cx="43441" cy="38058"/>
            </a:xfrm>
            <a:custGeom>
              <a:avLst/>
              <a:gdLst/>
              <a:ahLst/>
              <a:cxnLst/>
              <a:rect l="l" t="t" r="r" b="b"/>
              <a:pathLst>
                <a:path w="1614" h="1414" extrusionOk="0">
                  <a:moveTo>
                    <a:pt x="931" y="1"/>
                  </a:moveTo>
                  <a:cubicBezTo>
                    <a:pt x="310" y="1"/>
                    <a:pt x="0" y="745"/>
                    <a:pt x="435" y="1211"/>
                  </a:cubicBezTo>
                  <a:cubicBezTo>
                    <a:pt x="574" y="1351"/>
                    <a:pt x="746" y="1413"/>
                    <a:pt x="915" y="1413"/>
                  </a:cubicBezTo>
                  <a:cubicBezTo>
                    <a:pt x="1271" y="1413"/>
                    <a:pt x="1613" y="1135"/>
                    <a:pt x="1613" y="714"/>
                  </a:cubicBezTo>
                  <a:cubicBezTo>
                    <a:pt x="1613" y="311"/>
                    <a:pt x="1303" y="1"/>
                    <a:pt x="931"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3"/>
            <p:cNvSpPr/>
            <p:nvPr/>
          </p:nvSpPr>
          <p:spPr>
            <a:xfrm>
              <a:off x="6730345" y="4142316"/>
              <a:ext cx="32675" cy="37197"/>
            </a:xfrm>
            <a:custGeom>
              <a:avLst/>
              <a:gdLst/>
              <a:ahLst/>
              <a:cxnLst/>
              <a:rect l="l" t="t" r="r" b="b"/>
              <a:pathLst>
                <a:path w="1214" h="1382" extrusionOk="0">
                  <a:moveTo>
                    <a:pt x="168" y="0"/>
                  </a:moveTo>
                  <a:cubicBezTo>
                    <a:pt x="104" y="0"/>
                    <a:pt x="45" y="22"/>
                    <a:pt x="1" y="44"/>
                  </a:cubicBezTo>
                  <a:cubicBezTo>
                    <a:pt x="590" y="261"/>
                    <a:pt x="590" y="1130"/>
                    <a:pt x="1" y="1347"/>
                  </a:cubicBezTo>
                  <a:cubicBezTo>
                    <a:pt x="63" y="1378"/>
                    <a:pt x="156" y="1378"/>
                    <a:pt x="249" y="1378"/>
                  </a:cubicBezTo>
                  <a:cubicBezTo>
                    <a:pt x="278" y="1381"/>
                    <a:pt x="306" y="1382"/>
                    <a:pt x="333" y="1382"/>
                  </a:cubicBezTo>
                  <a:cubicBezTo>
                    <a:pt x="1213" y="1382"/>
                    <a:pt x="1213" y="9"/>
                    <a:pt x="333" y="9"/>
                  </a:cubicBezTo>
                  <a:cubicBezTo>
                    <a:pt x="306" y="9"/>
                    <a:pt x="278" y="10"/>
                    <a:pt x="249" y="13"/>
                  </a:cubicBezTo>
                  <a:cubicBezTo>
                    <a:pt x="222" y="4"/>
                    <a:pt x="194" y="0"/>
                    <a:pt x="16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3"/>
            <p:cNvSpPr/>
            <p:nvPr/>
          </p:nvSpPr>
          <p:spPr>
            <a:xfrm>
              <a:off x="6574238" y="4255359"/>
              <a:ext cx="56791" cy="94364"/>
            </a:xfrm>
            <a:custGeom>
              <a:avLst/>
              <a:gdLst/>
              <a:ahLst/>
              <a:cxnLst/>
              <a:rect l="l" t="t" r="r" b="b"/>
              <a:pathLst>
                <a:path w="2110" h="3506" extrusionOk="0">
                  <a:moveTo>
                    <a:pt x="1055" y="1"/>
                  </a:moveTo>
                  <a:cubicBezTo>
                    <a:pt x="527" y="1"/>
                    <a:pt x="0" y="280"/>
                    <a:pt x="62" y="838"/>
                  </a:cubicBezTo>
                  <a:cubicBezTo>
                    <a:pt x="62" y="1489"/>
                    <a:pt x="496" y="3506"/>
                    <a:pt x="1055" y="3506"/>
                  </a:cubicBezTo>
                  <a:cubicBezTo>
                    <a:pt x="1613" y="3506"/>
                    <a:pt x="2047" y="1489"/>
                    <a:pt x="2047" y="838"/>
                  </a:cubicBezTo>
                  <a:cubicBezTo>
                    <a:pt x="2109" y="280"/>
                    <a:pt x="1582" y="1"/>
                    <a:pt x="1055"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3"/>
            <p:cNvSpPr/>
            <p:nvPr/>
          </p:nvSpPr>
          <p:spPr>
            <a:xfrm>
              <a:off x="6595932" y="4247500"/>
              <a:ext cx="34263" cy="102223"/>
            </a:xfrm>
            <a:custGeom>
              <a:avLst/>
              <a:gdLst/>
              <a:ahLst/>
              <a:cxnLst/>
              <a:rect l="l" t="t" r="r" b="b"/>
              <a:pathLst>
                <a:path w="1273" h="3798" extrusionOk="0">
                  <a:moveTo>
                    <a:pt x="173" y="1"/>
                  </a:moveTo>
                  <a:cubicBezTo>
                    <a:pt x="117" y="1"/>
                    <a:pt x="66" y="22"/>
                    <a:pt x="1" y="44"/>
                  </a:cubicBezTo>
                  <a:cubicBezTo>
                    <a:pt x="466" y="200"/>
                    <a:pt x="745" y="634"/>
                    <a:pt x="745" y="1130"/>
                  </a:cubicBezTo>
                  <a:cubicBezTo>
                    <a:pt x="745" y="1657"/>
                    <a:pt x="435" y="3177"/>
                    <a:pt x="1" y="3643"/>
                  </a:cubicBezTo>
                  <a:cubicBezTo>
                    <a:pt x="63" y="3736"/>
                    <a:pt x="156" y="3767"/>
                    <a:pt x="249" y="3798"/>
                  </a:cubicBezTo>
                  <a:cubicBezTo>
                    <a:pt x="807" y="3798"/>
                    <a:pt x="1241" y="1781"/>
                    <a:pt x="1241" y="1130"/>
                  </a:cubicBezTo>
                  <a:cubicBezTo>
                    <a:pt x="1272" y="541"/>
                    <a:pt x="838" y="44"/>
                    <a:pt x="249" y="13"/>
                  </a:cubicBezTo>
                  <a:cubicBezTo>
                    <a:pt x="221" y="4"/>
                    <a:pt x="197" y="1"/>
                    <a:pt x="173"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3"/>
            <p:cNvSpPr/>
            <p:nvPr/>
          </p:nvSpPr>
          <p:spPr>
            <a:xfrm>
              <a:off x="6464856" y="4188960"/>
              <a:ext cx="61797" cy="92803"/>
            </a:xfrm>
            <a:custGeom>
              <a:avLst/>
              <a:gdLst/>
              <a:ahLst/>
              <a:cxnLst/>
              <a:rect l="l" t="t" r="r" b="b"/>
              <a:pathLst>
                <a:path w="2296" h="3448" extrusionOk="0">
                  <a:moveTo>
                    <a:pt x="1309" y="1"/>
                  </a:moveTo>
                  <a:cubicBezTo>
                    <a:pt x="995" y="1"/>
                    <a:pt x="693" y="196"/>
                    <a:pt x="497" y="544"/>
                  </a:cubicBezTo>
                  <a:cubicBezTo>
                    <a:pt x="156" y="1134"/>
                    <a:pt x="1" y="3274"/>
                    <a:pt x="466" y="3429"/>
                  </a:cubicBezTo>
                  <a:cubicBezTo>
                    <a:pt x="503" y="3442"/>
                    <a:pt x="537" y="3448"/>
                    <a:pt x="568" y="3448"/>
                  </a:cubicBezTo>
                  <a:cubicBezTo>
                    <a:pt x="918" y="3448"/>
                    <a:pt x="880" y="2664"/>
                    <a:pt x="1707" y="1723"/>
                  </a:cubicBezTo>
                  <a:cubicBezTo>
                    <a:pt x="2296" y="1072"/>
                    <a:pt x="2110" y="358"/>
                    <a:pt x="1707" y="110"/>
                  </a:cubicBezTo>
                  <a:cubicBezTo>
                    <a:pt x="1577" y="36"/>
                    <a:pt x="1442" y="1"/>
                    <a:pt x="1309"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3"/>
            <p:cNvSpPr/>
            <p:nvPr/>
          </p:nvSpPr>
          <p:spPr>
            <a:xfrm>
              <a:off x="6471531" y="4188583"/>
              <a:ext cx="55122" cy="93180"/>
            </a:xfrm>
            <a:custGeom>
              <a:avLst/>
              <a:gdLst/>
              <a:ahLst/>
              <a:cxnLst/>
              <a:rect l="l" t="t" r="r" b="b"/>
              <a:pathLst>
                <a:path w="2048" h="3462" extrusionOk="0">
                  <a:moveTo>
                    <a:pt x="1086" y="0"/>
                  </a:moveTo>
                  <a:cubicBezTo>
                    <a:pt x="1397" y="310"/>
                    <a:pt x="1459" y="962"/>
                    <a:pt x="962" y="1520"/>
                  </a:cubicBezTo>
                  <a:cubicBezTo>
                    <a:pt x="311" y="2264"/>
                    <a:pt x="187" y="2916"/>
                    <a:pt x="1" y="3133"/>
                  </a:cubicBezTo>
                  <a:cubicBezTo>
                    <a:pt x="63" y="3319"/>
                    <a:pt x="125" y="3412"/>
                    <a:pt x="218" y="3443"/>
                  </a:cubicBezTo>
                  <a:cubicBezTo>
                    <a:pt x="255" y="3456"/>
                    <a:pt x="289" y="3462"/>
                    <a:pt x="320" y="3462"/>
                  </a:cubicBezTo>
                  <a:cubicBezTo>
                    <a:pt x="670" y="3462"/>
                    <a:pt x="632" y="2678"/>
                    <a:pt x="1459" y="1737"/>
                  </a:cubicBezTo>
                  <a:cubicBezTo>
                    <a:pt x="2048" y="1086"/>
                    <a:pt x="1862" y="372"/>
                    <a:pt x="1459" y="124"/>
                  </a:cubicBezTo>
                  <a:cubicBezTo>
                    <a:pt x="1335" y="62"/>
                    <a:pt x="1210" y="0"/>
                    <a:pt x="1086"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3"/>
            <p:cNvSpPr/>
            <p:nvPr/>
          </p:nvSpPr>
          <p:spPr>
            <a:xfrm>
              <a:off x="6678588" y="4188960"/>
              <a:ext cx="61797" cy="92803"/>
            </a:xfrm>
            <a:custGeom>
              <a:avLst/>
              <a:gdLst/>
              <a:ahLst/>
              <a:cxnLst/>
              <a:rect l="l" t="t" r="r" b="b"/>
              <a:pathLst>
                <a:path w="2296" h="3448" extrusionOk="0">
                  <a:moveTo>
                    <a:pt x="988" y="1"/>
                  </a:moveTo>
                  <a:cubicBezTo>
                    <a:pt x="855" y="1"/>
                    <a:pt x="719" y="36"/>
                    <a:pt x="590" y="110"/>
                  </a:cubicBezTo>
                  <a:cubicBezTo>
                    <a:pt x="187" y="358"/>
                    <a:pt x="1" y="1072"/>
                    <a:pt x="590" y="1723"/>
                  </a:cubicBezTo>
                  <a:cubicBezTo>
                    <a:pt x="1417" y="2664"/>
                    <a:pt x="1379" y="3448"/>
                    <a:pt x="1729" y="3448"/>
                  </a:cubicBezTo>
                  <a:cubicBezTo>
                    <a:pt x="1759" y="3448"/>
                    <a:pt x="1793" y="3442"/>
                    <a:pt x="1831" y="3429"/>
                  </a:cubicBezTo>
                  <a:cubicBezTo>
                    <a:pt x="2296" y="3274"/>
                    <a:pt x="2141" y="1134"/>
                    <a:pt x="1800" y="544"/>
                  </a:cubicBezTo>
                  <a:cubicBezTo>
                    <a:pt x="1604" y="196"/>
                    <a:pt x="1301" y="1"/>
                    <a:pt x="988"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3"/>
            <p:cNvSpPr/>
            <p:nvPr/>
          </p:nvSpPr>
          <p:spPr>
            <a:xfrm>
              <a:off x="6698613" y="4189310"/>
              <a:ext cx="41772" cy="92588"/>
            </a:xfrm>
            <a:custGeom>
              <a:avLst/>
              <a:gdLst/>
              <a:ahLst/>
              <a:cxnLst/>
              <a:rect l="l" t="t" r="r" b="b"/>
              <a:pathLst>
                <a:path w="1552" h="3440" extrusionOk="0">
                  <a:moveTo>
                    <a:pt x="247" y="0"/>
                  </a:moveTo>
                  <a:cubicBezTo>
                    <a:pt x="166" y="0"/>
                    <a:pt x="83" y="11"/>
                    <a:pt x="1" y="35"/>
                  </a:cubicBezTo>
                  <a:cubicBezTo>
                    <a:pt x="249" y="128"/>
                    <a:pt x="435" y="314"/>
                    <a:pt x="559" y="531"/>
                  </a:cubicBezTo>
                  <a:cubicBezTo>
                    <a:pt x="870" y="1028"/>
                    <a:pt x="994" y="2703"/>
                    <a:pt x="745" y="3261"/>
                  </a:cubicBezTo>
                  <a:cubicBezTo>
                    <a:pt x="814" y="3376"/>
                    <a:pt x="883" y="3440"/>
                    <a:pt x="978" y="3440"/>
                  </a:cubicBezTo>
                  <a:cubicBezTo>
                    <a:pt x="1011" y="3440"/>
                    <a:pt x="1047" y="3432"/>
                    <a:pt x="1087" y="3416"/>
                  </a:cubicBezTo>
                  <a:cubicBezTo>
                    <a:pt x="1552" y="3261"/>
                    <a:pt x="1397" y="1121"/>
                    <a:pt x="1056" y="531"/>
                  </a:cubicBezTo>
                  <a:cubicBezTo>
                    <a:pt x="905" y="205"/>
                    <a:pt x="591" y="0"/>
                    <a:pt x="247" y="0"/>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73"/>
          <p:cNvGrpSpPr/>
          <p:nvPr/>
        </p:nvGrpSpPr>
        <p:grpSpPr>
          <a:xfrm>
            <a:off x="5603893" y="3183971"/>
            <a:ext cx="379905" cy="287022"/>
            <a:chOff x="5609093" y="4015950"/>
            <a:chExt cx="379905" cy="287022"/>
          </a:xfrm>
        </p:grpSpPr>
        <p:sp>
          <p:nvSpPr>
            <p:cNvPr id="1473" name="Google Shape;1473;p73"/>
            <p:cNvSpPr/>
            <p:nvPr/>
          </p:nvSpPr>
          <p:spPr>
            <a:xfrm>
              <a:off x="5876252" y="4110933"/>
              <a:ext cx="86020" cy="186198"/>
            </a:xfrm>
            <a:custGeom>
              <a:avLst/>
              <a:gdLst/>
              <a:ahLst/>
              <a:cxnLst/>
              <a:rect l="l" t="t" r="r" b="b"/>
              <a:pathLst>
                <a:path w="3196" h="6918" extrusionOk="0">
                  <a:moveTo>
                    <a:pt x="2203" y="0"/>
                  </a:moveTo>
                  <a:lnTo>
                    <a:pt x="187" y="372"/>
                  </a:lnTo>
                  <a:lnTo>
                    <a:pt x="32" y="2575"/>
                  </a:lnTo>
                  <a:cubicBezTo>
                    <a:pt x="1" y="2575"/>
                    <a:pt x="1" y="2606"/>
                    <a:pt x="32" y="2637"/>
                  </a:cubicBezTo>
                  <a:lnTo>
                    <a:pt x="869" y="4219"/>
                  </a:lnTo>
                  <a:cubicBezTo>
                    <a:pt x="900" y="4250"/>
                    <a:pt x="900" y="4281"/>
                    <a:pt x="869" y="4312"/>
                  </a:cubicBezTo>
                  <a:lnTo>
                    <a:pt x="156" y="6918"/>
                  </a:lnTo>
                  <a:lnTo>
                    <a:pt x="3196" y="6918"/>
                  </a:lnTo>
                  <a:lnTo>
                    <a:pt x="3196" y="2234"/>
                  </a:lnTo>
                  <a:cubicBezTo>
                    <a:pt x="3196" y="2203"/>
                    <a:pt x="3196" y="2203"/>
                    <a:pt x="3196" y="2172"/>
                  </a:cubicBezTo>
                  <a:lnTo>
                    <a:pt x="2203"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3"/>
            <p:cNvSpPr/>
            <p:nvPr/>
          </p:nvSpPr>
          <p:spPr>
            <a:xfrm>
              <a:off x="5750209" y="4119277"/>
              <a:ext cx="61797" cy="177854"/>
            </a:xfrm>
            <a:custGeom>
              <a:avLst/>
              <a:gdLst/>
              <a:ahLst/>
              <a:cxnLst/>
              <a:rect l="l" t="t" r="r" b="b"/>
              <a:pathLst>
                <a:path w="2296" h="6608" extrusionOk="0">
                  <a:moveTo>
                    <a:pt x="589" y="0"/>
                  </a:moveTo>
                  <a:lnTo>
                    <a:pt x="0" y="3040"/>
                  </a:lnTo>
                  <a:cubicBezTo>
                    <a:pt x="0" y="3071"/>
                    <a:pt x="0" y="3071"/>
                    <a:pt x="0" y="3102"/>
                  </a:cubicBezTo>
                  <a:lnTo>
                    <a:pt x="372" y="6608"/>
                  </a:lnTo>
                  <a:lnTo>
                    <a:pt x="2295" y="6608"/>
                  </a:lnTo>
                  <a:lnTo>
                    <a:pt x="1706" y="2916"/>
                  </a:lnTo>
                  <a:lnTo>
                    <a:pt x="1706" y="2885"/>
                  </a:lnTo>
                  <a:lnTo>
                    <a:pt x="2047" y="373"/>
                  </a:lnTo>
                  <a:lnTo>
                    <a:pt x="589"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3"/>
            <p:cNvSpPr/>
            <p:nvPr/>
          </p:nvSpPr>
          <p:spPr>
            <a:xfrm>
              <a:off x="5634151" y="4095888"/>
              <a:ext cx="102708" cy="201243"/>
            </a:xfrm>
            <a:custGeom>
              <a:avLst/>
              <a:gdLst/>
              <a:ahLst/>
              <a:cxnLst/>
              <a:rect l="l" t="t" r="r" b="b"/>
              <a:pathLst>
                <a:path w="3816" h="7477" extrusionOk="0">
                  <a:moveTo>
                    <a:pt x="1675" y="1"/>
                  </a:moveTo>
                  <a:lnTo>
                    <a:pt x="0" y="5553"/>
                  </a:lnTo>
                  <a:cubicBezTo>
                    <a:pt x="0" y="5553"/>
                    <a:pt x="0" y="5584"/>
                    <a:pt x="0" y="5584"/>
                  </a:cubicBezTo>
                  <a:lnTo>
                    <a:pt x="217" y="7477"/>
                  </a:lnTo>
                  <a:lnTo>
                    <a:pt x="3350" y="7477"/>
                  </a:lnTo>
                  <a:lnTo>
                    <a:pt x="2978" y="5057"/>
                  </a:lnTo>
                  <a:cubicBezTo>
                    <a:pt x="2978" y="5057"/>
                    <a:pt x="2978" y="5026"/>
                    <a:pt x="2978" y="5026"/>
                  </a:cubicBezTo>
                  <a:lnTo>
                    <a:pt x="3692" y="1769"/>
                  </a:lnTo>
                  <a:lnTo>
                    <a:pt x="3816" y="559"/>
                  </a:lnTo>
                  <a:lnTo>
                    <a:pt x="1675"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3"/>
            <p:cNvSpPr/>
            <p:nvPr/>
          </p:nvSpPr>
          <p:spPr>
            <a:xfrm>
              <a:off x="5614100" y="4015950"/>
              <a:ext cx="369058" cy="117538"/>
            </a:xfrm>
            <a:custGeom>
              <a:avLst/>
              <a:gdLst/>
              <a:ahLst/>
              <a:cxnLst/>
              <a:rect l="l" t="t" r="r" b="b"/>
              <a:pathLst>
                <a:path w="13712" h="4367" extrusionOk="0">
                  <a:moveTo>
                    <a:pt x="4945" y="1"/>
                  </a:moveTo>
                  <a:cubicBezTo>
                    <a:pt x="4925" y="1"/>
                    <a:pt x="4902" y="9"/>
                    <a:pt x="4871" y="24"/>
                  </a:cubicBezTo>
                  <a:lnTo>
                    <a:pt x="3413" y="644"/>
                  </a:lnTo>
                  <a:lnTo>
                    <a:pt x="3320" y="644"/>
                  </a:lnTo>
                  <a:lnTo>
                    <a:pt x="1831" y="303"/>
                  </a:lnTo>
                  <a:cubicBezTo>
                    <a:pt x="1800" y="303"/>
                    <a:pt x="1738" y="303"/>
                    <a:pt x="1707" y="334"/>
                  </a:cubicBezTo>
                  <a:lnTo>
                    <a:pt x="125" y="1978"/>
                  </a:lnTo>
                  <a:cubicBezTo>
                    <a:pt x="1" y="2102"/>
                    <a:pt x="63" y="2351"/>
                    <a:pt x="218" y="2382"/>
                  </a:cubicBezTo>
                  <a:lnTo>
                    <a:pt x="7601" y="4367"/>
                  </a:lnTo>
                  <a:lnTo>
                    <a:pt x="12564" y="3405"/>
                  </a:lnTo>
                  <a:lnTo>
                    <a:pt x="13587" y="2537"/>
                  </a:lnTo>
                  <a:cubicBezTo>
                    <a:pt x="13711" y="2444"/>
                    <a:pt x="13711" y="2257"/>
                    <a:pt x="13587" y="2164"/>
                  </a:cubicBezTo>
                  <a:lnTo>
                    <a:pt x="12595" y="1327"/>
                  </a:lnTo>
                  <a:cubicBezTo>
                    <a:pt x="12564" y="1296"/>
                    <a:pt x="12533" y="1296"/>
                    <a:pt x="12471" y="1296"/>
                  </a:cubicBezTo>
                  <a:lnTo>
                    <a:pt x="10547" y="1730"/>
                  </a:lnTo>
                  <a:lnTo>
                    <a:pt x="10454" y="1730"/>
                  </a:lnTo>
                  <a:lnTo>
                    <a:pt x="8934" y="1017"/>
                  </a:lnTo>
                  <a:lnTo>
                    <a:pt x="8841" y="1017"/>
                  </a:lnTo>
                  <a:lnTo>
                    <a:pt x="7601" y="1265"/>
                  </a:lnTo>
                  <a:lnTo>
                    <a:pt x="7508" y="1265"/>
                  </a:lnTo>
                  <a:lnTo>
                    <a:pt x="4995" y="24"/>
                  </a:lnTo>
                  <a:cubicBezTo>
                    <a:pt x="4979" y="9"/>
                    <a:pt x="4964" y="1"/>
                    <a:pt x="494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3"/>
            <p:cNvSpPr/>
            <p:nvPr/>
          </p:nvSpPr>
          <p:spPr>
            <a:xfrm>
              <a:off x="5675896" y="4095888"/>
              <a:ext cx="60962" cy="28422"/>
            </a:xfrm>
            <a:custGeom>
              <a:avLst/>
              <a:gdLst/>
              <a:ahLst/>
              <a:cxnLst/>
              <a:rect l="l" t="t" r="r" b="b"/>
              <a:pathLst>
                <a:path w="2265" h="1056" extrusionOk="0">
                  <a:moveTo>
                    <a:pt x="124" y="1"/>
                  </a:moveTo>
                  <a:lnTo>
                    <a:pt x="0" y="466"/>
                  </a:lnTo>
                  <a:lnTo>
                    <a:pt x="2203" y="1056"/>
                  </a:lnTo>
                  <a:lnTo>
                    <a:pt x="2265" y="559"/>
                  </a:lnTo>
                  <a:lnTo>
                    <a:pt x="124"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3"/>
            <p:cNvSpPr/>
            <p:nvPr/>
          </p:nvSpPr>
          <p:spPr>
            <a:xfrm>
              <a:off x="5763558" y="4119277"/>
              <a:ext cx="41772" cy="22555"/>
            </a:xfrm>
            <a:custGeom>
              <a:avLst/>
              <a:gdLst/>
              <a:ahLst/>
              <a:cxnLst/>
              <a:rect l="l" t="t" r="r" b="b"/>
              <a:pathLst>
                <a:path w="1552" h="838" extrusionOk="0">
                  <a:moveTo>
                    <a:pt x="93" y="0"/>
                  </a:moveTo>
                  <a:lnTo>
                    <a:pt x="0" y="466"/>
                  </a:lnTo>
                  <a:lnTo>
                    <a:pt x="1489" y="838"/>
                  </a:lnTo>
                  <a:lnTo>
                    <a:pt x="1551" y="373"/>
                  </a:lnTo>
                  <a:lnTo>
                    <a:pt x="93"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3"/>
            <p:cNvSpPr/>
            <p:nvPr/>
          </p:nvSpPr>
          <p:spPr>
            <a:xfrm>
              <a:off x="5880450" y="4110933"/>
              <a:ext cx="60962" cy="24224"/>
            </a:xfrm>
            <a:custGeom>
              <a:avLst/>
              <a:gdLst/>
              <a:ahLst/>
              <a:cxnLst/>
              <a:rect l="l" t="t" r="r" b="b"/>
              <a:pathLst>
                <a:path w="2265" h="900" extrusionOk="0">
                  <a:moveTo>
                    <a:pt x="2047" y="0"/>
                  </a:moveTo>
                  <a:lnTo>
                    <a:pt x="31" y="404"/>
                  </a:lnTo>
                  <a:lnTo>
                    <a:pt x="0" y="900"/>
                  </a:lnTo>
                  <a:lnTo>
                    <a:pt x="2264" y="466"/>
                  </a:lnTo>
                  <a:lnTo>
                    <a:pt x="2047"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3"/>
            <p:cNvSpPr/>
            <p:nvPr/>
          </p:nvSpPr>
          <p:spPr>
            <a:xfrm>
              <a:off x="5614100" y="4065851"/>
              <a:ext cx="369058" cy="67637"/>
            </a:xfrm>
            <a:custGeom>
              <a:avLst/>
              <a:gdLst/>
              <a:ahLst/>
              <a:cxnLst/>
              <a:rect l="l" t="t" r="r" b="b"/>
              <a:pathLst>
                <a:path w="13712" h="2513" extrusionOk="0">
                  <a:moveTo>
                    <a:pt x="218" y="0"/>
                  </a:moveTo>
                  <a:lnTo>
                    <a:pt x="125" y="124"/>
                  </a:lnTo>
                  <a:cubicBezTo>
                    <a:pt x="1" y="248"/>
                    <a:pt x="63" y="466"/>
                    <a:pt x="218" y="528"/>
                  </a:cubicBezTo>
                  <a:lnTo>
                    <a:pt x="7601" y="2513"/>
                  </a:lnTo>
                  <a:lnTo>
                    <a:pt x="12564" y="1551"/>
                  </a:lnTo>
                  <a:lnTo>
                    <a:pt x="13587" y="683"/>
                  </a:lnTo>
                  <a:cubicBezTo>
                    <a:pt x="13711" y="590"/>
                    <a:pt x="13711" y="403"/>
                    <a:pt x="13587" y="310"/>
                  </a:cubicBezTo>
                  <a:lnTo>
                    <a:pt x="13494" y="248"/>
                  </a:lnTo>
                  <a:lnTo>
                    <a:pt x="12533" y="1055"/>
                  </a:lnTo>
                  <a:lnTo>
                    <a:pt x="7601" y="1985"/>
                  </a:lnTo>
                  <a:lnTo>
                    <a:pt x="218"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3"/>
            <p:cNvSpPr/>
            <p:nvPr/>
          </p:nvSpPr>
          <p:spPr>
            <a:xfrm>
              <a:off x="5609093" y="4291264"/>
              <a:ext cx="379905" cy="11708"/>
            </a:xfrm>
            <a:custGeom>
              <a:avLst/>
              <a:gdLst/>
              <a:ahLst/>
              <a:cxnLst/>
              <a:rect l="l" t="t" r="r" b="b"/>
              <a:pathLst>
                <a:path w="14115" h="435" extrusionOk="0">
                  <a:moveTo>
                    <a:pt x="280" y="0"/>
                  </a:moveTo>
                  <a:cubicBezTo>
                    <a:pt x="1" y="0"/>
                    <a:pt x="1" y="404"/>
                    <a:pt x="280" y="435"/>
                  </a:cubicBezTo>
                  <a:lnTo>
                    <a:pt x="13835" y="435"/>
                  </a:lnTo>
                  <a:cubicBezTo>
                    <a:pt x="14115" y="404"/>
                    <a:pt x="14115" y="0"/>
                    <a:pt x="13835"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73"/>
          <p:cNvGrpSpPr/>
          <p:nvPr/>
        </p:nvGrpSpPr>
        <p:grpSpPr>
          <a:xfrm>
            <a:off x="6020464" y="3734853"/>
            <a:ext cx="344001" cy="375733"/>
            <a:chOff x="4797579" y="3963143"/>
            <a:chExt cx="344001" cy="375733"/>
          </a:xfrm>
        </p:grpSpPr>
        <p:sp>
          <p:nvSpPr>
            <p:cNvPr id="1483" name="Google Shape;1483;p73"/>
            <p:cNvSpPr/>
            <p:nvPr/>
          </p:nvSpPr>
          <p:spPr>
            <a:xfrm>
              <a:off x="4847695" y="3964624"/>
              <a:ext cx="36739" cy="374253"/>
            </a:xfrm>
            <a:custGeom>
              <a:avLst/>
              <a:gdLst/>
              <a:ahLst/>
              <a:cxnLst/>
              <a:rect l="l" t="t" r="r" b="b"/>
              <a:pathLst>
                <a:path w="1365" h="13905" extrusionOk="0">
                  <a:moveTo>
                    <a:pt x="683" y="0"/>
                  </a:moveTo>
                  <a:cubicBezTo>
                    <a:pt x="357" y="0"/>
                    <a:pt x="31" y="210"/>
                    <a:pt x="0" y="628"/>
                  </a:cubicBezTo>
                  <a:lnTo>
                    <a:pt x="0" y="13780"/>
                  </a:lnTo>
                  <a:cubicBezTo>
                    <a:pt x="0" y="13842"/>
                    <a:pt x="62" y="13904"/>
                    <a:pt x="155" y="13904"/>
                  </a:cubicBezTo>
                  <a:lnTo>
                    <a:pt x="1241" y="13904"/>
                  </a:lnTo>
                  <a:cubicBezTo>
                    <a:pt x="1303" y="13904"/>
                    <a:pt x="1365" y="13842"/>
                    <a:pt x="1365" y="13780"/>
                  </a:cubicBezTo>
                  <a:lnTo>
                    <a:pt x="1365" y="628"/>
                  </a:lnTo>
                  <a:cubicBezTo>
                    <a:pt x="1334" y="210"/>
                    <a:pt x="1008" y="0"/>
                    <a:pt x="68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3"/>
            <p:cNvSpPr/>
            <p:nvPr/>
          </p:nvSpPr>
          <p:spPr>
            <a:xfrm>
              <a:off x="4859376" y="3963143"/>
              <a:ext cx="25058" cy="375733"/>
            </a:xfrm>
            <a:custGeom>
              <a:avLst/>
              <a:gdLst/>
              <a:ahLst/>
              <a:cxnLst/>
              <a:rect l="l" t="t" r="r" b="b"/>
              <a:pathLst>
                <a:path w="931" h="13960" extrusionOk="0">
                  <a:moveTo>
                    <a:pt x="249" y="1"/>
                  </a:moveTo>
                  <a:cubicBezTo>
                    <a:pt x="156" y="1"/>
                    <a:pt x="62" y="32"/>
                    <a:pt x="0" y="63"/>
                  </a:cubicBezTo>
                  <a:cubicBezTo>
                    <a:pt x="249" y="156"/>
                    <a:pt x="435" y="404"/>
                    <a:pt x="435" y="683"/>
                  </a:cubicBezTo>
                  <a:lnTo>
                    <a:pt x="435" y="13959"/>
                  </a:lnTo>
                  <a:lnTo>
                    <a:pt x="807" y="13959"/>
                  </a:lnTo>
                  <a:cubicBezTo>
                    <a:pt x="869" y="13959"/>
                    <a:pt x="931" y="13897"/>
                    <a:pt x="931" y="13835"/>
                  </a:cubicBezTo>
                  <a:lnTo>
                    <a:pt x="931" y="683"/>
                  </a:lnTo>
                  <a:cubicBezTo>
                    <a:pt x="931" y="311"/>
                    <a:pt x="621" y="1"/>
                    <a:pt x="249"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3"/>
            <p:cNvSpPr/>
            <p:nvPr/>
          </p:nvSpPr>
          <p:spPr>
            <a:xfrm>
              <a:off x="4797579" y="4008226"/>
              <a:ext cx="343166" cy="188728"/>
            </a:xfrm>
            <a:custGeom>
              <a:avLst/>
              <a:gdLst/>
              <a:ahLst/>
              <a:cxnLst/>
              <a:rect l="l" t="t" r="r" b="b"/>
              <a:pathLst>
                <a:path w="12750" h="7012" extrusionOk="0">
                  <a:moveTo>
                    <a:pt x="4809" y="1"/>
                  </a:moveTo>
                  <a:cubicBezTo>
                    <a:pt x="4127" y="156"/>
                    <a:pt x="3413" y="249"/>
                    <a:pt x="2731" y="280"/>
                  </a:cubicBezTo>
                  <a:cubicBezTo>
                    <a:pt x="1180" y="280"/>
                    <a:pt x="1" y="1800"/>
                    <a:pt x="1" y="3506"/>
                  </a:cubicBezTo>
                  <a:cubicBezTo>
                    <a:pt x="1" y="5181"/>
                    <a:pt x="1180" y="6701"/>
                    <a:pt x="2731" y="6701"/>
                  </a:cubicBezTo>
                  <a:cubicBezTo>
                    <a:pt x="3413" y="6732"/>
                    <a:pt x="4127" y="6825"/>
                    <a:pt x="4809" y="7011"/>
                  </a:cubicBezTo>
                  <a:lnTo>
                    <a:pt x="4902" y="7011"/>
                  </a:lnTo>
                  <a:lnTo>
                    <a:pt x="6515" y="6298"/>
                  </a:lnTo>
                  <a:cubicBezTo>
                    <a:pt x="6531" y="6282"/>
                    <a:pt x="6538" y="6275"/>
                    <a:pt x="6546" y="6275"/>
                  </a:cubicBezTo>
                  <a:cubicBezTo>
                    <a:pt x="6554" y="6275"/>
                    <a:pt x="6562" y="6282"/>
                    <a:pt x="6577" y="6298"/>
                  </a:cubicBezTo>
                  <a:lnTo>
                    <a:pt x="8159" y="6422"/>
                  </a:lnTo>
                  <a:cubicBezTo>
                    <a:pt x="8221" y="6422"/>
                    <a:pt x="8252" y="6422"/>
                    <a:pt x="8283" y="6391"/>
                  </a:cubicBezTo>
                  <a:lnTo>
                    <a:pt x="9431" y="5398"/>
                  </a:lnTo>
                  <a:cubicBezTo>
                    <a:pt x="9462" y="5398"/>
                    <a:pt x="9493" y="5367"/>
                    <a:pt x="9524" y="5367"/>
                  </a:cubicBezTo>
                  <a:lnTo>
                    <a:pt x="10392" y="5367"/>
                  </a:lnTo>
                  <a:cubicBezTo>
                    <a:pt x="10423" y="5367"/>
                    <a:pt x="10454" y="5367"/>
                    <a:pt x="10486" y="5336"/>
                  </a:cubicBezTo>
                  <a:lnTo>
                    <a:pt x="12688" y="3661"/>
                  </a:lnTo>
                  <a:cubicBezTo>
                    <a:pt x="12750" y="3599"/>
                    <a:pt x="12750" y="3475"/>
                    <a:pt x="12688" y="3413"/>
                  </a:cubicBezTo>
                  <a:lnTo>
                    <a:pt x="12688" y="3382"/>
                  </a:lnTo>
                  <a:lnTo>
                    <a:pt x="10486" y="1676"/>
                  </a:lnTo>
                  <a:cubicBezTo>
                    <a:pt x="10454" y="1645"/>
                    <a:pt x="10423" y="1645"/>
                    <a:pt x="10392" y="1645"/>
                  </a:cubicBezTo>
                  <a:lnTo>
                    <a:pt x="9524" y="1614"/>
                  </a:lnTo>
                  <a:cubicBezTo>
                    <a:pt x="9493" y="1614"/>
                    <a:pt x="9462" y="1614"/>
                    <a:pt x="9431" y="1583"/>
                  </a:cubicBezTo>
                  <a:lnTo>
                    <a:pt x="8283" y="621"/>
                  </a:lnTo>
                  <a:cubicBezTo>
                    <a:pt x="8261" y="599"/>
                    <a:pt x="8239" y="577"/>
                    <a:pt x="8206" y="577"/>
                  </a:cubicBezTo>
                  <a:cubicBezTo>
                    <a:pt x="8193" y="577"/>
                    <a:pt x="8177" y="581"/>
                    <a:pt x="8159" y="590"/>
                  </a:cubicBezTo>
                  <a:lnTo>
                    <a:pt x="6577" y="714"/>
                  </a:lnTo>
                  <a:lnTo>
                    <a:pt x="6515" y="714"/>
                  </a:lnTo>
                  <a:lnTo>
                    <a:pt x="4902"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3"/>
            <p:cNvSpPr/>
            <p:nvPr/>
          </p:nvSpPr>
          <p:spPr>
            <a:xfrm>
              <a:off x="4798414" y="4094219"/>
              <a:ext cx="343166" cy="102519"/>
            </a:xfrm>
            <a:custGeom>
              <a:avLst/>
              <a:gdLst/>
              <a:ahLst/>
              <a:cxnLst/>
              <a:rect l="l" t="t" r="r" b="b"/>
              <a:pathLst>
                <a:path w="12750" h="3809" extrusionOk="0">
                  <a:moveTo>
                    <a:pt x="12378" y="1"/>
                  </a:moveTo>
                  <a:lnTo>
                    <a:pt x="10299" y="1521"/>
                  </a:lnTo>
                  <a:lnTo>
                    <a:pt x="9307" y="1645"/>
                  </a:lnTo>
                  <a:lnTo>
                    <a:pt x="8066" y="2700"/>
                  </a:lnTo>
                  <a:lnTo>
                    <a:pt x="6515" y="2544"/>
                  </a:lnTo>
                  <a:lnTo>
                    <a:pt x="4840" y="3289"/>
                  </a:lnTo>
                  <a:cubicBezTo>
                    <a:pt x="4127" y="3134"/>
                    <a:pt x="3413" y="3041"/>
                    <a:pt x="2700" y="2979"/>
                  </a:cubicBezTo>
                  <a:cubicBezTo>
                    <a:pt x="1242" y="2979"/>
                    <a:pt x="94" y="1614"/>
                    <a:pt x="1" y="32"/>
                  </a:cubicBezTo>
                  <a:lnTo>
                    <a:pt x="1" y="280"/>
                  </a:lnTo>
                  <a:cubicBezTo>
                    <a:pt x="1" y="1986"/>
                    <a:pt x="1149" y="3506"/>
                    <a:pt x="2700" y="3506"/>
                  </a:cubicBezTo>
                  <a:cubicBezTo>
                    <a:pt x="3413" y="3537"/>
                    <a:pt x="4127" y="3630"/>
                    <a:pt x="4809" y="3785"/>
                  </a:cubicBezTo>
                  <a:cubicBezTo>
                    <a:pt x="4824" y="3801"/>
                    <a:pt x="4840" y="3808"/>
                    <a:pt x="4856" y="3808"/>
                  </a:cubicBezTo>
                  <a:cubicBezTo>
                    <a:pt x="4871" y="3808"/>
                    <a:pt x="4887" y="3801"/>
                    <a:pt x="4902" y="3785"/>
                  </a:cubicBezTo>
                  <a:lnTo>
                    <a:pt x="6515" y="3072"/>
                  </a:lnTo>
                  <a:lnTo>
                    <a:pt x="6577" y="3072"/>
                  </a:lnTo>
                  <a:lnTo>
                    <a:pt x="8159" y="3227"/>
                  </a:lnTo>
                  <a:cubicBezTo>
                    <a:pt x="8190" y="3227"/>
                    <a:pt x="8221" y="3196"/>
                    <a:pt x="8252" y="3196"/>
                  </a:cubicBezTo>
                  <a:lnTo>
                    <a:pt x="9431" y="2203"/>
                  </a:lnTo>
                  <a:cubicBezTo>
                    <a:pt x="9431" y="2203"/>
                    <a:pt x="9462" y="2172"/>
                    <a:pt x="9524" y="2172"/>
                  </a:cubicBezTo>
                  <a:lnTo>
                    <a:pt x="10392" y="2172"/>
                  </a:lnTo>
                  <a:cubicBezTo>
                    <a:pt x="10423" y="2172"/>
                    <a:pt x="10455" y="2172"/>
                    <a:pt x="10486" y="2141"/>
                  </a:cubicBezTo>
                  <a:lnTo>
                    <a:pt x="12688" y="435"/>
                  </a:lnTo>
                  <a:cubicBezTo>
                    <a:pt x="12750" y="404"/>
                    <a:pt x="12750" y="280"/>
                    <a:pt x="12688" y="218"/>
                  </a:cubicBezTo>
                  <a:lnTo>
                    <a:pt x="12378"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3"/>
            <p:cNvSpPr/>
            <p:nvPr/>
          </p:nvSpPr>
          <p:spPr>
            <a:xfrm>
              <a:off x="4821722" y="3998536"/>
              <a:ext cx="87770" cy="218442"/>
            </a:xfrm>
            <a:custGeom>
              <a:avLst/>
              <a:gdLst/>
              <a:ahLst/>
              <a:cxnLst/>
              <a:rect l="l" t="t" r="r" b="b"/>
              <a:pathLst>
                <a:path w="3261" h="8116" extrusionOk="0">
                  <a:moveTo>
                    <a:pt x="426" y="0"/>
                  </a:moveTo>
                  <a:cubicBezTo>
                    <a:pt x="213" y="0"/>
                    <a:pt x="1" y="186"/>
                    <a:pt x="97" y="454"/>
                  </a:cubicBezTo>
                  <a:lnTo>
                    <a:pt x="2547" y="7899"/>
                  </a:lnTo>
                  <a:cubicBezTo>
                    <a:pt x="2578" y="8023"/>
                    <a:pt x="2733" y="8116"/>
                    <a:pt x="2857" y="8116"/>
                  </a:cubicBezTo>
                  <a:lnTo>
                    <a:pt x="2981" y="8116"/>
                  </a:lnTo>
                  <a:cubicBezTo>
                    <a:pt x="3168" y="8054"/>
                    <a:pt x="3261" y="7837"/>
                    <a:pt x="3199" y="7681"/>
                  </a:cubicBezTo>
                  <a:lnTo>
                    <a:pt x="748" y="237"/>
                  </a:lnTo>
                  <a:cubicBezTo>
                    <a:pt x="689" y="71"/>
                    <a:pt x="557" y="0"/>
                    <a:pt x="426" y="0"/>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3"/>
            <p:cNvSpPr/>
            <p:nvPr/>
          </p:nvSpPr>
          <p:spPr>
            <a:xfrm>
              <a:off x="4821803" y="3998213"/>
              <a:ext cx="85186" cy="218765"/>
            </a:xfrm>
            <a:custGeom>
              <a:avLst/>
              <a:gdLst/>
              <a:ahLst/>
              <a:cxnLst/>
              <a:rect l="l" t="t" r="r" b="b"/>
              <a:pathLst>
                <a:path w="3165" h="8128" extrusionOk="0">
                  <a:moveTo>
                    <a:pt x="311" y="1"/>
                  </a:moveTo>
                  <a:cubicBezTo>
                    <a:pt x="125" y="63"/>
                    <a:pt x="1" y="249"/>
                    <a:pt x="63" y="435"/>
                  </a:cubicBezTo>
                  <a:lnTo>
                    <a:pt x="2513" y="7880"/>
                  </a:lnTo>
                  <a:cubicBezTo>
                    <a:pt x="2575" y="8035"/>
                    <a:pt x="2699" y="8128"/>
                    <a:pt x="2854" y="8128"/>
                  </a:cubicBezTo>
                  <a:lnTo>
                    <a:pt x="2978" y="8128"/>
                  </a:lnTo>
                  <a:cubicBezTo>
                    <a:pt x="3071" y="8097"/>
                    <a:pt x="3133" y="8035"/>
                    <a:pt x="3165" y="7942"/>
                  </a:cubicBezTo>
                  <a:cubicBezTo>
                    <a:pt x="3009" y="7911"/>
                    <a:pt x="2885" y="7817"/>
                    <a:pt x="2823" y="7693"/>
                  </a:cubicBezTo>
                  <a:lnTo>
                    <a:pt x="404" y="249"/>
                  </a:lnTo>
                  <a:cubicBezTo>
                    <a:pt x="373" y="156"/>
                    <a:pt x="373" y="94"/>
                    <a:pt x="404" y="1"/>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3"/>
            <p:cNvSpPr/>
            <p:nvPr/>
          </p:nvSpPr>
          <p:spPr>
            <a:xfrm>
              <a:off x="4821803" y="3996868"/>
              <a:ext cx="88604" cy="219277"/>
            </a:xfrm>
            <a:custGeom>
              <a:avLst/>
              <a:gdLst/>
              <a:ahLst/>
              <a:cxnLst/>
              <a:rect l="l" t="t" r="r" b="b"/>
              <a:pathLst>
                <a:path w="3292" h="8147" extrusionOk="0">
                  <a:moveTo>
                    <a:pt x="2853" y="0"/>
                  </a:moveTo>
                  <a:cubicBezTo>
                    <a:pt x="2720" y="0"/>
                    <a:pt x="2592" y="71"/>
                    <a:pt x="2544" y="237"/>
                  </a:cubicBezTo>
                  <a:lnTo>
                    <a:pt x="94" y="7681"/>
                  </a:lnTo>
                  <a:cubicBezTo>
                    <a:pt x="1" y="7899"/>
                    <a:pt x="187" y="8147"/>
                    <a:pt x="404" y="8147"/>
                  </a:cubicBezTo>
                  <a:cubicBezTo>
                    <a:pt x="559" y="8147"/>
                    <a:pt x="683" y="8054"/>
                    <a:pt x="745" y="7899"/>
                  </a:cubicBezTo>
                  <a:lnTo>
                    <a:pt x="3196" y="454"/>
                  </a:lnTo>
                  <a:cubicBezTo>
                    <a:pt x="3291" y="186"/>
                    <a:pt x="3067" y="0"/>
                    <a:pt x="2853"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3"/>
            <p:cNvSpPr/>
            <p:nvPr/>
          </p:nvSpPr>
          <p:spPr>
            <a:xfrm>
              <a:off x="4827643" y="3996545"/>
              <a:ext cx="81849" cy="218765"/>
            </a:xfrm>
            <a:custGeom>
              <a:avLst/>
              <a:gdLst/>
              <a:ahLst/>
              <a:cxnLst/>
              <a:rect l="l" t="t" r="r" b="b"/>
              <a:pathLst>
                <a:path w="3041" h="8128" extrusionOk="0">
                  <a:moveTo>
                    <a:pt x="2761" y="32"/>
                  </a:moveTo>
                  <a:cubicBezTo>
                    <a:pt x="2637" y="1"/>
                    <a:pt x="2544" y="1"/>
                    <a:pt x="2451" y="63"/>
                  </a:cubicBezTo>
                  <a:cubicBezTo>
                    <a:pt x="2575" y="156"/>
                    <a:pt x="2637" y="311"/>
                    <a:pt x="2606" y="466"/>
                  </a:cubicBezTo>
                  <a:lnTo>
                    <a:pt x="156" y="7911"/>
                  </a:lnTo>
                  <a:cubicBezTo>
                    <a:pt x="125" y="7973"/>
                    <a:pt x="63" y="8035"/>
                    <a:pt x="1" y="8097"/>
                  </a:cubicBezTo>
                  <a:cubicBezTo>
                    <a:pt x="32" y="8097"/>
                    <a:pt x="63" y="8128"/>
                    <a:pt x="94" y="8128"/>
                  </a:cubicBezTo>
                  <a:cubicBezTo>
                    <a:pt x="125" y="8128"/>
                    <a:pt x="156" y="8128"/>
                    <a:pt x="187" y="8128"/>
                  </a:cubicBezTo>
                  <a:cubicBezTo>
                    <a:pt x="342" y="8128"/>
                    <a:pt x="466" y="8035"/>
                    <a:pt x="528" y="7879"/>
                  </a:cubicBezTo>
                  <a:lnTo>
                    <a:pt x="2979" y="435"/>
                  </a:lnTo>
                  <a:cubicBezTo>
                    <a:pt x="3041" y="249"/>
                    <a:pt x="2916" y="63"/>
                    <a:pt x="2761" y="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73"/>
          <p:cNvGrpSpPr/>
          <p:nvPr/>
        </p:nvGrpSpPr>
        <p:grpSpPr>
          <a:xfrm>
            <a:off x="4794242" y="3139762"/>
            <a:ext cx="380363" cy="375410"/>
            <a:chOff x="4794242" y="3368187"/>
            <a:chExt cx="380363" cy="375410"/>
          </a:xfrm>
        </p:grpSpPr>
        <p:sp>
          <p:nvSpPr>
            <p:cNvPr id="1492" name="Google Shape;1492;p73"/>
            <p:cNvSpPr/>
            <p:nvPr/>
          </p:nvSpPr>
          <p:spPr>
            <a:xfrm>
              <a:off x="4913637" y="3368187"/>
              <a:ext cx="260968" cy="258545"/>
            </a:xfrm>
            <a:custGeom>
              <a:avLst/>
              <a:gdLst/>
              <a:ahLst/>
              <a:cxnLst/>
              <a:rect l="l" t="t" r="r" b="b"/>
              <a:pathLst>
                <a:path w="9696" h="9606" extrusionOk="0">
                  <a:moveTo>
                    <a:pt x="9352" y="0"/>
                  </a:moveTo>
                  <a:cubicBezTo>
                    <a:pt x="9317" y="0"/>
                    <a:pt x="9281" y="6"/>
                    <a:pt x="9244" y="20"/>
                  </a:cubicBezTo>
                  <a:lnTo>
                    <a:pt x="5274" y="1478"/>
                  </a:lnTo>
                  <a:cubicBezTo>
                    <a:pt x="5243" y="1478"/>
                    <a:pt x="5243" y="1509"/>
                    <a:pt x="5212" y="1509"/>
                  </a:cubicBezTo>
                  <a:lnTo>
                    <a:pt x="4002" y="2874"/>
                  </a:lnTo>
                  <a:cubicBezTo>
                    <a:pt x="4002" y="2874"/>
                    <a:pt x="3971" y="2905"/>
                    <a:pt x="3940" y="2905"/>
                  </a:cubicBezTo>
                  <a:lnTo>
                    <a:pt x="2141" y="3556"/>
                  </a:lnTo>
                  <a:cubicBezTo>
                    <a:pt x="2110" y="3556"/>
                    <a:pt x="2079" y="3587"/>
                    <a:pt x="2048" y="3619"/>
                  </a:cubicBezTo>
                  <a:lnTo>
                    <a:pt x="1334" y="5325"/>
                  </a:lnTo>
                  <a:cubicBezTo>
                    <a:pt x="1303" y="5356"/>
                    <a:pt x="1303" y="5356"/>
                    <a:pt x="1272" y="5387"/>
                  </a:cubicBezTo>
                  <a:lnTo>
                    <a:pt x="249" y="6007"/>
                  </a:lnTo>
                  <a:cubicBezTo>
                    <a:pt x="218" y="6038"/>
                    <a:pt x="187" y="6069"/>
                    <a:pt x="187" y="6100"/>
                  </a:cubicBezTo>
                  <a:lnTo>
                    <a:pt x="1" y="8395"/>
                  </a:lnTo>
                  <a:lnTo>
                    <a:pt x="1210" y="9605"/>
                  </a:lnTo>
                  <a:lnTo>
                    <a:pt x="4002" y="9140"/>
                  </a:lnTo>
                  <a:cubicBezTo>
                    <a:pt x="4033" y="9140"/>
                    <a:pt x="4064" y="9109"/>
                    <a:pt x="4095" y="9047"/>
                  </a:cubicBezTo>
                  <a:lnTo>
                    <a:pt x="4654" y="7775"/>
                  </a:lnTo>
                  <a:cubicBezTo>
                    <a:pt x="4685" y="7744"/>
                    <a:pt x="4716" y="7713"/>
                    <a:pt x="4747" y="7713"/>
                  </a:cubicBezTo>
                  <a:lnTo>
                    <a:pt x="6018" y="7155"/>
                  </a:lnTo>
                  <a:cubicBezTo>
                    <a:pt x="6049" y="7124"/>
                    <a:pt x="6080" y="7093"/>
                    <a:pt x="6080" y="7062"/>
                  </a:cubicBezTo>
                  <a:lnTo>
                    <a:pt x="6918" y="5076"/>
                  </a:lnTo>
                  <a:cubicBezTo>
                    <a:pt x="6949" y="5045"/>
                    <a:pt x="6949" y="5014"/>
                    <a:pt x="6980" y="5014"/>
                  </a:cubicBezTo>
                  <a:lnTo>
                    <a:pt x="7942" y="4394"/>
                  </a:lnTo>
                  <a:cubicBezTo>
                    <a:pt x="7973" y="4363"/>
                    <a:pt x="7973" y="4332"/>
                    <a:pt x="8004" y="4332"/>
                  </a:cubicBezTo>
                  <a:lnTo>
                    <a:pt x="9617" y="393"/>
                  </a:lnTo>
                  <a:cubicBezTo>
                    <a:pt x="9696" y="208"/>
                    <a:pt x="9550" y="0"/>
                    <a:pt x="935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3"/>
            <p:cNvSpPr/>
            <p:nvPr/>
          </p:nvSpPr>
          <p:spPr>
            <a:xfrm>
              <a:off x="4936191" y="3368187"/>
              <a:ext cx="238413" cy="258545"/>
            </a:xfrm>
            <a:custGeom>
              <a:avLst/>
              <a:gdLst/>
              <a:ahLst/>
              <a:cxnLst/>
              <a:rect l="l" t="t" r="r" b="b"/>
              <a:pathLst>
                <a:path w="8858" h="9606" extrusionOk="0">
                  <a:moveTo>
                    <a:pt x="8514" y="0"/>
                  </a:moveTo>
                  <a:cubicBezTo>
                    <a:pt x="8479" y="0"/>
                    <a:pt x="8443" y="6"/>
                    <a:pt x="8406" y="20"/>
                  </a:cubicBezTo>
                  <a:lnTo>
                    <a:pt x="6793" y="3960"/>
                  </a:lnTo>
                  <a:lnTo>
                    <a:pt x="5739" y="4673"/>
                  </a:lnTo>
                  <a:lnTo>
                    <a:pt x="4870" y="6751"/>
                  </a:lnTo>
                  <a:lnTo>
                    <a:pt x="3505" y="7372"/>
                  </a:lnTo>
                  <a:lnTo>
                    <a:pt x="2854" y="8768"/>
                  </a:lnTo>
                  <a:lnTo>
                    <a:pt x="0" y="9264"/>
                  </a:lnTo>
                  <a:lnTo>
                    <a:pt x="372" y="9605"/>
                  </a:lnTo>
                  <a:lnTo>
                    <a:pt x="3164" y="9140"/>
                  </a:lnTo>
                  <a:cubicBezTo>
                    <a:pt x="3195" y="9140"/>
                    <a:pt x="3226" y="9109"/>
                    <a:pt x="3257" y="9047"/>
                  </a:cubicBezTo>
                  <a:lnTo>
                    <a:pt x="3816" y="7775"/>
                  </a:lnTo>
                  <a:cubicBezTo>
                    <a:pt x="3847" y="7744"/>
                    <a:pt x="3878" y="7713"/>
                    <a:pt x="3909" y="7713"/>
                  </a:cubicBezTo>
                  <a:lnTo>
                    <a:pt x="5180" y="7155"/>
                  </a:lnTo>
                  <a:cubicBezTo>
                    <a:pt x="5211" y="7124"/>
                    <a:pt x="5242" y="7124"/>
                    <a:pt x="5242" y="7093"/>
                  </a:cubicBezTo>
                  <a:lnTo>
                    <a:pt x="5242" y="7062"/>
                  </a:lnTo>
                  <a:lnTo>
                    <a:pt x="6080" y="5076"/>
                  </a:lnTo>
                  <a:cubicBezTo>
                    <a:pt x="6111" y="5045"/>
                    <a:pt x="6111" y="5014"/>
                    <a:pt x="6142" y="5014"/>
                  </a:cubicBezTo>
                  <a:lnTo>
                    <a:pt x="7104" y="4394"/>
                  </a:lnTo>
                  <a:cubicBezTo>
                    <a:pt x="7135" y="4363"/>
                    <a:pt x="7135" y="4332"/>
                    <a:pt x="7166" y="4332"/>
                  </a:cubicBezTo>
                  <a:lnTo>
                    <a:pt x="8779" y="393"/>
                  </a:lnTo>
                  <a:cubicBezTo>
                    <a:pt x="8858" y="208"/>
                    <a:pt x="8712" y="0"/>
                    <a:pt x="8514"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3"/>
            <p:cNvSpPr/>
            <p:nvPr/>
          </p:nvSpPr>
          <p:spPr>
            <a:xfrm>
              <a:off x="4794242" y="3579551"/>
              <a:ext cx="178150" cy="164047"/>
            </a:xfrm>
            <a:custGeom>
              <a:avLst/>
              <a:gdLst/>
              <a:ahLst/>
              <a:cxnLst/>
              <a:rect l="l" t="t" r="r" b="b"/>
              <a:pathLst>
                <a:path w="6619" h="6095" extrusionOk="0">
                  <a:moveTo>
                    <a:pt x="5193" y="1"/>
                  </a:moveTo>
                  <a:cubicBezTo>
                    <a:pt x="4962" y="1"/>
                    <a:pt x="4720" y="88"/>
                    <a:pt x="4499" y="294"/>
                  </a:cubicBezTo>
                  <a:lnTo>
                    <a:pt x="404" y="4389"/>
                  </a:lnTo>
                  <a:cubicBezTo>
                    <a:pt x="1" y="4792"/>
                    <a:pt x="1" y="5412"/>
                    <a:pt x="404" y="5816"/>
                  </a:cubicBezTo>
                  <a:cubicBezTo>
                    <a:pt x="606" y="6002"/>
                    <a:pt x="862" y="6095"/>
                    <a:pt x="1118" y="6095"/>
                  </a:cubicBezTo>
                  <a:cubicBezTo>
                    <a:pt x="1374" y="6095"/>
                    <a:pt x="1629" y="6002"/>
                    <a:pt x="1831" y="5816"/>
                  </a:cubicBezTo>
                  <a:lnTo>
                    <a:pt x="5926" y="1721"/>
                  </a:lnTo>
                  <a:cubicBezTo>
                    <a:pt x="6619" y="980"/>
                    <a:pt x="5968" y="1"/>
                    <a:pt x="5193"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3"/>
            <p:cNvSpPr/>
            <p:nvPr/>
          </p:nvSpPr>
          <p:spPr>
            <a:xfrm>
              <a:off x="4800944" y="3583292"/>
              <a:ext cx="163643" cy="160306"/>
            </a:xfrm>
            <a:custGeom>
              <a:avLst/>
              <a:gdLst/>
              <a:ahLst/>
              <a:cxnLst/>
              <a:rect l="l" t="t" r="r" b="b"/>
              <a:pathLst>
                <a:path w="6080" h="5956" extrusionOk="0">
                  <a:moveTo>
                    <a:pt x="5490" y="0"/>
                  </a:moveTo>
                  <a:cubicBezTo>
                    <a:pt x="5708" y="403"/>
                    <a:pt x="5646" y="900"/>
                    <a:pt x="5304" y="1241"/>
                  </a:cubicBezTo>
                  <a:lnTo>
                    <a:pt x="1241" y="5304"/>
                  </a:lnTo>
                  <a:cubicBezTo>
                    <a:pt x="1039" y="5506"/>
                    <a:pt x="783" y="5610"/>
                    <a:pt x="524" y="5610"/>
                  </a:cubicBezTo>
                  <a:cubicBezTo>
                    <a:pt x="345" y="5610"/>
                    <a:pt x="165" y="5561"/>
                    <a:pt x="0" y="5460"/>
                  </a:cubicBezTo>
                  <a:lnTo>
                    <a:pt x="0" y="5460"/>
                  </a:lnTo>
                  <a:cubicBezTo>
                    <a:pt x="31" y="5522"/>
                    <a:pt x="93" y="5615"/>
                    <a:pt x="155" y="5677"/>
                  </a:cubicBezTo>
                  <a:cubicBezTo>
                    <a:pt x="357" y="5863"/>
                    <a:pt x="613" y="5956"/>
                    <a:pt x="869" y="5956"/>
                  </a:cubicBezTo>
                  <a:cubicBezTo>
                    <a:pt x="1125" y="5956"/>
                    <a:pt x="1380" y="5863"/>
                    <a:pt x="1582" y="5677"/>
                  </a:cubicBezTo>
                  <a:lnTo>
                    <a:pt x="5677" y="1582"/>
                  </a:lnTo>
                  <a:cubicBezTo>
                    <a:pt x="6080" y="1210"/>
                    <a:pt x="6080" y="559"/>
                    <a:pt x="5677" y="155"/>
                  </a:cubicBezTo>
                  <a:cubicBezTo>
                    <a:pt x="5615" y="93"/>
                    <a:pt x="5553" y="31"/>
                    <a:pt x="5490"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3"/>
            <p:cNvSpPr/>
            <p:nvPr/>
          </p:nvSpPr>
          <p:spPr>
            <a:xfrm>
              <a:off x="4889440" y="3574087"/>
              <a:ext cx="22555" cy="131937"/>
            </a:xfrm>
            <a:custGeom>
              <a:avLst/>
              <a:gdLst/>
              <a:ahLst/>
              <a:cxnLst/>
              <a:rect l="l" t="t" r="r" b="b"/>
              <a:pathLst>
                <a:path w="838" h="4902" extrusionOk="0">
                  <a:moveTo>
                    <a:pt x="124" y="4778"/>
                  </a:moveTo>
                  <a:cubicBezTo>
                    <a:pt x="62" y="4685"/>
                    <a:pt x="0" y="4592"/>
                    <a:pt x="0" y="4468"/>
                  </a:cubicBezTo>
                  <a:lnTo>
                    <a:pt x="0" y="497"/>
                  </a:lnTo>
                  <a:cubicBezTo>
                    <a:pt x="62" y="1"/>
                    <a:pt x="776" y="1"/>
                    <a:pt x="838" y="497"/>
                  </a:cubicBezTo>
                  <a:lnTo>
                    <a:pt x="838" y="4499"/>
                  </a:lnTo>
                  <a:cubicBezTo>
                    <a:pt x="838" y="4716"/>
                    <a:pt x="652" y="4902"/>
                    <a:pt x="403" y="4902"/>
                  </a:cubicBezTo>
                  <a:cubicBezTo>
                    <a:pt x="310" y="4902"/>
                    <a:pt x="186" y="4840"/>
                    <a:pt x="124" y="4778"/>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3"/>
            <p:cNvSpPr/>
            <p:nvPr/>
          </p:nvSpPr>
          <p:spPr>
            <a:xfrm>
              <a:off x="4895281" y="3576617"/>
              <a:ext cx="16714" cy="129407"/>
            </a:xfrm>
            <a:custGeom>
              <a:avLst/>
              <a:gdLst/>
              <a:ahLst/>
              <a:cxnLst/>
              <a:rect l="l" t="t" r="r" b="b"/>
              <a:pathLst>
                <a:path w="621" h="4808" extrusionOk="0">
                  <a:moveTo>
                    <a:pt x="621" y="403"/>
                  </a:moveTo>
                  <a:cubicBezTo>
                    <a:pt x="621" y="186"/>
                    <a:pt x="435" y="0"/>
                    <a:pt x="217" y="0"/>
                  </a:cubicBezTo>
                  <a:cubicBezTo>
                    <a:pt x="124" y="0"/>
                    <a:pt x="62" y="0"/>
                    <a:pt x="0" y="62"/>
                  </a:cubicBezTo>
                  <a:cubicBezTo>
                    <a:pt x="124" y="124"/>
                    <a:pt x="217" y="248"/>
                    <a:pt x="217" y="403"/>
                  </a:cubicBezTo>
                  <a:lnTo>
                    <a:pt x="217" y="4374"/>
                  </a:lnTo>
                  <a:cubicBezTo>
                    <a:pt x="217" y="4529"/>
                    <a:pt x="124" y="4684"/>
                    <a:pt x="0" y="4746"/>
                  </a:cubicBezTo>
                  <a:cubicBezTo>
                    <a:pt x="62" y="4777"/>
                    <a:pt x="124" y="4808"/>
                    <a:pt x="217" y="4808"/>
                  </a:cubicBezTo>
                  <a:cubicBezTo>
                    <a:pt x="435" y="4808"/>
                    <a:pt x="621" y="4622"/>
                    <a:pt x="621" y="4374"/>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3"/>
            <p:cNvSpPr/>
            <p:nvPr/>
          </p:nvSpPr>
          <p:spPr>
            <a:xfrm>
              <a:off x="4835152" y="3629209"/>
              <a:ext cx="133606" cy="22555"/>
            </a:xfrm>
            <a:custGeom>
              <a:avLst/>
              <a:gdLst/>
              <a:ahLst/>
              <a:cxnLst/>
              <a:rect l="l" t="t" r="r" b="b"/>
              <a:pathLst>
                <a:path w="4964" h="838" extrusionOk="0">
                  <a:moveTo>
                    <a:pt x="156" y="714"/>
                  </a:moveTo>
                  <a:cubicBezTo>
                    <a:pt x="63" y="652"/>
                    <a:pt x="32" y="528"/>
                    <a:pt x="32" y="435"/>
                  </a:cubicBezTo>
                  <a:cubicBezTo>
                    <a:pt x="1" y="217"/>
                    <a:pt x="187" y="0"/>
                    <a:pt x="435" y="31"/>
                  </a:cubicBezTo>
                  <a:lnTo>
                    <a:pt x="4437" y="31"/>
                  </a:lnTo>
                  <a:cubicBezTo>
                    <a:pt x="4964" y="31"/>
                    <a:pt x="4964" y="838"/>
                    <a:pt x="4437" y="838"/>
                  </a:cubicBezTo>
                  <a:lnTo>
                    <a:pt x="435" y="838"/>
                  </a:lnTo>
                  <a:cubicBezTo>
                    <a:pt x="311" y="838"/>
                    <a:pt x="218" y="807"/>
                    <a:pt x="156" y="714"/>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3"/>
            <p:cNvSpPr/>
            <p:nvPr/>
          </p:nvSpPr>
          <p:spPr>
            <a:xfrm>
              <a:off x="4835987" y="3635049"/>
              <a:ext cx="129434" cy="16714"/>
            </a:xfrm>
            <a:custGeom>
              <a:avLst/>
              <a:gdLst/>
              <a:ahLst/>
              <a:cxnLst/>
              <a:rect l="l" t="t" r="r" b="b"/>
              <a:pathLst>
                <a:path w="4809" h="621" extrusionOk="0">
                  <a:moveTo>
                    <a:pt x="4406" y="218"/>
                  </a:moveTo>
                  <a:lnTo>
                    <a:pt x="404" y="218"/>
                  </a:lnTo>
                  <a:cubicBezTo>
                    <a:pt x="280" y="218"/>
                    <a:pt x="187" y="186"/>
                    <a:pt x="125" y="93"/>
                  </a:cubicBezTo>
                  <a:cubicBezTo>
                    <a:pt x="94" y="62"/>
                    <a:pt x="63" y="31"/>
                    <a:pt x="63" y="0"/>
                  </a:cubicBezTo>
                  <a:cubicBezTo>
                    <a:pt x="1" y="62"/>
                    <a:pt x="1" y="155"/>
                    <a:pt x="1" y="218"/>
                  </a:cubicBezTo>
                  <a:cubicBezTo>
                    <a:pt x="1" y="311"/>
                    <a:pt x="32" y="435"/>
                    <a:pt x="125" y="497"/>
                  </a:cubicBezTo>
                  <a:cubicBezTo>
                    <a:pt x="187" y="590"/>
                    <a:pt x="280" y="621"/>
                    <a:pt x="404" y="621"/>
                  </a:cubicBezTo>
                  <a:lnTo>
                    <a:pt x="4406" y="621"/>
                  </a:lnTo>
                  <a:cubicBezTo>
                    <a:pt x="4623" y="621"/>
                    <a:pt x="4809" y="466"/>
                    <a:pt x="4809" y="249"/>
                  </a:cubicBezTo>
                  <a:cubicBezTo>
                    <a:pt x="4809" y="155"/>
                    <a:pt x="4778" y="93"/>
                    <a:pt x="4747" y="31"/>
                  </a:cubicBezTo>
                  <a:cubicBezTo>
                    <a:pt x="4685" y="155"/>
                    <a:pt x="4530" y="249"/>
                    <a:pt x="4406" y="249"/>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73"/>
          <p:cNvGrpSpPr/>
          <p:nvPr/>
        </p:nvGrpSpPr>
        <p:grpSpPr>
          <a:xfrm>
            <a:off x="8007701" y="1931814"/>
            <a:ext cx="357350" cy="376568"/>
            <a:chOff x="8052814" y="2762600"/>
            <a:chExt cx="357350" cy="376568"/>
          </a:xfrm>
        </p:grpSpPr>
        <p:sp>
          <p:nvSpPr>
            <p:cNvPr id="1501" name="Google Shape;1501;p73"/>
            <p:cNvSpPr/>
            <p:nvPr/>
          </p:nvSpPr>
          <p:spPr>
            <a:xfrm>
              <a:off x="8097896" y="2907026"/>
              <a:ext cx="37600" cy="32163"/>
            </a:xfrm>
            <a:custGeom>
              <a:avLst/>
              <a:gdLst/>
              <a:ahLst/>
              <a:cxnLst/>
              <a:rect l="l" t="t" r="r" b="b"/>
              <a:pathLst>
                <a:path w="1397" h="1195" extrusionOk="0">
                  <a:moveTo>
                    <a:pt x="776" y="1"/>
                  </a:moveTo>
                  <a:cubicBezTo>
                    <a:pt x="249" y="1"/>
                    <a:pt x="0" y="652"/>
                    <a:pt x="373" y="1024"/>
                  </a:cubicBezTo>
                  <a:cubicBezTo>
                    <a:pt x="491" y="1142"/>
                    <a:pt x="636" y="1195"/>
                    <a:pt x="781" y="1195"/>
                  </a:cubicBezTo>
                  <a:cubicBezTo>
                    <a:pt x="1092" y="1195"/>
                    <a:pt x="1396" y="950"/>
                    <a:pt x="1396" y="590"/>
                  </a:cubicBezTo>
                  <a:cubicBezTo>
                    <a:pt x="1365" y="249"/>
                    <a:pt x="1117" y="1"/>
                    <a:pt x="77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3"/>
            <p:cNvSpPr/>
            <p:nvPr/>
          </p:nvSpPr>
          <p:spPr>
            <a:xfrm>
              <a:off x="8112081" y="2907026"/>
              <a:ext cx="27588" cy="30925"/>
            </a:xfrm>
            <a:custGeom>
              <a:avLst/>
              <a:gdLst/>
              <a:ahLst/>
              <a:cxnLst/>
              <a:rect l="l" t="t" r="r" b="b"/>
              <a:pathLst>
                <a:path w="1025" h="1149" extrusionOk="0">
                  <a:moveTo>
                    <a:pt x="249" y="1"/>
                  </a:moveTo>
                  <a:cubicBezTo>
                    <a:pt x="156" y="1"/>
                    <a:pt x="94" y="32"/>
                    <a:pt x="1" y="63"/>
                  </a:cubicBezTo>
                  <a:cubicBezTo>
                    <a:pt x="218" y="156"/>
                    <a:pt x="342" y="342"/>
                    <a:pt x="342" y="590"/>
                  </a:cubicBezTo>
                  <a:cubicBezTo>
                    <a:pt x="342" y="807"/>
                    <a:pt x="218" y="993"/>
                    <a:pt x="1" y="1086"/>
                  </a:cubicBezTo>
                  <a:cubicBezTo>
                    <a:pt x="94" y="1148"/>
                    <a:pt x="156" y="1148"/>
                    <a:pt x="249" y="1148"/>
                  </a:cubicBezTo>
                  <a:cubicBezTo>
                    <a:pt x="1024" y="1148"/>
                    <a:pt x="1024" y="1"/>
                    <a:pt x="249"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3"/>
            <p:cNvSpPr/>
            <p:nvPr/>
          </p:nvSpPr>
          <p:spPr>
            <a:xfrm>
              <a:off x="8333322" y="2944599"/>
              <a:ext cx="37600" cy="32163"/>
            </a:xfrm>
            <a:custGeom>
              <a:avLst/>
              <a:gdLst/>
              <a:ahLst/>
              <a:cxnLst/>
              <a:rect l="l" t="t" r="r" b="b"/>
              <a:pathLst>
                <a:path w="1397" h="1195" extrusionOk="0">
                  <a:moveTo>
                    <a:pt x="807" y="1"/>
                  </a:moveTo>
                  <a:cubicBezTo>
                    <a:pt x="249" y="1"/>
                    <a:pt x="1" y="652"/>
                    <a:pt x="373" y="1024"/>
                  </a:cubicBezTo>
                  <a:cubicBezTo>
                    <a:pt x="491" y="1142"/>
                    <a:pt x="637" y="1195"/>
                    <a:pt x="781" y="1195"/>
                  </a:cubicBezTo>
                  <a:cubicBezTo>
                    <a:pt x="1093" y="1195"/>
                    <a:pt x="1397" y="950"/>
                    <a:pt x="1397" y="590"/>
                  </a:cubicBezTo>
                  <a:cubicBezTo>
                    <a:pt x="1397" y="249"/>
                    <a:pt x="1118" y="1"/>
                    <a:pt x="80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3"/>
            <p:cNvSpPr/>
            <p:nvPr/>
          </p:nvSpPr>
          <p:spPr>
            <a:xfrm>
              <a:off x="8347533" y="2944599"/>
              <a:ext cx="24600" cy="31464"/>
            </a:xfrm>
            <a:custGeom>
              <a:avLst/>
              <a:gdLst/>
              <a:ahLst/>
              <a:cxnLst/>
              <a:rect l="l" t="t" r="r" b="b"/>
              <a:pathLst>
                <a:path w="914" h="1169" extrusionOk="0">
                  <a:moveTo>
                    <a:pt x="301" y="0"/>
                  </a:moveTo>
                  <a:cubicBezTo>
                    <a:pt x="294" y="0"/>
                    <a:pt x="287" y="0"/>
                    <a:pt x="279" y="1"/>
                  </a:cubicBezTo>
                  <a:cubicBezTo>
                    <a:pt x="186" y="1"/>
                    <a:pt x="93" y="32"/>
                    <a:pt x="0" y="63"/>
                  </a:cubicBezTo>
                  <a:cubicBezTo>
                    <a:pt x="465" y="280"/>
                    <a:pt x="465" y="900"/>
                    <a:pt x="0" y="1117"/>
                  </a:cubicBezTo>
                  <a:cubicBezTo>
                    <a:pt x="64" y="1152"/>
                    <a:pt x="125" y="1168"/>
                    <a:pt x="183" y="1168"/>
                  </a:cubicBezTo>
                  <a:cubicBezTo>
                    <a:pt x="680" y="1168"/>
                    <a:pt x="914" y="0"/>
                    <a:pt x="301"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3"/>
            <p:cNvSpPr/>
            <p:nvPr/>
          </p:nvSpPr>
          <p:spPr>
            <a:xfrm>
              <a:off x="8081451" y="2998806"/>
              <a:ext cx="37923" cy="32029"/>
            </a:xfrm>
            <a:custGeom>
              <a:avLst/>
              <a:gdLst/>
              <a:ahLst/>
              <a:cxnLst/>
              <a:rect l="l" t="t" r="r" b="b"/>
              <a:pathLst>
                <a:path w="1409" h="1190" extrusionOk="0">
                  <a:moveTo>
                    <a:pt x="849" y="0"/>
                  </a:moveTo>
                  <a:cubicBezTo>
                    <a:pt x="832" y="0"/>
                    <a:pt x="815" y="1"/>
                    <a:pt x="797" y="3"/>
                  </a:cubicBezTo>
                  <a:cubicBezTo>
                    <a:pt x="785" y="2"/>
                    <a:pt x="773" y="2"/>
                    <a:pt x="761" y="2"/>
                  </a:cubicBezTo>
                  <a:cubicBezTo>
                    <a:pt x="258" y="2"/>
                    <a:pt x="0" y="633"/>
                    <a:pt x="394" y="1026"/>
                  </a:cubicBezTo>
                  <a:cubicBezTo>
                    <a:pt x="507" y="1140"/>
                    <a:pt x="647" y="1190"/>
                    <a:pt x="784" y="1190"/>
                  </a:cubicBezTo>
                  <a:cubicBezTo>
                    <a:pt x="1100" y="1190"/>
                    <a:pt x="1408" y="928"/>
                    <a:pt x="1387" y="561"/>
                  </a:cubicBezTo>
                  <a:cubicBezTo>
                    <a:pt x="1387" y="267"/>
                    <a:pt x="1163" y="0"/>
                    <a:pt x="84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3"/>
            <p:cNvSpPr/>
            <p:nvPr/>
          </p:nvSpPr>
          <p:spPr>
            <a:xfrm>
              <a:off x="8096228" y="2998025"/>
              <a:ext cx="27561" cy="31760"/>
            </a:xfrm>
            <a:custGeom>
              <a:avLst/>
              <a:gdLst/>
              <a:ahLst/>
              <a:cxnLst/>
              <a:rect l="l" t="t" r="r" b="b"/>
              <a:pathLst>
                <a:path w="1024" h="1180" extrusionOk="0">
                  <a:moveTo>
                    <a:pt x="248" y="1"/>
                  </a:moveTo>
                  <a:lnTo>
                    <a:pt x="248" y="32"/>
                  </a:lnTo>
                  <a:cubicBezTo>
                    <a:pt x="221" y="23"/>
                    <a:pt x="194" y="19"/>
                    <a:pt x="167" y="19"/>
                  </a:cubicBezTo>
                  <a:cubicBezTo>
                    <a:pt x="104" y="19"/>
                    <a:pt x="44" y="41"/>
                    <a:pt x="0" y="63"/>
                  </a:cubicBezTo>
                  <a:cubicBezTo>
                    <a:pt x="435" y="280"/>
                    <a:pt x="435" y="900"/>
                    <a:pt x="0" y="1118"/>
                  </a:cubicBezTo>
                  <a:cubicBezTo>
                    <a:pt x="62" y="1149"/>
                    <a:pt x="155" y="1180"/>
                    <a:pt x="248" y="1180"/>
                  </a:cubicBezTo>
                  <a:cubicBezTo>
                    <a:pt x="1024" y="1180"/>
                    <a:pt x="1024" y="1"/>
                    <a:pt x="248"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3"/>
            <p:cNvSpPr/>
            <p:nvPr/>
          </p:nvSpPr>
          <p:spPr>
            <a:xfrm>
              <a:off x="8272386" y="2785127"/>
              <a:ext cx="80180" cy="100312"/>
            </a:xfrm>
            <a:custGeom>
              <a:avLst/>
              <a:gdLst/>
              <a:ahLst/>
              <a:cxnLst/>
              <a:rect l="l" t="t" r="r" b="b"/>
              <a:pathLst>
                <a:path w="2979" h="3727" extrusionOk="0">
                  <a:moveTo>
                    <a:pt x="1081" y="0"/>
                  </a:moveTo>
                  <a:cubicBezTo>
                    <a:pt x="1062" y="0"/>
                    <a:pt x="1043" y="0"/>
                    <a:pt x="1024" y="1"/>
                  </a:cubicBezTo>
                  <a:lnTo>
                    <a:pt x="1024" y="32"/>
                  </a:lnTo>
                  <a:cubicBezTo>
                    <a:pt x="838" y="32"/>
                    <a:pt x="652" y="63"/>
                    <a:pt x="497" y="94"/>
                  </a:cubicBezTo>
                  <a:cubicBezTo>
                    <a:pt x="1706" y="621"/>
                    <a:pt x="1706" y="2358"/>
                    <a:pt x="435" y="2855"/>
                  </a:cubicBezTo>
                  <a:cubicBezTo>
                    <a:pt x="342" y="3072"/>
                    <a:pt x="187" y="3289"/>
                    <a:pt x="0" y="3444"/>
                  </a:cubicBezTo>
                  <a:cubicBezTo>
                    <a:pt x="311" y="3630"/>
                    <a:pt x="652" y="3723"/>
                    <a:pt x="1024" y="3723"/>
                  </a:cubicBezTo>
                  <a:cubicBezTo>
                    <a:pt x="1061" y="3725"/>
                    <a:pt x="1098" y="3726"/>
                    <a:pt x="1134" y="3726"/>
                  </a:cubicBezTo>
                  <a:cubicBezTo>
                    <a:pt x="2140" y="3726"/>
                    <a:pt x="2978" y="2910"/>
                    <a:pt x="2978" y="1862"/>
                  </a:cubicBezTo>
                  <a:cubicBezTo>
                    <a:pt x="2978" y="826"/>
                    <a:pt x="2111" y="0"/>
                    <a:pt x="1081"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3"/>
            <p:cNvSpPr/>
            <p:nvPr/>
          </p:nvSpPr>
          <p:spPr>
            <a:xfrm>
              <a:off x="8101234" y="2799339"/>
              <a:ext cx="65134" cy="80072"/>
            </a:xfrm>
            <a:custGeom>
              <a:avLst/>
              <a:gdLst/>
              <a:ahLst/>
              <a:cxnLst/>
              <a:rect l="l" t="t" r="r" b="b"/>
              <a:pathLst>
                <a:path w="2420" h="2975" extrusionOk="0">
                  <a:moveTo>
                    <a:pt x="1675" y="0"/>
                  </a:moveTo>
                  <a:cubicBezTo>
                    <a:pt x="714" y="0"/>
                    <a:pt x="0" y="900"/>
                    <a:pt x="249" y="1861"/>
                  </a:cubicBezTo>
                  <a:cubicBezTo>
                    <a:pt x="430" y="2543"/>
                    <a:pt x="1061" y="2975"/>
                    <a:pt x="1714" y="2975"/>
                  </a:cubicBezTo>
                  <a:cubicBezTo>
                    <a:pt x="1953" y="2975"/>
                    <a:pt x="2196" y="2917"/>
                    <a:pt x="2420" y="2792"/>
                  </a:cubicBezTo>
                  <a:cubicBezTo>
                    <a:pt x="2017" y="2482"/>
                    <a:pt x="1769" y="1985"/>
                    <a:pt x="1769" y="1489"/>
                  </a:cubicBezTo>
                  <a:cubicBezTo>
                    <a:pt x="1769" y="1086"/>
                    <a:pt x="1924" y="714"/>
                    <a:pt x="2172" y="435"/>
                  </a:cubicBezTo>
                  <a:lnTo>
                    <a:pt x="2172" y="310"/>
                  </a:lnTo>
                  <a:cubicBezTo>
                    <a:pt x="2141" y="217"/>
                    <a:pt x="2141" y="124"/>
                    <a:pt x="2172" y="62"/>
                  </a:cubicBezTo>
                  <a:cubicBezTo>
                    <a:pt x="2017" y="0"/>
                    <a:pt x="1862" y="0"/>
                    <a:pt x="1675"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3"/>
            <p:cNvSpPr/>
            <p:nvPr/>
          </p:nvSpPr>
          <p:spPr>
            <a:xfrm>
              <a:off x="8148820" y="2762600"/>
              <a:ext cx="161167" cy="169511"/>
            </a:xfrm>
            <a:custGeom>
              <a:avLst/>
              <a:gdLst/>
              <a:ahLst/>
              <a:cxnLst/>
              <a:rect l="l" t="t" r="r" b="b"/>
              <a:pathLst>
                <a:path w="5988" h="6298" extrusionOk="0">
                  <a:moveTo>
                    <a:pt x="2079" y="0"/>
                  </a:moveTo>
                  <a:cubicBezTo>
                    <a:pt x="1179" y="0"/>
                    <a:pt x="404" y="745"/>
                    <a:pt x="404" y="1675"/>
                  </a:cubicBezTo>
                  <a:lnTo>
                    <a:pt x="404" y="1800"/>
                  </a:lnTo>
                  <a:cubicBezTo>
                    <a:pt x="156" y="2079"/>
                    <a:pt x="1" y="2451"/>
                    <a:pt x="1" y="2854"/>
                  </a:cubicBezTo>
                  <a:cubicBezTo>
                    <a:pt x="32" y="3754"/>
                    <a:pt x="776" y="4498"/>
                    <a:pt x="1707" y="4498"/>
                  </a:cubicBezTo>
                  <a:cubicBezTo>
                    <a:pt x="1924" y="4498"/>
                    <a:pt x="2172" y="4436"/>
                    <a:pt x="2389" y="4343"/>
                  </a:cubicBezTo>
                  <a:lnTo>
                    <a:pt x="2389" y="6297"/>
                  </a:lnTo>
                  <a:lnTo>
                    <a:pt x="3785" y="6297"/>
                  </a:lnTo>
                  <a:lnTo>
                    <a:pt x="3785" y="4653"/>
                  </a:lnTo>
                  <a:cubicBezTo>
                    <a:pt x="4343" y="4591"/>
                    <a:pt x="4840" y="4219"/>
                    <a:pt x="5057" y="3692"/>
                  </a:cubicBezTo>
                  <a:cubicBezTo>
                    <a:pt x="5615" y="3475"/>
                    <a:pt x="5987" y="2916"/>
                    <a:pt x="5987" y="2296"/>
                  </a:cubicBezTo>
                  <a:cubicBezTo>
                    <a:pt x="5987" y="1458"/>
                    <a:pt x="5305" y="807"/>
                    <a:pt x="4467" y="807"/>
                  </a:cubicBezTo>
                  <a:cubicBezTo>
                    <a:pt x="4157" y="807"/>
                    <a:pt x="3878" y="900"/>
                    <a:pt x="3630" y="1055"/>
                  </a:cubicBezTo>
                  <a:cubicBezTo>
                    <a:pt x="3382" y="435"/>
                    <a:pt x="2761" y="31"/>
                    <a:pt x="207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3"/>
            <p:cNvSpPr/>
            <p:nvPr/>
          </p:nvSpPr>
          <p:spPr>
            <a:xfrm>
              <a:off x="8129629" y="2799339"/>
              <a:ext cx="36739" cy="79345"/>
            </a:xfrm>
            <a:custGeom>
              <a:avLst/>
              <a:gdLst/>
              <a:ahLst/>
              <a:cxnLst/>
              <a:rect l="l" t="t" r="r" b="b"/>
              <a:pathLst>
                <a:path w="1365" h="2948" extrusionOk="0">
                  <a:moveTo>
                    <a:pt x="683" y="0"/>
                  </a:moveTo>
                  <a:lnTo>
                    <a:pt x="683" y="155"/>
                  </a:lnTo>
                  <a:lnTo>
                    <a:pt x="683" y="310"/>
                  </a:lnTo>
                  <a:cubicBezTo>
                    <a:pt x="0" y="1086"/>
                    <a:pt x="124" y="2296"/>
                    <a:pt x="962" y="2947"/>
                  </a:cubicBezTo>
                  <a:cubicBezTo>
                    <a:pt x="1086" y="2916"/>
                    <a:pt x="1241" y="2854"/>
                    <a:pt x="1365" y="2792"/>
                  </a:cubicBezTo>
                  <a:cubicBezTo>
                    <a:pt x="962" y="2482"/>
                    <a:pt x="714" y="1985"/>
                    <a:pt x="714" y="1489"/>
                  </a:cubicBezTo>
                  <a:cubicBezTo>
                    <a:pt x="714" y="1086"/>
                    <a:pt x="869" y="714"/>
                    <a:pt x="1117" y="435"/>
                  </a:cubicBezTo>
                  <a:lnTo>
                    <a:pt x="1117" y="310"/>
                  </a:lnTo>
                  <a:cubicBezTo>
                    <a:pt x="1086" y="217"/>
                    <a:pt x="1086" y="124"/>
                    <a:pt x="1117" y="62"/>
                  </a:cubicBezTo>
                  <a:cubicBezTo>
                    <a:pt x="962" y="0"/>
                    <a:pt x="807" y="0"/>
                    <a:pt x="683"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3"/>
            <p:cNvSpPr/>
            <p:nvPr/>
          </p:nvSpPr>
          <p:spPr>
            <a:xfrm>
              <a:off x="8272386" y="2785962"/>
              <a:ext cx="60962" cy="97728"/>
            </a:xfrm>
            <a:custGeom>
              <a:avLst/>
              <a:gdLst/>
              <a:ahLst/>
              <a:cxnLst/>
              <a:rect l="l" t="t" r="r" b="b"/>
              <a:pathLst>
                <a:path w="2265" h="3631" extrusionOk="0">
                  <a:moveTo>
                    <a:pt x="1024" y="1"/>
                  </a:moveTo>
                  <a:cubicBezTo>
                    <a:pt x="838" y="1"/>
                    <a:pt x="652" y="32"/>
                    <a:pt x="466" y="63"/>
                  </a:cubicBezTo>
                  <a:lnTo>
                    <a:pt x="497" y="63"/>
                  </a:lnTo>
                  <a:cubicBezTo>
                    <a:pt x="1706" y="590"/>
                    <a:pt x="1706" y="2327"/>
                    <a:pt x="435" y="2824"/>
                  </a:cubicBezTo>
                  <a:cubicBezTo>
                    <a:pt x="342" y="3041"/>
                    <a:pt x="187" y="3258"/>
                    <a:pt x="0" y="3413"/>
                  </a:cubicBezTo>
                  <a:cubicBezTo>
                    <a:pt x="155" y="3506"/>
                    <a:pt x="311" y="3568"/>
                    <a:pt x="466" y="3630"/>
                  </a:cubicBezTo>
                  <a:cubicBezTo>
                    <a:pt x="590" y="3475"/>
                    <a:pt x="683" y="3289"/>
                    <a:pt x="776" y="3103"/>
                  </a:cubicBezTo>
                  <a:cubicBezTo>
                    <a:pt x="2110" y="2576"/>
                    <a:pt x="2265" y="745"/>
                    <a:pt x="1055" y="1"/>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3"/>
            <p:cNvSpPr/>
            <p:nvPr/>
          </p:nvSpPr>
          <p:spPr>
            <a:xfrm>
              <a:off x="8198074" y="2762815"/>
              <a:ext cx="49281" cy="31033"/>
            </a:xfrm>
            <a:custGeom>
              <a:avLst/>
              <a:gdLst/>
              <a:ahLst/>
              <a:cxnLst/>
              <a:rect l="l" t="t" r="r" b="b"/>
              <a:pathLst>
                <a:path w="1831" h="1153" extrusionOk="0">
                  <a:moveTo>
                    <a:pt x="136" y="0"/>
                  </a:moveTo>
                  <a:cubicBezTo>
                    <a:pt x="94" y="0"/>
                    <a:pt x="47" y="8"/>
                    <a:pt x="1" y="23"/>
                  </a:cubicBezTo>
                  <a:cubicBezTo>
                    <a:pt x="590" y="148"/>
                    <a:pt x="1086" y="520"/>
                    <a:pt x="1335" y="1078"/>
                  </a:cubicBezTo>
                  <a:cubicBezTo>
                    <a:pt x="1380" y="1124"/>
                    <a:pt x="1425" y="1152"/>
                    <a:pt x="1483" y="1152"/>
                  </a:cubicBezTo>
                  <a:cubicBezTo>
                    <a:pt x="1504" y="1152"/>
                    <a:pt x="1527" y="1148"/>
                    <a:pt x="1552" y="1140"/>
                  </a:cubicBezTo>
                  <a:cubicBezTo>
                    <a:pt x="1632" y="1087"/>
                    <a:pt x="1712" y="1056"/>
                    <a:pt x="1792" y="1029"/>
                  </a:cubicBezTo>
                  <a:lnTo>
                    <a:pt x="1792" y="1029"/>
                  </a:lnTo>
                  <a:cubicBezTo>
                    <a:pt x="1795" y="1035"/>
                    <a:pt x="1797" y="1041"/>
                    <a:pt x="1800" y="1047"/>
                  </a:cubicBezTo>
                  <a:lnTo>
                    <a:pt x="1831" y="1016"/>
                  </a:lnTo>
                  <a:lnTo>
                    <a:pt x="1831" y="1016"/>
                  </a:lnTo>
                  <a:cubicBezTo>
                    <a:pt x="1818" y="1020"/>
                    <a:pt x="1805" y="1025"/>
                    <a:pt x="1792" y="1029"/>
                  </a:cubicBezTo>
                  <a:lnTo>
                    <a:pt x="1792" y="1029"/>
                  </a:lnTo>
                  <a:cubicBezTo>
                    <a:pt x="1540" y="419"/>
                    <a:pt x="925" y="23"/>
                    <a:pt x="249" y="23"/>
                  </a:cubicBezTo>
                  <a:cubicBezTo>
                    <a:pt x="218" y="8"/>
                    <a:pt x="179" y="0"/>
                    <a:pt x="136"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3"/>
            <p:cNvSpPr/>
            <p:nvPr/>
          </p:nvSpPr>
          <p:spPr>
            <a:xfrm>
              <a:off x="8236482" y="2784293"/>
              <a:ext cx="73505" cy="147817"/>
            </a:xfrm>
            <a:custGeom>
              <a:avLst/>
              <a:gdLst/>
              <a:ahLst/>
              <a:cxnLst/>
              <a:rect l="l" t="t" r="r" b="b"/>
              <a:pathLst>
                <a:path w="2731" h="5492" extrusionOk="0">
                  <a:moveTo>
                    <a:pt x="1210" y="1"/>
                  </a:moveTo>
                  <a:cubicBezTo>
                    <a:pt x="1117" y="1"/>
                    <a:pt x="1024" y="1"/>
                    <a:pt x="931" y="32"/>
                  </a:cubicBezTo>
                  <a:cubicBezTo>
                    <a:pt x="1676" y="125"/>
                    <a:pt x="2203" y="745"/>
                    <a:pt x="2203" y="1490"/>
                  </a:cubicBezTo>
                  <a:cubicBezTo>
                    <a:pt x="2203" y="2110"/>
                    <a:pt x="1893" y="2420"/>
                    <a:pt x="1334" y="2638"/>
                  </a:cubicBezTo>
                  <a:cubicBezTo>
                    <a:pt x="1117" y="3103"/>
                    <a:pt x="652" y="3413"/>
                    <a:pt x="125" y="3444"/>
                  </a:cubicBezTo>
                  <a:cubicBezTo>
                    <a:pt x="32" y="3475"/>
                    <a:pt x="1" y="3537"/>
                    <a:pt x="1" y="3599"/>
                  </a:cubicBezTo>
                  <a:lnTo>
                    <a:pt x="1" y="5491"/>
                  </a:lnTo>
                  <a:lnTo>
                    <a:pt x="497" y="5491"/>
                  </a:lnTo>
                  <a:lnTo>
                    <a:pt x="497" y="3847"/>
                  </a:lnTo>
                  <a:cubicBezTo>
                    <a:pt x="1086" y="3785"/>
                    <a:pt x="1552" y="3413"/>
                    <a:pt x="1769" y="2886"/>
                  </a:cubicBezTo>
                  <a:cubicBezTo>
                    <a:pt x="2358" y="2669"/>
                    <a:pt x="2730" y="2110"/>
                    <a:pt x="2730" y="1490"/>
                  </a:cubicBezTo>
                  <a:cubicBezTo>
                    <a:pt x="2730" y="652"/>
                    <a:pt x="2048" y="1"/>
                    <a:pt x="121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3"/>
            <p:cNvSpPr/>
            <p:nvPr/>
          </p:nvSpPr>
          <p:spPr>
            <a:xfrm>
              <a:off x="8052814" y="2932083"/>
              <a:ext cx="357350" cy="207084"/>
            </a:xfrm>
            <a:custGeom>
              <a:avLst/>
              <a:gdLst/>
              <a:ahLst/>
              <a:cxnLst/>
              <a:rect l="l" t="t" r="r" b="b"/>
              <a:pathLst>
                <a:path w="13277" h="7694" extrusionOk="0">
                  <a:moveTo>
                    <a:pt x="5956" y="0"/>
                  </a:moveTo>
                  <a:cubicBezTo>
                    <a:pt x="5770" y="0"/>
                    <a:pt x="5615" y="93"/>
                    <a:pt x="5553" y="279"/>
                  </a:cubicBezTo>
                  <a:cubicBezTo>
                    <a:pt x="4622" y="3195"/>
                    <a:pt x="2699" y="5739"/>
                    <a:pt x="124" y="7414"/>
                  </a:cubicBezTo>
                  <a:cubicBezTo>
                    <a:pt x="0" y="7476"/>
                    <a:pt x="62" y="7693"/>
                    <a:pt x="217" y="7693"/>
                  </a:cubicBezTo>
                  <a:lnTo>
                    <a:pt x="13090" y="7693"/>
                  </a:lnTo>
                  <a:cubicBezTo>
                    <a:pt x="13246" y="7693"/>
                    <a:pt x="13277" y="7476"/>
                    <a:pt x="13153" y="7414"/>
                  </a:cubicBezTo>
                  <a:cubicBezTo>
                    <a:pt x="10578" y="5739"/>
                    <a:pt x="8655" y="3195"/>
                    <a:pt x="7724" y="279"/>
                  </a:cubicBezTo>
                  <a:cubicBezTo>
                    <a:pt x="7662" y="93"/>
                    <a:pt x="7507" y="0"/>
                    <a:pt x="7352"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3"/>
            <p:cNvSpPr/>
            <p:nvPr/>
          </p:nvSpPr>
          <p:spPr>
            <a:xfrm>
              <a:off x="8236482" y="2932083"/>
              <a:ext cx="173682" cy="207084"/>
            </a:xfrm>
            <a:custGeom>
              <a:avLst/>
              <a:gdLst/>
              <a:ahLst/>
              <a:cxnLst/>
              <a:rect l="l" t="t" r="r" b="b"/>
              <a:pathLst>
                <a:path w="6453" h="7694" extrusionOk="0">
                  <a:moveTo>
                    <a:pt x="1" y="0"/>
                  </a:moveTo>
                  <a:cubicBezTo>
                    <a:pt x="187" y="0"/>
                    <a:pt x="342" y="93"/>
                    <a:pt x="404" y="279"/>
                  </a:cubicBezTo>
                  <a:cubicBezTo>
                    <a:pt x="2141" y="5646"/>
                    <a:pt x="5956" y="7693"/>
                    <a:pt x="5956" y="7693"/>
                  </a:cubicBezTo>
                  <a:lnTo>
                    <a:pt x="6266" y="7693"/>
                  </a:lnTo>
                  <a:cubicBezTo>
                    <a:pt x="6422" y="7693"/>
                    <a:pt x="6453" y="7476"/>
                    <a:pt x="6329" y="7414"/>
                  </a:cubicBezTo>
                  <a:cubicBezTo>
                    <a:pt x="3754" y="5739"/>
                    <a:pt x="1831" y="3195"/>
                    <a:pt x="900" y="279"/>
                  </a:cubicBezTo>
                  <a:cubicBezTo>
                    <a:pt x="838" y="93"/>
                    <a:pt x="683" y="0"/>
                    <a:pt x="528"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3"/>
            <p:cNvSpPr/>
            <p:nvPr/>
          </p:nvSpPr>
          <p:spPr>
            <a:xfrm>
              <a:off x="8173043" y="2932083"/>
              <a:ext cx="117726" cy="75174"/>
            </a:xfrm>
            <a:custGeom>
              <a:avLst/>
              <a:gdLst/>
              <a:ahLst/>
              <a:cxnLst/>
              <a:rect l="l" t="t" r="r" b="b"/>
              <a:pathLst>
                <a:path w="4374" h="2793" extrusionOk="0">
                  <a:moveTo>
                    <a:pt x="1489" y="0"/>
                  </a:moveTo>
                  <a:cubicBezTo>
                    <a:pt x="1303" y="0"/>
                    <a:pt x="1148" y="93"/>
                    <a:pt x="1086" y="279"/>
                  </a:cubicBezTo>
                  <a:cubicBezTo>
                    <a:pt x="807" y="1148"/>
                    <a:pt x="434" y="1986"/>
                    <a:pt x="0" y="2792"/>
                  </a:cubicBezTo>
                  <a:cubicBezTo>
                    <a:pt x="916" y="2674"/>
                    <a:pt x="1241" y="1824"/>
                    <a:pt x="1511" y="1824"/>
                  </a:cubicBezTo>
                  <a:cubicBezTo>
                    <a:pt x="1524" y="1824"/>
                    <a:pt x="1538" y="1826"/>
                    <a:pt x="1551" y="1830"/>
                  </a:cubicBezTo>
                  <a:lnTo>
                    <a:pt x="1489" y="1830"/>
                  </a:lnTo>
                  <a:cubicBezTo>
                    <a:pt x="1706" y="1892"/>
                    <a:pt x="1737" y="2761"/>
                    <a:pt x="2171" y="2761"/>
                  </a:cubicBezTo>
                  <a:cubicBezTo>
                    <a:pt x="2606" y="2761"/>
                    <a:pt x="2637" y="1892"/>
                    <a:pt x="2823" y="1830"/>
                  </a:cubicBezTo>
                  <a:cubicBezTo>
                    <a:pt x="2836" y="1826"/>
                    <a:pt x="2849" y="1824"/>
                    <a:pt x="2863" y="1824"/>
                  </a:cubicBezTo>
                  <a:cubicBezTo>
                    <a:pt x="3130" y="1824"/>
                    <a:pt x="3428" y="2674"/>
                    <a:pt x="4374" y="2792"/>
                  </a:cubicBezTo>
                  <a:cubicBezTo>
                    <a:pt x="3940" y="1986"/>
                    <a:pt x="3567" y="1148"/>
                    <a:pt x="3288" y="279"/>
                  </a:cubicBezTo>
                  <a:cubicBezTo>
                    <a:pt x="3226" y="93"/>
                    <a:pt x="3071" y="0"/>
                    <a:pt x="2885"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3"/>
            <p:cNvSpPr/>
            <p:nvPr/>
          </p:nvSpPr>
          <p:spPr>
            <a:xfrm>
              <a:off x="8236482" y="2932083"/>
              <a:ext cx="54288" cy="75174"/>
            </a:xfrm>
            <a:custGeom>
              <a:avLst/>
              <a:gdLst/>
              <a:ahLst/>
              <a:cxnLst/>
              <a:rect l="l" t="t" r="r" b="b"/>
              <a:pathLst>
                <a:path w="2017" h="2793" extrusionOk="0">
                  <a:moveTo>
                    <a:pt x="1" y="0"/>
                  </a:moveTo>
                  <a:cubicBezTo>
                    <a:pt x="187" y="0"/>
                    <a:pt x="342" y="93"/>
                    <a:pt x="404" y="279"/>
                  </a:cubicBezTo>
                  <a:cubicBezTo>
                    <a:pt x="652" y="1055"/>
                    <a:pt x="962" y="1799"/>
                    <a:pt x="1334" y="2544"/>
                  </a:cubicBezTo>
                  <a:cubicBezTo>
                    <a:pt x="1521" y="2668"/>
                    <a:pt x="1769" y="2761"/>
                    <a:pt x="2017" y="2792"/>
                  </a:cubicBezTo>
                  <a:cubicBezTo>
                    <a:pt x="1583" y="1986"/>
                    <a:pt x="1210" y="1148"/>
                    <a:pt x="900" y="279"/>
                  </a:cubicBezTo>
                  <a:cubicBezTo>
                    <a:pt x="838" y="93"/>
                    <a:pt x="683" y="0"/>
                    <a:pt x="52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3"/>
            <p:cNvSpPr/>
            <p:nvPr/>
          </p:nvSpPr>
          <p:spPr>
            <a:xfrm>
              <a:off x="8225635" y="3023917"/>
              <a:ext cx="11708" cy="63466"/>
            </a:xfrm>
            <a:custGeom>
              <a:avLst/>
              <a:gdLst/>
              <a:ahLst/>
              <a:cxnLst/>
              <a:rect l="l" t="t" r="r" b="b"/>
              <a:pathLst>
                <a:path w="435" h="2358" extrusionOk="0">
                  <a:moveTo>
                    <a:pt x="217" y="0"/>
                  </a:moveTo>
                  <a:cubicBezTo>
                    <a:pt x="93" y="0"/>
                    <a:pt x="0" y="93"/>
                    <a:pt x="0" y="218"/>
                  </a:cubicBezTo>
                  <a:lnTo>
                    <a:pt x="0" y="2141"/>
                  </a:lnTo>
                  <a:cubicBezTo>
                    <a:pt x="0" y="2265"/>
                    <a:pt x="93" y="2358"/>
                    <a:pt x="217" y="2358"/>
                  </a:cubicBezTo>
                  <a:cubicBezTo>
                    <a:pt x="311" y="2358"/>
                    <a:pt x="435" y="2265"/>
                    <a:pt x="435" y="2141"/>
                  </a:cubicBezTo>
                  <a:lnTo>
                    <a:pt x="435" y="218"/>
                  </a:lnTo>
                  <a:cubicBezTo>
                    <a:pt x="435" y="93"/>
                    <a:pt x="311" y="0"/>
                    <a:pt x="217"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3"/>
            <p:cNvSpPr/>
            <p:nvPr/>
          </p:nvSpPr>
          <p:spPr>
            <a:xfrm>
              <a:off x="8259037" y="3026420"/>
              <a:ext cx="60962" cy="77085"/>
            </a:xfrm>
            <a:custGeom>
              <a:avLst/>
              <a:gdLst/>
              <a:ahLst/>
              <a:cxnLst/>
              <a:rect l="l" t="t" r="r" b="b"/>
              <a:pathLst>
                <a:path w="2265" h="2864" extrusionOk="0">
                  <a:moveTo>
                    <a:pt x="155" y="0"/>
                  </a:moveTo>
                  <a:cubicBezTo>
                    <a:pt x="62" y="31"/>
                    <a:pt x="0" y="156"/>
                    <a:pt x="31" y="280"/>
                  </a:cubicBezTo>
                  <a:cubicBezTo>
                    <a:pt x="372" y="1303"/>
                    <a:pt x="1024" y="2172"/>
                    <a:pt x="1892" y="2823"/>
                  </a:cubicBezTo>
                  <a:cubicBezTo>
                    <a:pt x="1931" y="2849"/>
                    <a:pt x="1980" y="2864"/>
                    <a:pt x="2029" y="2864"/>
                  </a:cubicBezTo>
                  <a:cubicBezTo>
                    <a:pt x="2098" y="2864"/>
                    <a:pt x="2166" y="2834"/>
                    <a:pt x="2202" y="2761"/>
                  </a:cubicBezTo>
                  <a:cubicBezTo>
                    <a:pt x="2265" y="2668"/>
                    <a:pt x="2233" y="2544"/>
                    <a:pt x="2140" y="2482"/>
                  </a:cubicBezTo>
                  <a:cubicBezTo>
                    <a:pt x="1365" y="1893"/>
                    <a:pt x="776" y="1086"/>
                    <a:pt x="434" y="156"/>
                  </a:cubicBezTo>
                  <a:cubicBezTo>
                    <a:pt x="409" y="79"/>
                    <a:pt x="320" y="23"/>
                    <a:pt x="221" y="23"/>
                  </a:cubicBezTo>
                  <a:cubicBezTo>
                    <a:pt x="199" y="23"/>
                    <a:pt x="177" y="26"/>
                    <a:pt x="155" y="31"/>
                  </a:cubicBezTo>
                  <a:lnTo>
                    <a:pt x="155" y="0"/>
                  </a:ln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3"/>
            <p:cNvSpPr/>
            <p:nvPr/>
          </p:nvSpPr>
          <p:spPr>
            <a:xfrm>
              <a:off x="8135658" y="3043727"/>
              <a:ext cx="58271" cy="75631"/>
            </a:xfrm>
            <a:custGeom>
              <a:avLst/>
              <a:gdLst/>
              <a:ahLst/>
              <a:cxnLst/>
              <a:rect l="l" t="t" r="r" b="b"/>
              <a:pathLst>
                <a:path w="2165" h="2810" extrusionOk="0">
                  <a:moveTo>
                    <a:pt x="1946" y="1"/>
                  </a:moveTo>
                  <a:cubicBezTo>
                    <a:pt x="1846" y="1"/>
                    <a:pt x="1756" y="61"/>
                    <a:pt x="1730" y="164"/>
                  </a:cubicBezTo>
                  <a:cubicBezTo>
                    <a:pt x="1451" y="1032"/>
                    <a:pt x="924" y="1839"/>
                    <a:pt x="179" y="2428"/>
                  </a:cubicBezTo>
                  <a:cubicBezTo>
                    <a:pt x="1" y="2556"/>
                    <a:pt x="116" y="2809"/>
                    <a:pt x="300" y="2809"/>
                  </a:cubicBezTo>
                  <a:cubicBezTo>
                    <a:pt x="340" y="2809"/>
                    <a:pt x="383" y="2797"/>
                    <a:pt x="428" y="2770"/>
                  </a:cubicBezTo>
                  <a:cubicBezTo>
                    <a:pt x="1234" y="2149"/>
                    <a:pt x="1854" y="1281"/>
                    <a:pt x="2134" y="288"/>
                  </a:cubicBezTo>
                  <a:cubicBezTo>
                    <a:pt x="2165" y="164"/>
                    <a:pt x="2103" y="40"/>
                    <a:pt x="2009" y="9"/>
                  </a:cubicBezTo>
                  <a:cubicBezTo>
                    <a:pt x="1988" y="4"/>
                    <a:pt x="1967" y="1"/>
                    <a:pt x="1946"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73"/>
          <p:cNvGrpSpPr/>
          <p:nvPr/>
        </p:nvGrpSpPr>
        <p:grpSpPr>
          <a:xfrm>
            <a:off x="6413933" y="2560713"/>
            <a:ext cx="377402" cy="332320"/>
            <a:chOff x="6413933" y="2773446"/>
            <a:chExt cx="377402" cy="332320"/>
          </a:xfrm>
        </p:grpSpPr>
        <p:sp>
          <p:nvSpPr>
            <p:cNvPr id="1522" name="Google Shape;1522;p73"/>
            <p:cNvSpPr/>
            <p:nvPr/>
          </p:nvSpPr>
          <p:spPr>
            <a:xfrm>
              <a:off x="6555855" y="2773446"/>
              <a:ext cx="208753" cy="166173"/>
            </a:xfrm>
            <a:custGeom>
              <a:avLst/>
              <a:gdLst/>
              <a:ahLst/>
              <a:cxnLst/>
              <a:rect l="l" t="t" r="r" b="b"/>
              <a:pathLst>
                <a:path w="7756" h="6174" extrusionOk="0">
                  <a:moveTo>
                    <a:pt x="5107" y="0"/>
                  </a:moveTo>
                  <a:cubicBezTo>
                    <a:pt x="4900" y="0"/>
                    <a:pt x="4691" y="97"/>
                    <a:pt x="4529" y="280"/>
                  </a:cubicBezTo>
                  <a:cubicBezTo>
                    <a:pt x="3971" y="869"/>
                    <a:pt x="4436" y="1707"/>
                    <a:pt x="4436" y="1707"/>
                  </a:cubicBezTo>
                  <a:lnTo>
                    <a:pt x="1" y="6173"/>
                  </a:lnTo>
                  <a:lnTo>
                    <a:pt x="2699" y="6173"/>
                  </a:lnTo>
                  <a:lnTo>
                    <a:pt x="5801" y="3072"/>
                  </a:lnTo>
                  <a:cubicBezTo>
                    <a:pt x="5801" y="3072"/>
                    <a:pt x="6144" y="3275"/>
                    <a:pt x="6546" y="3275"/>
                  </a:cubicBezTo>
                  <a:cubicBezTo>
                    <a:pt x="6772" y="3275"/>
                    <a:pt x="7016" y="3211"/>
                    <a:pt x="7228" y="3010"/>
                  </a:cubicBezTo>
                  <a:cubicBezTo>
                    <a:pt x="7755" y="2513"/>
                    <a:pt x="7569" y="1645"/>
                    <a:pt x="6422" y="1614"/>
                  </a:cubicBezTo>
                  <a:cubicBezTo>
                    <a:pt x="6142" y="1583"/>
                    <a:pt x="5925" y="1366"/>
                    <a:pt x="5925" y="1117"/>
                  </a:cubicBezTo>
                  <a:cubicBezTo>
                    <a:pt x="5885" y="347"/>
                    <a:pt x="5499" y="0"/>
                    <a:pt x="5107"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3"/>
            <p:cNvSpPr/>
            <p:nvPr/>
          </p:nvSpPr>
          <p:spPr>
            <a:xfrm>
              <a:off x="6608447" y="2826873"/>
              <a:ext cx="152823" cy="112747"/>
            </a:xfrm>
            <a:custGeom>
              <a:avLst/>
              <a:gdLst/>
              <a:ahLst/>
              <a:cxnLst/>
              <a:rect l="l" t="t" r="r" b="b"/>
              <a:pathLst>
                <a:path w="5678" h="4189" extrusionOk="0">
                  <a:moveTo>
                    <a:pt x="5398" y="1"/>
                  </a:moveTo>
                  <a:cubicBezTo>
                    <a:pt x="5367" y="156"/>
                    <a:pt x="5274" y="280"/>
                    <a:pt x="5150" y="404"/>
                  </a:cubicBezTo>
                  <a:cubicBezTo>
                    <a:pt x="4929" y="570"/>
                    <a:pt x="4654" y="659"/>
                    <a:pt x="4376" y="659"/>
                  </a:cubicBezTo>
                  <a:cubicBezTo>
                    <a:pt x="4185" y="659"/>
                    <a:pt x="3993" y="617"/>
                    <a:pt x="3816" y="528"/>
                  </a:cubicBezTo>
                  <a:cubicBezTo>
                    <a:pt x="3785" y="513"/>
                    <a:pt x="3754" y="505"/>
                    <a:pt x="3727" y="505"/>
                  </a:cubicBezTo>
                  <a:cubicBezTo>
                    <a:pt x="3700" y="505"/>
                    <a:pt x="3677" y="513"/>
                    <a:pt x="3661" y="528"/>
                  </a:cubicBezTo>
                  <a:lnTo>
                    <a:pt x="1" y="4188"/>
                  </a:lnTo>
                  <a:lnTo>
                    <a:pt x="776" y="4188"/>
                  </a:lnTo>
                  <a:lnTo>
                    <a:pt x="3878" y="1087"/>
                  </a:lnTo>
                  <a:cubicBezTo>
                    <a:pt x="3878" y="1087"/>
                    <a:pt x="4220" y="1276"/>
                    <a:pt x="4620" y="1276"/>
                  </a:cubicBezTo>
                  <a:cubicBezTo>
                    <a:pt x="4846" y="1276"/>
                    <a:pt x="5092" y="1215"/>
                    <a:pt x="5305" y="1025"/>
                  </a:cubicBezTo>
                  <a:cubicBezTo>
                    <a:pt x="5615" y="776"/>
                    <a:pt x="5677" y="311"/>
                    <a:pt x="5429"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3"/>
            <p:cNvSpPr/>
            <p:nvPr/>
          </p:nvSpPr>
          <p:spPr>
            <a:xfrm>
              <a:off x="6413933" y="2939593"/>
              <a:ext cx="377402" cy="166173"/>
            </a:xfrm>
            <a:custGeom>
              <a:avLst/>
              <a:gdLst/>
              <a:ahLst/>
              <a:cxnLst/>
              <a:rect l="l" t="t" r="r" b="b"/>
              <a:pathLst>
                <a:path w="14022" h="6174" extrusionOk="0">
                  <a:moveTo>
                    <a:pt x="155" y="0"/>
                  </a:moveTo>
                  <a:cubicBezTo>
                    <a:pt x="62" y="0"/>
                    <a:pt x="0" y="94"/>
                    <a:pt x="31" y="187"/>
                  </a:cubicBezTo>
                  <a:lnTo>
                    <a:pt x="1831" y="4808"/>
                  </a:lnTo>
                  <a:cubicBezTo>
                    <a:pt x="1862" y="4870"/>
                    <a:pt x="1893" y="4901"/>
                    <a:pt x="1924" y="4901"/>
                  </a:cubicBezTo>
                  <a:lnTo>
                    <a:pt x="3288" y="5212"/>
                  </a:lnTo>
                  <a:cubicBezTo>
                    <a:pt x="3319" y="5212"/>
                    <a:pt x="3350" y="5243"/>
                    <a:pt x="3381" y="5243"/>
                  </a:cubicBezTo>
                  <a:lnTo>
                    <a:pt x="4033" y="6111"/>
                  </a:lnTo>
                  <a:cubicBezTo>
                    <a:pt x="4064" y="6142"/>
                    <a:pt x="4095" y="6173"/>
                    <a:pt x="4126" y="6173"/>
                  </a:cubicBezTo>
                  <a:lnTo>
                    <a:pt x="9865" y="6173"/>
                  </a:lnTo>
                  <a:cubicBezTo>
                    <a:pt x="9927" y="6173"/>
                    <a:pt x="9958" y="6142"/>
                    <a:pt x="9989" y="6111"/>
                  </a:cubicBezTo>
                  <a:lnTo>
                    <a:pt x="10640" y="5243"/>
                  </a:lnTo>
                  <a:cubicBezTo>
                    <a:pt x="10671" y="5243"/>
                    <a:pt x="10702" y="5212"/>
                    <a:pt x="10733" y="5212"/>
                  </a:cubicBezTo>
                  <a:lnTo>
                    <a:pt x="12098" y="4901"/>
                  </a:lnTo>
                  <a:cubicBezTo>
                    <a:pt x="12129" y="4901"/>
                    <a:pt x="12160" y="4870"/>
                    <a:pt x="12191" y="4808"/>
                  </a:cubicBezTo>
                  <a:lnTo>
                    <a:pt x="13990" y="187"/>
                  </a:lnTo>
                  <a:cubicBezTo>
                    <a:pt x="14021" y="94"/>
                    <a:pt x="13928" y="0"/>
                    <a:pt x="1383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3"/>
            <p:cNvSpPr/>
            <p:nvPr/>
          </p:nvSpPr>
          <p:spPr>
            <a:xfrm>
              <a:off x="6664404" y="2939593"/>
              <a:ext cx="126931" cy="166173"/>
            </a:xfrm>
            <a:custGeom>
              <a:avLst/>
              <a:gdLst/>
              <a:ahLst/>
              <a:cxnLst/>
              <a:rect l="l" t="t" r="r" b="b"/>
              <a:pathLst>
                <a:path w="4716" h="6174" extrusionOk="0">
                  <a:moveTo>
                    <a:pt x="4250" y="0"/>
                  </a:moveTo>
                  <a:lnTo>
                    <a:pt x="2482" y="4467"/>
                  </a:lnTo>
                  <a:lnTo>
                    <a:pt x="993" y="4808"/>
                  </a:lnTo>
                  <a:lnTo>
                    <a:pt x="0" y="6173"/>
                  </a:lnTo>
                  <a:lnTo>
                    <a:pt x="590" y="6173"/>
                  </a:lnTo>
                  <a:cubicBezTo>
                    <a:pt x="621" y="6173"/>
                    <a:pt x="652" y="6142"/>
                    <a:pt x="683" y="6111"/>
                  </a:cubicBezTo>
                  <a:lnTo>
                    <a:pt x="1334" y="5243"/>
                  </a:lnTo>
                  <a:cubicBezTo>
                    <a:pt x="1365" y="5243"/>
                    <a:pt x="1396" y="5212"/>
                    <a:pt x="1427" y="5212"/>
                  </a:cubicBezTo>
                  <a:lnTo>
                    <a:pt x="2792" y="4901"/>
                  </a:lnTo>
                  <a:cubicBezTo>
                    <a:pt x="2823" y="4901"/>
                    <a:pt x="2854" y="4870"/>
                    <a:pt x="2885" y="4808"/>
                  </a:cubicBezTo>
                  <a:lnTo>
                    <a:pt x="4684" y="187"/>
                  </a:lnTo>
                  <a:cubicBezTo>
                    <a:pt x="4715" y="94"/>
                    <a:pt x="4653" y="0"/>
                    <a:pt x="45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3"/>
            <p:cNvSpPr/>
            <p:nvPr/>
          </p:nvSpPr>
          <p:spPr>
            <a:xfrm>
              <a:off x="6446500" y="3008334"/>
              <a:ext cx="72644" cy="30360"/>
            </a:xfrm>
            <a:custGeom>
              <a:avLst/>
              <a:gdLst/>
              <a:ahLst/>
              <a:cxnLst/>
              <a:rect l="l" t="t" r="r" b="b"/>
              <a:pathLst>
                <a:path w="2699" h="1128" extrusionOk="0">
                  <a:moveTo>
                    <a:pt x="1075" y="1"/>
                  </a:moveTo>
                  <a:cubicBezTo>
                    <a:pt x="1039" y="1"/>
                    <a:pt x="1000" y="8"/>
                    <a:pt x="962" y="21"/>
                  </a:cubicBezTo>
                  <a:lnTo>
                    <a:pt x="0" y="641"/>
                  </a:lnTo>
                  <a:lnTo>
                    <a:pt x="155" y="1014"/>
                  </a:lnTo>
                  <a:lnTo>
                    <a:pt x="1055" y="455"/>
                  </a:lnTo>
                  <a:lnTo>
                    <a:pt x="1799" y="1076"/>
                  </a:lnTo>
                  <a:cubicBezTo>
                    <a:pt x="1836" y="1112"/>
                    <a:pt x="1883" y="1127"/>
                    <a:pt x="1928" y="1127"/>
                  </a:cubicBezTo>
                  <a:cubicBezTo>
                    <a:pt x="1960" y="1127"/>
                    <a:pt x="1991" y="1120"/>
                    <a:pt x="2016" y="1107"/>
                  </a:cubicBezTo>
                  <a:lnTo>
                    <a:pt x="2544" y="828"/>
                  </a:lnTo>
                  <a:cubicBezTo>
                    <a:pt x="2668" y="766"/>
                    <a:pt x="2699" y="641"/>
                    <a:pt x="2637" y="548"/>
                  </a:cubicBezTo>
                  <a:cubicBezTo>
                    <a:pt x="2616" y="466"/>
                    <a:pt x="2554" y="424"/>
                    <a:pt x="2478" y="424"/>
                  </a:cubicBezTo>
                  <a:cubicBezTo>
                    <a:pt x="2440" y="424"/>
                    <a:pt x="2399" y="435"/>
                    <a:pt x="2358" y="455"/>
                  </a:cubicBezTo>
                  <a:lnTo>
                    <a:pt x="2389" y="455"/>
                  </a:lnTo>
                  <a:lnTo>
                    <a:pt x="1954" y="672"/>
                  </a:lnTo>
                  <a:lnTo>
                    <a:pt x="1210" y="52"/>
                  </a:lnTo>
                  <a:cubicBezTo>
                    <a:pt x="1174" y="16"/>
                    <a:pt x="1127" y="1"/>
                    <a:pt x="1075"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3"/>
            <p:cNvSpPr/>
            <p:nvPr/>
          </p:nvSpPr>
          <p:spPr>
            <a:xfrm>
              <a:off x="6704480" y="2939593"/>
              <a:ext cx="35070" cy="69333"/>
            </a:xfrm>
            <a:custGeom>
              <a:avLst/>
              <a:gdLst/>
              <a:ahLst/>
              <a:cxnLst/>
              <a:rect l="l" t="t" r="r" b="b"/>
              <a:pathLst>
                <a:path w="1303" h="2576" extrusionOk="0">
                  <a:moveTo>
                    <a:pt x="434" y="0"/>
                  </a:moveTo>
                  <a:lnTo>
                    <a:pt x="807" y="1024"/>
                  </a:lnTo>
                  <a:lnTo>
                    <a:pt x="124" y="1489"/>
                  </a:lnTo>
                  <a:cubicBezTo>
                    <a:pt x="31" y="1551"/>
                    <a:pt x="0" y="1644"/>
                    <a:pt x="31" y="1738"/>
                  </a:cubicBezTo>
                  <a:lnTo>
                    <a:pt x="186" y="2420"/>
                  </a:lnTo>
                  <a:cubicBezTo>
                    <a:pt x="217" y="2513"/>
                    <a:pt x="310" y="2575"/>
                    <a:pt x="403" y="2575"/>
                  </a:cubicBezTo>
                  <a:lnTo>
                    <a:pt x="465" y="2575"/>
                  </a:lnTo>
                  <a:cubicBezTo>
                    <a:pt x="558" y="2544"/>
                    <a:pt x="652" y="2420"/>
                    <a:pt x="620" y="2327"/>
                  </a:cubicBezTo>
                  <a:lnTo>
                    <a:pt x="465" y="1769"/>
                  </a:lnTo>
                  <a:lnTo>
                    <a:pt x="1179" y="1303"/>
                  </a:lnTo>
                  <a:cubicBezTo>
                    <a:pt x="1272" y="1241"/>
                    <a:pt x="1303" y="1148"/>
                    <a:pt x="1272" y="1055"/>
                  </a:cubicBezTo>
                  <a:lnTo>
                    <a:pt x="869"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73"/>
          <p:cNvGrpSpPr/>
          <p:nvPr/>
        </p:nvGrpSpPr>
        <p:grpSpPr>
          <a:xfrm>
            <a:off x="5705099" y="2538589"/>
            <a:ext cx="197906" cy="376568"/>
            <a:chOff x="5705099" y="2761765"/>
            <a:chExt cx="197906" cy="376568"/>
          </a:xfrm>
        </p:grpSpPr>
        <p:sp>
          <p:nvSpPr>
            <p:cNvPr id="1529" name="Google Shape;1529;p73"/>
            <p:cNvSpPr/>
            <p:nvPr/>
          </p:nvSpPr>
          <p:spPr>
            <a:xfrm>
              <a:off x="5705099" y="2761765"/>
              <a:ext cx="197906" cy="376568"/>
            </a:xfrm>
            <a:custGeom>
              <a:avLst/>
              <a:gdLst/>
              <a:ahLst/>
              <a:cxnLst/>
              <a:rect l="l" t="t" r="r" b="b"/>
              <a:pathLst>
                <a:path w="7353" h="13991" extrusionOk="0">
                  <a:moveTo>
                    <a:pt x="1242" y="0"/>
                  </a:moveTo>
                  <a:cubicBezTo>
                    <a:pt x="1149" y="0"/>
                    <a:pt x="1087" y="93"/>
                    <a:pt x="1087" y="187"/>
                  </a:cubicBezTo>
                  <a:lnTo>
                    <a:pt x="1738" y="2885"/>
                  </a:lnTo>
                  <a:cubicBezTo>
                    <a:pt x="1738" y="2885"/>
                    <a:pt x="1" y="4126"/>
                    <a:pt x="1" y="5863"/>
                  </a:cubicBezTo>
                  <a:cubicBezTo>
                    <a:pt x="1" y="7600"/>
                    <a:pt x="714" y="9864"/>
                    <a:pt x="1366" y="11571"/>
                  </a:cubicBezTo>
                  <a:lnTo>
                    <a:pt x="1552" y="12005"/>
                  </a:lnTo>
                  <a:cubicBezTo>
                    <a:pt x="1924" y="12966"/>
                    <a:pt x="2265" y="13680"/>
                    <a:pt x="2389" y="13897"/>
                  </a:cubicBezTo>
                  <a:cubicBezTo>
                    <a:pt x="2389" y="13959"/>
                    <a:pt x="2452" y="13990"/>
                    <a:pt x="2514" y="13990"/>
                  </a:cubicBezTo>
                  <a:lnTo>
                    <a:pt x="4840" y="13990"/>
                  </a:lnTo>
                  <a:cubicBezTo>
                    <a:pt x="4871" y="13990"/>
                    <a:pt x="4933" y="13959"/>
                    <a:pt x="4964" y="13897"/>
                  </a:cubicBezTo>
                  <a:cubicBezTo>
                    <a:pt x="5274" y="13246"/>
                    <a:pt x="7353" y="8810"/>
                    <a:pt x="7353" y="5863"/>
                  </a:cubicBezTo>
                  <a:lnTo>
                    <a:pt x="7322" y="5863"/>
                  </a:lnTo>
                  <a:cubicBezTo>
                    <a:pt x="7322" y="4157"/>
                    <a:pt x="5584" y="2885"/>
                    <a:pt x="5584" y="2885"/>
                  </a:cubicBezTo>
                  <a:lnTo>
                    <a:pt x="6205" y="187"/>
                  </a:lnTo>
                  <a:cubicBezTo>
                    <a:pt x="6236" y="93"/>
                    <a:pt x="6174" y="0"/>
                    <a:pt x="608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3"/>
            <p:cNvSpPr/>
            <p:nvPr/>
          </p:nvSpPr>
          <p:spPr>
            <a:xfrm>
              <a:off x="5821157" y="2762600"/>
              <a:ext cx="81849" cy="375733"/>
            </a:xfrm>
            <a:custGeom>
              <a:avLst/>
              <a:gdLst/>
              <a:ahLst/>
              <a:cxnLst/>
              <a:rect l="l" t="t" r="r" b="b"/>
              <a:pathLst>
                <a:path w="3041" h="13960" extrusionOk="0">
                  <a:moveTo>
                    <a:pt x="1366" y="0"/>
                  </a:moveTo>
                  <a:lnTo>
                    <a:pt x="652" y="3071"/>
                  </a:lnTo>
                  <a:cubicBezTo>
                    <a:pt x="652" y="3102"/>
                    <a:pt x="652" y="3164"/>
                    <a:pt x="714" y="3195"/>
                  </a:cubicBezTo>
                  <a:cubicBezTo>
                    <a:pt x="1086" y="3444"/>
                    <a:pt x="2420" y="4374"/>
                    <a:pt x="2420" y="5832"/>
                  </a:cubicBezTo>
                  <a:cubicBezTo>
                    <a:pt x="2420" y="9027"/>
                    <a:pt x="1" y="13959"/>
                    <a:pt x="1" y="13959"/>
                  </a:cubicBezTo>
                  <a:lnTo>
                    <a:pt x="528" y="13959"/>
                  </a:lnTo>
                  <a:cubicBezTo>
                    <a:pt x="559" y="13959"/>
                    <a:pt x="621" y="13928"/>
                    <a:pt x="652" y="13897"/>
                  </a:cubicBezTo>
                  <a:cubicBezTo>
                    <a:pt x="962" y="13246"/>
                    <a:pt x="3041" y="8779"/>
                    <a:pt x="3041" y="5832"/>
                  </a:cubicBezTo>
                  <a:cubicBezTo>
                    <a:pt x="3041" y="4157"/>
                    <a:pt x="1303" y="2885"/>
                    <a:pt x="1303" y="2885"/>
                  </a:cubicBezTo>
                  <a:lnTo>
                    <a:pt x="1924" y="156"/>
                  </a:lnTo>
                  <a:cubicBezTo>
                    <a:pt x="1924" y="93"/>
                    <a:pt x="1862" y="0"/>
                    <a:pt x="1769"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3"/>
            <p:cNvSpPr/>
            <p:nvPr/>
          </p:nvSpPr>
          <p:spPr>
            <a:xfrm>
              <a:off x="5808641" y="2762600"/>
              <a:ext cx="37600" cy="76196"/>
            </a:xfrm>
            <a:custGeom>
              <a:avLst/>
              <a:gdLst/>
              <a:ahLst/>
              <a:cxnLst/>
              <a:rect l="l" t="t" r="r" b="b"/>
              <a:pathLst>
                <a:path w="1397" h="2831" extrusionOk="0">
                  <a:moveTo>
                    <a:pt x="869" y="0"/>
                  </a:moveTo>
                  <a:lnTo>
                    <a:pt x="218" y="962"/>
                  </a:lnTo>
                  <a:cubicBezTo>
                    <a:pt x="186" y="1024"/>
                    <a:pt x="186" y="1086"/>
                    <a:pt x="218" y="1148"/>
                  </a:cubicBezTo>
                  <a:lnTo>
                    <a:pt x="559" y="1924"/>
                  </a:lnTo>
                  <a:lnTo>
                    <a:pt x="93" y="2482"/>
                  </a:lnTo>
                  <a:cubicBezTo>
                    <a:pt x="0" y="2575"/>
                    <a:pt x="0" y="2699"/>
                    <a:pt x="93" y="2761"/>
                  </a:cubicBezTo>
                  <a:cubicBezTo>
                    <a:pt x="140" y="2808"/>
                    <a:pt x="194" y="2831"/>
                    <a:pt x="249" y="2831"/>
                  </a:cubicBezTo>
                  <a:cubicBezTo>
                    <a:pt x="303" y="2831"/>
                    <a:pt x="357" y="2808"/>
                    <a:pt x="404" y="2761"/>
                  </a:cubicBezTo>
                  <a:lnTo>
                    <a:pt x="962" y="2141"/>
                  </a:lnTo>
                  <a:cubicBezTo>
                    <a:pt x="1024" y="2048"/>
                    <a:pt x="1024" y="1986"/>
                    <a:pt x="993" y="1893"/>
                  </a:cubicBezTo>
                  <a:lnTo>
                    <a:pt x="621" y="1086"/>
                  </a:lnTo>
                  <a:lnTo>
                    <a:pt x="1396"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3"/>
            <p:cNvSpPr/>
            <p:nvPr/>
          </p:nvSpPr>
          <p:spPr>
            <a:xfrm>
              <a:off x="5741838" y="3033714"/>
              <a:ext cx="71836" cy="51165"/>
            </a:xfrm>
            <a:custGeom>
              <a:avLst/>
              <a:gdLst/>
              <a:ahLst/>
              <a:cxnLst/>
              <a:rect l="l" t="t" r="r" b="b"/>
              <a:pathLst>
                <a:path w="2669" h="1901" extrusionOk="0">
                  <a:moveTo>
                    <a:pt x="2424" y="1"/>
                  </a:moveTo>
                  <a:cubicBezTo>
                    <a:pt x="2374" y="1"/>
                    <a:pt x="2327" y="24"/>
                    <a:pt x="2296" y="71"/>
                  </a:cubicBezTo>
                  <a:lnTo>
                    <a:pt x="1738" y="536"/>
                  </a:lnTo>
                  <a:lnTo>
                    <a:pt x="1087" y="381"/>
                  </a:lnTo>
                  <a:cubicBezTo>
                    <a:pt x="1024" y="381"/>
                    <a:pt x="931" y="412"/>
                    <a:pt x="900" y="474"/>
                  </a:cubicBezTo>
                  <a:lnTo>
                    <a:pt x="1" y="1467"/>
                  </a:lnTo>
                  <a:lnTo>
                    <a:pt x="187" y="1901"/>
                  </a:lnTo>
                  <a:lnTo>
                    <a:pt x="1118" y="815"/>
                  </a:lnTo>
                  <a:lnTo>
                    <a:pt x="1769" y="970"/>
                  </a:lnTo>
                  <a:cubicBezTo>
                    <a:pt x="1831" y="970"/>
                    <a:pt x="1893" y="970"/>
                    <a:pt x="1955" y="908"/>
                  </a:cubicBezTo>
                  <a:lnTo>
                    <a:pt x="2575" y="381"/>
                  </a:lnTo>
                  <a:lnTo>
                    <a:pt x="2544" y="350"/>
                  </a:lnTo>
                  <a:cubicBezTo>
                    <a:pt x="2637" y="288"/>
                    <a:pt x="2668" y="133"/>
                    <a:pt x="2575" y="71"/>
                  </a:cubicBezTo>
                  <a:cubicBezTo>
                    <a:pt x="2529" y="24"/>
                    <a:pt x="2475" y="1"/>
                    <a:pt x="2424"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73"/>
          <p:cNvGrpSpPr/>
          <p:nvPr/>
        </p:nvGrpSpPr>
        <p:grpSpPr>
          <a:xfrm>
            <a:off x="8032654" y="1336296"/>
            <a:ext cx="391694" cy="375841"/>
            <a:chOff x="8032654" y="1563025"/>
            <a:chExt cx="391694" cy="375841"/>
          </a:xfrm>
        </p:grpSpPr>
        <p:sp>
          <p:nvSpPr>
            <p:cNvPr id="1534" name="Google Shape;1534;p73"/>
            <p:cNvSpPr/>
            <p:nvPr/>
          </p:nvSpPr>
          <p:spPr>
            <a:xfrm>
              <a:off x="8221463" y="1563025"/>
              <a:ext cx="202885" cy="192012"/>
            </a:xfrm>
            <a:custGeom>
              <a:avLst/>
              <a:gdLst/>
              <a:ahLst/>
              <a:cxnLst/>
              <a:rect l="l" t="t" r="r" b="b"/>
              <a:pathLst>
                <a:path w="7538" h="7134" extrusionOk="0">
                  <a:moveTo>
                    <a:pt x="5978" y="1"/>
                  </a:moveTo>
                  <a:cubicBezTo>
                    <a:pt x="3185" y="1"/>
                    <a:pt x="2102" y="1075"/>
                    <a:pt x="1799" y="1515"/>
                  </a:cubicBezTo>
                  <a:cubicBezTo>
                    <a:pt x="1768" y="1546"/>
                    <a:pt x="1722" y="1561"/>
                    <a:pt x="1675" y="1561"/>
                  </a:cubicBezTo>
                  <a:cubicBezTo>
                    <a:pt x="1629" y="1561"/>
                    <a:pt x="1582" y="1546"/>
                    <a:pt x="1551" y="1515"/>
                  </a:cubicBezTo>
                  <a:lnTo>
                    <a:pt x="1396" y="1267"/>
                  </a:lnTo>
                  <a:cubicBezTo>
                    <a:pt x="1365" y="1220"/>
                    <a:pt x="1319" y="1197"/>
                    <a:pt x="1272" y="1197"/>
                  </a:cubicBezTo>
                  <a:cubicBezTo>
                    <a:pt x="1225" y="1197"/>
                    <a:pt x="1179" y="1220"/>
                    <a:pt x="1148" y="1267"/>
                  </a:cubicBezTo>
                  <a:cubicBezTo>
                    <a:pt x="155" y="2414"/>
                    <a:pt x="0" y="4090"/>
                    <a:pt x="807" y="5392"/>
                  </a:cubicBezTo>
                  <a:lnTo>
                    <a:pt x="1675" y="4896"/>
                  </a:lnTo>
                  <a:lnTo>
                    <a:pt x="2141" y="4059"/>
                  </a:lnTo>
                  <a:lnTo>
                    <a:pt x="3381" y="3593"/>
                  </a:lnTo>
                  <a:cubicBezTo>
                    <a:pt x="3394" y="3589"/>
                    <a:pt x="3406" y="3587"/>
                    <a:pt x="3419" y="3587"/>
                  </a:cubicBezTo>
                  <a:cubicBezTo>
                    <a:pt x="3504" y="3587"/>
                    <a:pt x="3590" y="3672"/>
                    <a:pt x="3536" y="3779"/>
                  </a:cubicBezTo>
                  <a:lnTo>
                    <a:pt x="3071" y="5113"/>
                  </a:lnTo>
                  <a:lnTo>
                    <a:pt x="2575" y="5609"/>
                  </a:lnTo>
                  <a:lnTo>
                    <a:pt x="1954" y="6540"/>
                  </a:lnTo>
                  <a:lnTo>
                    <a:pt x="1892" y="6571"/>
                  </a:lnTo>
                  <a:cubicBezTo>
                    <a:pt x="2465" y="6975"/>
                    <a:pt x="3027" y="7134"/>
                    <a:pt x="3558" y="7134"/>
                  </a:cubicBezTo>
                  <a:cubicBezTo>
                    <a:pt x="5185" y="7134"/>
                    <a:pt x="6512" y="5643"/>
                    <a:pt x="6887" y="5175"/>
                  </a:cubicBezTo>
                  <a:cubicBezTo>
                    <a:pt x="6949" y="5113"/>
                    <a:pt x="6918" y="4989"/>
                    <a:pt x="6855" y="4958"/>
                  </a:cubicBezTo>
                  <a:lnTo>
                    <a:pt x="6638" y="4865"/>
                  </a:lnTo>
                  <a:cubicBezTo>
                    <a:pt x="6576" y="4834"/>
                    <a:pt x="6545" y="4741"/>
                    <a:pt x="6607" y="4648"/>
                  </a:cubicBezTo>
                  <a:cubicBezTo>
                    <a:pt x="7538" y="3190"/>
                    <a:pt x="7321" y="739"/>
                    <a:pt x="7259" y="181"/>
                  </a:cubicBezTo>
                  <a:cubicBezTo>
                    <a:pt x="7259" y="119"/>
                    <a:pt x="7197" y="57"/>
                    <a:pt x="7135" y="57"/>
                  </a:cubicBezTo>
                  <a:cubicBezTo>
                    <a:pt x="6720" y="18"/>
                    <a:pt x="6335" y="1"/>
                    <a:pt x="5978"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3"/>
            <p:cNvSpPr/>
            <p:nvPr/>
          </p:nvSpPr>
          <p:spPr>
            <a:xfrm>
              <a:off x="8273221" y="1563725"/>
              <a:ext cx="151128" cy="191796"/>
            </a:xfrm>
            <a:custGeom>
              <a:avLst/>
              <a:gdLst/>
              <a:ahLst/>
              <a:cxnLst/>
              <a:rect l="l" t="t" r="r" b="b"/>
              <a:pathLst>
                <a:path w="5615" h="7126" extrusionOk="0">
                  <a:moveTo>
                    <a:pt x="4932" y="0"/>
                  </a:moveTo>
                  <a:lnTo>
                    <a:pt x="4932" y="0"/>
                  </a:lnTo>
                  <a:cubicBezTo>
                    <a:pt x="5212" y="1644"/>
                    <a:pt x="4901" y="3319"/>
                    <a:pt x="4002" y="4746"/>
                  </a:cubicBezTo>
                  <a:cubicBezTo>
                    <a:pt x="3971" y="4808"/>
                    <a:pt x="4002" y="4901"/>
                    <a:pt x="4064" y="4932"/>
                  </a:cubicBezTo>
                  <a:lnTo>
                    <a:pt x="4188" y="4994"/>
                  </a:lnTo>
                  <a:cubicBezTo>
                    <a:pt x="4250" y="5025"/>
                    <a:pt x="4281" y="5149"/>
                    <a:pt x="4219" y="5211"/>
                  </a:cubicBezTo>
                  <a:cubicBezTo>
                    <a:pt x="3492" y="6196"/>
                    <a:pt x="2340" y="6756"/>
                    <a:pt x="1151" y="6756"/>
                  </a:cubicBezTo>
                  <a:cubicBezTo>
                    <a:pt x="767" y="6756"/>
                    <a:pt x="379" y="6697"/>
                    <a:pt x="0" y="6576"/>
                  </a:cubicBezTo>
                  <a:lnTo>
                    <a:pt x="0" y="6576"/>
                  </a:lnTo>
                  <a:cubicBezTo>
                    <a:pt x="569" y="6970"/>
                    <a:pt x="1128" y="7125"/>
                    <a:pt x="1656" y="7125"/>
                  </a:cubicBezTo>
                  <a:cubicBezTo>
                    <a:pt x="3288" y="7125"/>
                    <a:pt x="4620" y="5641"/>
                    <a:pt x="4995" y="5149"/>
                  </a:cubicBezTo>
                  <a:cubicBezTo>
                    <a:pt x="5026" y="5087"/>
                    <a:pt x="5026" y="4994"/>
                    <a:pt x="4932" y="4932"/>
                  </a:cubicBezTo>
                  <a:lnTo>
                    <a:pt x="4746" y="4839"/>
                  </a:lnTo>
                  <a:cubicBezTo>
                    <a:pt x="4653" y="4808"/>
                    <a:pt x="4653" y="4715"/>
                    <a:pt x="4684" y="4622"/>
                  </a:cubicBezTo>
                  <a:cubicBezTo>
                    <a:pt x="5615" y="3164"/>
                    <a:pt x="5398" y="713"/>
                    <a:pt x="5336" y="155"/>
                  </a:cubicBezTo>
                  <a:cubicBezTo>
                    <a:pt x="5336" y="93"/>
                    <a:pt x="5274" y="31"/>
                    <a:pt x="5212" y="31"/>
                  </a:cubicBezTo>
                  <a:lnTo>
                    <a:pt x="4932" y="0"/>
                  </a:ln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3"/>
            <p:cNvSpPr/>
            <p:nvPr/>
          </p:nvSpPr>
          <p:spPr>
            <a:xfrm>
              <a:off x="8242322" y="1659273"/>
              <a:ext cx="75012" cy="81472"/>
            </a:xfrm>
            <a:custGeom>
              <a:avLst/>
              <a:gdLst/>
              <a:ahLst/>
              <a:cxnLst/>
              <a:rect l="l" t="t" r="r" b="b"/>
              <a:pathLst>
                <a:path w="2787" h="3027" extrusionOk="0">
                  <a:moveTo>
                    <a:pt x="2640" y="1"/>
                  </a:moveTo>
                  <a:cubicBezTo>
                    <a:pt x="2620" y="1"/>
                    <a:pt x="2598" y="6"/>
                    <a:pt x="2575" y="17"/>
                  </a:cubicBezTo>
                  <a:lnTo>
                    <a:pt x="1366" y="451"/>
                  </a:lnTo>
                  <a:lnTo>
                    <a:pt x="900" y="1289"/>
                  </a:lnTo>
                  <a:lnTo>
                    <a:pt x="1" y="1816"/>
                  </a:lnTo>
                  <a:cubicBezTo>
                    <a:pt x="156" y="2064"/>
                    <a:pt x="342" y="2313"/>
                    <a:pt x="559" y="2530"/>
                  </a:cubicBezTo>
                  <a:cubicBezTo>
                    <a:pt x="745" y="2716"/>
                    <a:pt x="931" y="2871"/>
                    <a:pt x="1148" y="3026"/>
                  </a:cubicBezTo>
                  <a:lnTo>
                    <a:pt x="1179" y="2964"/>
                  </a:lnTo>
                  <a:lnTo>
                    <a:pt x="1800" y="2033"/>
                  </a:lnTo>
                  <a:lnTo>
                    <a:pt x="2296" y="1537"/>
                  </a:lnTo>
                  <a:lnTo>
                    <a:pt x="2761" y="203"/>
                  </a:lnTo>
                  <a:cubicBezTo>
                    <a:pt x="2787" y="102"/>
                    <a:pt x="2729" y="1"/>
                    <a:pt x="2640"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3"/>
            <p:cNvSpPr/>
            <p:nvPr/>
          </p:nvSpPr>
          <p:spPr>
            <a:xfrm>
              <a:off x="8032654" y="1708151"/>
              <a:ext cx="240593" cy="230715"/>
            </a:xfrm>
            <a:custGeom>
              <a:avLst/>
              <a:gdLst/>
              <a:ahLst/>
              <a:cxnLst/>
              <a:rect l="l" t="t" r="r" b="b"/>
              <a:pathLst>
                <a:path w="8939" h="8572" extrusionOk="0">
                  <a:moveTo>
                    <a:pt x="7822" y="0"/>
                  </a:moveTo>
                  <a:lnTo>
                    <a:pt x="4658" y="3133"/>
                  </a:lnTo>
                  <a:lnTo>
                    <a:pt x="4658" y="1551"/>
                  </a:lnTo>
                  <a:cubicBezTo>
                    <a:pt x="4627" y="1303"/>
                    <a:pt x="4417" y="1179"/>
                    <a:pt x="4212" y="1179"/>
                  </a:cubicBezTo>
                  <a:cubicBezTo>
                    <a:pt x="4006" y="1179"/>
                    <a:pt x="3805" y="1303"/>
                    <a:pt x="3789" y="1551"/>
                  </a:cubicBezTo>
                  <a:lnTo>
                    <a:pt x="3789" y="4002"/>
                  </a:lnTo>
                  <a:lnTo>
                    <a:pt x="594" y="7166"/>
                  </a:lnTo>
                  <a:cubicBezTo>
                    <a:pt x="1" y="7759"/>
                    <a:pt x="552" y="8571"/>
                    <a:pt x="1192" y="8571"/>
                  </a:cubicBezTo>
                  <a:cubicBezTo>
                    <a:pt x="1387" y="8571"/>
                    <a:pt x="1591" y="8495"/>
                    <a:pt x="1773" y="8313"/>
                  </a:cubicBezTo>
                  <a:lnTo>
                    <a:pt x="8938" y="1210"/>
                  </a:lnTo>
                  <a:cubicBezTo>
                    <a:pt x="8721" y="1055"/>
                    <a:pt x="8535" y="900"/>
                    <a:pt x="8349" y="714"/>
                  </a:cubicBezTo>
                  <a:cubicBezTo>
                    <a:pt x="8132" y="497"/>
                    <a:pt x="7946" y="248"/>
                    <a:pt x="7822"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3"/>
            <p:cNvSpPr/>
            <p:nvPr/>
          </p:nvSpPr>
          <p:spPr>
            <a:xfrm>
              <a:off x="8147985" y="1739049"/>
              <a:ext cx="10039" cy="54960"/>
            </a:xfrm>
            <a:custGeom>
              <a:avLst/>
              <a:gdLst/>
              <a:ahLst/>
              <a:cxnLst/>
              <a:rect l="l" t="t" r="r" b="b"/>
              <a:pathLst>
                <a:path w="373" h="2042" extrusionOk="0">
                  <a:moveTo>
                    <a:pt x="1" y="0"/>
                  </a:moveTo>
                  <a:cubicBezTo>
                    <a:pt x="1" y="0"/>
                    <a:pt x="1" y="31"/>
                    <a:pt x="1" y="62"/>
                  </a:cubicBezTo>
                  <a:lnTo>
                    <a:pt x="1" y="1830"/>
                  </a:lnTo>
                  <a:cubicBezTo>
                    <a:pt x="22" y="1958"/>
                    <a:pt x="116" y="2042"/>
                    <a:pt x="223" y="2042"/>
                  </a:cubicBezTo>
                  <a:cubicBezTo>
                    <a:pt x="272" y="2042"/>
                    <a:pt x="324" y="2024"/>
                    <a:pt x="373" y="1985"/>
                  </a:cubicBezTo>
                  <a:lnTo>
                    <a:pt x="373" y="403"/>
                  </a:lnTo>
                  <a:cubicBezTo>
                    <a:pt x="373" y="186"/>
                    <a:pt x="218" y="31"/>
                    <a:pt x="1"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3"/>
            <p:cNvSpPr/>
            <p:nvPr/>
          </p:nvSpPr>
          <p:spPr>
            <a:xfrm>
              <a:off x="8045305" y="1731513"/>
              <a:ext cx="227943" cy="207299"/>
            </a:xfrm>
            <a:custGeom>
              <a:avLst/>
              <a:gdLst/>
              <a:ahLst/>
              <a:cxnLst/>
              <a:rect l="l" t="t" r="r" b="b"/>
              <a:pathLst>
                <a:path w="8469" h="7702" extrusionOk="0">
                  <a:moveTo>
                    <a:pt x="8065" y="1"/>
                  </a:moveTo>
                  <a:lnTo>
                    <a:pt x="962" y="7104"/>
                  </a:lnTo>
                  <a:cubicBezTo>
                    <a:pt x="785" y="7261"/>
                    <a:pt x="571" y="7344"/>
                    <a:pt x="359" y="7344"/>
                  </a:cubicBezTo>
                  <a:cubicBezTo>
                    <a:pt x="236" y="7344"/>
                    <a:pt x="114" y="7316"/>
                    <a:pt x="0" y="7259"/>
                  </a:cubicBezTo>
                  <a:lnTo>
                    <a:pt x="0" y="7259"/>
                  </a:lnTo>
                  <a:cubicBezTo>
                    <a:pt x="31" y="7321"/>
                    <a:pt x="93" y="7383"/>
                    <a:pt x="155" y="7445"/>
                  </a:cubicBezTo>
                  <a:cubicBezTo>
                    <a:pt x="310" y="7616"/>
                    <a:pt x="520" y="7701"/>
                    <a:pt x="729" y="7701"/>
                  </a:cubicBezTo>
                  <a:cubicBezTo>
                    <a:pt x="938" y="7701"/>
                    <a:pt x="1148" y="7616"/>
                    <a:pt x="1303" y="7445"/>
                  </a:cubicBezTo>
                  <a:lnTo>
                    <a:pt x="8468" y="342"/>
                  </a:lnTo>
                  <a:cubicBezTo>
                    <a:pt x="8313" y="218"/>
                    <a:pt x="8189" y="125"/>
                    <a:pt x="8065"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3"/>
            <p:cNvSpPr/>
            <p:nvPr/>
          </p:nvSpPr>
          <p:spPr>
            <a:xfrm>
              <a:off x="8262374" y="1659273"/>
              <a:ext cx="54960" cy="81472"/>
            </a:xfrm>
            <a:custGeom>
              <a:avLst/>
              <a:gdLst/>
              <a:ahLst/>
              <a:cxnLst/>
              <a:rect l="l" t="t" r="r" b="b"/>
              <a:pathLst>
                <a:path w="2042" h="3027" extrusionOk="0">
                  <a:moveTo>
                    <a:pt x="1895" y="1"/>
                  </a:moveTo>
                  <a:cubicBezTo>
                    <a:pt x="1875" y="1"/>
                    <a:pt x="1853" y="6"/>
                    <a:pt x="1830" y="17"/>
                  </a:cubicBezTo>
                  <a:lnTo>
                    <a:pt x="1551" y="110"/>
                  </a:lnTo>
                  <a:lnTo>
                    <a:pt x="1179" y="1196"/>
                  </a:lnTo>
                  <a:lnTo>
                    <a:pt x="683" y="1692"/>
                  </a:lnTo>
                  <a:lnTo>
                    <a:pt x="93" y="2623"/>
                  </a:lnTo>
                  <a:lnTo>
                    <a:pt x="31" y="2685"/>
                  </a:lnTo>
                  <a:lnTo>
                    <a:pt x="0" y="2716"/>
                  </a:lnTo>
                  <a:cubicBezTo>
                    <a:pt x="124" y="2809"/>
                    <a:pt x="248" y="2933"/>
                    <a:pt x="372" y="3026"/>
                  </a:cubicBezTo>
                  <a:lnTo>
                    <a:pt x="434" y="2995"/>
                  </a:lnTo>
                  <a:lnTo>
                    <a:pt x="1055" y="2033"/>
                  </a:lnTo>
                  <a:lnTo>
                    <a:pt x="1551" y="1537"/>
                  </a:lnTo>
                  <a:lnTo>
                    <a:pt x="2016" y="203"/>
                  </a:lnTo>
                  <a:cubicBezTo>
                    <a:pt x="2042" y="102"/>
                    <a:pt x="1984" y="1"/>
                    <a:pt x="1895"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73"/>
          <p:cNvGrpSpPr/>
          <p:nvPr/>
        </p:nvGrpSpPr>
        <p:grpSpPr>
          <a:xfrm>
            <a:off x="5606590" y="1979510"/>
            <a:ext cx="380740" cy="306481"/>
            <a:chOff x="5606590" y="2210681"/>
            <a:chExt cx="380740" cy="306481"/>
          </a:xfrm>
        </p:grpSpPr>
        <p:sp>
          <p:nvSpPr>
            <p:cNvPr id="1542" name="Google Shape;1542;p73"/>
            <p:cNvSpPr/>
            <p:nvPr/>
          </p:nvSpPr>
          <p:spPr>
            <a:xfrm>
              <a:off x="5606590" y="2210681"/>
              <a:ext cx="380740" cy="306266"/>
            </a:xfrm>
            <a:custGeom>
              <a:avLst/>
              <a:gdLst/>
              <a:ahLst/>
              <a:cxnLst/>
              <a:rect l="l" t="t" r="r" b="b"/>
              <a:pathLst>
                <a:path w="14146" h="11379" extrusionOk="0">
                  <a:moveTo>
                    <a:pt x="6842" y="0"/>
                  </a:moveTo>
                  <a:cubicBezTo>
                    <a:pt x="5791" y="0"/>
                    <a:pt x="4758" y="222"/>
                    <a:pt x="3785" y="654"/>
                  </a:cubicBezTo>
                  <a:lnTo>
                    <a:pt x="3382" y="840"/>
                  </a:lnTo>
                  <a:lnTo>
                    <a:pt x="3320" y="902"/>
                  </a:lnTo>
                  <a:cubicBezTo>
                    <a:pt x="2017" y="1554"/>
                    <a:pt x="1055" y="2701"/>
                    <a:pt x="559" y="4066"/>
                  </a:cubicBezTo>
                  <a:cubicBezTo>
                    <a:pt x="497" y="4159"/>
                    <a:pt x="466" y="4314"/>
                    <a:pt x="404" y="4439"/>
                  </a:cubicBezTo>
                  <a:cubicBezTo>
                    <a:pt x="1" y="5834"/>
                    <a:pt x="125" y="7354"/>
                    <a:pt x="776" y="8688"/>
                  </a:cubicBezTo>
                  <a:cubicBezTo>
                    <a:pt x="807" y="8750"/>
                    <a:pt x="838" y="8812"/>
                    <a:pt x="869" y="8874"/>
                  </a:cubicBezTo>
                  <a:cubicBezTo>
                    <a:pt x="900" y="8936"/>
                    <a:pt x="931" y="8998"/>
                    <a:pt x="962" y="9060"/>
                  </a:cubicBezTo>
                  <a:cubicBezTo>
                    <a:pt x="1854" y="10546"/>
                    <a:pt x="3427" y="11378"/>
                    <a:pt x="5048" y="11378"/>
                  </a:cubicBezTo>
                  <a:cubicBezTo>
                    <a:pt x="5796" y="11378"/>
                    <a:pt x="6554" y="11201"/>
                    <a:pt x="7259" y="10828"/>
                  </a:cubicBezTo>
                  <a:cubicBezTo>
                    <a:pt x="7787" y="10549"/>
                    <a:pt x="8221" y="10146"/>
                    <a:pt x="8562" y="9681"/>
                  </a:cubicBezTo>
                  <a:lnTo>
                    <a:pt x="13928" y="9681"/>
                  </a:lnTo>
                  <a:cubicBezTo>
                    <a:pt x="13990" y="9681"/>
                    <a:pt x="14052" y="9619"/>
                    <a:pt x="14052" y="9557"/>
                  </a:cubicBezTo>
                  <a:cubicBezTo>
                    <a:pt x="14146" y="8626"/>
                    <a:pt x="14146" y="7696"/>
                    <a:pt x="14052" y="6765"/>
                  </a:cubicBezTo>
                  <a:cubicBezTo>
                    <a:pt x="14052" y="6610"/>
                    <a:pt x="14021" y="6486"/>
                    <a:pt x="14021" y="6331"/>
                  </a:cubicBezTo>
                  <a:cubicBezTo>
                    <a:pt x="13897" y="5493"/>
                    <a:pt x="13680" y="4718"/>
                    <a:pt x="13308" y="3942"/>
                  </a:cubicBezTo>
                  <a:cubicBezTo>
                    <a:pt x="13153" y="3663"/>
                    <a:pt x="12998" y="3353"/>
                    <a:pt x="12812" y="3105"/>
                  </a:cubicBezTo>
                  <a:cubicBezTo>
                    <a:pt x="12719" y="2981"/>
                    <a:pt x="12657" y="2857"/>
                    <a:pt x="12564" y="2764"/>
                  </a:cubicBezTo>
                  <a:cubicBezTo>
                    <a:pt x="11571" y="1492"/>
                    <a:pt x="10175" y="592"/>
                    <a:pt x="8624" y="220"/>
                  </a:cubicBezTo>
                  <a:cubicBezTo>
                    <a:pt x="8500" y="189"/>
                    <a:pt x="8345" y="158"/>
                    <a:pt x="8221" y="127"/>
                  </a:cubicBezTo>
                  <a:cubicBezTo>
                    <a:pt x="7760" y="42"/>
                    <a:pt x="7300" y="0"/>
                    <a:pt x="6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3"/>
            <p:cNvSpPr/>
            <p:nvPr/>
          </p:nvSpPr>
          <p:spPr>
            <a:xfrm>
              <a:off x="5698424" y="2381053"/>
              <a:ext cx="103569" cy="65242"/>
            </a:xfrm>
            <a:custGeom>
              <a:avLst/>
              <a:gdLst/>
              <a:ahLst/>
              <a:cxnLst/>
              <a:rect l="l" t="t" r="r" b="b"/>
              <a:pathLst>
                <a:path w="3848" h="2424" extrusionOk="0">
                  <a:moveTo>
                    <a:pt x="63" y="1"/>
                  </a:moveTo>
                  <a:cubicBezTo>
                    <a:pt x="1" y="466"/>
                    <a:pt x="94" y="962"/>
                    <a:pt x="311" y="1397"/>
                  </a:cubicBezTo>
                  <a:cubicBezTo>
                    <a:pt x="657" y="2046"/>
                    <a:pt x="1336" y="2424"/>
                    <a:pt x="2042" y="2424"/>
                  </a:cubicBezTo>
                  <a:cubicBezTo>
                    <a:pt x="2347" y="2424"/>
                    <a:pt x="2657" y="2353"/>
                    <a:pt x="2948" y="2203"/>
                  </a:cubicBezTo>
                  <a:cubicBezTo>
                    <a:pt x="3537" y="1893"/>
                    <a:pt x="3847" y="1241"/>
                    <a:pt x="3754" y="559"/>
                  </a:cubicBezTo>
                  <a:lnTo>
                    <a:pt x="3754" y="559"/>
                  </a:lnTo>
                  <a:cubicBezTo>
                    <a:pt x="3661" y="1055"/>
                    <a:pt x="3351" y="1459"/>
                    <a:pt x="2948" y="1676"/>
                  </a:cubicBezTo>
                  <a:cubicBezTo>
                    <a:pt x="2649" y="1830"/>
                    <a:pt x="2329" y="1903"/>
                    <a:pt x="2016" y="1903"/>
                  </a:cubicBezTo>
                  <a:cubicBezTo>
                    <a:pt x="1320" y="1903"/>
                    <a:pt x="653" y="1542"/>
                    <a:pt x="311" y="900"/>
                  </a:cubicBezTo>
                  <a:cubicBezTo>
                    <a:pt x="187" y="621"/>
                    <a:pt x="94" y="311"/>
                    <a:pt x="63"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3"/>
            <p:cNvSpPr/>
            <p:nvPr/>
          </p:nvSpPr>
          <p:spPr>
            <a:xfrm>
              <a:off x="5609093" y="2364365"/>
              <a:ext cx="377402" cy="152796"/>
            </a:xfrm>
            <a:custGeom>
              <a:avLst/>
              <a:gdLst/>
              <a:ahLst/>
              <a:cxnLst/>
              <a:rect l="l" t="t" r="r" b="b"/>
              <a:pathLst>
                <a:path w="14022" h="5677" extrusionOk="0">
                  <a:moveTo>
                    <a:pt x="94" y="0"/>
                  </a:moveTo>
                  <a:lnTo>
                    <a:pt x="94" y="0"/>
                  </a:lnTo>
                  <a:cubicBezTo>
                    <a:pt x="1" y="1086"/>
                    <a:pt x="249" y="2172"/>
                    <a:pt x="745" y="3133"/>
                  </a:cubicBezTo>
                  <a:cubicBezTo>
                    <a:pt x="1607" y="4749"/>
                    <a:pt x="3247" y="5677"/>
                    <a:pt x="4948" y="5677"/>
                  </a:cubicBezTo>
                  <a:cubicBezTo>
                    <a:pt x="5696" y="5677"/>
                    <a:pt x="6456" y="5497"/>
                    <a:pt x="7166" y="5118"/>
                  </a:cubicBezTo>
                  <a:cubicBezTo>
                    <a:pt x="7694" y="4839"/>
                    <a:pt x="8128" y="4436"/>
                    <a:pt x="8469" y="3971"/>
                  </a:cubicBezTo>
                  <a:lnTo>
                    <a:pt x="13835" y="3971"/>
                  </a:lnTo>
                  <a:cubicBezTo>
                    <a:pt x="13897" y="3971"/>
                    <a:pt x="13959" y="3909"/>
                    <a:pt x="13959" y="3847"/>
                  </a:cubicBezTo>
                  <a:cubicBezTo>
                    <a:pt x="13959" y="3692"/>
                    <a:pt x="13990" y="3474"/>
                    <a:pt x="14021" y="3195"/>
                  </a:cubicBezTo>
                  <a:lnTo>
                    <a:pt x="8903" y="3195"/>
                  </a:lnTo>
                  <a:cubicBezTo>
                    <a:pt x="8345" y="3599"/>
                    <a:pt x="7756" y="4002"/>
                    <a:pt x="7166" y="4343"/>
                  </a:cubicBezTo>
                  <a:cubicBezTo>
                    <a:pt x="6455" y="4727"/>
                    <a:pt x="5688" y="4909"/>
                    <a:pt x="4932" y="4909"/>
                  </a:cubicBezTo>
                  <a:cubicBezTo>
                    <a:pt x="3245" y="4909"/>
                    <a:pt x="1611" y="4005"/>
                    <a:pt x="776" y="2420"/>
                  </a:cubicBezTo>
                  <a:cubicBezTo>
                    <a:pt x="373" y="1675"/>
                    <a:pt x="125" y="838"/>
                    <a:pt x="94"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3"/>
            <p:cNvSpPr/>
            <p:nvPr/>
          </p:nvSpPr>
          <p:spPr>
            <a:xfrm>
              <a:off x="5941386" y="2380218"/>
              <a:ext cx="43441" cy="19244"/>
            </a:xfrm>
            <a:custGeom>
              <a:avLst/>
              <a:gdLst/>
              <a:ahLst/>
              <a:cxnLst/>
              <a:rect l="l" t="t" r="r" b="b"/>
              <a:pathLst>
                <a:path w="1614" h="715" extrusionOk="0">
                  <a:moveTo>
                    <a:pt x="1551" y="1"/>
                  </a:moveTo>
                  <a:lnTo>
                    <a:pt x="187" y="311"/>
                  </a:lnTo>
                  <a:cubicBezTo>
                    <a:pt x="62" y="342"/>
                    <a:pt x="0" y="435"/>
                    <a:pt x="31" y="559"/>
                  </a:cubicBezTo>
                  <a:cubicBezTo>
                    <a:pt x="31" y="652"/>
                    <a:pt x="125" y="714"/>
                    <a:pt x="218" y="714"/>
                  </a:cubicBezTo>
                  <a:lnTo>
                    <a:pt x="280" y="714"/>
                  </a:lnTo>
                  <a:lnTo>
                    <a:pt x="1613" y="435"/>
                  </a:lnTo>
                  <a:cubicBezTo>
                    <a:pt x="1613" y="311"/>
                    <a:pt x="1582" y="156"/>
                    <a:pt x="1551" y="32"/>
                  </a:cubicBezTo>
                  <a:lnTo>
                    <a:pt x="1551" y="1"/>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3"/>
            <p:cNvSpPr/>
            <p:nvPr/>
          </p:nvSpPr>
          <p:spPr>
            <a:xfrm>
              <a:off x="5674228" y="2290214"/>
              <a:ext cx="227943" cy="180196"/>
            </a:xfrm>
            <a:custGeom>
              <a:avLst/>
              <a:gdLst/>
              <a:ahLst/>
              <a:cxnLst/>
              <a:rect l="l" t="t" r="r" b="b"/>
              <a:pathLst>
                <a:path w="8469" h="6695" extrusionOk="0">
                  <a:moveTo>
                    <a:pt x="2274" y="1"/>
                  </a:moveTo>
                  <a:cubicBezTo>
                    <a:pt x="2241" y="1"/>
                    <a:pt x="2206" y="8"/>
                    <a:pt x="2172" y="26"/>
                  </a:cubicBezTo>
                  <a:cubicBezTo>
                    <a:pt x="2079" y="57"/>
                    <a:pt x="2017" y="181"/>
                    <a:pt x="2079" y="305"/>
                  </a:cubicBezTo>
                  <a:lnTo>
                    <a:pt x="2451" y="1142"/>
                  </a:lnTo>
                  <a:cubicBezTo>
                    <a:pt x="2327" y="1204"/>
                    <a:pt x="2234" y="1235"/>
                    <a:pt x="2110" y="1297"/>
                  </a:cubicBezTo>
                  <a:cubicBezTo>
                    <a:pt x="1675" y="1546"/>
                    <a:pt x="1303" y="1887"/>
                    <a:pt x="1055" y="2321"/>
                  </a:cubicBezTo>
                  <a:lnTo>
                    <a:pt x="341" y="1980"/>
                  </a:lnTo>
                  <a:cubicBezTo>
                    <a:pt x="312" y="1973"/>
                    <a:pt x="283" y="1969"/>
                    <a:pt x="255" y="1969"/>
                  </a:cubicBezTo>
                  <a:cubicBezTo>
                    <a:pt x="164" y="1969"/>
                    <a:pt x="86" y="2009"/>
                    <a:pt x="62" y="2104"/>
                  </a:cubicBezTo>
                  <a:cubicBezTo>
                    <a:pt x="0" y="2197"/>
                    <a:pt x="62" y="2321"/>
                    <a:pt x="155" y="2383"/>
                  </a:cubicBezTo>
                  <a:lnTo>
                    <a:pt x="900" y="2693"/>
                  </a:lnTo>
                  <a:cubicBezTo>
                    <a:pt x="652" y="3314"/>
                    <a:pt x="652" y="4027"/>
                    <a:pt x="931" y="4647"/>
                  </a:cubicBezTo>
                  <a:lnTo>
                    <a:pt x="310" y="4896"/>
                  </a:lnTo>
                  <a:cubicBezTo>
                    <a:pt x="186" y="4927"/>
                    <a:pt x="124" y="5051"/>
                    <a:pt x="186" y="5144"/>
                  </a:cubicBezTo>
                  <a:cubicBezTo>
                    <a:pt x="186" y="5237"/>
                    <a:pt x="279" y="5299"/>
                    <a:pt x="372" y="5299"/>
                  </a:cubicBezTo>
                  <a:lnTo>
                    <a:pt x="435" y="5299"/>
                  </a:lnTo>
                  <a:lnTo>
                    <a:pt x="1117" y="5020"/>
                  </a:lnTo>
                  <a:cubicBezTo>
                    <a:pt x="1396" y="5454"/>
                    <a:pt x="1799" y="5764"/>
                    <a:pt x="2296" y="5919"/>
                  </a:cubicBezTo>
                  <a:cubicBezTo>
                    <a:pt x="2420" y="5950"/>
                    <a:pt x="2544" y="5981"/>
                    <a:pt x="2668" y="5981"/>
                  </a:cubicBezTo>
                  <a:lnTo>
                    <a:pt x="2668" y="6385"/>
                  </a:lnTo>
                  <a:cubicBezTo>
                    <a:pt x="2668" y="6524"/>
                    <a:pt x="2776" y="6594"/>
                    <a:pt x="2885" y="6594"/>
                  </a:cubicBezTo>
                  <a:cubicBezTo>
                    <a:pt x="2994" y="6594"/>
                    <a:pt x="3102" y="6524"/>
                    <a:pt x="3102" y="6385"/>
                  </a:cubicBezTo>
                  <a:lnTo>
                    <a:pt x="3102" y="5981"/>
                  </a:lnTo>
                  <a:cubicBezTo>
                    <a:pt x="3381" y="5981"/>
                    <a:pt x="3661" y="5888"/>
                    <a:pt x="3909" y="5764"/>
                  </a:cubicBezTo>
                  <a:cubicBezTo>
                    <a:pt x="4219" y="5578"/>
                    <a:pt x="4498" y="5299"/>
                    <a:pt x="4653" y="4989"/>
                  </a:cubicBezTo>
                  <a:lnTo>
                    <a:pt x="5149" y="5113"/>
                  </a:lnTo>
                  <a:lnTo>
                    <a:pt x="5212" y="5113"/>
                  </a:lnTo>
                  <a:cubicBezTo>
                    <a:pt x="5305" y="5113"/>
                    <a:pt x="5398" y="5051"/>
                    <a:pt x="5429" y="4958"/>
                  </a:cubicBezTo>
                  <a:cubicBezTo>
                    <a:pt x="5460" y="4834"/>
                    <a:pt x="5367" y="4741"/>
                    <a:pt x="5274" y="4710"/>
                  </a:cubicBezTo>
                  <a:lnTo>
                    <a:pt x="4808" y="4554"/>
                  </a:lnTo>
                  <a:cubicBezTo>
                    <a:pt x="4901" y="4151"/>
                    <a:pt x="4839" y="3717"/>
                    <a:pt x="4622" y="3345"/>
                  </a:cubicBezTo>
                  <a:cubicBezTo>
                    <a:pt x="4498" y="3128"/>
                    <a:pt x="4343" y="2972"/>
                    <a:pt x="4126" y="2848"/>
                  </a:cubicBezTo>
                  <a:lnTo>
                    <a:pt x="4281" y="2476"/>
                  </a:lnTo>
                  <a:cubicBezTo>
                    <a:pt x="4361" y="2316"/>
                    <a:pt x="4208" y="2182"/>
                    <a:pt x="4065" y="2182"/>
                  </a:cubicBezTo>
                  <a:cubicBezTo>
                    <a:pt x="3987" y="2182"/>
                    <a:pt x="3911" y="2222"/>
                    <a:pt x="3878" y="2321"/>
                  </a:cubicBezTo>
                  <a:lnTo>
                    <a:pt x="3754" y="2662"/>
                  </a:lnTo>
                  <a:cubicBezTo>
                    <a:pt x="3634" y="2632"/>
                    <a:pt x="3515" y="2619"/>
                    <a:pt x="3398" y="2619"/>
                  </a:cubicBezTo>
                  <a:cubicBezTo>
                    <a:pt x="3149" y="2619"/>
                    <a:pt x="2910" y="2681"/>
                    <a:pt x="2699" y="2786"/>
                  </a:cubicBezTo>
                  <a:cubicBezTo>
                    <a:pt x="2482" y="2910"/>
                    <a:pt x="2327" y="3066"/>
                    <a:pt x="2203" y="3283"/>
                  </a:cubicBezTo>
                  <a:cubicBezTo>
                    <a:pt x="2120" y="3448"/>
                    <a:pt x="2258" y="3600"/>
                    <a:pt x="2396" y="3600"/>
                  </a:cubicBezTo>
                  <a:cubicBezTo>
                    <a:pt x="2465" y="3600"/>
                    <a:pt x="2534" y="3562"/>
                    <a:pt x="2575" y="3469"/>
                  </a:cubicBezTo>
                  <a:cubicBezTo>
                    <a:pt x="2668" y="3345"/>
                    <a:pt x="2761" y="3221"/>
                    <a:pt x="2916" y="3159"/>
                  </a:cubicBezTo>
                  <a:cubicBezTo>
                    <a:pt x="3064" y="3085"/>
                    <a:pt x="3223" y="3049"/>
                    <a:pt x="3381" y="3049"/>
                  </a:cubicBezTo>
                  <a:cubicBezTo>
                    <a:pt x="3752" y="3049"/>
                    <a:pt x="4116" y="3245"/>
                    <a:pt x="4312" y="3593"/>
                  </a:cubicBezTo>
                  <a:cubicBezTo>
                    <a:pt x="4653" y="4244"/>
                    <a:pt x="4405" y="5051"/>
                    <a:pt x="3754" y="5392"/>
                  </a:cubicBezTo>
                  <a:cubicBezTo>
                    <a:pt x="3536" y="5485"/>
                    <a:pt x="3350" y="5547"/>
                    <a:pt x="3133" y="5578"/>
                  </a:cubicBezTo>
                  <a:lnTo>
                    <a:pt x="3133" y="5051"/>
                  </a:lnTo>
                  <a:cubicBezTo>
                    <a:pt x="3133" y="4911"/>
                    <a:pt x="3025" y="4841"/>
                    <a:pt x="2916" y="4841"/>
                  </a:cubicBezTo>
                  <a:cubicBezTo>
                    <a:pt x="2808" y="4841"/>
                    <a:pt x="2699" y="4911"/>
                    <a:pt x="2699" y="5051"/>
                  </a:cubicBezTo>
                  <a:lnTo>
                    <a:pt x="2699" y="5547"/>
                  </a:lnTo>
                  <a:cubicBezTo>
                    <a:pt x="2606" y="5547"/>
                    <a:pt x="2513" y="5516"/>
                    <a:pt x="2420" y="5485"/>
                  </a:cubicBezTo>
                  <a:cubicBezTo>
                    <a:pt x="1985" y="5361"/>
                    <a:pt x="1613" y="5051"/>
                    <a:pt x="1427" y="4647"/>
                  </a:cubicBezTo>
                  <a:cubicBezTo>
                    <a:pt x="838" y="3593"/>
                    <a:pt x="1241" y="2259"/>
                    <a:pt x="2327" y="1670"/>
                  </a:cubicBezTo>
                  <a:cubicBezTo>
                    <a:pt x="2746" y="1451"/>
                    <a:pt x="3194" y="1346"/>
                    <a:pt x="3635" y="1346"/>
                  </a:cubicBezTo>
                  <a:cubicBezTo>
                    <a:pt x="4632" y="1346"/>
                    <a:pt x="5595" y="1881"/>
                    <a:pt x="6111" y="2848"/>
                  </a:cubicBezTo>
                  <a:cubicBezTo>
                    <a:pt x="6576" y="3779"/>
                    <a:pt x="6669" y="4834"/>
                    <a:pt x="6390" y="5826"/>
                  </a:cubicBezTo>
                  <a:cubicBezTo>
                    <a:pt x="6297" y="6136"/>
                    <a:pt x="6204" y="6416"/>
                    <a:pt x="6049" y="6695"/>
                  </a:cubicBezTo>
                  <a:lnTo>
                    <a:pt x="6514" y="6695"/>
                  </a:lnTo>
                  <a:cubicBezTo>
                    <a:pt x="6638" y="6447"/>
                    <a:pt x="6731" y="6198"/>
                    <a:pt x="6793" y="5950"/>
                  </a:cubicBezTo>
                  <a:cubicBezTo>
                    <a:pt x="6887" y="5547"/>
                    <a:pt x="6949" y="5144"/>
                    <a:pt x="6949" y="4741"/>
                  </a:cubicBezTo>
                  <a:lnTo>
                    <a:pt x="8282" y="4461"/>
                  </a:lnTo>
                  <a:cubicBezTo>
                    <a:pt x="8406" y="4430"/>
                    <a:pt x="8469" y="4306"/>
                    <a:pt x="8469" y="4213"/>
                  </a:cubicBezTo>
                  <a:cubicBezTo>
                    <a:pt x="8438" y="4089"/>
                    <a:pt x="8313" y="4027"/>
                    <a:pt x="8220" y="4027"/>
                  </a:cubicBezTo>
                  <a:lnTo>
                    <a:pt x="8220" y="4058"/>
                  </a:lnTo>
                  <a:lnTo>
                    <a:pt x="6949" y="4306"/>
                  </a:lnTo>
                  <a:cubicBezTo>
                    <a:pt x="6918" y="3748"/>
                    <a:pt x="6762" y="3159"/>
                    <a:pt x="6483" y="2662"/>
                  </a:cubicBezTo>
                  <a:lnTo>
                    <a:pt x="6421" y="2538"/>
                  </a:lnTo>
                  <a:lnTo>
                    <a:pt x="7352" y="1980"/>
                  </a:lnTo>
                  <a:cubicBezTo>
                    <a:pt x="7559" y="1851"/>
                    <a:pt x="7442" y="1571"/>
                    <a:pt x="7254" y="1571"/>
                  </a:cubicBezTo>
                  <a:cubicBezTo>
                    <a:pt x="7217" y="1571"/>
                    <a:pt x="7176" y="1582"/>
                    <a:pt x="7135" y="1608"/>
                  </a:cubicBezTo>
                  <a:lnTo>
                    <a:pt x="6204" y="2166"/>
                  </a:lnTo>
                  <a:cubicBezTo>
                    <a:pt x="5832" y="1732"/>
                    <a:pt x="5367" y="1359"/>
                    <a:pt x="4808" y="1142"/>
                  </a:cubicBezTo>
                  <a:lnTo>
                    <a:pt x="5149" y="243"/>
                  </a:lnTo>
                  <a:cubicBezTo>
                    <a:pt x="5169" y="105"/>
                    <a:pt x="5052" y="5"/>
                    <a:pt x="4932" y="5"/>
                  </a:cubicBezTo>
                  <a:cubicBezTo>
                    <a:pt x="4862" y="5"/>
                    <a:pt x="4792" y="39"/>
                    <a:pt x="4746" y="119"/>
                  </a:cubicBezTo>
                  <a:lnTo>
                    <a:pt x="4405" y="1018"/>
                  </a:lnTo>
                  <a:cubicBezTo>
                    <a:pt x="4157" y="956"/>
                    <a:pt x="3901" y="925"/>
                    <a:pt x="3641" y="925"/>
                  </a:cubicBezTo>
                  <a:cubicBezTo>
                    <a:pt x="3381" y="925"/>
                    <a:pt x="3118" y="956"/>
                    <a:pt x="2854" y="1018"/>
                  </a:cubicBezTo>
                  <a:lnTo>
                    <a:pt x="2451" y="119"/>
                  </a:lnTo>
                  <a:cubicBezTo>
                    <a:pt x="2428" y="52"/>
                    <a:pt x="2358" y="1"/>
                    <a:pt x="227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3"/>
            <p:cNvSpPr/>
            <p:nvPr/>
          </p:nvSpPr>
          <p:spPr>
            <a:xfrm>
              <a:off x="5904647" y="2284212"/>
              <a:ext cx="46778" cy="30091"/>
            </a:xfrm>
            <a:custGeom>
              <a:avLst/>
              <a:gdLst/>
              <a:ahLst/>
              <a:cxnLst/>
              <a:rect l="l" t="t" r="r" b="b"/>
              <a:pathLst>
                <a:path w="1738" h="1118" extrusionOk="0">
                  <a:moveTo>
                    <a:pt x="1490" y="0"/>
                  </a:moveTo>
                  <a:lnTo>
                    <a:pt x="156" y="745"/>
                  </a:lnTo>
                  <a:cubicBezTo>
                    <a:pt x="32" y="776"/>
                    <a:pt x="1" y="900"/>
                    <a:pt x="63" y="1024"/>
                  </a:cubicBezTo>
                  <a:cubicBezTo>
                    <a:pt x="94" y="1086"/>
                    <a:pt x="156" y="1117"/>
                    <a:pt x="249" y="1117"/>
                  </a:cubicBezTo>
                  <a:cubicBezTo>
                    <a:pt x="280" y="1117"/>
                    <a:pt x="311" y="1117"/>
                    <a:pt x="342" y="1086"/>
                  </a:cubicBezTo>
                  <a:lnTo>
                    <a:pt x="1738" y="342"/>
                  </a:lnTo>
                  <a:cubicBezTo>
                    <a:pt x="1645" y="218"/>
                    <a:pt x="1583" y="125"/>
                    <a:pt x="1490"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3"/>
            <p:cNvSpPr/>
            <p:nvPr/>
          </p:nvSpPr>
          <p:spPr>
            <a:xfrm>
              <a:off x="5816985" y="2213238"/>
              <a:ext cx="21747" cy="36766"/>
            </a:xfrm>
            <a:custGeom>
              <a:avLst/>
              <a:gdLst/>
              <a:ahLst/>
              <a:cxnLst/>
              <a:rect l="l" t="t" r="r" b="b"/>
              <a:pathLst>
                <a:path w="808" h="1366" extrusionOk="0">
                  <a:moveTo>
                    <a:pt x="404" y="1"/>
                  </a:moveTo>
                  <a:lnTo>
                    <a:pt x="32" y="1087"/>
                  </a:lnTo>
                  <a:cubicBezTo>
                    <a:pt x="1" y="1180"/>
                    <a:pt x="63" y="1304"/>
                    <a:pt x="156" y="1335"/>
                  </a:cubicBezTo>
                  <a:lnTo>
                    <a:pt x="156" y="1366"/>
                  </a:lnTo>
                  <a:lnTo>
                    <a:pt x="218" y="1366"/>
                  </a:lnTo>
                  <a:cubicBezTo>
                    <a:pt x="311" y="1366"/>
                    <a:pt x="404" y="1304"/>
                    <a:pt x="435" y="1211"/>
                  </a:cubicBezTo>
                  <a:lnTo>
                    <a:pt x="807" y="94"/>
                  </a:lnTo>
                  <a:cubicBezTo>
                    <a:pt x="652" y="63"/>
                    <a:pt x="528" y="32"/>
                    <a:pt x="40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3"/>
            <p:cNvSpPr/>
            <p:nvPr/>
          </p:nvSpPr>
          <p:spPr>
            <a:xfrm>
              <a:off x="5697590" y="2228283"/>
              <a:ext cx="22582" cy="30064"/>
            </a:xfrm>
            <a:custGeom>
              <a:avLst/>
              <a:gdLst/>
              <a:ahLst/>
              <a:cxnLst/>
              <a:rect l="l" t="t" r="r" b="b"/>
              <a:pathLst>
                <a:path w="839" h="1117" extrusionOk="0">
                  <a:moveTo>
                    <a:pt x="404" y="0"/>
                  </a:moveTo>
                  <a:lnTo>
                    <a:pt x="1" y="155"/>
                  </a:lnTo>
                  <a:lnTo>
                    <a:pt x="404" y="993"/>
                  </a:lnTo>
                  <a:cubicBezTo>
                    <a:pt x="435" y="1086"/>
                    <a:pt x="528" y="1117"/>
                    <a:pt x="590" y="1117"/>
                  </a:cubicBezTo>
                  <a:lnTo>
                    <a:pt x="714" y="1117"/>
                  </a:lnTo>
                  <a:cubicBezTo>
                    <a:pt x="807" y="1055"/>
                    <a:pt x="838" y="931"/>
                    <a:pt x="807" y="807"/>
                  </a:cubicBezTo>
                  <a:lnTo>
                    <a:pt x="404"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3"/>
            <p:cNvSpPr/>
            <p:nvPr/>
          </p:nvSpPr>
          <p:spPr>
            <a:xfrm>
              <a:off x="5618271" y="2319283"/>
              <a:ext cx="30091" cy="20052"/>
            </a:xfrm>
            <a:custGeom>
              <a:avLst/>
              <a:gdLst/>
              <a:ahLst/>
              <a:cxnLst/>
              <a:rect l="l" t="t" r="r" b="b"/>
              <a:pathLst>
                <a:path w="1118" h="745" extrusionOk="0">
                  <a:moveTo>
                    <a:pt x="125" y="0"/>
                  </a:moveTo>
                  <a:cubicBezTo>
                    <a:pt x="63" y="124"/>
                    <a:pt x="32" y="248"/>
                    <a:pt x="1" y="373"/>
                  </a:cubicBezTo>
                  <a:lnTo>
                    <a:pt x="807" y="714"/>
                  </a:lnTo>
                  <a:lnTo>
                    <a:pt x="870" y="714"/>
                  </a:lnTo>
                  <a:lnTo>
                    <a:pt x="870" y="745"/>
                  </a:lnTo>
                  <a:cubicBezTo>
                    <a:pt x="963" y="745"/>
                    <a:pt x="1025" y="683"/>
                    <a:pt x="1056" y="590"/>
                  </a:cubicBezTo>
                  <a:cubicBezTo>
                    <a:pt x="1118" y="497"/>
                    <a:pt x="1056" y="373"/>
                    <a:pt x="932" y="342"/>
                  </a:cubicBezTo>
                  <a:lnTo>
                    <a:pt x="125"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3"/>
            <p:cNvSpPr/>
            <p:nvPr/>
          </p:nvSpPr>
          <p:spPr>
            <a:xfrm>
              <a:off x="5627476" y="2436148"/>
              <a:ext cx="29553" cy="17575"/>
            </a:xfrm>
            <a:custGeom>
              <a:avLst/>
              <a:gdLst/>
              <a:ahLst/>
              <a:cxnLst/>
              <a:rect l="l" t="t" r="r" b="b"/>
              <a:pathLst>
                <a:path w="1098" h="653" extrusionOk="0">
                  <a:moveTo>
                    <a:pt x="745" y="1"/>
                  </a:moveTo>
                  <a:lnTo>
                    <a:pt x="0" y="280"/>
                  </a:lnTo>
                  <a:cubicBezTo>
                    <a:pt x="31" y="342"/>
                    <a:pt x="62" y="404"/>
                    <a:pt x="93" y="466"/>
                  </a:cubicBezTo>
                  <a:cubicBezTo>
                    <a:pt x="124" y="528"/>
                    <a:pt x="155" y="621"/>
                    <a:pt x="186" y="652"/>
                  </a:cubicBezTo>
                  <a:lnTo>
                    <a:pt x="900" y="404"/>
                  </a:lnTo>
                  <a:cubicBezTo>
                    <a:pt x="1097" y="291"/>
                    <a:pt x="1012" y="24"/>
                    <a:pt x="808" y="24"/>
                  </a:cubicBezTo>
                  <a:cubicBezTo>
                    <a:pt x="788" y="24"/>
                    <a:pt x="767" y="26"/>
                    <a:pt x="745" y="32"/>
                  </a:cubicBezTo>
                  <a:lnTo>
                    <a:pt x="745" y="1"/>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3"/>
            <p:cNvSpPr/>
            <p:nvPr/>
          </p:nvSpPr>
          <p:spPr>
            <a:xfrm>
              <a:off x="5746844" y="2487932"/>
              <a:ext cx="10901" cy="28395"/>
            </a:xfrm>
            <a:custGeom>
              <a:avLst/>
              <a:gdLst/>
              <a:ahLst/>
              <a:cxnLst/>
              <a:rect l="l" t="t" r="r" b="b"/>
              <a:pathLst>
                <a:path w="405" h="1055" extrusionOk="0">
                  <a:moveTo>
                    <a:pt x="218" y="0"/>
                  </a:moveTo>
                  <a:cubicBezTo>
                    <a:pt x="94" y="0"/>
                    <a:pt x="1" y="93"/>
                    <a:pt x="1" y="217"/>
                  </a:cubicBezTo>
                  <a:lnTo>
                    <a:pt x="1" y="1055"/>
                  </a:lnTo>
                  <a:cubicBezTo>
                    <a:pt x="125" y="1055"/>
                    <a:pt x="280" y="1055"/>
                    <a:pt x="404" y="1024"/>
                  </a:cubicBezTo>
                  <a:lnTo>
                    <a:pt x="404" y="217"/>
                  </a:lnTo>
                  <a:cubicBezTo>
                    <a:pt x="404" y="93"/>
                    <a:pt x="311" y="0"/>
                    <a:pt x="218"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3"/>
            <p:cNvSpPr/>
            <p:nvPr/>
          </p:nvSpPr>
          <p:spPr>
            <a:xfrm>
              <a:off x="5837036" y="2450359"/>
              <a:ext cx="20052" cy="20052"/>
            </a:xfrm>
            <a:custGeom>
              <a:avLst/>
              <a:gdLst/>
              <a:ahLst/>
              <a:cxnLst/>
              <a:rect l="l" t="t" r="r" b="b"/>
              <a:pathLst>
                <a:path w="745" h="745" extrusionOk="0">
                  <a:moveTo>
                    <a:pt x="434" y="0"/>
                  </a:moveTo>
                  <a:lnTo>
                    <a:pt x="279" y="93"/>
                  </a:lnTo>
                  <a:cubicBezTo>
                    <a:pt x="186" y="310"/>
                    <a:pt x="124" y="528"/>
                    <a:pt x="0" y="745"/>
                  </a:cubicBezTo>
                  <a:lnTo>
                    <a:pt x="465" y="745"/>
                  </a:lnTo>
                  <a:cubicBezTo>
                    <a:pt x="589" y="497"/>
                    <a:pt x="682" y="248"/>
                    <a:pt x="744"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3"/>
            <p:cNvSpPr/>
            <p:nvPr/>
          </p:nvSpPr>
          <p:spPr>
            <a:xfrm>
              <a:off x="5746844" y="2495441"/>
              <a:ext cx="10901" cy="21720"/>
            </a:xfrm>
            <a:custGeom>
              <a:avLst/>
              <a:gdLst/>
              <a:ahLst/>
              <a:cxnLst/>
              <a:rect l="l" t="t" r="r" b="b"/>
              <a:pathLst>
                <a:path w="405" h="807" extrusionOk="0">
                  <a:moveTo>
                    <a:pt x="404" y="0"/>
                  </a:moveTo>
                  <a:cubicBezTo>
                    <a:pt x="280" y="0"/>
                    <a:pt x="125" y="31"/>
                    <a:pt x="1" y="31"/>
                  </a:cubicBezTo>
                  <a:lnTo>
                    <a:pt x="1" y="807"/>
                  </a:lnTo>
                  <a:cubicBezTo>
                    <a:pt x="125" y="807"/>
                    <a:pt x="280" y="807"/>
                    <a:pt x="404" y="776"/>
                  </a:cubicBezTo>
                  <a:lnTo>
                    <a:pt x="404"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73"/>
          <p:cNvGrpSpPr/>
          <p:nvPr/>
        </p:nvGrpSpPr>
        <p:grpSpPr>
          <a:xfrm>
            <a:off x="4789235" y="2539261"/>
            <a:ext cx="391586" cy="375222"/>
            <a:chOff x="4789235" y="2763272"/>
            <a:chExt cx="391586" cy="375222"/>
          </a:xfrm>
        </p:grpSpPr>
        <p:sp>
          <p:nvSpPr>
            <p:cNvPr id="1556" name="Google Shape;1556;p73"/>
            <p:cNvSpPr/>
            <p:nvPr/>
          </p:nvSpPr>
          <p:spPr>
            <a:xfrm>
              <a:off x="4789235" y="2763272"/>
              <a:ext cx="391586" cy="375222"/>
            </a:xfrm>
            <a:custGeom>
              <a:avLst/>
              <a:gdLst/>
              <a:ahLst/>
              <a:cxnLst/>
              <a:rect l="l" t="t" r="r" b="b"/>
              <a:pathLst>
                <a:path w="14549" h="13941" extrusionOk="0">
                  <a:moveTo>
                    <a:pt x="3094" y="0"/>
                  </a:moveTo>
                  <a:cubicBezTo>
                    <a:pt x="2634" y="0"/>
                    <a:pt x="2192" y="389"/>
                    <a:pt x="2172" y="1278"/>
                  </a:cubicBezTo>
                  <a:cubicBezTo>
                    <a:pt x="2141" y="1588"/>
                    <a:pt x="1893" y="1837"/>
                    <a:pt x="1583" y="1868"/>
                  </a:cubicBezTo>
                  <a:cubicBezTo>
                    <a:pt x="218" y="1899"/>
                    <a:pt x="1" y="2922"/>
                    <a:pt x="621" y="3481"/>
                  </a:cubicBezTo>
                  <a:cubicBezTo>
                    <a:pt x="873" y="3721"/>
                    <a:pt x="1166" y="3796"/>
                    <a:pt x="1437" y="3796"/>
                  </a:cubicBezTo>
                  <a:cubicBezTo>
                    <a:pt x="1900" y="3796"/>
                    <a:pt x="2296" y="3574"/>
                    <a:pt x="2296" y="3574"/>
                  </a:cubicBezTo>
                  <a:lnTo>
                    <a:pt x="10671" y="11949"/>
                  </a:lnTo>
                  <a:cubicBezTo>
                    <a:pt x="10671" y="11949"/>
                    <a:pt x="10113" y="12941"/>
                    <a:pt x="10764" y="13624"/>
                  </a:cubicBezTo>
                  <a:cubicBezTo>
                    <a:pt x="10959" y="13829"/>
                    <a:pt x="11210" y="13940"/>
                    <a:pt x="11457" y="13940"/>
                  </a:cubicBezTo>
                  <a:cubicBezTo>
                    <a:pt x="11919" y="13940"/>
                    <a:pt x="12368" y="13552"/>
                    <a:pt x="12409" y="12662"/>
                  </a:cubicBezTo>
                  <a:cubicBezTo>
                    <a:pt x="12409" y="12352"/>
                    <a:pt x="12657" y="12104"/>
                    <a:pt x="12967" y="12073"/>
                  </a:cubicBezTo>
                  <a:cubicBezTo>
                    <a:pt x="14332" y="12042"/>
                    <a:pt x="14549" y="11018"/>
                    <a:pt x="13928" y="10460"/>
                  </a:cubicBezTo>
                  <a:cubicBezTo>
                    <a:pt x="13677" y="10220"/>
                    <a:pt x="13384" y="10144"/>
                    <a:pt x="13113" y="10144"/>
                  </a:cubicBezTo>
                  <a:cubicBezTo>
                    <a:pt x="12649" y="10144"/>
                    <a:pt x="12253" y="10367"/>
                    <a:pt x="12253" y="10367"/>
                  </a:cubicBezTo>
                  <a:lnTo>
                    <a:pt x="3878" y="1992"/>
                  </a:lnTo>
                  <a:cubicBezTo>
                    <a:pt x="3878" y="1992"/>
                    <a:pt x="4437" y="999"/>
                    <a:pt x="3785" y="317"/>
                  </a:cubicBezTo>
                  <a:cubicBezTo>
                    <a:pt x="3591" y="111"/>
                    <a:pt x="3340" y="0"/>
                    <a:pt x="3094"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3"/>
            <p:cNvSpPr/>
            <p:nvPr/>
          </p:nvSpPr>
          <p:spPr>
            <a:xfrm>
              <a:off x="4793407" y="2821866"/>
              <a:ext cx="318970" cy="316090"/>
            </a:xfrm>
            <a:custGeom>
              <a:avLst/>
              <a:gdLst/>
              <a:ahLst/>
              <a:cxnLst/>
              <a:rect l="l" t="t" r="r" b="b"/>
              <a:pathLst>
                <a:path w="11851" h="11744" extrusionOk="0">
                  <a:moveTo>
                    <a:pt x="373" y="1"/>
                  </a:moveTo>
                  <a:lnTo>
                    <a:pt x="373" y="1"/>
                  </a:lnTo>
                  <a:cubicBezTo>
                    <a:pt x="1" y="373"/>
                    <a:pt x="32" y="962"/>
                    <a:pt x="435" y="1273"/>
                  </a:cubicBezTo>
                  <a:cubicBezTo>
                    <a:pt x="687" y="1513"/>
                    <a:pt x="980" y="1588"/>
                    <a:pt x="1251" y="1588"/>
                  </a:cubicBezTo>
                  <a:cubicBezTo>
                    <a:pt x="1714" y="1588"/>
                    <a:pt x="2110" y="1366"/>
                    <a:pt x="2110" y="1366"/>
                  </a:cubicBezTo>
                  <a:lnTo>
                    <a:pt x="10485" y="9741"/>
                  </a:lnTo>
                  <a:cubicBezTo>
                    <a:pt x="10485" y="9741"/>
                    <a:pt x="9958" y="10733"/>
                    <a:pt x="10578" y="11416"/>
                  </a:cubicBezTo>
                  <a:cubicBezTo>
                    <a:pt x="10746" y="11634"/>
                    <a:pt x="10996" y="11743"/>
                    <a:pt x="11249" y="11743"/>
                  </a:cubicBezTo>
                  <a:cubicBezTo>
                    <a:pt x="11463" y="11743"/>
                    <a:pt x="11680" y="11665"/>
                    <a:pt x="11850" y="11509"/>
                  </a:cubicBezTo>
                  <a:lnTo>
                    <a:pt x="11850" y="11509"/>
                  </a:lnTo>
                  <a:cubicBezTo>
                    <a:pt x="11802" y="11520"/>
                    <a:pt x="11753" y="11525"/>
                    <a:pt x="11705" y="11525"/>
                  </a:cubicBezTo>
                  <a:cubicBezTo>
                    <a:pt x="11477" y="11525"/>
                    <a:pt x="11259" y="11409"/>
                    <a:pt x="11106" y="11230"/>
                  </a:cubicBezTo>
                  <a:cubicBezTo>
                    <a:pt x="10765" y="10826"/>
                    <a:pt x="10796" y="10237"/>
                    <a:pt x="11137" y="9865"/>
                  </a:cubicBezTo>
                  <a:cubicBezTo>
                    <a:pt x="11168" y="9803"/>
                    <a:pt x="11168" y="9710"/>
                    <a:pt x="11137" y="9679"/>
                  </a:cubicBezTo>
                  <a:lnTo>
                    <a:pt x="2234" y="745"/>
                  </a:lnTo>
                  <a:cubicBezTo>
                    <a:pt x="2203" y="730"/>
                    <a:pt x="2164" y="722"/>
                    <a:pt x="2130" y="722"/>
                  </a:cubicBezTo>
                  <a:cubicBezTo>
                    <a:pt x="2095" y="722"/>
                    <a:pt x="2064" y="730"/>
                    <a:pt x="2048" y="745"/>
                  </a:cubicBezTo>
                  <a:cubicBezTo>
                    <a:pt x="1837" y="924"/>
                    <a:pt x="1576" y="1017"/>
                    <a:pt x="1316" y="1017"/>
                  </a:cubicBezTo>
                  <a:cubicBezTo>
                    <a:pt x="1080" y="1017"/>
                    <a:pt x="845" y="939"/>
                    <a:pt x="652" y="776"/>
                  </a:cubicBezTo>
                  <a:lnTo>
                    <a:pt x="621" y="745"/>
                  </a:lnTo>
                  <a:cubicBezTo>
                    <a:pt x="404" y="559"/>
                    <a:pt x="311" y="280"/>
                    <a:pt x="373"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3"/>
            <p:cNvSpPr/>
            <p:nvPr/>
          </p:nvSpPr>
          <p:spPr>
            <a:xfrm>
              <a:off x="4789235" y="2763272"/>
              <a:ext cx="391586" cy="375222"/>
            </a:xfrm>
            <a:custGeom>
              <a:avLst/>
              <a:gdLst/>
              <a:ahLst/>
              <a:cxnLst/>
              <a:rect l="l" t="t" r="r" b="b"/>
              <a:pathLst>
                <a:path w="14549" h="13941" extrusionOk="0">
                  <a:moveTo>
                    <a:pt x="11457" y="0"/>
                  </a:moveTo>
                  <a:cubicBezTo>
                    <a:pt x="11210" y="0"/>
                    <a:pt x="10959" y="111"/>
                    <a:pt x="10764" y="317"/>
                  </a:cubicBezTo>
                  <a:cubicBezTo>
                    <a:pt x="10113" y="999"/>
                    <a:pt x="10671" y="1992"/>
                    <a:pt x="10671" y="1992"/>
                  </a:cubicBezTo>
                  <a:lnTo>
                    <a:pt x="2296" y="10367"/>
                  </a:lnTo>
                  <a:cubicBezTo>
                    <a:pt x="2296" y="10367"/>
                    <a:pt x="1900" y="10144"/>
                    <a:pt x="1437" y="10144"/>
                  </a:cubicBezTo>
                  <a:cubicBezTo>
                    <a:pt x="1166" y="10144"/>
                    <a:pt x="873" y="10220"/>
                    <a:pt x="621" y="10460"/>
                  </a:cubicBezTo>
                  <a:cubicBezTo>
                    <a:pt x="1" y="11018"/>
                    <a:pt x="218" y="12042"/>
                    <a:pt x="1583" y="12073"/>
                  </a:cubicBezTo>
                  <a:cubicBezTo>
                    <a:pt x="1893" y="12104"/>
                    <a:pt x="2141" y="12352"/>
                    <a:pt x="2172" y="12662"/>
                  </a:cubicBezTo>
                  <a:cubicBezTo>
                    <a:pt x="2192" y="13552"/>
                    <a:pt x="2634" y="13940"/>
                    <a:pt x="3094" y="13940"/>
                  </a:cubicBezTo>
                  <a:cubicBezTo>
                    <a:pt x="3340" y="13940"/>
                    <a:pt x="3591" y="13829"/>
                    <a:pt x="3785" y="13624"/>
                  </a:cubicBezTo>
                  <a:cubicBezTo>
                    <a:pt x="4437" y="12941"/>
                    <a:pt x="3878" y="11949"/>
                    <a:pt x="3878" y="11949"/>
                  </a:cubicBezTo>
                  <a:lnTo>
                    <a:pt x="12253" y="3574"/>
                  </a:lnTo>
                  <a:cubicBezTo>
                    <a:pt x="12253" y="3574"/>
                    <a:pt x="12649" y="3796"/>
                    <a:pt x="13113" y="3796"/>
                  </a:cubicBezTo>
                  <a:cubicBezTo>
                    <a:pt x="13384" y="3796"/>
                    <a:pt x="13677" y="3721"/>
                    <a:pt x="13928" y="3481"/>
                  </a:cubicBezTo>
                  <a:cubicBezTo>
                    <a:pt x="14549" y="2922"/>
                    <a:pt x="14332" y="1899"/>
                    <a:pt x="12967" y="1868"/>
                  </a:cubicBezTo>
                  <a:cubicBezTo>
                    <a:pt x="12657" y="1837"/>
                    <a:pt x="12409" y="1588"/>
                    <a:pt x="12409" y="1278"/>
                  </a:cubicBezTo>
                  <a:cubicBezTo>
                    <a:pt x="12368" y="389"/>
                    <a:pt x="11919" y="0"/>
                    <a:pt x="11457"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3"/>
            <p:cNvSpPr/>
            <p:nvPr/>
          </p:nvSpPr>
          <p:spPr>
            <a:xfrm>
              <a:off x="4857707" y="2821866"/>
              <a:ext cx="318943" cy="316090"/>
            </a:xfrm>
            <a:custGeom>
              <a:avLst/>
              <a:gdLst/>
              <a:ahLst/>
              <a:cxnLst/>
              <a:rect l="l" t="t" r="r" b="b"/>
              <a:pathLst>
                <a:path w="11850" h="11744" extrusionOk="0">
                  <a:moveTo>
                    <a:pt x="11478" y="1"/>
                  </a:moveTo>
                  <a:cubicBezTo>
                    <a:pt x="11540" y="280"/>
                    <a:pt x="11446" y="559"/>
                    <a:pt x="11229" y="745"/>
                  </a:cubicBezTo>
                  <a:lnTo>
                    <a:pt x="11198" y="776"/>
                  </a:lnTo>
                  <a:cubicBezTo>
                    <a:pt x="11006" y="939"/>
                    <a:pt x="10771" y="1017"/>
                    <a:pt x="10534" y="1017"/>
                  </a:cubicBezTo>
                  <a:cubicBezTo>
                    <a:pt x="10275" y="1017"/>
                    <a:pt x="10013" y="924"/>
                    <a:pt x="9802" y="745"/>
                  </a:cubicBezTo>
                  <a:cubicBezTo>
                    <a:pt x="9787" y="730"/>
                    <a:pt x="9756" y="722"/>
                    <a:pt x="9721" y="722"/>
                  </a:cubicBezTo>
                  <a:cubicBezTo>
                    <a:pt x="9686" y="722"/>
                    <a:pt x="9647" y="730"/>
                    <a:pt x="9616" y="745"/>
                  </a:cubicBezTo>
                  <a:lnTo>
                    <a:pt x="714" y="9679"/>
                  </a:lnTo>
                  <a:cubicBezTo>
                    <a:pt x="683" y="9710"/>
                    <a:pt x="683" y="9803"/>
                    <a:pt x="714" y="9865"/>
                  </a:cubicBezTo>
                  <a:cubicBezTo>
                    <a:pt x="1055" y="10237"/>
                    <a:pt x="1086" y="10826"/>
                    <a:pt x="745" y="11230"/>
                  </a:cubicBezTo>
                  <a:cubicBezTo>
                    <a:pt x="591" y="11409"/>
                    <a:pt x="374" y="11525"/>
                    <a:pt x="146" y="11525"/>
                  </a:cubicBezTo>
                  <a:cubicBezTo>
                    <a:pt x="98" y="11525"/>
                    <a:pt x="49" y="11520"/>
                    <a:pt x="0" y="11509"/>
                  </a:cubicBezTo>
                  <a:lnTo>
                    <a:pt x="0" y="11509"/>
                  </a:lnTo>
                  <a:cubicBezTo>
                    <a:pt x="171" y="11665"/>
                    <a:pt x="387" y="11743"/>
                    <a:pt x="601" y="11743"/>
                  </a:cubicBezTo>
                  <a:cubicBezTo>
                    <a:pt x="854" y="11743"/>
                    <a:pt x="1104" y="11634"/>
                    <a:pt x="1272" y="11416"/>
                  </a:cubicBezTo>
                  <a:cubicBezTo>
                    <a:pt x="1893" y="10733"/>
                    <a:pt x="1365" y="9741"/>
                    <a:pt x="1365" y="9741"/>
                  </a:cubicBezTo>
                  <a:lnTo>
                    <a:pt x="9740" y="1366"/>
                  </a:lnTo>
                  <a:cubicBezTo>
                    <a:pt x="9740" y="1366"/>
                    <a:pt x="10136" y="1588"/>
                    <a:pt x="10600" y="1588"/>
                  </a:cubicBezTo>
                  <a:cubicBezTo>
                    <a:pt x="10871" y="1588"/>
                    <a:pt x="11164" y="1513"/>
                    <a:pt x="11415" y="1273"/>
                  </a:cubicBezTo>
                  <a:cubicBezTo>
                    <a:pt x="11819" y="962"/>
                    <a:pt x="11850" y="373"/>
                    <a:pt x="11478"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3"/>
          <p:cNvGrpSpPr/>
          <p:nvPr/>
        </p:nvGrpSpPr>
        <p:grpSpPr>
          <a:xfrm>
            <a:off x="6378862" y="1944790"/>
            <a:ext cx="412472" cy="375922"/>
            <a:chOff x="6378862" y="2167967"/>
            <a:chExt cx="412472" cy="375922"/>
          </a:xfrm>
        </p:grpSpPr>
        <p:sp>
          <p:nvSpPr>
            <p:cNvPr id="1561" name="Google Shape;1561;p73"/>
            <p:cNvSpPr/>
            <p:nvPr/>
          </p:nvSpPr>
          <p:spPr>
            <a:xfrm>
              <a:off x="6453175" y="2361028"/>
              <a:ext cx="151128" cy="153146"/>
            </a:xfrm>
            <a:custGeom>
              <a:avLst/>
              <a:gdLst/>
              <a:ahLst/>
              <a:cxnLst/>
              <a:rect l="l" t="t" r="r" b="b"/>
              <a:pathLst>
                <a:path w="5615" h="5690" extrusionOk="0">
                  <a:moveTo>
                    <a:pt x="3692" y="0"/>
                  </a:moveTo>
                  <a:lnTo>
                    <a:pt x="2637" y="590"/>
                  </a:lnTo>
                  <a:lnTo>
                    <a:pt x="1520" y="31"/>
                  </a:lnTo>
                  <a:cubicBezTo>
                    <a:pt x="1505" y="16"/>
                    <a:pt x="1481" y="8"/>
                    <a:pt x="1454" y="8"/>
                  </a:cubicBezTo>
                  <a:cubicBezTo>
                    <a:pt x="1427" y="8"/>
                    <a:pt x="1396" y="16"/>
                    <a:pt x="1365" y="31"/>
                  </a:cubicBezTo>
                  <a:lnTo>
                    <a:pt x="62" y="1303"/>
                  </a:lnTo>
                  <a:cubicBezTo>
                    <a:pt x="31" y="1334"/>
                    <a:pt x="0" y="1396"/>
                    <a:pt x="31" y="1458"/>
                  </a:cubicBezTo>
                  <a:lnTo>
                    <a:pt x="342" y="2265"/>
                  </a:lnTo>
                  <a:cubicBezTo>
                    <a:pt x="342" y="2296"/>
                    <a:pt x="342" y="2327"/>
                    <a:pt x="342" y="2358"/>
                  </a:cubicBezTo>
                  <a:lnTo>
                    <a:pt x="0" y="3319"/>
                  </a:lnTo>
                  <a:cubicBezTo>
                    <a:pt x="0" y="3350"/>
                    <a:pt x="0" y="3381"/>
                    <a:pt x="0" y="3412"/>
                  </a:cubicBezTo>
                  <a:lnTo>
                    <a:pt x="745" y="4932"/>
                  </a:lnTo>
                  <a:cubicBezTo>
                    <a:pt x="776" y="4963"/>
                    <a:pt x="807" y="4994"/>
                    <a:pt x="838" y="4994"/>
                  </a:cubicBezTo>
                  <a:lnTo>
                    <a:pt x="2637" y="5677"/>
                  </a:lnTo>
                  <a:cubicBezTo>
                    <a:pt x="2655" y="5686"/>
                    <a:pt x="2673" y="5690"/>
                    <a:pt x="2691" y="5690"/>
                  </a:cubicBezTo>
                  <a:cubicBezTo>
                    <a:pt x="2733" y="5690"/>
                    <a:pt x="2770" y="5668"/>
                    <a:pt x="2792" y="5646"/>
                  </a:cubicBezTo>
                  <a:lnTo>
                    <a:pt x="3630" y="4560"/>
                  </a:lnTo>
                  <a:lnTo>
                    <a:pt x="4281" y="4746"/>
                  </a:lnTo>
                  <a:lnTo>
                    <a:pt x="4374" y="4746"/>
                  </a:lnTo>
                  <a:lnTo>
                    <a:pt x="5553" y="4126"/>
                  </a:lnTo>
                  <a:cubicBezTo>
                    <a:pt x="5584" y="4095"/>
                    <a:pt x="5615" y="4033"/>
                    <a:pt x="5615" y="4002"/>
                  </a:cubicBezTo>
                  <a:lnTo>
                    <a:pt x="5615" y="2575"/>
                  </a:lnTo>
                  <a:cubicBezTo>
                    <a:pt x="5615" y="2544"/>
                    <a:pt x="5615" y="2513"/>
                    <a:pt x="5584" y="2482"/>
                  </a:cubicBezTo>
                  <a:lnTo>
                    <a:pt x="4901" y="1768"/>
                  </a:lnTo>
                  <a:cubicBezTo>
                    <a:pt x="4901" y="1737"/>
                    <a:pt x="4870" y="1706"/>
                    <a:pt x="4870" y="1675"/>
                  </a:cubicBezTo>
                  <a:lnTo>
                    <a:pt x="4870" y="745"/>
                  </a:lnTo>
                  <a:cubicBezTo>
                    <a:pt x="4870" y="714"/>
                    <a:pt x="4839" y="683"/>
                    <a:pt x="4808" y="652"/>
                  </a:cubicBezTo>
                  <a:lnTo>
                    <a:pt x="3816" y="0"/>
                  </a:ln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3"/>
            <p:cNvSpPr/>
            <p:nvPr/>
          </p:nvSpPr>
          <p:spPr>
            <a:xfrm>
              <a:off x="6479874" y="2361243"/>
              <a:ext cx="44275" cy="33213"/>
            </a:xfrm>
            <a:custGeom>
              <a:avLst/>
              <a:gdLst/>
              <a:ahLst/>
              <a:cxnLst/>
              <a:rect l="l" t="t" r="r" b="b"/>
              <a:pathLst>
                <a:path w="1645" h="1234" extrusionOk="0">
                  <a:moveTo>
                    <a:pt x="462" y="0"/>
                  </a:moveTo>
                  <a:cubicBezTo>
                    <a:pt x="435" y="0"/>
                    <a:pt x="404" y="8"/>
                    <a:pt x="373" y="23"/>
                  </a:cubicBezTo>
                  <a:lnTo>
                    <a:pt x="1" y="427"/>
                  </a:lnTo>
                  <a:lnTo>
                    <a:pt x="1583" y="1233"/>
                  </a:lnTo>
                  <a:lnTo>
                    <a:pt x="1645" y="582"/>
                  </a:lnTo>
                  <a:lnTo>
                    <a:pt x="528" y="23"/>
                  </a:lnTo>
                  <a:cubicBezTo>
                    <a:pt x="513" y="8"/>
                    <a:pt x="489" y="0"/>
                    <a:pt x="462"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3"/>
            <p:cNvSpPr/>
            <p:nvPr/>
          </p:nvSpPr>
          <p:spPr>
            <a:xfrm>
              <a:off x="6514110" y="2479561"/>
              <a:ext cx="36766" cy="34613"/>
            </a:xfrm>
            <a:custGeom>
              <a:avLst/>
              <a:gdLst/>
              <a:ahLst/>
              <a:cxnLst/>
              <a:rect l="l" t="t" r="r" b="b"/>
              <a:pathLst>
                <a:path w="1366" h="1286" extrusionOk="0">
                  <a:moveTo>
                    <a:pt x="931" y="1"/>
                  </a:moveTo>
                  <a:lnTo>
                    <a:pt x="1" y="1149"/>
                  </a:lnTo>
                  <a:lnTo>
                    <a:pt x="373" y="1273"/>
                  </a:lnTo>
                  <a:cubicBezTo>
                    <a:pt x="391" y="1282"/>
                    <a:pt x="409" y="1286"/>
                    <a:pt x="427" y="1286"/>
                  </a:cubicBezTo>
                  <a:cubicBezTo>
                    <a:pt x="469" y="1286"/>
                    <a:pt x="506" y="1264"/>
                    <a:pt x="528" y="1242"/>
                  </a:cubicBezTo>
                  <a:lnTo>
                    <a:pt x="1366" y="187"/>
                  </a:lnTo>
                  <a:lnTo>
                    <a:pt x="931" y="1"/>
                  </a:ln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3"/>
            <p:cNvSpPr/>
            <p:nvPr/>
          </p:nvSpPr>
          <p:spPr>
            <a:xfrm>
              <a:off x="6536665" y="2361243"/>
              <a:ext cx="68472" cy="120875"/>
            </a:xfrm>
            <a:custGeom>
              <a:avLst/>
              <a:gdLst/>
              <a:ahLst/>
              <a:cxnLst/>
              <a:rect l="l" t="t" r="r" b="b"/>
              <a:pathLst>
                <a:path w="2544" h="4491" extrusionOk="0">
                  <a:moveTo>
                    <a:pt x="652" y="0"/>
                  </a:moveTo>
                  <a:cubicBezTo>
                    <a:pt x="628" y="0"/>
                    <a:pt x="605" y="8"/>
                    <a:pt x="590" y="23"/>
                  </a:cubicBezTo>
                  <a:lnTo>
                    <a:pt x="0" y="333"/>
                  </a:lnTo>
                  <a:lnTo>
                    <a:pt x="962" y="954"/>
                  </a:lnTo>
                  <a:lnTo>
                    <a:pt x="993" y="1977"/>
                  </a:lnTo>
                  <a:lnTo>
                    <a:pt x="1737" y="2784"/>
                  </a:lnTo>
                  <a:lnTo>
                    <a:pt x="1737" y="4490"/>
                  </a:lnTo>
                  <a:lnTo>
                    <a:pt x="2482" y="4118"/>
                  </a:lnTo>
                  <a:cubicBezTo>
                    <a:pt x="2513" y="4087"/>
                    <a:pt x="2544" y="4056"/>
                    <a:pt x="2544" y="3994"/>
                  </a:cubicBezTo>
                  <a:lnTo>
                    <a:pt x="2544" y="2567"/>
                  </a:lnTo>
                  <a:cubicBezTo>
                    <a:pt x="2544" y="2536"/>
                    <a:pt x="2513" y="2505"/>
                    <a:pt x="2513" y="2474"/>
                  </a:cubicBezTo>
                  <a:lnTo>
                    <a:pt x="1799" y="1760"/>
                  </a:lnTo>
                  <a:cubicBezTo>
                    <a:pt x="1799" y="1729"/>
                    <a:pt x="1768" y="1698"/>
                    <a:pt x="1768" y="1667"/>
                  </a:cubicBezTo>
                  <a:lnTo>
                    <a:pt x="1768" y="768"/>
                  </a:lnTo>
                  <a:cubicBezTo>
                    <a:pt x="1768" y="706"/>
                    <a:pt x="1737" y="675"/>
                    <a:pt x="1706" y="644"/>
                  </a:cubicBezTo>
                  <a:lnTo>
                    <a:pt x="714" y="23"/>
                  </a:lnTo>
                  <a:cubicBezTo>
                    <a:pt x="698" y="8"/>
                    <a:pt x="675" y="0"/>
                    <a:pt x="652"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3"/>
            <p:cNvSpPr/>
            <p:nvPr/>
          </p:nvSpPr>
          <p:spPr>
            <a:xfrm>
              <a:off x="6561696" y="2167967"/>
              <a:ext cx="161167" cy="160521"/>
            </a:xfrm>
            <a:custGeom>
              <a:avLst/>
              <a:gdLst/>
              <a:ahLst/>
              <a:cxnLst/>
              <a:rect l="l" t="t" r="r" b="b"/>
              <a:pathLst>
                <a:path w="5988" h="5964" extrusionOk="0">
                  <a:moveTo>
                    <a:pt x="5774" y="0"/>
                  </a:moveTo>
                  <a:cubicBezTo>
                    <a:pt x="5724" y="0"/>
                    <a:pt x="5677" y="23"/>
                    <a:pt x="5646" y="70"/>
                  </a:cubicBezTo>
                  <a:lnTo>
                    <a:pt x="94" y="5622"/>
                  </a:lnTo>
                  <a:cubicBezTo>
                    <a:pt x="1" y="5684"/>
                    <a:pt x="1" y="5839"/>
                    <a:pt x="94" y="5901"/>
                  </a:cubicBezTo>
                  <a:cubicBezTo>
                    <a:pt x="125" y="5932"/>
                    <a:pt x="187" y="5964"/>
                    <a:pt x="218" y="5964"/>
                  </a:cubicBezTo>
                  <a:cubicBezTo>
                    <a:pt x="280" y="5964"/>
                    <a:pt x="342" y="5932"/>
                    <a:pt x="373" y="5901"/>
                  </a:cubicBezTo>
                  <a:lnTo>
                    <a:pt x="5925" y="349"/>
                  </a:lnTo>
                  <a:cubicBezTo>
                    <a:pt x="5988" y="287"/>
                    <a:pt x="5988" y="132"/>
                    <a:pt x="5925" y="70"/>
                  </a:cubicBezTo>
                  <a:cubicBezTo>
                    <a:pt x="5879" y="23"/>
                    <a:pt x="5825" y="0"/>
                    <a:pt x="5774"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3"/>
            <p:cNvSpPr/>
            <p:nvPr/>
          </p:nvSpPr>
          <p:spPr>
            <a:xfrm>
              <a:off x="6629333" y="2236196"/>
              <a:ext cx="162001" cy="160763"/>
            </a:xfrm>
            <a:custGeom>
              <a:avLst/>
              <a:gdLst/>
              <a:ahLst/>
              <a:cxnLst/>
              <a:rect l="l" t="t" r="r" b="b"/>
              <a:pathLst>
                <a:path w="6019" h="5973" extrusionOk="0">
                  <a:moveTo>
                    <a:pt x="5785" y="1"/>
                  </a:moveTo>
                  <a:cubicBezTo>
                    <a:pt x="5731" y="1"/>
                    <a:pt x="5677" y="16"/>
                    <a:pt x="5646" y="47"/>
                  </a:cubicBezTo>
                  <a:lnTo>
                    <a:pt x="93" y="5631"/>
                  </a:lnTo>
                  <a:cubicBezTo>
                    <a:pt x="0" y="5693"/>
                    <a:pt x="0" y="5817"/>
                    <a:pt x="93" y="5910"/>
                  </a:cubicBezTo>
                  <a:cubicBezTo>
                    <a:pt x="124" y="5941"/>
                    <a:pt x="186" y="5972"/>
                    <a:pt x="249" y="5972"/>
                  </a:cubicBezTo>
                  <a:cubicBezTo>
                    <a:pt x="280" y="5972"/>
                    <a:pt x="342" y="5941"/>
                    <a:pt x="373" y="5910"/>
                  </a:cubicBezTo>
                  <a:lnTo>
                    <a:pt x="5925" y="358"/>
                  </a:lnTo>
                  <a:cubicBezTo>
                    <a:pt x="6018" y="265"/>
                    <a:pt x="6018" y="140"/>
                    <a:pt x="5925" y="47"/>
                  </a:cubicBezTo>
                  <a:cubicBezTo>
                    <a:pt x="5894" y="16"/>
                    <a:pt x="5840" y="1"/>
                    <a:pt x="5785"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3"/>
            <p:cNvSpPr/>
            <p:nvPr/>
          </p:nvSpPr>
          <p:spPr>
            <a:xfrm>
              <a:off x="6703646" y="2178221"/>
              <a:ext cx="79022" cy="75954"/>
            </a:xfrm>
            <a:custGeom>
              <a:avLst/>
              <a:gdLst/>
              <a:ahLst/>
              <a:cxnLst/>
              <a:rect l="l" t="t" r="r" b="b"/>
              <a:pathLst>
                <a:path w="2936" h="2822" extrusionOk="0">
                  <a:moveTo>
                    <a:pt x="2635" y="0"/>
                  </a:moveTo>
                  <a:cubicBezTo>
                    <a:pt x="2585" y="0"/>
                    <a:pt x="2532" y="18"/>
                    <a:pt x="2482" y="61"/>
                  </a:cubicBezTo>
                  <a:lnTo>
                    <a:pt x="93" y="2481"/>
                  </a:lnTo>
                  <a:cubicBezTo>
                    <a:pt x="0" y="2543"/>
                    <a:pt x="0" y="2698"/>
                    <a:pt x="93" y="2760"/>
                  </a:cubicBezTo>
                  <a:cubicBezTo>
                    <a:pt x="124" y="2791"/>
                    <a:pt x="186" y="2822"/>
                    <a:pt x="217" y="2822"/>
                  </a:cubicBezTo>
                  <a:cubicBezTo>
                    <a:pt x="279" y="2822"/>
                    <a:pt x="341" y="2791"/>
                    <a:pt x="372" y="2760"/>
                  </a:cubicBezTo>
                  <a:lnTo>
                    <a:pt x="2792" y="371"/>
                  </a:lnTo>
                  <a:cubicBezTo>
                    <a:pt x="2935" y="204"/>
                    <a:pt x="2803" y="0"/>
                    <a:pt x="2635"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3"/>
            <p:cNvSpPr/>
            <p:nvPr/>
          </p:nvSpPr>
          <p:spPr>
            <a:xfrm>
              <a:off x="6617652" y="2258132"/>
              <a:ext cx="83517" cy="82037"/>
            </a:xfrm>
            <a:custGeom>
              <a:avLst/>
              <a:gdLst/>
              <a:ahLst/>
              <a:cxnLst/>
              <a:rect l="l" t="t" r="r" b="b"/>
              <a:pathLst>
                <a:path w="3103" h="3048" extrusionOk="0">
                  <a:moveTo>
                    <a:pt x="2858" y="0"/>
                  </a:moveTo>
                  <a:cubicBezTo>
                    <a:pt x="2807" y="0"/>
                    <a:pt x="2761" y="23"/>
                    <a:pt x="2730" y="70"/>
                  </a:cubicBezTo>
                  <a:lnTo>
                    <a:pt x="93" y="2707"/>
                  </a:lnTo>
                  <a:cubicBezTo>
                    <a:pt x="0" y="2769"/>
                    <a:pt x="0" y="2893"/>
                    <a:pt x="93" y="2986"/>
                  </a:cubicBezTo>
                  <a:cubicBezTo>
                    <a:pt x="124" y="3017"/>
                    <a:pt x="186" y="3048"/>
                    <a:pt x="248" y="3048"/>
                  </a:cubicBezTo>
                  <a:cubicBezTo>
                    <a:pt x="279" y="3048"/>
                    <a:pt x="341" y="3017"/>
                    <a:pt x="372" y="2986"/>
                  </a:cubicBezTo>
                  <a:lnTo>
                    <a:pt x="3009" y="349"/>
                  </a:lnTo>
                  <a:cubicBezTo>
                    <a:pt x="3102" y="287"/>
                    <a:pt x="3102" y="163"/>
                    <a:pt x="3009" y="70"/>
                  </a:cubicBezTo>
                  <a:cubicBezTo>
                    <a:pt x="2962" y="23"/>
                    <a:pt x="2908" y="0"/>
                    <a:pt x="285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3"/>
            <p:cNvSpPr/>
            <p:nvPr/>
          </p:nvSpPr>
          <p:spPr>
            <a:xfrm>
              <a:off x="6501406" y="2466131"/>
              <a:ext cx="50304" cy="27669"/>
            </a:xfrm>
            <a:custGeom>
              <a:avLst/>
              <a:gdLst/>
              <a:ahLst/>
              <a:cxnLst/>
              <a:rect l="l" t="t" r="r" b="b"/>
              <a:pathLst>
                <a:path w="1869" h="1028" extrusionOk="0">
                  <a:moveTo>
                    <a:pt x="699" y="1"/>
                  </a:moveTo>
                  <a:cubicBezTo>
                    <a:pt x="635" y="1"/>
                    <a:pt x="573" y="27"/>
                    <a:pt x="535" y="66"/>
                  </a:cubicBezTo>
                  <a:lnTo>
                    <a:pt x="163" y="531"/>
                  </a:lnTo>
                  <a:cubicBezTo>
                    <a:pt x="1" y="693"/>
                    <a:pt x="149" y="889"/>
                    <a:pt x="312" y="889"/>
                  </a:cubicBezTo>
                  <a:cubicBezTo>
                    <a:pt x="367" y="889"/>
                    <a:pt x="425" y="866"/>
                    <a:pt x="473" y="810"/>
                  </a:cubicBezTo>
                  <a:lnTo>
                    <a:pt x="752" y="500"/>
                  </a:lnTo>
                  <a:lnTo>
                    <a:pt x="1589" y="1027"/>
                  </a:lnTo>
                  <a:lnTo>
                    <a:pt x="1869" y="655"/>
                  </a:lnTo>
                  <a:lnTo>
                    <a:pt x="814" y="35"/>
                  </a:lnTo>
                  <a:cubicBezTo>
                    <a:pt x="778" y="11"/>
                    <a:pt x="738" y="1"/>
                    <a:pt x="699"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3"/>
            <p:cNvSpPr/>
            <p:nvPr/>
          </p:nvSpPr>
          <p:spPr>
            <a:xfrm>
              <a:off x="6514945" y="2373543"/>
              <a:ext cx="26754" cy="40938"/>
            </a:xfrm>
            <a:custGeom>
              <a:avLst/>
              <a:gdLst/>
              <a:ahLst/>
              <a:cxnLst/>
              <a:rect l="l" t="t" r="r" b="b"/>
              <a:pathLst>
                <a:path w="994" h="1521" extrusionOk="0">
                  <a:moveTo>
                    <a:pt x="590" y="1"/>
                  </a:moveTo>
                  <a:lnTo>
                    <a:pt x="342" y="125"/>
                  </a:lnTo>
                  <a:lnTo>
                    <a:pt x="125" y="32"/>
                  </a:lnTo>
                  <a:lnTo>
                    <a:pt x="32" y="931"/>
                  </a:lnTo>
                  <a:cubicBezTo>
                    <a:pt x="1" y="1024"/>
                    <a:pt x="32" y="1117"/>
                    <a:pt x="125" y="1148"/>
                  </a:cubicBezTo>
                  <a:lnTo>
                    <a:pt x="621" y="1489"/>
                  </a:lnTo>
                  <a:cubicBezTo>
                    <a:pt x="652" y="1520"/>
                    <a:pt x="683" y="1520"/>
                    <a:pt x="745" y="1520"/>
                  </a:cubicBezTo>
                  <a:cubicBezTo>
                    <a:pt x="807" y="1520"/>
                    <a:pt x="900" y="1489"/>
                    <a:pt x="931" y="1427"/>
                  </a:cubicBezTo>
                  <a:cubicBezTo>
                    <a:pt x="993" y="1334"/>
                    <a:pt x="962" y="1179"/>
                    <a:pt x="869" y="1117"/>
                  </a:cubicBezTo>
                  <a:lnTo>
                    <a:pt x="466" y="869"/>
                  </a:lnTo>
                  <a:lnTo>
                    <a:pt x="590" y="1"/>
                  </a:ln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3"/>
            <p:cNvSpPr/>
            <p:nvPr/>
          </p:nvSpPr>
          <p:spPr>
            <a:xfrm>
              <a:off x="6378862" y="2176310"/>
              <a:ext cx="404102" cy="367578"/>
            </a:xfrm>
            <a:custGeom>
              <a:avLst/>
              <a:gdLst/>
              <a:ahLst/>
              <a:cxnLst/>
              <a:rect l="l" t="t" r="r" b="b"/>
              <a:pathLst>
                <a:path w="15014" h="13657" extrusionOk="0">
                  <a:moveTo>
                    <a:pt x="9508" y="0"/>
                  </a:moveTo>
                  <a:cubicBezTo>
                    <a:pt x="9454" y="0"/>
                    <a:pt x="9399" y="24"/>
                    <a:pt x="9368" y="70"/>
                  </a:cubicBezTo>
                  <a:lnTo>
                    <a:pt x="2513" y="6925"/>
                  </a:lnTo>
                  <a:cubicBezTo>
                    <a:pt x="1" y="9407"/>
                    <a:pt x="1769" y="13656"/>
                    <a:pt x="5274" y="13656"/>
                  </a:cubicBezTo>
                  <a:cubicBezTo>
                    <a:pt x="6329" y="13656"/>
                    <a:pt x="7321" y="13253"/>
                    <a:pt x="8066" y="12509"/>
                  </a:cubicBezTo>
                  <a:lnTo>
                    <a:pt x="14952" y="5622"/>
                  </a:lnTo>
                  <a:cubicBezTo>
                    <a:pt x="15014" y="5560"/>
                    <a:pt x="15014" y="5436"/>
                    <a:pt x="14952" y="5343"/>
                  </a:cubicBezTo>
                  <a:cubicBezTo>
                    <a:pt x="14905" y="5312"/>
                    <a:pt x="14851" y="5297"/>
                    <a:pt x="14801" y="5297"/>
                  </a:cubicBezTo>
                  <a:cubicBezTo>
                    <a:pt x="14750" y="5297"/>
                    <a:pt x="14704" y="5312"/>
                    <a:pt x="14673" y="5343"/>
                  </a:cubicBezTo>
                  <a:lnTo>
                    <a:pt x="7786" y="12199"/>
                  </a:lnTo>
                  <a:cubicBezTo>
                    <a:pt x="7093" y="12924"/>
                    <a:pt x="6167" y="13288"/>
                    <a:pt x="5240" y="13288"/>
                  </a:cubicBezTo>
                  <a:cubicBezTo>
                    <a:pt x="4344" y="13288"/>
                    <a:pt x="3448" y="12947"/>
                    <a:pt x="2761" y="12261"/>
                  </a:cubicBezTo>
                  <a:cubicBezTo>
                    <a:pt x="1334" y="10865"/>
                    <a:pt x="1365" y="8569"/>
                    <a:pt x="2792" y="7204"/>
                  </a:cubicBezTo>
                  <a:lnTo>
                    <a:pt x="9648" y="349"/>
                  </a:lnTo>
                  <a:cubicBezTo>
                    <a:pt x="9741" y="256"/>
                    <a:pt x="9741" y="132"/>
                    <a:pt x="9648" y="70"/>
                  </a:cubicBezTo>
                  <a:cubicBezTo>
                    <a:pt x="9617" y="24"/>
                    <a:pt x="9562" y="0"/>
                    <a:pt x="950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73"/>
          <p:cNvGrpSpPr/>
          <p:nvPr/>
        </p:nvGrpSpPr>
        <p:grpSpPr>
          <a:xfrm>
            <a:off x="7237720" y="1349013"/>
            <a:ext cx="377644" cy="350406"/>
            <a:chOff x="7237720" y="1573172"/>
            <a:chExt cx="377644" cy="350406"/>
          </a:xfrm>
        </p:grpSpPr>
        <p:sp>
          <p:nvSpPr>
            <p:cNvPr id="1573" name="Google Shape;1573;p73"/>
            <p:cNvSpPr/>
            <p:nvPr/>
          </p:nvSpPr>
          <p:spPr>
            <a:xfrm>
              <a:off x="7383222" y="1573172"/>
              <a:ext cx="103569" cy="350191"/>
            </a:xfrm>
            <a:custGeom>
              <a:avLst/>
              <a:gdLst/>
              <a:ahLst/>
              <a:cxnLst/>
              <a:rect l="l" t="t" r="r" b="b"/>
              <a:pathLst>
                <a:path w="3848" h="13011" extrusionOk="0">
                  <a:moveTo>
                    <a:pt x="1831" y="1293"/>
                  </a:moveTo>
                  <a:lnTo>
                    <a:pt x="2731" y="2658"/>
                  </a:lnTo>
                  <a:lnTo>
                    <a:pt x="1893" y="4612"/>
                  </a:lnTo>
                  <a:lnTo>
                    <a:pt x="1055" y="3061"/>
                  </a:lnTo>
                  <a:lnTo>
                    <a:pt x="1831" y="1293"/>
                  </a:lnTo>
                  <a:close/>
                  <a:moveTo>
                    <a:pt x="1322" y="1"/>
                  </a:moveTo>
                  <a:cubicBezTo>
                    <a:pt x="1289" y="1"/>
                    <a:pt x="1260" y="16"/>
                    <a:pt x="1242" y="52"/>
                  </a:cubicBezTo>
                  <a:lnTo>
                    <a:pt x="187" y="1758"/>
                  </a:lnTo>
                  <a:cubicBezTo>
                    <a:pt x="187" y="1758"/>
                    <a:pt x="187" y="1789"/>
                    <a:pt x="187" y="1820"/>
                  </a:cubicBezTo>
                  <a:lnTo>
                    <a:pt x="1" y="3837"/>
                  </a:lnTo>
                  <a:lnTo>
                    <a:pt x="1862" y="12894"/>
                  </a:lnTo>
                  <a:cubicBezTo>
                    <a:pt x="1877" y="12972"/>
                    <a:pt x="1940" y="13010"/>
                    <a:pt x="1998" y="13010"/>
                  </a:cubicBezTo>
                  <a:cubicBezTo>
                    <a:pt x="2056" y="13010"/>
                    <a:pt x="2110" y="12972"/>
                    <a:pt x="2110" y="12894"/>
                  </a:cubicBezTo>
                  <a:lnTo>
                    <a:pt x="3847" y="4581"/>
                  </a:lnTo>
                  <a:lnTo>
                    <a:pt x="3630" y="890"/>
                  </a:lnTo>
                  <a:cubicBezTo>
                    <a:pt x="3630" y="828"/>
                    <a:pt x="3599" y="797"/>
                    <a:pt x="3568" y="766"/>
                  </a:cubicBezTo>
                  <a:lnTo>
                    <a:pt x="3537" y="797"/>
                  </a:lnTo>
                  <a:lnTo>
                    <a:pt x="1397" y="21"/>
                  </a:lnTo>
                  <a:cubicBezTo>
                    <a:pt x="1371" y="8"/>
                    <a:pt x="1345" y="1"/>
                    <a:pt x="13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3"/>
            <p:cNvSpPr/>
            <p:nvPr/>
          </p:nvSpPr>
          <p:spPr>
            <a:xfrm>
              <a:off x="7429974" y="1589590"/>
              <a:ext cx="56818" cy="333988"/>
            </a:xfrm>
            <a:custGeom>
              <a:avLst/>
              <a:gdLst/>
              <a:ahLst/>
              <a:cxnLst/>
              <a:rect l="l" t="t" r="r" b="b"/>
              <a:pathLst>
                <a:path w="2111" h="12409" extrusionOk="0">
                  <a:moveTo>
                    <a:pt x="1304" y="1"/>
                  </a:moveTo>
                  <a:lnTo>
                    <a:pt x="1521" y="4778"/>
                  </a:lnTo>
                  <a:lnTo>
                    <a:pt x="1" y="11788"/>
                  </a:lnTo>
                  <a:lnTo>
                    <a:pt x="94" y="12315"/>
                  </a:lnTo>
                  <a:cubicBezTo>
                    <a:pt x="109" y="12377"/>
                    <a:pt x="172" y="12408"/>
                    <a:pt x="234" y="12408"/>
                  </a:cubicBezTo>
                  <a:cubicBezTo>
                    <a:pt x="296" y="12408"/>
                    <a:pt x="358" y="12377"/>
                    <a:pt x="373" y="12315"/>
                  </a:cubicBezTo>
                  <a:lnTo>
                    <a:pt x="2110" y="4002"/>
                  </a:lnTo>
                  <a:lnTo>
                    <a:pt x="1893" y="280"/>
                  </a:lnTo>
                  <a:cubicBezTo>
                    <a:pt x="1893" y="249"/>
                    <a:pt x="1862" y="187"/>
                    <a:pt x="1800" y="187"/>
                  </a:cubicBezTo>
                  <a:lnTo>
                    <a:pt x="1304"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3"/>
            <p:cNvSpPr/>
            <p:nvPr/>
          </p:nvSpPr>
          <p:spPr>
            <a:xfrm>
              <a:off x="7414121" y="1830049"/>
              <a:ext cx="35932" cy="93314"/>
            </a:xfrm>
            <a:custGeom>
              <a:avLst/>
              <a:gdLst/>
              <a:ahLst/>
              <a:cxnLst/>
              <a:rect l="l" t="t" r="r" b="b"/>
              <a:pathLst>
                <a:path w="1335" h="3467" extrusionOk="0">
                  <a:moveTo>
                    <a:pt x="1" y="0"/>
                  </a:moveTo>
                  <a:lnTo>
                    <a:pt x="683" y="3350"/>
                  </a:lnTo>
                  <a:cubicBezTo>
                    <a:pt x="698" y="3428"/>
                    <a:pt x="761" y="3466"/>
                    <a:pt x="823" y="3466"/>
                  </a:cubicBezTo>
                  <a:cubicBezTo>
                    <a:pt x="885" y="3466"/>
                    <a:pt x="947" y="3428"/>
                    <a:pt x="962" y="3350"/>
                  </a:cubicBezTo>
                  <a:lnTo>
                    <a:pt x="1334" y="1489"/>
                  </a:lnTo>
                  <a:lnTo>
                    <a:pt x="1"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3"/>
            <p:cNvSpPr/>
            <p:nvPr/>
          </p:nvSpPr>
          <p:spPr>
            <a:xfrm>
              <a:off x="7429974" y="1859251"/>
              <a:ext cx="20079" cy="64112"/>
            </a:xfrm>
            <a:custGeom>
              <a:avLst/>
              <a:gdLst/>
              <a:ahLst/>
              <a:cxnLst/>
              <a:rect l="l" t="t" r="r" b="b"/>
              <a:pathLst>
                <a:path w="746" h="2382" extrusionOk="0">
                  <a:moveTo>
                    <a:pt x="373" y="1"/>
                  </a:moveTo>
                  <a:lnTo>
                    <a:pt x="1" y="1769"/>
                  </a:lnTo>
                  <a:lnTo>
                    <a:pt x="94" y="2265"/>
                  </a:lnTo>
                  <a:cubicBezTo>
                    <a:pt x="109" y="2343"/>
                    <a:pt x="172" y="2381"/>
                    <a:pt x="234" y="2381"/>
                  </a:cubicBezTo>
                  <a:cubicBezTo>
                    <a:pt x="296" y="2381"/>
                    <a:pt x="358" y="2343"/>
                    <a:pt x="373" y="2265"/>
                  </a:cubicBezTo>
                  <a:lnTo>
                    <a:pt x="745" y="404"/>
                  </a:lnTo>
                  <a:lnTo>
                    <a:pt x="373"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3"/>
            <p:cNvSpPr/>
            <p:nvPr/>
          </p:nvSpPr>
          <p:spPr>
            <a:xfrm>
              <a:off x="7382388" y="1676418"/>
              <a:ext cx="52619" cy="153658"/>
            </a:xfrm>
            <a:custGeom>
              <a:avLst/>
              <a:gdLst/>
              <a:ahLst/>
              <a:cxnLst/>
              <a:rect l="l" t="t" r="r" b="b"/>
              <a:pathLst>
                <a:path w="1955" h="5709" extrusionOk="0">
                  <a:moveTo>
                    <a:pt x="1" y="1"/>
                  </a:moveTo>
                  <a:lnTo>
                    <a:pt x="1180" y="5708"/>
                  </a:lnTo>
                  <a:lnTo>
                    <a:pt x="1955" y="3320"/>
                  </a:lnTo>
                  <a:lnTo>
                    <a:pt x="1"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3"/>
            <p:cNvSpPr/>
            <p:nvPr/>
          </p:nvSpPr>
          <p:spPr>
            <a:xfrm>
              <a:off x="7414121" y="1697304"/>
              <a:ext cx="72671" cy="172848"/>
            </a:xfrm>
            <a:custGeom>
              <a:avLst/>
              <a:gdLst/>
              <a:ahLst/>
              <a:cxnLst/>
              <a:rect l="l" t="t" r="r" b="b"/>
              <a:pathLst>
                <a:path w="2700" h="6422" extrusionOk="0">
                  <a:moveTo>
                    <a:pt x="2699" y="0"/>
                  </a:moveTo>
                  <a:lnTo>
                    <a:pt x="745" y="2544"/>
                  </a:lnTo>
                  <a:lnTo>
                    <a:pt x="1" y="4932"/>
                  </a:lnTo>
                  <a:lnTo>
                    <a:pt x="1334" y="6421"/>
                  </a:lnTo>
                  <a:lnTo>
                    <a:pt x="2699"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3"/>
            <p:cNvSpPr/>
            <p:nvPr/>
          </p:nvSpPr>
          <p:spPr>
            <a:xfrm>
              <a:off x="7440013" y="1697304"/>
              <a:ext cx="46778" cy="172848"/>
            </a:xfrm>
            <a:custGeom>
              <a:avLst/>
              <a:gdLst/>
              <a:ahLst/>
              <a:cxnLst/>
              <a:rect l="l" t="t" r="r" b="b"/>
              <a:pathLst>
                <a:path w="1738" h="6422" extrusionOk="0">
                  <a:moveTo>
                    <a:pt x="1737" y="0"/>
                  </a:moveTo>
                  <a:lnTo>
                    <a:pt x="1148" y="776"/>
                  </a:lnTo>
                  <a:lnTo>
                    <a:pt x="0" y="6018"/>
                  </a:lnTo>
                  <a:lnTo>
                    <a:pt x="403" y="6421"/>
                  </a:lnTo>
                  <a:lnTo>
                    <a:pt x="1737" y="0"/>
                  </a:lnTo>
                  <a:close/>
                </a:path>
              </a:pathLst>
            </a:custGeom>
            <a:solidFill>
              <a:srgbClr val="BA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3"/>
            <p:cNvSpPr/>
            <p:nvPr/>
          </p:nvSpPr>
          <p:spPr>
            <a:xfrm>
              <a:off x="7398268" y="1607973"/>
              <a:ext cx="36739" cy="89358"/>
            </a:xfrm>
            <a:custGeom>
              <a:avLst/>
              <a:gdLst/>
              <a:ahLst/>
              <a:cxnLst/>
              <a:rect l="l" t="t" r="r" b="b"/>
              <a:pathLst>
                <a:path w="1365" h="3320" extrusionOk="0">
                  <a:moveTo>
                    <a:pt x="869" y="0"/>
                  </a:moveTo>
                  <a:cubicBezTo>
                    <a:pt x="838" y="0"/>
                    <a:pt x="776" y="31"/>
                    <a:pt x="745" y="62"/>
                  </a:cubicBezTo>
                  <a:lnTo>
                    <a:pt x="0" y="1737"/>
                  </a:lnTo>
                  <a:lnTo>
                    <a:pt x="838" y="3226"/>
                  </a:lnTo>
                  <a:cubicBezTo>
                    <a:pt x="869" y="3288"/>
                    <a:pt x="900" y="3319"/>
                    <a:pt x="962" y="3319"/>
                  </a:cubicBezTo>
                  <a:lnTo>
                    <a:pt x="1365" y="3319"/>
                  </a:lnTo>
                  <a:lnTo>
                    <a:pt x="496" y="1737"/>
                  </a:lnTo>
                  <a:lnTo>
                    <a:pt x="127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3"/>
            <p:cNvSpPr/>
            <p:nvPr/>
          </p:nvSpPr>
          <p:spPr>
            <a:xfrm>
              <a:off x="7473388" y="1579605"/>
              <a:ext cx="141977" cy="156941"/>
            </a:xfrm>
            <a:custGeom>
              <a:avLst/>
              <a:gdLst/>
              <a:ahLst/>
              <a:cxnLst/>
              <a:rect l="l" t="t" r="r" b="b"/>
              <a:pathLst>
                <a:path w="5275" h="5831" extrusionOk="0">
                  <a:moveTo>
                    <a:pt x="1363" y="0"/>
                  </a:moveTo>
                  <a:cubicBezTo>
                    <a:pt x="1281" y="0"/>
                    <a:pt x="1199" y="10"/>
                    <a:pt x="1118" y="30"/>
                  </a:cubicBezTo>
                  <a:cubicBezTo>
                    <a:pt x="776" y="123"/>
                    <a:pt x="435" y="248"/>
                    <a:pt x="156" y="403"/>
                  </a:cubicBezTo>
                  <a:lnTo>
                    <a:pt x="1" y="496"/>
                  </a:lnTo>
                  <a:lnTo>
                    <a:pt x="156" y="558"/>
                  </a:lnTo>
                  <a:cubicBezTo>
                    <a:pt x="218" y="589"/>
                    <a:pt x="249" y="620"/>
                    <a:pt x="249" y="682"/>
                  </a:cubicBezTo>
                  <a:lnTo>
                    <a:pt x="249" y="806"/>
                  </a:lnTo>
                  <a:lnTo>
                    <a:pt x="311" y="806"/>
                  </a:lnTo>
                  <a:cubicBezTo>
                    <a:pt x="590" y="651"/>
                    <a:pt x="869" y="527"/>
                    <a:pt x="1180" y="434"/>
                  </a:cubicBezTo>
                  <a:cubicBezTo>
                    <a:pt x="1234" y="418"/>
                    <a:pt x="1290" y="410"/>
                    <a:pt x="1347" y="410"/>
                  </a:cubicBezTo>
                  <a:cubicBezTo>
                    <a:pt x="1517" y="410"/>
                    <a:pt x="1691" y="480"/>
                    <a:pt x="1831" y="620"/>
                  </a:cubicBezTo>
                  <a:cubicBezTo>
                    <a:pt x="2079" y="1116"/>
                    <a:pt x="2234" y="1674"/>
                    <a:pt x="2327" y="2233"/>
                  </a:cubicBezTo>
                  <a:cubicBezTo>
                    <a:pt x="2451" y="3101"/>
                    <a:pt x="2731" y="3939"/>
                    <a:pt x="3103" y="4714"/>
                  </a:cubicBezTo>
                  <a:cubicBezTo>
                    <a:pt x="3475" y="5459"/>
                    <a:pt x="4002" y="5831"/>
                    <a:pt x="4654" y="5831"/>
                  </a:cubicBezTo>
                  <a:cubicBezTo>
                    <a:pt x="4778" y="5831"/>
                    <a:pt x="4933" y="5800"/>
                    <a:pt x="5057" y="5800"/>
                  </a:cubicBezTo>
                  <a:cubicBezTo>
                    <a:pt x="5150" y="5769"/>
                    <a:pt x="5212" y="5676"/>
                    <a:pt x="5212" y="5552"/>
                  </a:cubicBezTo>
                  <a:lnTo>
                    <a:pt x="5274" y="5552"/>
                  </a:lnTo>
                  <a:cubicBezTo>
                    <a:pt x="5247" y="5444"/>
                    <a:pt x="5150" y="5360"/>
                    <a:pt x="5064" y="5360"/>
                  </a:cubicBezTo>
                  <a:cubicBezTo>
                    <a:pt x="5051" y="5360"/>
                    <a:pt x="5038" y="5362"/>
                    <a:pt x="5026" y="5366"/>
                  </a:cubicBezTo>
                  <a:cubicBezTo>
                    <a:pt x="4915" y="5386"/>
                    <a:pt x="4808" y="5396"/>
                    <a:pt x="4706" y="5396"/>
                  </a:cubicBezTo>
                  <a:cubicBezTo>
                    <a:pt x="4185" y="5396"/>
                    <a:pt x="3787" y="5125"/>
                    <a:pt x="3475" y="4528"/>
                  </a:cubicBezTo>
                  <a:cubicBezTo>
                    <a:pt x="3103" y="3753"/>
                    <a:pt x="2855" y="2946"/>
                    <a:pt x="2731" y="2109"/>
                  </a:cubicBezTo>
                  <a:cubicBezTo>
                    <a:pt x="2544" y="1333"/>
                    <a:pt x="2420" y="682"/>
                    <a:pt x="2141" y="372"/>
                  </a:cubicBezTo>
                  <a:cubicBezTo>
                    <a:pt x="1947" y="129"/>
                    <a:pt x="1658" y="0"/>
                    <a:pt x="136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3"/>
            <p:cNvSpPr/>
            <p:nvPr/>
          </p:nvSpPr>
          <p:spPr>
            <a:xfrm>
              <a:off x="7237720" y="1605981"/>
              <a:ext cx="212332" cy="193196"/>
            </a:xfrm>
            <a:custGeom>
              <a:avLst/>
              <a:gdLst/>
              <a:ahLst/>
              <a:cxnLst/>
              <a:rect l="l" t="t" r="r" b="b"/>
              <a:pathLst>
                <a:path w="7889" h="7178" extrusionOk="0">
                  <a:moveTo>
                    <a:pt x="232" y="1"/>
                  </a:moveTo>
                  <a:cubicBezTo>
                    <a:pt x="39" y="1"/>
                    <a:pt x="1" y="417"/>
                    <a:pt x="206" y="417"/>
                  </a:cubicBezTo>
                  <a:cubicBezTo>
                    <a:pt x="213" y="417"/>
                    <a:pt x="219" y="416"/>
                    <a:pt x="227" y="415"/>
                  </a:cubicBezTo>
                  <a:cubicBezTo>
                    <a:pt x="506" y="446"/>
                    <a:pt x="785" y="539"/>
                    <a:pt x="1002" y="725"/>
                  </a:cubicBezTo>
                  <a:cubicBezTo>
                    <a:pt x="1560" y="1067"/>
                    <a:pt x="1840" y="1718"/>
                    <a:pt x="1778" y="2369"/>
                  </a:cubicBezTo>
                  <a:cubicBezTo>
                    <a:pt x="1778" y="2773"/>
                    <a:pt x="1747" y="3238"/>
                    <a:pt x="1716" y="3672"/>
                  </a:cubicBezTo>
                  <a:cubicBezTo>
                    <a:pt x="1591" y="5099"/>
                    <a:pt x="1498" y="6433"/>
                    <a:pt x="2088" y="6960"/>
                  </a:cubicBezTo>
                  <a:cubicBezTo>
                    <a:pt x="2274" y="7115"/>
                    <a:pt x="2460" y="7177"/>
                    <a:pt x="2677" y="7177"/>
                  </a:cubicBezTo>
                  <a:cubicBezTo>
                    <a:pt x="2770" y="7177"/>
                    <a:pt x="2863" y="7177"/>
                    <a:pt x="2956" y="7146"/>
                  </a:cubicBezTo>
                  <a:cubicBezTo>
                    <a:pt x="4228" y="6867"/>
                    <a:pt x="5810" y="4293"/>
                    <a:pt x="6958" y="2400"/>
                  </a:cubicBezTo>
                  <a:cubicBezTo>
                    <a:pt x="7361" y="1780"/>
                    <a:pt x="7671" y="1222"/>
                    <a:pt x="7888" y="974"/>
                  </a:cubicBezTo>
                  <a:lnTo>
                    <a:pt x="7609" y="632"/>
                  </a:lnTo>
                  <a:lnTo>
                    <a:pt x="7578" y="694"/>
                  </a:lnTo>
                  <a:cubicBezTo>
                    <a:pt x="7237" y="1160"/>
                    <a:pt x="6896" y="1687"/>
                    <a:pt x="6586" y="2183"/>
                  </a:cubicBezTo>
                  <a:cubicBezTo>
                    <a:pt x="5593" y="3827"/>
                    <a:pt x="3949" y="6557"/>
                    <a:pt x="2863" y="6774"/>
                  </a:cubicBezTo>
                  <a:cubicBezTo>
                    <a:pt x="2801" y="6795"/>
                    <a:pt x="2739" y="6805"/>
                    <a:pt x="2678" y="6805"/>
                  </a:cubicBezTo>
                  <a:cubicBezTo>
                    <a:pt x="2556" y="6805"/>
                    <a:pt x="2439" y="6764"/>
                    <a:pt x="2336" y="6681"/>
                  </a:cubicBezTo>
                  <a:cubicBezTo>
                    <a:pt x="1902" y="6309"/>
                    <a:pt x="2026" y="4944"/>
                    <a:pt x="2119" y="3734"/>
                  </a:cubicBezTo>
                  <a:cubicBezTo>
                    <a:pt x="2150" y="3300"/>
                    <a:pt x="2181" y="2835"/>
                    <a:pt x="2181" y="2431"/>
                  </a:cubicBezTo>
                  <a:cubicBezTo>
                    <a:pt x="2274" y="1625"/>
                    <a:pt x="1902" y="850"/>
                    <a:pt x="1250" y="415"/>
                  </a:cubicBezTo>
                  <a:cubicBezTo>
                    <a:pt x="971" y="198"/>
                    <a:pt x="630" y="74"/>
                    <a:pt x="289" y="12"/>
                  </a:cubicBezTo>
                  <a:cubicBezTo>
                    <a:pt x="268" y="4"/>
                    <a:pt x="250" y="1"/>
                    <a:pt x="232"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73"/>
          <p:cNvGrpSpPr/>
          <p:nvPr/>
        </p:nvGrpSpPr>
        <p:grpSpPr>
          <a:xfrm>
            <a:off x="4496806" y="3734853"/>
            <a:ext cx="226274" cy="375733"/>
            <a:chOff x="3273921" y="3952915"/>
            <a:chExt cx="226274" cy="375733"/>
          </a:xfrm>
        </p:grpSpPr>
        <p:sp>
          <p:nvSpPr>
            <p:cNvPr id="1584" name="Google Shape;1584;p73"/>
            <p:cNvSpPr/>
            <p:nvPr/>
          </p:nvSpPr>
          <p:spPr>
            <a:xfrm>
              <a:off x="3273921" y="3952915"/>
              <a:ext cx="225440" cy="375733"/>
            </a:xfrm>
            <a:custGeom>
              <a:avLst/>
              <a:gdLst/>
              <a:ahLst/>
              <a:cxnLst/>
              <a:rect l="l" t="t" r="r" b="b"/>
              <a:pathLst>
                <a:path w="8376" h="13960" extrusionOk="0">
                  <a:moveTo>
                    <a:pt x="1848" y="0"/>
                  </a:moveTo>
                  <a:cubicBezTo>
                    <a:pt x="1833" y="0"/>
                    <a:pt x="1817" y="3"/>
                    <a:pt x="1800" y="9"/>
                  </a:cubicBezTo>
                  <a:lnTo>
                    <a:pt x="652" y="9"/>
                  </a:lnTo>
                  <a:cubicBezTo>
                    <a:pt x="636" y="3"/>
                    <a:pt x="620" y="1"/>
                    <a:pt x="606" y="1"/>
                  </a:cubicBezTo>
                  <a:cubicBezTo>
                    <a:pt x="539" y="1"/>
                    <a:pt x="497" y="56"/>
                    <a:pt x="497" y="133"/>
                  </a:cubicBezTo>
                  <a:lnTo>
                    <a:pt x="1" y="13719"/>
                  </a:lnTo>
                  <a:cubicBezTo>
                    <a:pt x="1" y="13831"/>
                    <a:pt x="82" y="13911"/>
                    <a:pt x="174" y="13911"/>
                  </a:cubicBezTo>
                  <a:cubicBezTo>
                    <a:pt x="209" y="13911"/>
                    <a:pt x="246" y="13900"/>
                    <a:pt x="280" y="13874"/>
                  </a:cubicBezTo>
                  <a:lnTo>
                    <a:pt x="1055" y="13347"/>
                  </a:lnTo>
                  <a:cubicBezTo>
                    <a:pt x="1164" y="13269"/>
                    <a:pt x="1280" y="13231"/>
                    <a:pt x="1397" y="13231"/>
                  </a:cubicBezTo>
                  <a:cubicBezTo>
                    <a:pt x="1513" y="13231"/>
                    <a:pt x="1629" y="13269"/>
                    <a:pt x="1738" y="13347"/>
                  </a:cubicBezTo>
                  <a:lnTo>
                    <a:pt x="2451" y="13843"/>
                  </a:lnTo>
                  <a:cubicBezTo>
                    <a:pt x="2560" y="13921"/>
                    <a:pt x="2676" y="13959"/>
                    <a:pt x="2792" y="13959"/>
                  </a:cubicBezTo>
                  <a:cubicBezTo>
                    <a:pt x="2909" y="13959"/>
                    <a:pt x="3025" y="13921"/>
                    <a:pt x="3134" y="13843"/>
                  </a:cubicBezTo>
                  <a:lnTo>
                    <a:pt x="3878" y="13347"/>
                  </a:lnTo>
                  <a:cubicBezTo>
                    <a:pt x="3971" y="13269"/>
                    <a:pt x="4088" y="13231"/>
                    <a:pt x="4204" y="13231"/>
                  </a:cubicBezTo>
                  <a:cubicBezTo>
                    <a:pt x="4320" y="13231"/>
                    <a:pt x="4436" y="13269"/>
                    <a:pt x="4530" y="13347"/>
                  </a:cubicBezTo>
                  <a:lnTo>
                    <a:pt x="5274" y="13843"/>
                  </a:lnTo>
                  <a:cubicBezTo>
                    <a:pt x="5383" y="13921"/>
                    <a:pt x="5499" y="13959"/>
                    <a:pt x="5615" y="13959"/>
                  </a:cubicBezTo>
                  <a:cubicBezTo>
                    <a:pt x="5732" y="13959"/>
                    <a:pt x="5848" y="13921"/>
                    <a:pt x="5956" y="13843"/>
                  </a:cubicBezTo>
                  <a:lnTo>
                    <a:pt x="6670" y="13347"/>
                  </a:lnTo>
                  <a:cubicBezTo>
                    <a:pt x="6778" y="13269"/>
                    <a:pt x="6895" y="13231"/>
                    <a:pt x="7011" y="13231"/>
                  </a:cubicBezTo>
                  <a:cubicBezTo>
                    <a:pt x="7127" y="13231"/>
                    <a:pt x="7244" y="13269"/>
                    <a:pt x="7352" y="13347"/>
                  </a:cubicBezTo>
                  <a:lnTo>
                    <a:pt x="8128" y="13874"/>
                  </a:lnTo>
                  <a:lnTo>
                    <a:pt x="8097" y="13874"/>
                  </a:lnTo>
                  <a:cubicBezTo>
                    <a:pt x="8123" y="13887"/>
                    <a:pt x="8151" y="13894"/>
                    <a:pt x="8179" y="13894"/>
                  </a:cubicBezTo>
                  <a:cubicBezTo>
                    <a:pt x="8280" y="13894"/>
                    <a:pt x="8376" y="13810"/>
                    <a:pt x="8376" y="13688"/>
                  </a:cubicBezTo>
                  <a:lnTo>
                    <a:pt x="7352" y="3762"/>
                  </a:lnTo>
                  <a:cubicBezTo>
                    <a:pt x="7321" y="3700"/>
                    <a:pt x="7259" y="3638"/>
                    <a:pt x="7197" y="3638"/>
                  </a:cubicBezTo>
                  <a:cubicBezTo>
                    <a:pt x="7011" y="3648"/>
                    <a:pt x="6656" y="3669"/>
                    <a:pt x="6224" y="3669"/>
                  </a:cubicBezTo>
                  <a:cubicBezTo>
                    <a:pt x="5360" y="3669"/>
                    <a:pt x="4188" y="3586"/>
                    <a:pt x="3444" y="3173"/>
                  </a:cubicBezTo>
                  <a:cubicBezTo>
                    <a:pt x="2327" y="2552"/>
                    <a:pt x="2017" y="629"/>
                    <a:pt x="1955" y="102"/>
                  </a:cubicBezTo>
                  <a:cubicBezTo>
                    <a:pt x="1955" y="51"/>
                    <a:pt x="1914" y="0"/>
                    <a:pt x="1848"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3"/>
            <p:cNvSpPr/>
            <p:nvPr/>
          </p:nvSpPr>
          <p:spPr>
            <a:xfrm>
              <a:off x="3313163" y="3952915"/>
              <a:ext cx="124428" cy="98940"/>
            </a:xfrm>
            <a:custGeom>
              <a:avLst/>
              <a:gdLst/>
              <a:ahLst/>
              <a:cxnLst/>
              <a:rect l="l" t="t" r="r" b="b"/>
              <a:pathLst>
                <a:path w="4623" h="3676" extrusionOk="0">
                  <a:moveTo>
                    <a:pt x="418" y="0"/>
                  </a:moveTo>
                  <a:cubicBezTo>
                    <a:pt x="405" y="0"/>
                    <a:pt x="390" y="3"/>
                    <a:pt x="373" y="9"/>
                  </a:cubicBezTo>
                  <a:lnTo>
                    <a:pt x="1" y="9"/>
                  </a:lnTo>
                  <a:cubicBezTo>
                    <a:pt x="1" y="9"/>
                    <a:pt x="249" y="2459"/>
                    <a:pt x="1521" y="3173"/>
                  </a:cubicBezTo>
                  <a:cubicBezTo>
                    <a:pt x="2217" y="3575"/>
                    <a:pt x="3354" y="3676"/>
                    <a:pt x="4231" y="3676"/>
                  </a:cubicBezTo>
                  <a:cubicBezTo>
                    <a:pt x="4369" y="3676"/>
                    <a:pt x="4500" y="3673"/>
                    <a:pt x="4622" y="3669"/>
                  </a:cubicBezTo>
                  <a:cubicBezTo>
                    <a:pt x="3754" y="3669"/>
                    <a:pt x="2699" y="3545"/>
                    <a:pt x="2017" y="3173"/>
                  </a:cubicBezTo>
                  <a:cubicBezTo>
                    <a:pt x="931" y="2552"/>
                    <a:pt x="590" y="629"/>
                    <a:pt x="528" y="102"/>
                  </a:cubicBezTo>
                  <a:cubicBezTo>
                    <a:pt x="503" y="51"/>
                    <a:pt x="477" y="0"/>
                    <a:pt x="41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3"/>
            <p:cNvSpPr/>
            <p:nvPr/>
          </p:nvSpPr>
          <p:spPr>
            <a:xfrm>
              <a:off x="3458423" y="4050805"/>
              <a:ext cx="41772" cy="276067"/>
            </a:xfrm>
            <a:custGeom>
              <a:avLst/>
              <a:gdLst/>
              <a:ahLst/>
              <a:cxnLst/>
              <a:rect l="l" t="t" r="r" b="b"/>
              <a:pathLst>
                <a:path w="1552" h="10257" extrusionOk="0">
                  <a:moveTo>
                    <a:pt x="342" y="1"/>
                  </a:moveTo>
                  <a:lnTo>
                    <a:pt x="1" y="32"/>
                  </a:lnTo>
                  <a:lnTo>
                    <a:pt x="125" y="1335"/>
                  </a:lnTo>
                  <a:lnTo>
                    <a:pt x="218" y="2172"/>
                  </a:lnTo>
                  <a:lnTo>
                    <a:pt x="497" y="4778"/>
                  </a:lnTo>
                  <a:lnTo>
                    <a:pt x="590" y="5677"/>
                  </a:lnTo>
                  <a:lnTo>
                    <a:pt x="745" y="7414"/>
                  </a:lnTo>
                  <a:lnTo>
                    <a:pt x="870" y="8469"/>
                  </a:lnTo>
                  <a:lnTo>
                    <a:pt x="1025" y="10051"/>
                  </a:lnTo>
                  <a:lnTo>
                    <a:pt x="1273" y="10237"/>
                  </a:lnTo>
                  <a:cubicBezTo>
                    <a:pt x="1299" y="10250"/>
                    <a:pt x="1327" y="10257"/>
                    <a:pt x="1355" y="10257"/>
                  </a:cubicBezTo>
                  <a:cubicBezTo>
                    <a:pt x="1456" y="10257"/>
                    <a:pt x="1552" y="10173"/>
                    <a:pt x="1552" y="10051"/>
                  </a:cubicBezTo>
                  <a:lnTo>
                    <a:pt x="1366" y="8469"/>
                  </a:lnTo>
                  <a:lnTo>
                    <a:pt x="1273" y="7414"/>
                  </a:lnTo>
                  <a:lnTo>
                    <a:pt x="1087" y="5677"/>
                  </a:lnTo>
                  <a:lnTo>
                    <a:pt x="994" y="4778"/>
                  </a:lnTo>
                  <a:lnTo>
                    <a:pt x="714" y="2172"/>
                  </a:lnTo>
                  <a:lnTo>
                    <a:pt x="621" y="1335"/>
                  </a:lnTo>
                  <a:lnTo>
                    <a:pt x="497" y="125"/>
                  </a:lnTo>
                  <a:cubicBezTo>
                    <a:pt x="497" y="63"/>
                    <a:pt x="435" y="1"/>
                    <a:pt x="342"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3"/>
            <p:cNvSpPr/>
            <p:nvPr/>
          </p:nvSpPr>
          <p:spPr>
            <a:xfrm>
              <a:off x="3283933" y="4075863"/>
              <a:ext cx="81849" cy="11708"/>
            </a:xfrm>
            <a:custGeom>
              <a:avLst/>
              <a:gdLst/>
              <a:ahLst/>
              <a:cxnLst/>
              <a:rect l="l" t="t" r="r" b="b"/>
              <a:pathLst>
                <a:path w="3041" h="435" extrusionOk="0">
                  <a:moveTo>
                    <a:pt x="1" y="0"/>
                  </a:moveTo>
                  <a:lnTo>
                    <a:pt x="1" y="218"/>
                  </a:lnTo>
                  <a:lnTo>
                    <a:pt x="1" y="435"/>
                  </a:lnTo>
                  <a:lnTo>
                    <a:pt x="2824" y="435"/>
                  </a:lnTo>
                  <a:cubicBezTo>
                    <a:pt x="2948" y="435"/>
                    <a:pt x="3041" y="342"/>
                    <a:pt x="3041" y="218"/>
                  </a:cubicBezTo>
                  <a:lnTo>
                    <a:pt x="3010" y="218"/>
                  </a:lnTo>
                  <a:cubicBezTo>
                    <a:pt x="3010" y="94"/>
                    <a:pt x="2917" y="0"/>
                    <a:pt x="279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3"/>
            <p:cNvSpPr/>
            <p:nvPr/>
          </p:nvSpPr>
          <p:spPr>
            <a:xfrm>
              <a:off x="3284768" y="4030781"/>
              <a:ext cx="50143" cy="10874"/>
            </a:xfrm>
            <a:custGeom>
              <a:avLst/>
              <a:gdLst/>
              <a:ahLst/>
              <a:cxnLst/>
              <a:rect l="l" t="t" r="r" b="b"/>
              <a:pathLst>
                <a:path w="1863" h="404" extrusionOk="0">
                  <a:moveTo>
                    <a:pt x="1" y="0"/>
                  </a:moveTo>
                  <a:lnTo>
                    <a:pt x="1" y="404"/>
                  </a:lnTo>
                  <a:lnTo>
                    <a:pt x="1645" y="404"/>
                  </a:lnTo>
                  <a:cubicBezTo>
                    <a:pt x="1769" y="404"/>
                    <a:pt x="1862" y="311"/>
                    <a:pt x="1862" y="218"/>
                  </a:cubicBezTo>
                  <a:lnTo>
                    <a:pt x="1831" y="218"/>
                  </a:lnTo>
                  <a:cubicBezTo>
                    <a:pt x="1831" y="93"/>
                    <a:pt x="1738" y="0"/>
                    <a:pt x="161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3"/>
            <p:cNvSpPr/>
            <p:nvPr/>
          </p:nvSpPr>
          <p:spPr>
            <a:xfrm>
              <a:off x="3309826" y="3989870"/>
              <a:ext cx="28422" cy="10874"/>
            </a:xfrm>
            <a:custGeom>
              <a:avLst/>
              <a:gdLst/>
              <a:ahLst/>
              <a:cxnLst/>
              <a:rect l="l" t="t" r="r" b="b"/>
              <a:pathLst>
                <a:path w="1056" h="404" extrusionOk="0">
                  <a:moveTo>
                    <a:pt x="218" y="0"/>
                  </a:moveTo>
                  <a:cubicBezTo>
                    <a:pt x="94" y="0"/>
                    <a:pt x="1" y="94"/>
                    <a:pt x="1" y="218"/>
                  </a:cubicBezTo>
                  <a:cubicBezTo>
                    <a:pt x="1" y="311"/>
                    <a:pt x="94" y="404"/>
                    <a:pt x="218" y="404"/>
                  </a:cubicBezTo>
                  <a:lnTo>
                    <a:pt x="1055" y="404"/>
                  </a:lnTo>
                  <a:cubicBezTo>
                    <a:pt x="993" y="280"/>
                    <a:pt x="962" y="125"/>
                    <a:pt x="90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3"/>
            <p:cNvSpPr/>
            <p:nvPr/>
          </p:nvSpPr>
          <p:spPr>
            <a:xfrm>
              <a:off x="3320672" y="3989870"/>
              <a:ext cx="18410" cy="11708"/>
            </a:xfrm>
            <a:custGeom>
              <a:avLst/>
              <a:gdLst/>
              <a:ahLst/>
              <a:cxnLst/>
              <a:rect l="l" t="t" r="r" b="b"/>
              <a:pathLst>
                <a:path w="684" h="435" extrusionOk="0">
                  <a:moveTo>
                    <a:pt x="1" y="0"/>
                  </a:moveTo>
                  <a:cubicBezTo>
                    <a:pt x="63" y="156"/>
                    <a:pt x="94" y="280"/>
                    <a:pt x="156" y="435"/>
                  </a:cubicBezTo>
                  <a:lnTo>
                    <a:pt x="683" y="435"/>
                  </a:lnTo>
                  <a:cubicBezTo>
                    <a:pt x="621" y="311"/>
                    <a:pt x="590" y="218"/>
                    <a:pt x="559" y="125"/>
                  </a:cubicBezTo>
                  <a:lnTo>
                    <a:pt x="559" y="94"/>
                  </a:lnTo>
                  <a:lnTo>
                    <a:pt x="52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3"/>
            <p:cNvSpPr/>
            <p:nvPr/>
          </p:nvSpPr>
          <p:spPr>
            <a:xfrm>
              <a:off x="3417539" y="4092551"/>
              <a:ext cx="59294" cy="10901"/>
            </a:xfrm>
            <a:custGeom>
              <a:avLst/>
              <a:gdLst/>
              <a:ahLst/>
              <a:cxnLst/>
              <a:rect l="l" t="t" r="r" b="b"/>
              <a:pathLst>
                <a:path w="2203" h="405" extrusionOk="0">
                  <a:moveTo>
                    <a:pt x="186" y="1"/>
                  </a:moveTo>
                  <a:cubicBezTo>
                    <a:pt x="93" y="1"/>
                    <a:pt x="0" y="94"/>
                    <a:pt x="0" y="187"/>
                  </a:cubicBezTo>
                  <a:cubicBezTo>
                    <a:pt x="0" y="311"/>
                    <a:pt x="93" y="404"/>
                    <a:pt x="186" y="404"/>
                  </a:cubicBezTo>
                  <a:lnTo>
                    <a:pt x="2202" y="404"/>
                  </a:lnTo>
                  <a:lnTo>
                    <a:pt x="2171"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3"/>
            <p:cNvSpPr/>
            <p:nvPr/>
          </p:nvSpPr>
          <p:spPr>
            <a:xfrm>
              <a:off x="3417539" y="4092551"/>
              <a:ext cx="59294" cy="10901"/>
            </a:xfrm>
            <a:custGeom>
              <a:avLst/>
              <a:gdLst/>
              <a:ahLst/>
              <a:cxnLst/>
              <a:rect l="l" t="t" r="r" b="b"/>
              <a:pathLst>
                <a:path w="2203" h="405" extrusionOk="0">
                  <a:moveTo>
                    <a:pt x="186" y="1"/>
                  </a:moveTo>
                  <a:cubicBezTo>
                    <a:pt x="93" y="1"/>
                    <a:pt x="0" y="94"/>
                    <a:pt x="0" y="187"/>
                  </a:cubicBezTo>
                  <a:cubicBezTo>
                    <a:pt x="0" y="311"/>
                    <a:pt x="93" y="404"/>
                    <a:pt x="186" y="404"/>
                  </a:cubicBezTo>
                  <a:lnTo>
                    <a:pt x="2202" y="404"/>
                  </a:lnTo>
                  <a:lnTo>
                    <a:pt x="2171"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3"/>
            <p:cNvSpPr/>
            <p:nvPr/>
          </p:nvSpPr>
          <p:spPr>
            <a:xfrm>
              <a:off x="3462622" y="4092551"/>
              <a:ext cx="14211" cy="10901"/>
            </a:xfrm>
            <a:custGeom>
              <a:avLst/>
              <a:gdLst/>
              <a:ahLst/>
              <a:cxnLst/>
              <a:rect l="l" t="t" r="r" b="b"/>
              <a:pathLst>
                <a:path w="528" h="405" extrusionOk="0">
                  <a:moveTo>
                    <a:pt x="0" y="1"/>
                  </a:moveTo>
                  <a:lnTo>
                    <a:pt x="31" y="404"/>
                  </a:lnTo>
                  <a:lnTo>
                    <a:pt x="527" y="404"/>
                  </a:lnTo>
                  <a:lnTo>
                    <a:pt x="527" y="156"/>
                  </a:lnTo>
                  <a:lnTo>
                    <a:pt x="52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3"/>
            <p:cNvSpPr/>
            <p:nvPr/>
          </p:nvSpPr>
          <p:spPr>
            <a:xfrm>
              <a:off x="3281430" y="4124283"/>
              <a:ext cx="45944" cy="11708"/>
            </a:xfrm>
            <a:custGeom>
              <a:avLst/>
              <a:gdLst/>
              <a:ahLst/>
              <a:cxnLst/>
              <a:rect l="l" t="t" r="r" b="b"/>
              <a:pathLst>
                <a:path w="1707" h="435" extrusionOk="0">
                  <a:moveTo>
                    <a:pt x="1" y="1"/>
                  </a:moveTo>
                  <a:lnTo>
                    <a:pt x="1" y="435"/>
                  </a:lnTo>
                  <a:lnTo>
                    <a:pt x="1490" y="435"/>
                  </a:lnTo>
                  <a:cubicBezTo>
                    <a:pt x="1614" y="435"/>
                    <a:pt x="1707" y="342"/>
                    <a:pt x="1707" y="218"/>
                  </a:cubicBezTo>
                  <a:cubicBezTo>
                    <a:pt x="1707" y="94"/>
                    <a:pt x="1583" y="1"/>
                    <a:pt x="1490"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3"/>
            <p:cNvSpPr/>
            <p:nvPr/>
          </p:nvSpPr>
          <p:spPr>
            <a:xfrm>
              <a:off x="3364086" y="4142639"/>
              <a:ext cx="73505" cy="10901"/>
            </a:xfrm>
            <a:custGeom>
              <a:avLst/>
              <a:gdLst/>
              <a:ahLst/>
              <a:cxnLst/>
              <a:rect l="l" t="t" r="r" b="b"/>
              <a:pathLst>
                <a:path w="2731" h="405" extrusionOk="0">
                  <a:moveTo>
                    <a:pt x="218" y="1"/>
                  </a:moveTo>
                  <a:cubicBezTo>
                    <a:pt x="94" y="1"/>
                    <a:pt x="1" y="94"/>
                    <a:pt x="1" y="218"/>
                  </a:cubicBezTo>
                  <a:cubicBezTo>
                    <a:pt x="1" y="311"/>
                    <a:pt x="94" y="404"/>
                    <a:pt x="218" y="404"/>
                  </a:cubicBezTo>
                  <a:lnTo>
                    <a:pt x="2513" y="404"/>
                  </a:lnTo>
                  <a:cubicBezTo>
                    <a:pt x="2637" y="404"/>
                    <a:pt x="2730" y="311"/>
                    <a:pt x="2730" y="218"/>
                  </a:cubicBezTo>
                  <a:cubicBezTo>
                    <a:pt x="2730" y="94"/>
                    <a:pt x="2637" y="1"/>
                    <a:pt x="251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3"/>
            <p:cNvSpPr/>
            <p:nvPr/>
          </p:nvSpPr>
          <p:spPr>
            <a:xfrm>
              <a:off x="3423380" y="4185219"/>
              <a:ext cx="63466" cy="11735"/>
            </a:xfrm>
            <a:custGeom>
              <a:avLst/>
              <a:gdLst/>
              <a:ahLst/>
              <a:cxnLst/>
              <a:rect l="l" t="t" r="r" b="b"/>
              <a:pathLst>
                <a:path w="2358" h="436" extrusionOk="0">
                  <a:moveTo>
                    <a:pt x="186" y="1"/>
                  </a:moveTo>
                  <a:cubicBezTo>
                    <a:pt x="93" y="1"/>
                    <a:pt x="0" y="94"/>
                    <a:pt x="0" y="218"/>
                  </a:cubicBezTo>
                  <a:cubicBezTo>
                    <a:pt x="0" y="342"/>
                    <a:pt x="93" y="435"/>
                    <a:pt x="186" y="435"/>
                  </a:cubicBezTo>
                  <a:lnTo>
                    <a:pt x="2358" y="435"/>
                  </a:lnTo>
                  <a:lnTo>
                    <a:pt x="2327"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3"/>
            <p:cNvSpPr/>
            <p:nvPr/>
          </p:nvSpPr>
          <p:spPr>
            <a:xfrm>
              <a:off x="3471800" y="4185219"/>
              <a:ext cx="15045" cy="11735"/>
            </a:xfrm>
            <a:custGeom>
              <a:avLst/>
              <a:gdLst/>
              <a:ahLst/>
              <a:cxnLst/>
              <a:rect l="l" t="t" r="r" b="b"/>
              <a:pathLst>
                <a:path w="559" h="436" extrusionOk="0">
                  <a:moveTo>
                    <a:pt x="0" y="1"/>
                  </a:moveTo>
                  <a:lnTo>
                    <a:pt x="62" y="435"/>
                  </a:lnTo>
                  <a:lnTo>
                    <a:pt x="559" y="435"/>
                  </a:lnTo>
                  <a:lnTo>
                    <a:pt x="528"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3"/>
            <p:cNvSpPr/>
            <p:nvPr/>
          </p:nvSpPr>
          <p:spPr>
            <a:xfrm>
              <a:off x="3279762" y="4179378"/>
              <a:ext cx="72671" cy="10901"/>
            </a:xfrm>
            <a:custGeom>
              <a:avLst/>
              <a:gdLst/>
              <a:ahLst/>
              <a:cxnLst/>
              <a:rect l="l" t="t" r="r" b="b"/>
              <a:pathLst>
                <a:path w="2700" h="405" extrusionOk="0">
                  <a:moveTo>
                    <a:pt x="1" y="1"/>
                  </a:moveTo>
                  <a:lnTo>
                    <a:pt x="1" y="63"/>
                  </a:lnTo>
                  <a:lnTo>
                    <a:pt x="1" y="404"/>
                  </a:lnTo>
                  <a:lnTo>
                    <a:pt x="2482" y="404"/>
                  </a:lnTo>
                  <a:cubicBezTo>
                    <a:pt x="2575" y="404"/>
                    <a:pt x="2700" y="311"/>
                    <a:pt x="2700" y="218"/>
                  </a:cubicBezTo>
                  <a:lnTo>
                    <a:pt x="2669" y="218"/>
                  </a:lnTo>
                  <a:cubicBezTo>
                    <a:pt x="2669" y="94"/>
                    <a:pt x="2575" y="1"/>
                    <a:pt x="245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3"/>
            <p:cNvSpPr/>
            <p:nvPr/>
          </p:nvSpPr>
          <p:spPr>
            <a:xfrm>
              <a:off x="3330712" y="4216117"/>
              <a:ext cx="75981" cy="11708"/>
            </a:xfrm>
            <a:custGeom>
              <a:avLst/>
              <a:gdLst/>
              <a:ahLst/>
              <a:cxnLst/>
              <a:rect l="l" t="t" r="r" b="b"/>
              <a:pathLst>
                <a:path w="2823" h="435" extrusionOk="0">
                  <a:moveTo>
                    <a:pt x="217" y="1"/>
                  </a:moveTo>
                  <a:cubicBezTo>
                    <a:pt x="93" y="1"/>
                    <a:pt x="0" y="94"/>
                    <a:pt x="0" y="218"/>
                  </a:cubicBezTo>
                  <a:cubicBezTo>
                    <a:pt x="0" y="342"/>
                    <a:pt x="93" y="435"/>
                    <a:pt x="217" y="435"/>
                  </a:cubicBezTo>
                  <a:lnTo>
                    <a:pt x="2606" y="435"/>
                  </a:lnTo>
                  <a:cubicBezTo>
                    <a:pt x="2730" y="435"/>
                    <a:pt x="2823" y="342"/>
                    <a:pt x="2823" y="218"/>
                  </a:cubicBezTo>
                  <a:cubicBezTo>
                    <a:pt x="2823" y="94"/>
                    <a:pt x="2730" y="1"/>
                    <a:pt x="260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3"/>
            <p:cNvSpPr/>
            <p:nvPr/>
          </p:nvSpPr>
          <p:spPr>
            <a:xfrm>
              <a:off x="3277258" y="4252856"/>
              <a:ext cx="70167" cy="11708"/>
            </a:xfrm>
            <a:custGeom>
              <a:avLst/>
              <a:gdLst/>
              <a:ahLst/>
              <a:cxnLst/>
              <a:rect l="l" t="t" r="r" b="b"/>
              <a:pathLst>
                <a:path w="2607" h="435" extrusionOk="0">
                  <a:moveTo>
                    <a:pt x="1" y="1"/>
                  </a:moveTo>
                  <a:lnTo>
                    <a:pt x="1" y="218"/>
                  </a:lnTo>
                  <a:lnTo>
                    <a:pt x="1" y="435"/>
                  </a:lnTo>
                  <a:lnTo>
                    <a:pt x="2389" y="435"/>
                  </a:lnTo>
                  <a:cubicBezTo>
                    <a:pt x="2513" y="435"/>
                    <a:pt x="2606" y="342"/>
                    <a:pt x="2606" y="218"/>
                  </a:cubicBezTo>
                  <a:cubicBezTo>
                    <a:pt x="2606" y="94"/>
                    <a:pt x="2513" y="1"/>
                    <a:pt x="238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3"/>
            <p:cNvSpPr/>
            <p:nvPr/>
          </p:nvSpPr>
          <p:spPr>
            <a:xfrm>
              <a:off x="3420877" y="4252856"/>
              <a:ext cx="72644" cy="11708"/>
            </a:xfrm>
            <a:custGeom>
              <a:avLst/>
              <a:gdLst/>
              <a:ahLst/>
              <a:cxnLst/>
              <a:rect l="l" t="t" r="r" b="b"/>
              <a:pathLst>
                <a:path w="2699" h="435" extrusionOk="0">
                  <a:moveTo>
                    <a:pt x="186" y="1"/>
                  </a:moveTo>
                  <a:cubicBezTo>
                    <a:pt x="93" y="1"/>
                    <a:pt x="0" y="94"/>
                    <a:pt x="0" y="218"/>
                  </a:cubicBezTo>
                  <a:cubicBezTo>
                    <a:pt x="0" y="342"/>
                    <a:pt x="93" y="435"/>
                    <a:pt x="186" y="435"/>
                  </a:cubicBezTo>
                  <a:lnTo>
                    <a:pt x="2699" y="435"/>
                  </a:lnTo>
                  <a:lnTo>
                    <a:pt x="2668"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3"/>
            <p:cNvSpPr/>
            <p:nvPr/>
          </p:nvSpPr>
          <p:spPr>
            <a:xfrm>
              <a:off x="3479309" y="4252856"/>
              <a:ext cx="14211" cy="11708"/>
            </a:xfrm>
            <a:custGeom>
              <a:avLst/>
              <a:gdLst/>
              <a:ahLst/>
              <a:cxnLst/>
              <a:rect l="l" t="t" r="r" b="b"/>
              <a:pathLst>
                <a:path w="528" h="435" extrusionOk="0">
                  <a:moveTo>
                    <a:pt x="0" y="1"/>
                  </a:moveTo>
                  <a:lnTo>
                    <a:pt x="31" y="435"/>
                  </a:lnTo>
                  <a:lnTo>
                    <a:pt x="528" y="435"/>
                  </a:lnTo>
                  <a:lnTo>
                    <a:pt x="528" y="187"/>
                  </a:lnTo>
                  <a:lnTo>
                    <a:pt x="528"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3"/>
            <p:cNvSpPr/>
            <p:nvPr/>
          </p:nvSpPr>
          <p:spPr>
            <a:xfrm>
              <a:off x="3373480" y="4280363"/>
              <a:ext cx="55553" cy="11789"/>
            </a:xfrm>
            <a:custGeom>
              <a:avLst/>
              <a:gdLst/>
              <a:ahLst/>
              <a:cxnLst/>
              <a:rect l="l" t="t" r="r" b="b"/>
              <a:pathLst>
                <a:path w="2064" h="438" extrusionOk="0">
                  <a:moveTo>
                    <a:pt x="219" y="1"/>
                  </a:moveTo>
                  <a:cubicBezTo>
                    <a:pt x="0" y="1"/>
                    <a:pt x="0" y="438"/>
                    <a:pt x="219" y="438"/>
                  </a:cubicBezTo>
                  <a:cubicBezTo>
                    <a:pt x="226" y="438"/>
                    <a:pt x="234" y="437"/>
                    <a:pt x="241" y="436"/>
                  </a:cubicBezTo>
                  <a:lnTo>
                    <a:pt x="1823" y="436"/>
                  </a:lnTo>
                  <a:cubicBezTo>
                    <a:pt x="1831" y="437"/>
                    <a:pt x="1838" y="438"/>
                    <a:pt x="1845" y="438"/>
                  </a:cubicBezTo>
                  <a:cubicBezTo>
                    <a:pt x="2064" y="438"/>
                    <a:pt x="2064" y="1"/>
                    <a:pt x="1845" y="1"/>
                  </a:cubicBezTo>
                  <a:cubicBezTo>
                    <a:pt x="1838" y="1"/>
                    <a:pt x="1831" y="1"/>
                    <a:pt x="1823" y="2"/>
                  </a:cubicBezTo>
                  <a:lnTo>
                    <a:pt x="241" y="2"/>
                  </a:lnTo>
                  <a:cubicBezTo>
                    <a:pt x="234" y="1"/>
                    <a:pt x="226" y="1"/>
                    <a:pt x="21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73"/>
          <p:cNvGrpSpPr/>
          <p:nvPr/>
        </p:nvGrpSpPr>
        <p:grpSpPr>
          <a:xfrm>
            <a:off x="4096282" y="3139506"/>
            <a:ext cx="212925" cy="375922"/>
            <a:chOff x="4096282" y="3357663"/>
            <a:chExt cx="212925" cy="375922"/>
          </a:xfrm>
        </p:grpSpPr>
        <p:sp>
          <p:nvSpPr>
            <p:cNvPr id="1605" name="Google Shape;1605;p73"/>
            <p:cNvSpPr/>
            <p:nvPr/>
          </p:nvSpPr>
          <p:spPr>
            <a:xfrm>
              <a:off x="4096282" y="3357663"/>
              <a:ext cx="212925" cy="270738"/>
            </a:xfrm>
            <a:custGeom>
              <a:avLst/>
              <a:gdLst/>
              <a:ahLst/>
              <a:cxnLst/>
              <a:rect l="l" t="t" r="r" b="b"/>
              <a:pathLst>
                <a:path w="7911" h="10059" extrusionOk="0">
                  <a:moveTo>
                    <a:pt x="3816" y="0"/>
                  </a:moveTo>
                  <a:cubicBezTo>
                    <a:pt x="3770" y="0"/>
                    <a:pt x="3723" y="24"/>
                    <a:pt x="3692" y="70"/>
                  </a:cubicBezTo>
                  <a:lnTo>
                    <a:pt x="2792" y="1993"/>
                  </a:lnTo>
                  <a:lnTo>
                    <a:pt x="1335" y="2955"/>
                  </a:lnTo>
                  <a:lnTo>
                    <a:pt x="1210" y="4444"/>
                  </a:lnTo>
                  <a:lnTo>
                    <a:pt x="280" y="4816"/>
                  </a:lnTo>
                  <a:cubicBezTo>
                    <a:pt x="63" y="5716"/>
                    <a:pt x="1" y="6646"/>
                    <a:pt x="125" y="7577"/>
                  </a:cubicBezTo>
                  <a:cubicBezTo>
                    <a:pt x="280" y="8507"/>
                    <a:pt x="683" y="9345"/>
                    <a:pt x="1304" y="10027"/>
                  </a:cubicBezTo>
                  <a:cubicBezTo>
                    <a:pt x="1366" y="9996"/>
                    <a:pt x="1428" y="9965"/>
                    <a:pt x="1490" y="9965"/>
                  </a:cubicBezTo>
                  <a:lnTo>
                    <a:pt x="1521" y="9996"/>
                  </a:lnTo>
                  <a:lnTo>
                    <a:pt x="6453" y="9996"/>
                  </a:lnTo>
                  <a:cubicBezTo>
                    <a:pt x="6546" y="9996"/>
                    <a:pt x="6608" y="10027"/>
                    <a:pt x="6670" y="10058"/>
                  </a:cubicBezTo>
                  <a:cubicBezTo>
                    <a:pt x="7414" y="9066"/>
                    <a:pt x="7849" y="7856"/>
                    <a:pt x="7911" y="6615"/>
                  </a:cubicBezTo>
                  <a:lnTo>
                    <a:pt x="6701" y="4785"/>
                  </a:lnTo>
                  <a:lnTo>
                    <a:pt x="6515" y="3358"/>
                  </a:lnTo>
                  <a:lnTo>
                    <a:pt x="5305" y="2303"/>
                  </a:lnTo>
                  <a:lnTo>
                    <a:pt x="3940" y="70"/>
                  </a:lnTo>
                  <a:cubicBezTo>
                    <a:pt x="3909" y="24"/>
                    <a:pt x="3863" y="0"/>
                    <a:pt x="381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3"/>
            <p:cNvSpPr/>
            <p:nvPr/>
          </p:nvSpPr>
          <p:spPr>
            <a:xfrm>
              <a:off x="4191453" y="3357663"/>
              <a:ext cx="117753" cy="270738"/>
            </a:xfrm>
            <a:custGeom>
              <a:avLst/>
              <a:gdLst/>
              <a:ahLst/>
              <a:cxnLst/>
              <a:rect l="l" t="t" r="r" b="b"/>
              <a:pathLst>
                <a:path w="4375" h="10059" extrusionOk="0">
                  <a:moveTo>
                    <a:pt x="280" y="0"/>
                  </a:moveTo>
                  <a:cubicBezTo>
                    <a:pt x="234" y="0"/>
                    <a:pt x="187" y="24"/>
                    <a:pt x="156" y="70"/>
                  </a:cubicBezTo>
                  <a:lnTo>
                    <a:pt x="1" y="411"/>
                  </a:lnTo>
                  <a:lnTo>
                    <a:pt x="1273" y="2459"/>
                  </a:lnTo>
                  <a:lnTo>
                    <a:pt x="2451" y="3513"/>
                  </a:lnTo>
                  <a:lnTo>
                    <a:pt x="2638" y="4940"/>
                  </a:lnTo>
                  <a:lnTo>
                    <a:pt x="3847" y="6770"/>
                  </a:lnTo>
                  <a:cubicBezTo>
                    <a:pt x="3692" y="7918"/>
                    <a:pt x="3289" y="9004"/>
                    <a:pt x="2638" y="9965"/>
                  </a:cubicBezTo>
                  <a:lnTo>
                    <a:pt x="2917" y="9965"/>
                  </a:lnTo>
                  <a:cubicBezTo>
                    <a:pt x="3010" y="9965"/>
                    <a:pt x="3072" y="9996"/>
                    <a:pt x="3134" y="10058"/>
                  </a:cubicBezTo>
                  <a:cubicBezTo>
                    <a:pt x="3878" y="9035"/>
                    <a:pt x="4313" y="7856"/>
                    <a:pt x="4344" y="6584"/>
                  </a:cubicBezTo>
                  <a:lnTo>
                    <a:pt x="4375" y="6615"/>
                  </a:lnTo>
                  <a:lnTo>
                    <a:pt x="4375" y="6615"/>
                  </a:lnTo>
                  <a:lnTo>
                    <a:pt x="3165" y="4785"/>
                  </a:lnTo>
                  <a:lnTo>
                    <a:pt x="2979" y="3358"/>
                  </a:lnTo>
                  <a:lnTo>
                    <a:pt x="1769" y="2303"/>
                  </a:lnTo>
                  <a:lnTo>
                    <a:pt x="404" y="70"/>
                  </a:lnTo>
                  <a:cubicBezTo>
                    <a:pt x="373" y="24"/>
                    <a:pt x="327" y="0"/>
                    <a:pt x="28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3"/>
            <p:cNvSpPr/>
            <p:nvPr/>
          </p:nvSpPr>
          <p:spPr>
            <a:xfrm>
              <a:off x="4164754" y="3683469"/>
              <a:ext cx="77677" cy="19217"/>
            </a:xfrm>
            <a:custGeom>
              <a:avLst/>
              <a:gdLst/>
              <a:ahLst/>
              <a:cxnLst/>
              <a:rect l="l" t="t" r="r" b="b"/>
              <a:pathLst>
                <a:path w="2886" h="714" extrusionOk="0">
                  <a:moveTo>
                    <a:pt x="497" y="0"/>
                  </a:moveTo>
                  <a:cubicBezTo>
                    <a:pt x="0" y="0"/>
                    <a:pt x="0" y="683"/>
                    <a:pt x="497" y="714"/>
                  </a:cubicBezTo>
                  <a:lnTo>
                    <a:pt x="2420" y="714"/>
                  </a:lnTo>
                  <a:cubicBezTo>
                    <a:pt x="2885" y="714"/>
                    <a:pt x="2885" y="0"/>
                    <a:pt x="2420"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3"/>
            <p:cNvSpPr/>
            <p:nvPr/>
          </p:nvSpPr>
          <p:spPr>
            <a:xfrm>
              <a:off x="4168091" y="3688476"/>
              <a:ext cx="71002" cy="14211"/>
            </a:xfrm>
            <a:custGeom>
              <a:avLst/>
              <a:gdLst/>
              <a:ahLst/>
              <a:cxnLst/>
              <a:rect l="l" t="t" r="r" b="b"/>
              <a:pathLst>
                <a:path w="2638" h="528" extrusionOk="0">
                  <a:moveTo>
                    <a:pt x="2296" y="156"/>
                  </a:moveTo>
                  <a:lnTo>
                    <a:pt x="373" y="156"/>
                  </a:lnTo>
                  <a:cubicBezTo>
                    <a:pt x="249" y="156"/>
                    <a:pt x="124" y="94"/>
                    <a:pt x="62" y="1"/>
                  </a:cubicBezTo>
                  <a:cubicBezTo>
                    <a:pt x="31" y="32"/>
                    <a:pt x="0" y="94"/>
                    <a:pt x="0" y="156"/>
                  </a:cubicBezTo>
                  <a:cubicBezTo>
                    <a:pt x="0" y="342"/>
                    <a:pt x="156" y="528"/>
                    <a:pt x="373" y="528"/>
                  </a:cubicBezTo>
                  <a:lnTo>
                    <a:pt x="2296" y="528"/>
                  </a:lnTo>
                  <a:cubicBezTo>
                    <a:pt x="2482" y="528"/>
                    <a:pt x="2637" y="342"/>
                    <a:pt x="2637" y="156"/>
                  </a:cubicBezTo>
                  <a:cubicBezTo>
                    <a:pt x="2637" y="94"/>
                    <a:pt x="2637" y="32"/>
                    <a:pt x="2606" y="1"/>
                  </a:cubicBezTo>
                  <a:cubicBezTo>
                    <a:pt x="2544" y="94"/>
                    <a:pt x="2420" y="156"/>
                    <a:pt x="2296" y="15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3"/>
            <p:cNvSpPr/>
            <p:nvPr/>
          </p:nvSpPr>
          <p:spPr>
            <a:xfrm>
              <a:off x="4147716" y="3664171"/>
              <a:ext cx="111751" cy="19406"/>
            </a:xfrm>
            <a:custGeom>
              <a:avLst/>
              <a:gdLst/>
              <a:ahLst/>
              <a:cxnLst/>
              <a:rect l="l" t="t" r="r" b="b"/>
              <a:pathLst>
                <a:path w="4152" h="721" extrusionOk="0">
                  <a:moveTo>
                    <a:pt x="455" y="1"/>
                  </a:moveTo>
                  <a:cubicBezTo>
                    <a:pt x="0" y="1"/>
                    <a:pt x="0" y="721"/>
                    <a:pt x="455" y="721"/>
                  </a:cubicBezTo>
                  <a:cubicBezTo>
                    <a:pt x="472" y="721"/>
                    <a:pt x="490" y="720"/>
                    <a:pt x="509" y="717"/>
                  </a:cubicBezTo>
                  <a:lnTo>
                    <a:pt x="3642" y="717"/>
                  </a:lnTo>
                  <a:cubicBezTo>
                    <a:pt x="3661" y="720"/>
                    <a:pt x="3679" y="721"/>
                    <a:pt x="3697" y="721"/>
                  </a:cubicBezTo>
                  <a:cubicBezTo>
                    <a:pt x="4151" y="721"/>
                    <a:pt x="4151" y="1"/>
                    <a:pt x="3697" y="1"/>
                  </a:cubicBezTo>
                  <a:cubicBezTo>
                    <a:pt x="3679" y="1"/>
                    <a:pt x="3661" y="2"/>
                    <a:pt x="3642" y="4"/>
                  </a:cubicBezTo>
                  <a:lnTo>
                    <a:pt x="509" y="4"/>
                  </a:lnTo>
                  <a:cubicBezTo>
                    <a:pt x="490" y="2"/>
                    <a:pt x="472" y="1"/>
                    <a:pt x="455"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3"/>
            <p:cNvSpPr/>
            <p:nvPr/>
          </p:nvSpPr>
          <p:spPr>
            <a:xfrm>
              <a:off x="4152238" y="3669285"/>
              <a:ext cx="102708" cy="14211"/>
            </a:xfrm>
            <a:custGeom>
              <a:avLst/>
              <a:gdLst/>
              <a:ahLst/>
              <a:cxnLst/>
              <a:rect l="l" t="t" r="r" b="b"/>
              <a:pathLst>
                <a:path w="3816" h="528" extrusionOk="0">
                  <a:moveTo>
                    <a:pt x="3474" y="155"/>
                  </a:moveTo>
                  <a:lnTo>
                    <a:pt x="341" y="155"/>
                  </a:lnTo>
                  <a:cubicBezTo>
                    <a:pt x="217" y="155"/>
                    <a:pt x="93" y="93"/>
                    <a:pt x="31" y="0"/>
                  </a:cubicBezTo>
                  <a:cubicBezTo>
                    <a:pt x="0" y="31"/>
                    <a:pt x="0" y="93"/>
                    <a:pt x="0" y="155"/>
                  </a:cubicBezTo>
                  <a:cubicBezTo>
                    <a:pt x="0" y="372"/>
                    <a:pt x="155" y="527"/>
                    <a:pt x="341" y="527"/>
                  </a:cubicBezTo>
                  <a:lnTo>
                    <a:pt x="3474" y="527"/>
                  </a:lnTo>
                  <a:cubicBezTo>
                    <a:pt x="3660" y="527"/>
                    <a:pt x="3815" y="372"/>
                    <a:pt x="3815" y="155"/>
                  </a:cubicBezTo>
                  <a:cubicBezTo>
                    <a:pt x="3815" y="93"/>
                    <a:pt x="3815" y="31"/>
                    <a:pt x="3784" y="0"/>
                  </a:cubicBezTo>
                  <a:cubicBezTo>
                    <a:pt x="3722" y="93"/>
                    <a:pt x="3598" y="155"/>
                    <a:pt x="3474" y="155"/>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3"/>
            <p:cNvSpPr/>
            <p:nvPr/>
          </p:nvSpPr>
          <p:spPr>
            <a:xfrm>
              <a:off x="4137193" y="3645062"/>
              <a:ext cx="132772" cy="19244"/>
            </a:xfrm>
            <a:custGeom>
              <a:avLst/>
              <a:gdLst/>
              <a:ahLst/>
              <a:cxnLst/>
              <a:rect l="l" t="t" r="r" b="b"/>
              <a:pathLst>
                <a:path w="4933" h="715" extrusionOk="0">
                  <a:moveTo>
                    <a:pt x="497" y="1"/>
                  </a:moveTo>
                  <a:cubicBezTo>
                    <a:pt x="1" y="1"/>
                    <a:pt x="1" y="714"/>
                    <a:pt x="497" y="714"/>
                  </a:cubicBezTo>
                  <a:lnTo>
                    <a:pt x="4467" y="714"/>
                  </a:lnTo>
                  <a:cubicBezTo>
                    <a:pt x="4933" y="714"/>
                    <a:pt x="4933" y="1"/>
                    <a:pt x="4467"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3"/>
            <p:cNvSpPr/>
            <p:nvPr/>
          </p:nvSpPr>
          <p:spPr>
            <a:xfrm>
              <a:off x="4138861" y="3650068"/>
              <a:ext cx="130269" cy="14238"/>
            </a:xfrm>
            <a:custGeom>
              <a:avLst/>
              <a:gdLst/>
              <a:ahLst/>
              <a:cxnLst/>
              <a:rect l="l" t="t" r="r" b="b"/>
              <a:pathLst>
                <a:path w="4840" h="529" extrusionOk="0">
                  <a:moveTo>
                    <a:pt x="4405" y="187"/>
                  </a:moveTo>
                  <a:lnTo>
                    <a:pt x="435" y="187"/>
                  </a:lnTo>
                  <a:cubicBezTo>
                    <a:pt x="280" y="187"/>
                    <a:pt x="187" y="94"/>
                    <a:pt x="125" y="1"/>
                  </a:cubicBezTo>
                  <a:cubicBezTo>
                    <a:pt x="1" y="249"/>
                    <a:pt x="156" y="528"/>
                    <a:pt x="435" y="528"/>
                  </a:cubicBezTo>
                  <a:lnTo>
                    <a:pt x="4405" y="528"/>
                  </a:lnTo>
                  <a:cubicBezTo>
                    <a:pt x="4685" y="528"/>
                    <a:pt x="4840" y="249"/>
                    <a:pt x="4716" y="1"/>
                  </a:cubicBezTo>
                  <a:cubicBezTo>
                    <a:pt x="4654" y="125"/>
                    <a:pt x="4530" y="187"/>
                    <a:pt x="4405" y="187"/>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3"/>
            <p:cNvSpPr/>
            <p:nvPr/>
          </p:nvSpPr>
          <p:spPr>
            <a:xfrm>
              <a:off x="4124677" y="3626706"/>
              <a:ext cx="158664" cy="18383"/>
            </a:xfrm>
            <a:custGeom>
              <a:avLst/>
              <a:gdLst/>
              <a:ahLst/>
              <a:cxnLst/>
              <a:rect l="l" t="t" r="r" b="b"/>
              <a:pathLst>
                <a:path w="5895" h="683" extrusionOk="0">
                  <a:moveTo>
                    <a:pt x="466" y="0"/>
                  </a:moveTo>
                  <a:cubicBezTo>
                    <a:pt x="0" y="0"/>
                    <a:pt x="0" y="683"/>
                    <a:pt x="466" y="683"/>
                  </a:cubicBezTo>
                  <a:lnTo>
                    <a:pt x="5398" y="683"/>
                  </a:lnTo>
                  <a:cubicBezTo>
                    <a:pt x="5894" y="683"/>
                    <a:pt x="5894" y="0"/>
                    <a:pt x="5398"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3"/>
            <p:cNvSpPr/>
            <p:nvPr/>
          </p:nvSpPr>
          <p:spPr>
            <a:xfrm>
              <a:off x="4127180" y="3630878"/>
              <a:ext cx="152796" cy="14211"/>
            </a:xfrm>
            <a:custGeom>
              <a:avLst/>
              <a:gdLst/>
              <a:ahLst/>
              <a:cxnLst/>
              <a:rect l="l" t="t" r="r" b="b"/>
              <a:pathLst>
                <a:path w="5677" h="528" extrusionOk="0">
                  <a:moveTo>
                    <a:pt x="5305" y="186"/>
                  </a:moveTo>
                  <a:lnTo>
                    <a:pt x="373" y="186"/>
                  </a:lnTo>
                  <a:cubicBezTo>
                    <a:pt x="249" y="186"/>
                    <a:pt x="125" y="124"/>
                    <a:pt x="62" y="0"/>
                  </a:cubicBezTo>
                  <a:cubicBezTo>
                    <a:pt x="31" y="62"/>
                    <a:pt x="0" y="124"/>
                    <a:pt x="0" y="186"/>
                  </a:cubicBezTo>
                  <a:cubicBezTo>
                    <a:pt x="0" y="373"/>
                    <a:pt x="156" y="528"/>
                    <a:pt x="373" y="528"/>
                  </a:cubicBezTo>
                  <a:lnTo>
                    <a:pt x="5305" y="528"/>
                  </a:lnTo>
                  <a:cubicBezTo>
                    <a:pt x="5522" y="528"/>
                    <a:pt x="5677" y="373"/>
                    <a:pt x="5677" y="186"/>
                  </a:cubicBezTo>
                  <a:cubicBezTo>
                    <a:pt x="5677" y="124"/>
                    <a:pt x="5646" y="62"/>
                    <a:pt x="5615" y="0"/>
                  </a:cubicBezTo>
                  <a:cubicBezTo>
                    <a:pt x="5553" y="124"/>
                    <a:pt x="5429" y="186"/>
                    <a:pt x="5305" y="18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3"/>
            <p:cNvSpPr/>
            <p:nvPr/>
          </p:nvSpPr>
          <p:spPr>
            <a:xfrm>
              <a:off x="4184375" y="3571584"/>
              <a:ext cx="38838" cy="55149"/>
            </a:xfrm>
            <a:custGeom>
              <a:avLst/>
              <a:gdLst/>
              <a:ahLst/>
              <a:cxnLst/>
              <a:rect l="l" t="t" r="r" b="b"/>
              <a:pathLst>
                <a:path w="1443" h="2049" extrusionOk="0">
                  <a:moveTo>
                    <a:pt x="718" y="1"/>
                  </a:moveTo>
                  <a:cubicBezTo>
                    <a:pt x="357" y="1"/>
                    <a:pt x="0" y="249"/>
                    <a:pt x="47" y="745"/>
                  </a:cubicBezTo>
                  <a:lnTo>
                    <a:pt x="47" y="2048"/>
                  </a:lnTo>
                  <a:lnTo>
                    <a:pt x="1412" y="2048"/>
                  </a:lnTo>
                  <a:lnTo>
                    <a:pt x="1412" y="745"/>
                  </a:lnTo>
                  <a:cubicBezTo>
                    <a:pt x="1443" y="249"/>
                    <a:pt x="1078" y="1"/>
                    <a:pt x="718"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3"/>
            <p:cNvSpPr/>
            <p:nvPr/>
          </p:nvSpPr>
          <p:spPr>
            <a:xfrm>
              <a:off x="4185613" y="3702660"/>
              <a:ext cx="36766" cy="30925"/>
            </a:xfrm>
            <a:custGeom>
              <a:avLst/>
              <a:gdLst/>
              <a:ahLst/>
              <a:cxnLst/>
              <a:rect l="l" t="t" r="r" b="b"/>
              <a:pathLst>
                <a:path w="1366" h="1149" extrusionOk="0">
                  <a:moveTo>
                    <a:pt x="1" y="1"/>
                  </a:moveTo>
                  <a:lnTo>
                    <a:pt x="1" y="994"/>
                  </a:lnTo>
                  <a:cubicBezTo>
                    <a:pt x="1" y="1087"/>
                    <a:pt x="63" y="1149"/>
                    <a:pt x="125" y="1149"/>
                  </a:cubicBezTo>
                  <a:lnTo>
                    <a:pt x="1211" y="1149"/>
                  </a:lnTo>
                  <a:cubicBezTo>
                    <a:pt x="1304" y="1149"/>
                    <a:pt x="1366" y="1087"/>
                    <a:pt x="1366" y="994"/>
                  </a:cubicBezTo>
                  <a:lnTo>
                    <a:pt x="1366" y="1"/>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3"/>
            <p:cNvSpPr/>
            <p:nvPr/>
          </p:nvSpPr>
          <p:spPr>
            <a:xfrm>
              <a:off x="4196486" y="3573199"/>
              <a:ext cx="25892" cy="53534"/>
            </a:xfrm>
            <a:custGeom>
              <a:avLst/>
              <a:gdLst/>
              <a:ahLst/>
              <a:cxnLst/>
              <a:rect l="l" t="t" r="r" b="b"/>
              <a:pathLst>
                <a:path w="962" h="1989" extrusionOk="0">
                  <a:moveTo>
                    <a:pt x="330" y="1"/>
                  </a:moveTo>
                  <a:cubicBezTo>
                    <a:pt x="314" y="1"/>
                    <a:pt x="296" y="2"/>
                    <a:pt x="279" y="3"/>
                  </a:cubicBezTo>
                  <a:cubicBezTo>
                    <a:pt x="186" y="3"/>
                    <a:pt x="93" y="3"/>
                    <a:pt x="0" y="34"/>
                  </a:cubicBezTo>
                  <a:cubicBezTo>
                    <a:pt x="279" y="127"/>
                    <a:pt x="434" y="406"/>
                    <a:pt x="434" y="685"/>
                  </a:cubicBezTo>
                  <a:lnTo>
                    <a:pt x="434" y="1988"/>
                  </a:lnTo>
                  <a:lnTo>
                    <a:pt x="962" y="1988"/>
                  </a:lnTo>
                  <a:lnTo>
                    <a:pt x="962" y="685"/>
                  </a:lnTo>
                  <a:cubicBezTo>
                    <a:pt x="962" y="301"/>
                    <a:pt x="679" y="1"/>
                    <a:pt x="330"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3"/>
            <p:cNvSpPr/>
            <p:nvPr/>
          </p:nvSpPr>
          <p:spPr>
            <a:xfrm>
              <a:off x="4208168" y="3702660"/>
              <a:ext cx="14211" cy="30925"/>
            </a:xfrm>
            <a:custGeom>
              <a:avLst/>
              <a:gdLst/>
              <a:ahLst/>
              <a:cxnLst/>
              <a:rect l="l" t="t" r="r" b="b"/>
              <a:pathLst>
                <a:path w="528" h="1149" extrusionOk="0">
                  <a:moveTo>
                    <a:pt x="0" y="1"/>
                  </a:moveTo>
                  <a:lnTo>
                    <a:pt x="0" y="1149"/>
                  </a:lnTo>
                  <a:lnTo>
                    <a:pt x="404" y="1149"/>
                  </a:lnTo>
                  <a:cubicBezTo>
                    <a:pt x="466" y="1149"/>
                    <a:pt x="528" y="1087"/>
                    <a:pt x="528" y="994"/>
                  </a:cubicBezTo>
                  <a:lnTo>
                    <a:pt x="528"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73"/>
          <p:cNvGrpSpPr/>
          <p:nvPr/>
        </p:nvGrpSpPr>
        <p:grpSpPr>
          <a:xfrm>
            <a:off x="6418104" y="1336349"/>
            <a:ext cx="394089" cy="375733"/>
            <a:chOff x="6418104" y="1562998"/>
            <a:chExt cx="394089" cy="375733"/>
          </a:xfrm>
        </p:grpSpPr>
        <p:sp>
          <p:nvSpPr>
            <p:cNvPr id="1620" name="Google Shape;1620;p73"/>
            <p:cNvSpPr/>
            <p:nvPr/>
          </p:nvSpPr>
          <p:spPr>
            <a:xfrm>
              <a:off x="6418104" y="1797482"/>
              <a:ext cx="148625" cy="141088"/>
            </a:xfrm>
            <a:custGeom>
              <a:avLst/>
              <a:gdLst/>
              <a:ahLst/>
              <a:cxnLst/>
              <a:rect l="l" t="t" r="r" b="b"/>
              <a:pathLst>
                <a:path w="5522" h="5242" extrusionOk="0">
                  <a:moveTo>
                    <a:pt x="4064" y="0"/>
                  </a:moveTo>
                  <a:lnTo>
                    <a:pt x="2048" y="2017"/>
                  </a:lnTo>
                  <a:cubicBezTo>
                    <a:pt x="2048" y="2017"/>
                    <a:pt x="1706" y="1821"/>
                    <a:pt x="1298" y="1821"/>
                  </a:cubicBezTo>
                  <a:cubicBezTo>
                    <a:pt x="1056" y="1821"/>
                    <a:pt x="790" y="1890"/>
                    <a:pt x="559" y="2110"/>
                  </a:cubicBezTo>
                  <a:cubicBezTo>
                    <a:pt x="0" y="2606"/>
                    <a:pt x="187" y="3506"/>
                    <a:pt x="1427" y="3568"/>
                  </a:cubicBezTo>
                  <a:cubicBezTo>
                    <a:pt x="1707" y="3568"/>
                    <a:pt x="1924" y="3816"/>
                    <a:pt x="1955" y="4095"/>
                  </a:cubicBezTo>
                  <a:cubicBezTo>
                    <a:pt x="1975" y="4889"/>
                    <a:pt x="2383" y="5242"/>
                    <a:pt x="2801" y="5242"/>
                  </a:cubicBezTo>
                  <a:cubicBezTo>
                    <a:pt x="3020" y="5242"/>
                    <a:pt x="3242" y="5145"/>
                    <a:pt x="3413" y="4963"/>
                  </a:cubicBezTo>
                  <a:cubicBezTo>
                    <a:pt x="4002" y="4343"/>
                    <a:pt x="3506" y="3443"/>
                    <a:pt x="3506" y="3443"/>
                  </a:cubicBezTo>
                  <a:lnTo>
                    <a:pt x="5522" y="1427"/>
                  </a:lnTo>
                  <a:cubicBezTo>
                    <a:pt x="4902" y="1086"/>
                    <a:pt x="4405" y="590"/>
                    <a:pt x="4064"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3"/>
            <p:cNvSpPr/>
            <p:nvPr/>
          </p:nvSpPr>
          <p:spPr>
            <a:xfrm>
              <a:off x="6482377" y="1828380"/>
              <a:ext cx="84352" cy="110351"/>
            </a:xfrm>
            <a:custGeom>
              <a:avLst/>
              <a:gdLst/>
              <a:ahLst/>
              <a:cxnLst/>
              <a:rect l="l" t="t" r="r" b="b"/>
              <a:pathLst>
                <a:path w="3134" h="4100" extrusionOk="0">
                  <a:moveTo>
                    <a:pt x="2669" y="0"/>
                  </a:moveTo>
                  <a:lnTo>
                    <a:pt x="590" y="2109"/>
                  </a:lnTo>
                  <a:cubicBezTo>
                    <a:pt x="559" y="2140"/>
                    <a:pt x="528" y="2202"/>
                    <a:pt x="559" y="2264"/>
                  </a:cubicBezTo>
                  <a:cubicBezTo>
                    <a:pt x="807" y="2730"/>
                    <a:pt x="745" y="3288"/>
                    <a:pt x="435" y="3691"/>
                  </a:cubicBezTo>
                  <a:cubicBezTo>
                    <a:pt x="311" y="3815"/>
                    <a:pt x="156" y="3908"/>
                    <a:pt x="1" y="3971"/>
                  </a:cubicBezTo>
                  <a:cubicBezTo>
                    <a:pt x="124" y="4057"/>
                    <a:pt x="272" y="4099"/>
                    <a:pt x="421" y="4099"/>
                  </a:cubicBezTo>
                  <a:cubicBezTo>
                    <a:pt x="647" y="4099"/>
                    <a:pt x="875" y="4002"/>
                    <a:pt x="1025" y="3815"/>
                  </a:cubicBezTo>
                  <a:cubicBezTo>
                    <a:pt x="1614" y="3195"/>
                    <a:pt x="1118" y="2295"/>
                    <a:pt x="1118" y="2295"/>
                  </a:cubicBezTo>
                  <a:lnTo>
                    <a:pt x="3134" y="279"/>
                  </a:lnTo>
                  <a:cubicBezTo>
                    <a:pt x="2979" y="186"/>
                    <a:pt x="2824" y="93"/>
                    <a:pt x="2669" y="0"/>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3"/>
            <p:cNvSpPr/>
            <p:nvPr/>
          </p:nvSpPr>
          <p:spPr>
            <a:xfrm>
              <a:off x="6455705" y="1567062"/>
              <a:ext cx="340636" cy="278893"/>
            </a:xfrm>
            <a:custGeom>
              <a:avLst/>
              <a:gdLst/>
              <a:ahLst/>
              <a:cxnLst/>
              <a:rect l="l" t="t" r="r" b="b"/>
              <a:pathLst>
                <a:path w="12656" h="10362" extrusionOk="0">
                  <a:moveTo>
                    <a:pt x="12655" y="6731"/>
                  </a:moveTo>
                  <a:cubicBezTo>
                    <a:pt x="12655" y="6731"/>
                    <a:pt x="12651" y="6735"/>
                    <a:pt x="12643" y="6743"/>
                  </a:cubicBezTo>
                  <a:lnTo>
                    <a:pt x="12643" y="6743"/>
                  </a:lnTo>
                  <a:cubicBezTo>
                    <a:pt x="12647" y="6739"/>
                    <a:pt x="12651" y="6735"/>
                    <a:pt x="12655" y="6731"/>
                  </a:cubicBezTo>
                  <a:close/>
                  <a:moveTo>
                    <a:pt x="5955" y="0"/>
                  </a:moveTo>
                  <a:cubicBezTo>
                    <a:pt x="5952" y="3"/>
                    <a:pt x="0" y="6112"/>
                    <a:pt x="3287" y="9368"/>
                  </a:cubicBezTo>
                  <a:cubicBezTo>
                    <a:pt x="4002" y="10082"/>
                    <a:pt x="4848" y="10362"/>
                    <a:pt x="5734" y="10362"/>
                  </a:cubicBezTo>
                  <a:cubicBezTo>
                    <a:pt x="8822" y="10362"/>
                    <a:pt x="12404" y="6972"/>
                    <a:pt x="12643" y="6743"/>
                  </a:cubicBezTo>
                  <a:lnTo>
                    <a:pt x="12643" y="6743"/>
                  </a:lnTo>
                  <a:cubicBezTo>
                    <a:pt x="12530" y="6848"/>
                    <a:pt x="12371" y="6898"/>
                    <a:pt x="12174" y="6898"/>
                  </a:cubicBezTo>
                  <a:cubicBezTo>
                    <a:pt x="11311" y="6898"/>
                    <a:pt x="9730" y="5941"/>
                    <a:pt x="8250" y="4436"/>
                  </a:cubicBezTo>
                  <a:cubicBezTo>
                    <a:pt x="6389" y="2575"/>
                    <a:pt x="5366" y="620"/>
                    <a:pt x="595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3"/>
            <p:cNvSpPr/>
            <p:nvPr/>
          </p:nvSpPr>
          <p:spPr>
            <a:xfrm>
              <a:off x="6539168" y="1747393"/>
              <a:ext cx="257173" cy="98455"/>
            </a:xfrm>
            <a:custGeom>
              <a:avLst/>
              <a:gdLst/>
              <a:ahLst/>
              <a:cxnLst/>
              <a:rect l="l" t="t" r="r" b="b"/>
              <a:pathLst>
                <a:path w="9555" h="3658" extrusionOk="0">
                  <a:moveTo>
                    <a:pt x="9554" y="0"/>
                  </a:moveTo>
                  <a:cubicBezTo>
                    <a:pt x="9554" y="0"/>
                    <a:pt x="9532" y="22"/>
                    <a:pt x="9489" y="63"/>
                  </a:cubicBezTo>
                  <a:lnTo>
                    <a:pt x="9489" y="63"/>
                  </a:lnTo>
                  <a:cubicBezTo>
                    <a:pt x="9512" y="45"/>
                    <a:pt x="9534" y="24"/>
                    <a:pt x="9554" y="0"/>
                  </a:cubicBezTo>
                  <a:close/>
                  <a:moveTo>
                    <a:pt x="9489" y="63"/>
                  </a:moveTo>
                  <a:lnTo>
                    <a:pt x="9489" y="63"/>
                  </a:lnTo>
                  <a:cubicBezTo>
                    <a:pt x="9387" y="142"/>
                    <a:pt x="9254" y="177"/>
                    <a:pt x="9091" y="177"/>
                  </a:cubicBezTo>
                  <a:cubicBezTo>
                    <a:pt x="8939" y="177"/>
                    <a:pt x="8762" y="147"/>
                    <a:pt x="8562" y="93"/>
                  </a:cubicBezTo>
                  <a:cubicBezTo>
                    <a:pt x="7391" y="1100"/>
                    <a:pt x="4646" y="3239"/>
                    <a:pt x="2211" y="3239"/>
                  </a:cubicBezTo>
                  <a:cubicBezTo>
                    <a:pt x="1420" y="3239"/>
                    <a:pt x="662" y="3013"/>
                    <a:pt x="0" y="2451"/>
                  </a:cubicBezTo>
                  <a:lnTo>
                    <a:pt x="0" y="2451"/>
                  </a:lnTo>
                  <a:cubicBezTo>
                    <a:pt x="62" y="2544"/>
                    <a:pt x="124" y="2606"/>
                    <a:pt x="186" y="2668"/>
                  </a:cubicBezTo>
                  <a:cubicBezTo>
                    <a:pt x="898" y="3379"/>
                    <a:pt x="1740" y="3658"/>
                    <a:pt x="2622" y="3658"/>
                  </a:cubicBezTo>
                  <a:cubicBezTo>
                    <a:pt x="5572" y="3658"/>
                    <a:pt x="8977" y="547"/>
                    <a:pt x="9489" y="63"/>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3"/>
            <p:cNvSpPr/>
            <p:nvPr/>
          </p:nvSpPr>
          <p:spPr>
            <a:xfrm>
              <a:off x="6600104" y="1562998"/>
              <a:ext cx="212090" cy="189428"/>
            </a:xfrm>
            <a:custGeom>
              <a:avLst/>
              <a:gdLst/>
              <a:ahLst/>
              <a:cxnLst/>
              <a:rect l="l" t="t" r="r" b="b"/>
              <a:pathLst>
                <a:path w="7880" h="7038" extrusionOk="0">
                  <a:moveTo>
                    <a:pt x="1093" y="1"/>
                  </a:moveTo>
                  <a:cubicBezTo>
                    <a:pt x="879" y="1"/>
                    <a:pt x="707" y="59"/>
                    <a:pt x="590" y="182"/>
                  </a:cubicBezTo>
                  <a:cubicBezTo>
                    <a:pt x="1" y="771"/>
                    <a:pt x="1024" y="2726"/>
                    <a:pt x="2885" y="4587"/>
                  </a:cubicBezTo>
                  <a:cubicBezTo>
                    <a:pt x="4372" y="6099"/>
                    <a:pt x="5961" y="7037"/>
                    <a:pt x="6821" y="7037"/>
                  </a:cubicBezTo>
                  <a:cubicBezTo>
                    <a:pt x="7020" y="7037"/>
                    <a:pt x="7180" y="6987"/>
                    <a:pt x="7290" y="6882"/>
                  </a:cubicBezTo>
                  <a:cubicBezTo>
                    <a:pt x="7880" y="6293"/>
                    <a:pt x="6856" y="4308"/>
                    <a:pt x="4995" y="2447"/>
                  </a:cubicBezTo>
                  <a:cubicBezTo>
                    <a:pt x="3528" y="954"/>
                    <a:pt x="1961" y="1"/>
                    <a:pt x="1093"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3"/>
            <p:cNvSpPr/>
            <p:nvPr/>
          </p:nvSpPr>
          <p:spPr>
            <a:xfrm>
              <a:off x="6621824" y="1581489"/>
              <a:ext cx="168676" cy="152312"/>
            </a:xfrm>
            <a:custGeom>
              <a:avLst/>
              <a:gdLst/>
              <a:ahLst/>
              <a:cxnLst/>
              <a:rect l="l" t="t" r="r" b="b"/>
              <a:pathLst>
                <a:path w="6267" h="5659" extrusionOk="0">
                  <a:moveTo>
                    <a:pt x="630" y="1"/>
                  </a:moveTo>
                  <a:cubicBezTo>
                    <a:pt x="521" y="1"/>
                    <a:pt x="434" y="28"/>
                    <a:pt x="372" y="84"/>
                  </a:cubicBezTo>
                  <a:cubicBezTo>
                    <a:pt x="0" y="488"/>
                    <a:pt x="931" y="2008"/>
                    <a:pt x="2451" y="3528"/>
                  </a:cubicBezTo>
                  <a:cubicBezTo>
                    <a:pt x="3713" y="4816"/>
                    <a:pt x="5020" y="5659"/>
                    <a:pt x="5634" y="5659"/>
                  </a:cubicBezTo>
                  <a:cubicBezTo>
                    <a:pt x="5744" y="5659"/>
                    <a:pt x="5832" y="5632"/>
                    <a:pt x="5894" y="5575"/>
                  </a:cubicBezTo>
                  <a:cubicBezTo>
                    <a:pt x="6266" y="5203"/>
                    <a:pt x="5336" y="3652"/>
                    <a:pt x="3816" y="2132"/>
                  </a:cubicBezTo>
                  <a:cubicBezTo>
                    <a:pt x="2527" y="843"/>
                    <a:pt x="1239" y="1"/>
                    <a:pt x="630" y="1"/>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3"/>
            <p:cNvSpPr/>
            <p:nvPr/>
          </p:nvSpPr>
          <p:spPr>
            <a:xfrm>
              <a:off x="6676085" y="1630178"/>
              <a:ext cx="60962" cy="54934"/>
            </a:xfrm>
            <a:custGeom>
              <a:avLst/>
              <a:gdLst/>
              <a:ahLst/>
              <a:cxnLst/>
              <a:rect l="l" t="t" r="r" b="b"/>
              <a:pathLst>
                <a:path w="2265" h="2041" extrusionOk="0">
                  <a:moveTo>
                    <a:pt x="284" y="1"/>
                  </a:moveTo>
                  <a:cubicBezTo>
                    <a:pt x="228" y="1"/>
                    <a:pt x="184" y="15"/>
                    <a:pt x="156" y="44"/>
                  </a:cubicBezTo>
                  <a:cubicBezTo>
                    <a:pt x="0" y="230"/>
                    <a:pt x="280" y="788"/>
                    <a:pt x="807" y="1315"/>
                  </a:cubicBezTo>
                  <a:cubicBezTo>
                    <a:pt x="1237" y="1771"/>
                    <a:pt x="1708" y="2040"/>
                    <a:pt x="1952" y="2040"/>
                  </a:cubicBezTo>
                  <a:cubicBezTo>
                    <a:pt x="2007" y="2040"/>
                    <a:pt x="2050" y="2026"/>
                    <a:pt x="2079" y="1998"/>
                  </a:cubicBezTo>
                  <a:cubicBezTo>
                    <a:pt x="2265" y="1812"/>
                    <a:pt x="1955" y="1253"/>
                    <a:pt x="1427" y="695"/>
                  </a:cubicBezTo>
                  <a:cubicBezTo>
                    <a:pt x="998" y="266"/>
                    <a:pt x="528" y="1"/>
                    <a:pt x="284" y="1"/>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3"/>
            <p:cNvSpPr/>
            <p:nvPr/>
          </p:nvSpPr>
          <p:spPr>
            <a:xfrm>
              <a:off x="6590091" y="1684062"/>
              <a:ext cx="30495" cy="26619"/>
            </a:xfrm>
            <a:custGeom>
              <a:avLst/>
              <a:gdLst/>
              <a:ahLst/>
              <a:cxnLst/>
              <a:rect l="l" t="t" r="r" b="b"/>
              <a:pathLst>
                <a:path w="1133" h="989" extrusionOk="0">
                  <a:moveTo>
                    <a:pt x="815" y="0"/>
                  </a:moveTo>
                  <a:cubicBezTo>
                    <a:pt x="769" y="0"/>
                    <a:pt x="723" y="17"/>
                    <a:pt x="683" y="58"/>
                  </a:cubicBezTo>
                  <a:lnTo>
                    <a:pt x="125" y="616"/>
                  </a:lnTo>
                  <a:cubicBezTo>
                    <a:pt x="0" y="771"/>
                    <a:pt x="62" y="988"/>
                    <a:pt x="249" y="988"/>
                  </a:cubicBezTo>
                  <a:cubicBezTo>
                    <a:pt x="311" y="988"/>
                    <a:pt x="373" y="957"/>
                    <a:pt x="404" y="926"/>
                  </a:cubicBezTo>
                  <a:lnTo>
                    <a:pt x="962" y="368"/>
                  </a:lnTo>
                  <a:cubicBezTo>
                    <a:pt x="1132" y="222"/>
                    <a:pt x="979" y="0"/>
                    <a:pt x="81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3"/>
            <p:cNvSpPr/>
            <p:nvPr/>
          </p:nvSpPr>
          <p:spPr>
            <a:xfrm>
              <a:off x="6581748" y="1641025"/>
              <a:ext cx="30333" cy="26242"/>
            </a:xfrm>
            <a:custGeom>
              <a:avLst/>
              <a:gdLst/>
              <a:ahLst/>
              <a:cxnLst/>
              <a:rect l="l" t="t" r="r" b="b"/>
              <a:pathLst>
                <a:path w="1127" h="975" extrusionOk="0">
                  <a:moveTo>
                    <a:pt x="830" y="1"/>
                  </a:moveTo>
                  <a:cubicBezTo>
                    <a:pt x="780" y="1"/>
                    <a:pt x="728" y="22"/>
                    <a:pt x="683" y="75"/>
                  </a:cubicBezTo>
                  <a:lnTo>
                    <a:pt x="124" y="602"/>
                  </a:lnTo>
                  <a:cubicBezTo>
                    <a:pt x="0" y="757"/>
                    <a:pt x="93" y="974"/>
                    <a:pt x="279" y="974"/>
                  </a:cubicBezTo>
                  <a:cubicBezTo>
                    <a:pt x="310" y="974"/>
                    <a:pt x="372" y="943"/>
                    <a:pt x="435" y="912"/>
                  </a:cubicBezTo>
                  <a:lnTo>
                    <a:pt x="962" y="354"/>
                  </a:lnTo>
                  <a:cubicBezTo>
                    <a:pt x="1126" y="213"/>
                    <a:pt x="988" y="1"/>
                    <a:pt x="830"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3"/>
            <p:cNvSpPr/>
            <p:nvPr/>
          </p:nvSpPr>
          <p:spPr>
            <a:xfrm>
              <a:off x="6544551" y="1690414"/>
              <a:ext cx="28880" cy="26431"/>
            </a:xfrm>
            <a:custGeom>
              <a:avLst/>
              <a:gdLst/>
              <a:ahLst/>
              <a:cxnLst/>
              <a:rect l="l" t="t" r="r" b="b"/>
              <a:pathLst>
                <a:path w="1073" h="982" extrusionOk="0">
                  <a:moveTo>
                    <a:pt x="855" y="0"/>
                  </a:moveTo>
                  <a:cubicBezTo>
                    <a:pt x="801" y="0"/>
                    <a:pt x="746" y="23"/>
                    <a:pt x="700" y="70"/>
                  </a:cubicBezTo>
                  <a:lnTo>
                    <a:pt x="141" y="628"/>
                  </a:lnTo>
                  <a:cubicBezTo>
                    <a:pt x="0" y="769"/>
                    <a:pt x="127" y="982"/>
                    <a:pt x="291" y="982"/>
                  </a:cubicBezTo>
                  <a:cubicBezTo>
                    <a:pt x="343" y="982"/>
                    <a:pt x="399" y="960"/>
                    <a:pt x="452" y="907"/>
                  </a:cubicBezTo>
                  <a:lnTo>
                    <a:pt x="1010" y="380"/>
                  </a:lnTo>
                  <a:cubicBezTo>
                    <a:pt x="1072" y="287"/>
                    <a:pt x="1072" y="163"/>
                    <a:pt x="1010" y="70"/>
                  </a:cubicBezTo>
                  <a:cubicBezTo>
                    <a:pt x="964" y="23"/>
                    <a:pt x="909" y="0"/>
                    <a:pt x="85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3"/>
            <p:cNvSpPr/>
            <p:nvPr/>
          </p:nvSpPr>
          <p:spPr>
            <a:xfrm>
              <a:off x="6631836" y="1698757"/>
              <a:ext cx="27588" cy="26323"/>
            </a:xfrm>
            <a:custGeom>
              <a:avLst/>
              <a:gdLst/>
              <a:ahLst/>
              <a:cxnLst/>
              <a:rect l="l" t="t" r="r" b="b"/>
              <a:pathLst>
                <a:path w="1025" h="978" extrusionOk="0">
                  <a:moveTo>
                    <a:pt x="776" y="0"/>
                  </a:moveTo>
                  <a:cubicBezTo>
                    <a:pt x="722" y="0"/>
                    <a:pt x="667" y="24"/>
                    <a:pt x="621" y="70"/>
                  </a:cubicBezTo>
                  <a:lnTo>
                    <a:pt x="93" y="628"/>
                  </a:lnTo>
                  <a:cubicBezTo>
                    <a:pt x="0" y="691"/>
                    <a:pt x="0" y="815"/>
                    <a:pt x="93" y="908"/>
                  </a:cubicBezTo>
                  <a:cubicBezTo>
                    <a:pt x="125" y="954"/>
                    <a:pt x="179" y="977"/>
                    <a:pt x="233" y="977"/>
                  </a:cubicBezTo>
                  <a:cubicBezTo>
                    <a:pt x="287" y="977"/>
                    <a:pt x="342" y="954"/>
                    <a:pt x="373" y="908"/>
                  </a:cubicBezTo>
                  <a:lnTo>
                    <a:pt x="931" y="349"/>
                  </a:lnTo>
                  <a:cubicBezTo>
                    <a:pt x="1024" y="287"/>
                    <a:pt x="1024" y="132"/>
                    <a:pt x="931" y="70"/>
                  </a:cubicBezTo>
                  <a:cubicBezTo>
                    <a:pt x="884" y="24"/>
                    <a:pt x="830" y="0"/>
                    <a:pt x="77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3"/>
            <p:cNvSpPr/>
            <p:nvPr/>
          </p:nvSpPr>
          <p:spPr>
            <a:xfrm>
              <a:off x="6604275" y="1748254"/>
              <a:ext cx="31248" cy="26700"/>
            </a:xfrm>
            <a:custGeom>
              <a:avLst/>
              <a:gdLst/>
              <a:ahLst/>
              <a:cxnLst/>
              <a:rect l="l" t="t" r="r" b="b"/>
              <a:pathLst>
                <a:path w="1161" h="992" extrusionOk="0">
                  <a:moveTo>
                    <a:pt x="854" y="0"/>
                  </a:moveTo>
                  <a:cubicBezTo>
                    <a:pt x="806" y="0"/>
                    <a:pt x="757" y="18"/>
                    <a:pt x="714" y="61"/>
                  </a:cubicBezTo>
                  <a:lnTo>
                    <a:pt x="156" y="620"/>
                  </a:lnTo>
                  <a:cubicBezTo>
                    <a:pt x="1" y="744"/>
                    <a:pt x="94" y="992"/>
                    <a:pt x="280" y="992"/>
                  </a:cubicBezTo>
                  <a:cubicBezTo>
                    <a:pt x="342" y="992"/>
                    <a:pt x="404" y="961"/>
                    <a:pt x="435" y="930"/>
                  </a:cubicBezTo>
                  <a:lnTo>
                    <a:pt x="993" y="371"/>
                  </a:lnTo>
                  <a:cubicBezTo>
                    <a:pt x="1161" y="204"/>
                    <a:pt x="1015" y="0"/>
                    <a:pt x="85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3"/>
            <p:cNvSpPr/>
            <p:nvPr/>
          </p:nvSpPr>
          <p:spPr>
            <a:xfrm>
              <a:off x="6555021" y="1780068"/>
              <a:ext cx="30656" cy="26619"/>
            </a:xfrm>
            <a:custGeom>
              <a:avLst/>
              <a:gdLst/>
              <a:ahLst/>
              <a:cxnLst/>
              <a:rect l="l" t="t" r="r" b="b"/>
              <a:pathLst>
                <a:path w="1139" h="989" extrusionOk="0">
                  <a:moveTo>
                    <a:pt x="828" y="1"/>
                  </a:moveTo>
                  <a:cubicBezTo>
                    <a:pt x="780" y="1"/>
                    <a:pt x="730" y="18"/>
                    <a:pt x="683" y="58"/>
                  </a:cubicBezTo>
                  <a:lnTo>
                    <a:pt x="156" y="616"/>
                  </a:lnTo>
                  <a:cubicBezTo>
                    <a:pt x="1" y="771"/>
                    <a:pt x="94" y="989"/>
                    <a:pt x="280" y="989"/>
                  </a:cubicBezTo>
                  <a:cubicBezTo>
                    <a:pt x="342" y="989"/>
                    <a:pt x="404" y="958"/>
                    <a:pt x="435" y="927"/>
                  </a:cubicBezTo>
                  <a:lnTo>
                    <a:pt x="993" y="368"/>
                  </a:lnTo>
                  <a:cubicBezTo>
                    <a:pt x="1139" y="222"/>
                    <a:pt x="999" y="1"/>
                    <a:pt x="82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3"/>
            <p:cNvSpPr/>
            <p:nvPr/>
          </p:nvSpPr>
          <p:spPr>
            <a:xfrm>
              <a:off x="6609282" y="1785585"/>
              <a:ext cx="28422" cy="26942"/>
            </a:xfrm>
            <a:custGeom>
              <a:avLst/>
              <a:gdLst/>
              <a:ahLst/>
              <a:cxnLst/>
              <a:rect l="l" t="t" r="r" b="b"/>
              <a:pathLst>
                <a:path w="1056" h="1001" extrusionOk="0">
                  <a:moveTo>
                    <a:pt x="838" y="0"/>
                  </a:moveTo>
                  <a:cubicBezTo>
                    <a:pt x="784" y="0"/>
                    <a:pt x="730" y="24"/>
                    <a:pt x="683" y="70"/>
                  </a:cubicBezTo>
                  <a:lnTo>
                    <a:pt x="156" y="660"/>
                  </a:lnTo>
                  <a:cubicBezTo>
                    <a:pt x="1" y="784"/>
                    <a:pt x="94" y="1001"/>
                    <a:pt x="280" y="1001"/>
                  </a:cubicBezTo>
                  <a:cubicBezTo>
                    <a:pt x="342" y="970"/>
                    <a:pt x="373" y="970"/>
                    <a:pt x="435" y="939"/>
                  </a:cubicBezTo>
                  <a:lnTo>
                    <a:pt x="994" y="380"/>
                  </a:lnTo>
                  <a:cubicBezTo>
                    <a:pt x="1056" y="287"/>
                    <a:pt x="1056" y="163"/>
                    <a:pt x="994" y="70"/>
                  </a:cubicBezTo>
                  <a:cubicBezTo>
                    <a:pt x="947" y="24"/>
                    <a:pt x="893" y="0"/>
                    <a:pt x="83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3"/>
            <p:cNvSpPr/>
            <p:nvPr/>
          </p:nvSpPr>
          <p:spPr>
            <a:xfrm>
              <a:off x="6554187" y="1736573"/>
              <a:ext cx="30602" cy="26700"/>
            </a:xfrm>
            <a:custGeom>
              <a:avLst/>
              <a:gdLst/>
              <a:ahLst/>
              <a:cxnLst/>
              <a:rect l="l" t="t" r="r" b="b"/>
              <a:pathLst>
                <a:path w="1137" h="992" extrusionOk="0">
                  <a:moveTo>
                    <a:pt x="836" y="0"/>
                  </a:moveTo>
                  <a:cubicBezTo>
                    <a:pt x="786" y="0"/>
                    <a:pt x="733" y="18"/>
                    <a:pt x="683" y="61"/>
                  </a:cubicBezTo>
                  <a:lnTo>
                    <a:pt x="156" y="619"/>
                  </a:lnTo>
                  <a:cubicBezTo>
                    <a:pt x="1" y="743"/>
                    <a:pt x="94" y="961"/>
                    <a:pt x="280" y="992"/>
                  </a:cubicBezTo>
                  <a:cubicBezTo>
                    <a:pt x="342" y="992"/>
                    <a:pt x="404" y="961"/>
                    <a:pt x="435" y="930"/>
                  </a:cubicBezTo>
                  <a:lnTo>
                    <a:pt x="993" y="371"/>
                  </a:lnTo>
                  <a:cubicBezTo>
                    <a:pt x="1137" y="204"/>
                    <a:pt x="1004" y="0"/>
                    <a:pt x="83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3"/>
            <p:cNvSpPr/>
            <p:nvPr/>
          </p:nvSpPr>
          <p:spPr>
            <a:xfrm>
              <a:off x="6657136" y="1737165"/>
              <a:ext cx="28987" cy="26807"/>
            </a:xfrm>
            <a:custGeom>
              <a:avLst/>
              <a:gdLst/>
              <a:ahLst/>
              <a:cxnLst/>
              <a:rect l="l" t="t" r="r" b="b"/>
              <a:pathLst>
                <a:path w="1077" h="996" extrusionOk="0">
                  <a:moveTo>
                    <a:pt x="860" y="0"/>
                  </a:moveTo>
                  <a:cubicBezTo>
                    <a:pt x="805" y="0"/>
                    <a:pt x="751" y="24"/>
                    <a:pt x="704" y="70"/>
                  </a:cubicBezTo>
                  <a:lnTo>
                    <a:pt x="146" y="628"/>
                  </a:lnTo>
                  <a:cubicBezTo>
                    <a:pt x="0" y="774"/>
                    <a:pt x="140" y="996"/>
                    <a:pt x="312" y="996"/>
                  </a:cubicBezTo>
                  <a:cubicBezTo>
                    <a:pt x="359" y="996"/>
                    <a:pt x="409" y="979"/>
                    <a:pt x="456" y="939"/>
                  </a:cubicBezTo>
                  <a:lnTo>
                    <a:pt x="1015" y="380"/>
                  </a:lnTo>
                  <a:cubicBezTo>
                    <a:pt x="1077" y="287"/>
                    <a:pt x="1077" y="163"/>
                    <a:pt x="1015" y="70"/>
                  </a:cubicBezTo>
                  <a:cubicBezTo>
                    <a:pt x="968" y="24"/>
                    <a:pt x="914" y="0"/>
                    <a:pt x="86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3"/>
            <p:cNvSpPr/>
            <p:nvPr/>
          </p:nvSpPr>
          <p:spPr>
            <a:xfrm>
              <a:off x="6705314" y="1755763"/>
              <a:ext cx="31221" cy="26727"/>
            </a:xfrm>
            <a:custGeom>
              <a:avLst/>
              <a:gdLst/>
              <a:ahLst/>
              <a:cxnLst/>
              <a:rect l="l" t="t" r="r" b="b"/>
              <a:pathLst>
                <a:path w="1160" h="993" extrusionOk="0">
                  <a:moveTo>
                    <a:pt x="854" y="0"/>
                  </a:moveTo>
                  <a:cubicBezTo>
                    <a:pt x="806" y="0"/>
                    <a:pt x="756" y="19"/>
                    <a:pt x="714" y="61"/>
                  </a:cubicBezTo>
                  <a:lnTo>
                    <a:pt x="155" y="589"/>
                  </a:lnTo>
                  <a:cubicBezTo>
                    <a:pt x="0" y="713"/>
                    <a:pt x="93" y="930"/>
                    <a:pt x="279" y="961"/>
                  </a:cubicBezTo>
                  <a:lnTo>
                    <a:pt x="279" y="992"/>
                  </a:lnTo>
                  <a:cubicBezTo>
                    <a:pt x="341" y="992"/>
                    <a:pt x="403" y="961"/>
                    <a:pt x="434" y="930"/>
                  </a:cubicBezTo>
                  <a:lnTo>
                    <a:pt x="993" y="372"/>
                  </a:lnTo>
                  <a:cubicBezTo>
                    <a:pt x="1160" y="204"/>
                    <a:pt x="1014" y="0"/>
                    <a:pt x="85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3"/>
            <p:cNvSpPr/>
            <p:nvPr/>
          </p:nvSpPr>
          <p:spPr>
            <a:xfrm>
              <a:off x="6655199" y="1783916"/>
              <a:ext cx="28422" cy="26942"/>
            </a:xfrm>
            <a:custGeom>
              <a:avLst/>
              <a:gdLst/>
              <a:ahLst/>
              <a:cxnLst/>
              <a:rect l="l" t="t" r="r" b="b"/>
              <a:pathLst>
                <a:path w="1056" h="1001" extrusionOk="0">
                  <a:moveTo>
                    <a:pt x="838" y="0"/>
                  </a:moveTo>
                  <a:cubicBezTo>
                    <a:pt x="784" y="0"/>
                    <a:pt x="730" y="24"/>
                    <a:pt x="683" y="70"/>
                  </a:cubicBezTo>
                  <a:lnTo>
                    <a:pt x="125" y="628"/>
                  </a:lnTo>
                  <a:cubicBezTo>
                    <a:pt x="1" y="753"/>
                    <a:pt x="94" y="970"/>
                    <a:pt x="280" y="1001"/>
                  </a:cubicBezTo>
                  <a:cubicBezTo>
                    <a:pt x="342" y="970"/>
                    <a:pt x="373" y="970"/>
                    <a:pt x="435" y="939"/>
                  </a:cubicBezTo>
                  <a:lnTo>
                    <a:pt x="994" y="349"/>
                  </a:lnTo>
                  <a:cubicBezTo>
                    <a:pt x="1056" y="287"/>
                    <a:pt x="1056" y="132"/>
                    <a:pt x="994" y="70"/>
                  </a:cubicBezTo>
                  <a:cubicBezTo>
                    <a:pt x="947" y="24"/>
                    <a:pt x="893" y="0"/>
                    <a:pt x="83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3"/>
          <p:cNvGrpSpPr/>
          <p:nvPr/>
        </p:nvGrpSpPr>
        <p:grpSpPr>
          <a:xfrm>
            <a:off x="5216486" y="3734960"/>
            <a:ext cx="358185" cy="375518"/>
            <a:chOff x="3993601" y="3963359"/>
            <a:chExt cx="358185" cy="375518"/>
          </a:xfrm>
        </p:grpSpPr>
        <p:sp>
          <p:nvSpPr>
            <p:cNvPr id="1639" name="Google Shape;1639;p73"/>
            <p:cNvSpPr/>
            <p:nvPr/>
          </p:nvSpPr>
          <p:spPr>
            <a:xfrm>
              <a:off x="4082932" y="4260285"/>
              <a:ext cx="49281" cy="31840"/>
            </a:xfrm>
            <a:custGeom>
              <a:avLst/>
              <a:gdLst/>
              <a:ahLst/>
              <a:cxnLst/>
              <a:rect l="l" t="t" r="r" b="b"/>
              <a:pathLst>
                <a:path w="1831" h="1183" extrusionOk="0">
                  <a:moveTo>
                    <a:pt x="258" y="1"/>
                  </a:moveTo>
                  <a:cubicBezTo>
                    <a:pt x="194" y="1"/>
                    <a:pt x="132" y="27"/>
                    <a:pt x="93" y="66"/>
                  </a:cubicBezTo>
                  <a:cubicBezTo>
                    <a:pt x="0" y="159"/>
                    <a:pt x="31" y="314"/>
                    <a:pt x="125" y="376"/>
                  </a:cubicBezTo>
                  <a:cubicBezTo>
                    <a:pt x="559" y="717"/>
                    <a:pt x="1024" y="965"/>
                    <a:pt x="1520" y="1182"/>
                  </a:cubicBezTo>
                  <a:lnTo>
                    <a:pt x="1613" y="1182"/>
                  </a:lnTo>
                  <a:cubicBezTo>
                    <a:pt x="1675" y="1182"/>
                    <a:pt x="1769" y="1120"/>
                    <a:pt x="1800" y="1058"/>
                  </a:cubicBezTo>
                  <a:cubicBezTo>
                    <a:pt x="1831" y="934"/>
                    <a:pt x="1769" y="810"/>
                    <a:pt x="1675" y="779"/>
                  </a:cubicBezTo>
                  <a:lnTo>
                    <a:pt x="1675" y="810"/>
                  </a:lnTo>
                  <a:cubicBezTo>
                    <a:pt x="1210" y="624"/>
                    <a:pt x="776" y="345"/>
                    <a:pt x="373" y="35"/>
                  </a:cubicBezTo>
                  <a:cubicBezTo>
                    <a:pt x="337" y="11"/>
                    <a:pt x="297" y="1"/>
                    <a:pt x="25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3"/>
            <p:cNvSpPr/>
            <p:nvPr/>
          </p:nvSpPr>
          <p:spPr>
            <a:xfrm>
              <a:off x="4035346" y="4202095"/>
              <a:ext cx="28395" cy="35770"/>
            </a:xfrm>
            <a:custGeom>
              <a:avLst/>
              <a:gdLst/>
              <a:ahLst/>
              <a:cxnLst/>
              <a:rect l="l" t="t" r="r" b="b"/>
              <a:pathLst>
                <a:path w="1055" h="1329" extrusionOk="0">
                  <a:moveTo>
                    <a:pt x="239" y="0"/>
                  </a:moveTo>
                  <a:cubicBezTo>
                    <a:pt x="210" y="0"/>
                    <a:pt x="181" y="8"/>
                    <a:pt x="155" y="25"/>
                  </a:cubicBezTo>
                  <a:cubicBezTo>
                    <a:pt x="62" y="87"/>
                    <a:pt x="0" y="211"/>
                    <a:pt x="62" y="305"/>
                  </a:cubicBezTo>
                  <a:cubicBezTo>
                    <a:pt x="217" y="646"/>
                    <a:pt x="435" y="956"/>
                    <a:pt x="652" y="1266"/>
                  </a:cubicBezTo>
                  <a:cubicBezTo>
                    <a:pt x="683" y="1297"/>
                    <a:pt x="745" y="1328"/>
                    <a:pt x="807" y="1328"/>
                  </a:cubicBezTo>
                  <a:cubicBezTo>
                    <a:pt x="869" y="1328"/>
                    <a:pt x="900" y="1328"/>
                    <a:pt x="931" y="1297"/>
                  </a:cubicBezTo>
                  <a:cubicBezTo>
                    <a:pt x="1024" y="1235"/>
                    <a:pt x="1055" y="1111"/>
                    <a:pt x="993" y="1018"/>
                  </a:cubicBezTo>
                  <a:cubicBezTo>
                    <a:pt x="776" y="739"/>
                    <a:pt x="590" y="429"/>
                    <a:pt x="435" y="118"/>
                  </a:cubicBezTo>
                  <a:cubicBezTo>
                    <a:pt x="390" y="51"/>
                    <a:pt x="313" y="0"/>
                    <a:pt x="239"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3"/>
            <p:cNvSpPr/>
            <p:nvPr/>
          </p:nvSpPr>
          <p:spPr>
            <a:xfrm>
              <a:off x="4016129" y="4123287"/>
              <a:ext cx="15072" cy="41099"/>
            </a:xfrm>
            <a:custGeom>
              <a:avLst/>
              <a:gdLst/>
              <a:ahLst/>
              <a:cxnLst/>
              <a:rect l="l" t="t" r="r" b="b"/>
              <a:pathLst>
                <a:path w="560" h="1527" extrusionOk="0">
                  <a:moveTo>
                    <a:pt x="234" y="1"/>
                  </a:moveTo>
                  <a:cubicBezTo>
                    <a:pt x="219" y="1"/>
                    <a:pt x="203" y="2"/>
                    <a:pt x="187" y="7"/>
                  </a:cubicBezTo>
                  <a:cubicBezTo>
                    <a:pt x="177" y="3"/>
                    <a:pt x="167" y="2"/>
                    <a:pt x="157" y="2"/>
                  </a:cubicBezTo>
                  <a:cubicBezTo>
                    <a:pt x="75" y="2"/>
                    <a:pt x="1" y="110"/>
                    <a:pt x="1" y="193"/>
                  </a:cubicBezTo>
                  <a:cubicBezTo>
                    <a:pt x="1" y="596"/>
                    <a:pt x="63" y="968"/>
                    <a:pt x="125" y="1371"/>
                  </a:cubicBezTo>
                  <a:cubicBezTo>
                    <a:pt x="156" y="1464"/>
                    <a:pt x="218" y="1526"/>
                    <a:pt x="311" y="1526"/>
                  </a:cubicBezTo>
                  <a:lnTo>
                    <a:pt x="373" y="1526"/>
                  </a:lnTo>
                  <a:cubicBezTo>
                    <a:pt x="466" y="1495"/>
                    <a:pt x="559" y="1402"/>
                    <a:pt x="528" y="1278"/>
                  </a:cubicBezTo>
                  <a:cubicBezTo>
                    <a:pt x="466" y="937"/>
                    <a:pt x="404" y="565"/>
                    <a:pt x="404" y="193"/>
                  </a:cubicBezTo>
                  <a:cubicBezTo>
                    <a:pt x="404" y="85"/>
                    <a:pt x="334" y="1"/>
                    <a:pt x="234"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3"/>
            <p:cNvSpPr/>
            <p:nvPr/>
          </p:nvSpPr>
          <p:spPr>
            <a:xfrm>
              <a:off x="4020301" y="4048275"/>
              <a:ext cx="27588" cy="45136"/>
            </a:xfrm>
            <a:custGeom>
              <a:avLst/>
              <a:gdLst/>
              <a:ahLst/>
              <a:cxnLst/>
              <a:rect l="l" t="t" r="r" b="b"/>
              <a:pathLst>
                <a:path w="1025" h="1677" extrusionOk="0">
                  <a:moveTo>
                    <a:pt x="794" y="1"/>
                  </a:moveTo>
                  <a:cubicBezTo>
                    <a:pt x="727" y="1"/>
                    <a:pt x="661" y="35"/>
                    <a:pt x="621" y="95"/>
                  </a:cubicBezTo>
                  <a:cubicBezTo>
                    <a:pt x="342" y="498"/>
                    <a:pt x="156" y="963"/>
                    <a:pt x="32" y="1429"/>
                  </a:cubicBezTo>
                  <a:cubicBezTo>
                    <a:pt x="1" y="1522"/>
                    <a:pt x="63" y="1646"/>
                    <a:pt x="187" y="1677"/>
                  </a:cubicBezTo>
                  <a:lnTo>
                    <a:pt x="218" y="1677"/>
                  </a:lnTo>
                  <a:cubicBezTo>
                    <a:pt x="311" y="1677"/>
                    <a:pt x="404" y="1615"/>
                    <a:pt x="435" y="1522"/>
                  </a:cubicBezTo>
                  <a:cubicBezTo>
                    <a:pt x="528" y="1087"/>
                    <a:pt x="714" y="684"/>
                    <a:pt x="963" y="343"/>
                  </a:cubicBezTo>
                  <a:cubicBezTo>
                    <a:pt x="1025" y="219"/>
                    <a:pt x="994" y="95"/>
                    <a:pt x="870" y="33"/>
                  </a:cubicBezTo>
                  <a:lnTo>
                    <a:pt x="901" y="33"/>
                  </a:lnTo>
                  <a:cubicBezTo>
                    <a:pt x="868" y="11"/>
                    <a:pt x="831" y="1"/>
                    <a:pt x="794"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3"/>
            <p:cNvSpPr/>
            <p:nvPr/>
          </p:nvSpPr>
          <p:spPr>
            <a:xfrm>
              <a:off x="4054537" y="4004215"/>
              <a:ext cx="45944" cy="31598"/>
            </a:xfrm>
            <a:custGeom>
              <a:avLst/>
              <a:gdLst/>
              <a:ahLst/>
              <a:cxnLst/>
              <a:rect l="l" t="t" r="r" b="b"/>
              <a:pathLst>
                <a:path w="1707" h="1174" extrusionOk="0">
                  <a:moveTo>
                    <a:pt x="1480" y="1"/>
                  </a:moveTo>
                  <a:cubicBezTo>
                    <a:pt x="1451" y="1"/>
                    <a:pt x="1423" y="9"/>
                    <a:pt x="1397" y="26"/>
                  </a:cubicBezTo>
                  <a:cubicBezTo>
                    <a:pt x="931" y="212"/>
                    <a:pt x="528" y="491"/>
                    <a:pt x="125" y="832"/>
                  </a:cubicBezTo>
                  <a:cubicBezTo>
                    <a:pt x="1" y="956"/>
                    <a:pt x="94" y="1174"/>
                    <a:pt x="280" y="1174"/>
                  </a:cubicBezTo>
                  <a:cubicBezTo>
                    <a:pt x="311" y="1174"/>
                    <a:pt x="373" y="1143"/>
                    <a:pt x="404" y="1112"/>
                  </a:cubicBezTo>
                  <a:cubicBezTo>
                    <a:pt x="745" y="832"/>
                    <a:pt x="1148" y="584"/>
                    <a:pt x="1583" y="398"/>
                  </a:cubicBezTo>
                  <a:cubicBezTo>
                    <a:pt x="1676" y="336"/>
                    <a:pt x="1707" y="212"/>
                    <a:pt x="1676" y="119"/>
                  </a:cubicBezTo>
                  <a:cubicBezTo>
                    <a:pt x="1631" y="52"/>
                    <a:pt x="1554" y="1"/>
                    <a:pt x="1480"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3"/>
            <p:cNvSpPr/>
            <p:nvPr/>
          </p:nvSpPr>
          <p:spPr>
            <a:xfrm>
              <a:off x="4115499" y="3988982"/>
              <a:ext cx="49847" cy="16768"/>
            </a:xfrm>
            <a:custGeom>
              <a:avLst/>
              <a:gdLst/>
              <a:ahLst/>
              <a:cxnLst/>
              <a:rect l="l" t="t" r="r" b="b"/>
              <a:pathLst>
                <a:path w="1852" h="623" extrusionOk="0">
                  <a:moveTo>
                    <a:pt x="1581" y="1"/>
                  </a:moveTo>
                  <a:cubicBezTo>
                    <a:pt x="1571" y="1"/>
                    <a:pt x="1561" y="1"/>
                    <a:pt x="1551" y="2"/>
                  </a:cubicBezTo>
                  <a:cubicBezTo>
                    <a:pt x="1086" y="33"/>
                    <a:pt x="652" y="96"/>
                    <a:pt x="186" y="220"/>
                  </a:cubicBezTo>
                  <a:cubicBezTo>
                    <a:pt x="93" y="220"/>
                    <a:pt x="0" y="344"/>
                    <a:pt x="31" y="468"/>
                  </a:cubicBezTo>
                  <a:cubicBezTo>
                    <a:pt x="62" y="530"/>
                    <a:pt x="155" y="592"/>
                    <a:pt x="248" y="623"/>
                  </a:cubicBezTo>
                  <a:lnTo>
                    <a:pt x="279" y="623"/>
                  </a:lnTo>
                  <a:cubicBezTo>
                    <a:pt x="714" y="499"/>
                    <a:pt x="1148" y="437"/>
                    <a:pt x="1582" y="406"/>
                  </a:cubicBezTo>
                  <a:cubicBezTo>
                    <a:pt x="1851" y="376"/>
                    <a:pt x="1832" y="1"/>
                    <a:pt x="158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3"/>
            <p:cNvSpPr/>
            <p:nvPr/>
          </p:nvSpPr>
          <p:spPr>
            <a:xfrm>
              <a:off x="4211505" y="4260285"/>
              <a:ext cx="50116" cy="31840"/>
            </a:xfrm>
            <a:custGeom>
              <a:avLst/>
              <a:gdLst/>
              <a:ahLst/>
              <a:cxnLst/>
              <a:rect l="l" t="t" r="r" b="b"/>
              <a:pathLst>
                <a:path w="1862" h="1183" extrusionOk="0">
                  <a:moveTo>
                    <a:pt x="1635" y="1"/>
                  </a:moveTo>
                  <a:cubicBezTo>
                    <a:pt x="1596" y="1"/>
                    <a:pt x="1556" y="11"/>
                    <a:pt x="1520" y="35"/>
                  </a:cubicBezTo>
                  <a:cubicBezTo>
                    <a:pt x="1117" y="376"/>
                    <a:pt x="652" y="624"/>
                    <a:pt x="187" y="779"/>
                  </a:cubicBezTo>
                  <a:cubicBezTo>
                    <a:pt x="0" y="872"/>
                    <a:pt x="31" y="1151"/>
                    <a:pt x="249" y="1182"/>
                  </a:cubicBezTo>
                  <a:lnTo>
                    <a:pt x="311" y="1182"/>
                  </a:lnTo>
                  <a:cubicBezTo>
                    <a:pt x="838" y="996"/>
                    <a:pt x="1334" y="717"/>
                    <a:pt x="1769" y="376"/>
                  </a:cubicBezTo>
                  <a:cubicBezTo>
                    <a:pt x="1862" y="314"/>
                    <a:pt x="1862" y="159"/>
                    <a:pt x="1800" y="66"/>
                  </a:cubicBezTo>
                  <a:cubicBezTo>
                    <a:pt x="1761" y="27"/>
                    <a:pt x="1699" y="1"/>
                    <a:pt x="1635"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3"/>
            <p:cNvSpPr/>
            <p:nvPr/>
          </p:nvSpPr>
          <p:spPr>
            <a:xfrm>
              <a:off x="4281646" y="4202741"/>
              <a:ext cx="28395" cy="35958"/>
            </a:xfrm>
            <a:custGeom>
              <a:avLst/>
              <a:gdLst/>
              <a:ahLst/>
              <a:cxnLst/>
              <a:rect l="l" t="t" r="r" b="b"/>
              <a:pathLst>
                <a:path w="1055" h="1336" extrusionOk="0">
                  <a:moveTo>
                    <a:pt x="793" y="0"/>
                  </a:moveTo>
                  <a:cubicBezTo>
                    <a:pt x="726" y="0"/>
                    <a:pt x="660" y="34"/>
                    <a:pt x="620" y="94"/>
                  </a:cubicBezTo>
                  <a:cubicBezTo>
                    <a:pt x="465" y="436"/>
                    <a:pt x="279" y="715"/>
                    <a:pt x="62" y="994"/>
                  </a:cubicBezTo>
                  <a:cubicBezTo>
                    <a:pt x="0" y="1087"/>
                    <a:pt x="31" y="1211"/>
                    <a:pt x="124" y="1273"/>
                  </a:cubicBezTo>
                  <a:cubicBezTo>
                    <a:pt x="155" y="1304"/>
                    <a:pt x="186" y="1335"/>
                    <a:pt x="248" y="1335"/>
                  </a:cubicBezTo>
                  <a:cubicBezTo>
                    <a:pt x="310" y="1335"/>
                    <a:pt x="372" y="1304"/>
                    <a:pt x="403" y="1242"/>
                  </a:cubicBezTo>
                  <a:cubicBezTo>
                    <a:pt x="620" y="932"/>
                    <a:pt x="838" y="622"/>
                    <a:pt x="993" y="281"/>
                  </a:cubicBezTo>
                  <a:cubicBezTo>
                    <a:pt x="1055" y="187"/>
                    <a:pt x="993" y="63"/>
                    <a:pt x="900" y="32"/>
                  </a:cubicBezTo>
                  <a:cubicBezTo>
                    <a:pt x="867" y="10"/>
                    <a:pt x="830" y="0"/>
                    <a:pt x="79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3"/>
            <p:cNvSpPr/>
            <p:nvPr/>
          </p:nvSpPr>
          <p:spPr>
            <a:xfrm>
              <a:off x="4314186" y="4123287"/>
              <a:ext cx="15072" cy="41099"/>
            </a:xfrm>
            <a:custGeom>
              <a:avLst/>
              <a:gdLst/>
              <a:ahLst/>
              <a:cxnLst/>
              <a:rect l="l" t="t" r="r" b="b"/>
              <a:pathLst>
                <a:path w="560" h="1527" extrusionOk="0">
                  <a:moveTo>
                    <a:pt x="326" y="1"/>
                  </a:moveTo>
                  <a:cubicBezTo>
                    <a:pt x="226" y="1"/>
                    <a:pt x="156" y="85"/>
                    <a:pt x="156" y="193"/>
                  </a:cubicBezTo>
                  <a:cubicBezTo>
                    <a:pt x="156" y="565"/>
                    <a:pt x="94" y="937"/>
                    <a:pt x="32" y="1278"/>
                  </a:cubicBezTo>
                  <a:cubicBezTo>
                    <a:pt x="1" y="1402"/>
                    <a:pt x="94" y="1495"/>
                    <a:pt x="187" y="1526"/>
                  </a:cubicBezTo>
                  <a:lnTo>
                    <a:pt x="249" y="1526"/>
                  </a:lnTo>
                  <a:cubicBezTo>
                    <a:pt x="342" y="1526"/>
                    <a:pt x="404" y="1464"/>
                    <a:pt x="435" y="1371"/>
                  </a:cubicBezTo>
                  <a:cubicBezTo>
                    <a:pt x="497" y="968"/>
                    <a:pt x="559" y="596"/>
                    <a:pt x="559" y="193"/>
                  </a:cubicBezTo>
                  <a:cubicBezTo>
                    <a:pt x="559" y="110"/>
                    <a:pt x="485" y="2"/>
                    <a:pt x="403" y="2"/>
                  </a:cubicBezTo>
                  <a:cubicBezTo>
                    <a:pt x="393" y="2"/>
                    <a:pt x="383" y="3"/>
                    <a:pt x="373" y="7"/>
                  </a:cubicBezTo>
                  <a:cubicBezTo>
                    <a:pt x="357" y="2"/>
                    <a:pt x="341" y="1"/>
                    <a:pt x="32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3"/>
            <p:cNvSpPr/>
            <p:nvPr/>
          </p:nvSpPr>
          <p:spPr>
            <a:xfrm>
              <a:off x="4296287" y="4048706"/>
              <a:ext cx="28799" cy="44706"/>
            </a:xfrm>
            <a:custGeom>
              <a:avLst/>
              <a:gdLst/>
              <a:ahLst/>
              <a:cxnLst/>
              <a:rect l="l" t="t" r="r" b="b"/>
              <a:pathLst>
                <a:path w="1070" h="1661" extrusionOk="0">
                  <a:moveTo>
                    <a:pt x="284" y="0"/>
                  </a:moveTo>
                  <a:cubicBezTo>
                    <a:pt x="144" y="0"/>
                    <a:pt x="1" y="156"/>
                    <a:pt x="107" y="327"/>
                  </a:cubicBezTo>
                  <a:cubicBezTo>
                    <a:pt x="356" y="699"/>
                    <a:pt x="542" y="1103"/>
                    <a:pt x="635" y="1506"/>
                  </a:cubicBezTo>
                  <a:cubicBezTo>
                    <a:pt x="666" y="1599"/>
                    <a:pt x="759" y="1661"/>
                    <a:pt x="852" y="1661"/>
                  </a:cubicBezTo>
                  <a:lnTo>
                    <a:pt x="914" y="1661"/>
                  </a:lnTo>
                  <a:cubicBezTo>
                    <a:pt x="1007" y="1630"/>
                    <a:pt x="1069" y="1506"/>
                    <a:pt x="1038" y="1413"/>
                  </a:cubicBezTo>
                  <a:cubicBezTo>
                    <a:pt x="914" y="947"/>
                    <a:pt x="728" y="513"/>
                    <a:pt x="449" y="110"/>
                  </a:cubicBezTo>
                  <a:cubicBezTo>
                    <a:pt x="410" y="32"/>
                    <a:pt x="347" y="0"/>
                    <a:pt x="28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3"/>
            <p:cNvSpPr/>
            <p:nvPr/>
          </p:nvSpPr>
          <p:spPr>
            <a:xfrm>
              <a:off x="4244907" y="4004215"/>
              <a:ext cx="45110" cy="31598"/>
            </a:xfrm>
            <a:custGeom>
              <a:avLst/>
              <a:gdLst/>
              <a:ahLst/>
              <a:cxnLst/>
              <a:rect l="l" t="t" r="r" b="b"/>
              <a:pathLst>
                <a:path w="1676" h="1174" extrusionOk="0">
                  <a:moveTo>
                    <a:pt x="227" y="1"/>
                  </a:moveTo>
                  <a:cubicBezTo>
                    <a:pt x="153" y="1"/>
                    <a:pt x="76" y="52"/>
                    <a:pt x="31" y="119"/>
                  </a:cubicBezTo>
                  <a:cubicBezTo>
                    <a:pt x="0" y="212"/>
                    <a:pt x="31" y="336"/>
                    <a:pt x="155" y="398"/>
                  </a:cubicBezTo>
                  <a:cubicBezTo>
                    <a:pt x="559" y="584"/>
                    <a:pt x="962" y="832"/>
                    <a:pt x="1303" y="1112"/>
                  </a:cubicBezTo>
                  <a:cubicBezTo>
                    <a:pt x="1334" y="1143"/>
                    <a:pt x="1396" y="1174"/>
                    <a:pt x="1458" y="1174"/>
                  </a:cubicBezTo>
                  <a:cubicBezTo>
                    <a:pt x="1489" y="1174"/>
                    <a:pt x="1551" y="1143"/>
                    <a:pt x="1613" y="1112"/>
                  </a:cubicBezTo>
                  <a:lnTo>
                    <a:pt x="1582" y="1112"/>
                  </a:lnTo>
                  <a:cubicBezTo>
                    <a:pt x="1675" y="1018"/>
                    <a:pt x="1644" y="894"/>
                    <a:pt x="1582" y="832"/>
                  </a:cubicBezTo>
                  <a:cubicBezTo>
                    <a:pt x="1179" y="491"/>
                    <a:pt x="776" y="212"/>
                    <a:pt x="310" y="26"/>
                  </a:cubicBezTo>
                  <a:cubicBezTo>
                    <a:pt x="284" y="9"/>
                    <a:pt x="256" y="1"/>
                    <a:pt x="22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3"/>
            <p:cNvSpPr/>
            <p:nvPr/>
          </p:nvSpPr>
          <p:spPr>
            <a:xfrm>
              <a:off x="4189785" y="3989870"/>
              <a:ext cx="39269" cy="15045"/>
            </a:xfrm>
            <a:custGeom>
              <a:avLst/>
              <a:gdLst/>
              <a:ahLst/>
              <a:cxnLst/>
              <a:rect l="l" t="t" r="r" b="b"/>
              <a:pathLst>
                <a:path w="1459" h="559" extrusionOk="0">
                  <a:moveTo>
                    <a:pt x="218" y="0"/>
                  </a:moveTo>
                  <a:cubicBezTo>
                    <a:pt x="32" y="32"/>
                    <a:pt x="1" y="280"/>
                    <a:pt x="187" y="373"/>
                  </a:cubicBezTo>
                  <a:cubicBezTo>
                    <a:pt x="528" y="404"/>
                    <a:pt x="869" y="466"/>
                    <a:pt x="1180" y="559"/>
                  </a:cubicBezTo>
                  <a:lnTo>
                    <a:pt x="1242" y="559"/>
                  </a:lnTo>
                  <a:cubicBezTo>
                    <a:pt x="1428" y="528"/>
                    <a:pt x="1459" y="249"/>
                    <a:pt x="1304" y="187"/>
                  </a:cubicBezTo>
                  <a:cubicBezTo>
                    <a:pt x="931" y="94"/>
                    <a:pt x="590" y="32"/>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3"/>
            <p:cNvSpPr/>
            <p:nvPr/>
          </p:nvSpPr>
          <p:spPr>
            <a:xfrm>
              <a:off x="4238232" y="4215256"/>
              <a:ext cx="67637" cy="65188"/>
            </a:xfrm>
            <a:custGeom>
              <a:avLst/>
              <a:gdLst/>
              <a:ahLst/>
              <a:cxnLst/>
              <a:rect l="l" t="t" r="r" b="b"/>
              <a:pathLst>
                <a:path w="2513" h="2422" extrusionOk="0">
                  <a:moveTo>
                    <a:pt x="1165" y="0"/>
                  </a:moveTo>
                  <a:cubicBezTo>
                    <a:pt x="1099" y="0"/>
                    <a:pt x="1033" y="35"/>
                    <a:pt x="993" y="95"/>
                  </a:cubicBezTo>
                  <a:lnTo>
                    <a:pt x="62" y="1398"/>
                  </a:lnTo>
                  <a:cubicBezTo>
                    <a:pt x="0" y="1491"/>
                    <a:pt x="0" y="1615"/>
                    <a:pt x="93" y="1677"/>
                  </a:cubicBezTo>
                  <a:lnTo>
                    <a:pt x="931" y="2359"/>
                  </a:lnTo>
                  <a:cubicBezTo>
                    <a:pt x="962" y="2390"/>
                    <a:pt x="993" y="2421"/>
                    <a:pt x="1055" y="2421"/>
                  </a:cubicBezTo>
                  <a:lnTo>
                    <a:pt x="1117" y="2421"/>
                  </a:lnTo>
                  <a:lnTo>
                    <a:pt x="1985" y="2142"/>
                  </a:lnTo>
                  <a:cubicBezTo>
                    <a:pt x="2047" y="2111"/>
                    <a:pt x="2078" y="2080"/>
                    <a:pt x="2109" y="2018"/>
                  </a:cubicBezTo>
                  <a:lnTo>
                    <a:pt x="2482" y="994"/>
                  </a:lnTo>
                  <a:cubicBezTo>
                    <a:pt x="2513" y="901"/>
                    <a:pt x="2482" y="808"/>
                    <a:pt x="2389" y="746"/>
                  </a:cubicBezTo>
                  <a:lnTo>
                    <a:pt x="1272" y="33"/>
                  </a:lnTo>
                  <a:cubicBezTo>
                    <a:pt x="1239" y="11"/>
                    <a:pt x="1202" y="0"/>
                    <a:pt x="116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3"/>
            <p:cNvSpPr/>
            <p:nvPr/>
          </p:nvSpPr>
          <p:spPr>
            <a:xfrm>
              <a:off x="4271606" y="4226964"/>
              <a:ext cx="34263" cy="52646"/>
            </a:xfrm>
            <a:custGeom>
              <a:avLst/>
              <a:gdLst/>
              <a:ahLst/>
              <a:cxnLst/>
              <a:rect l="l" t="t" r="r" b="b"/>
              <a:pathLst>
                <a:path w="1273" h="1956" extrusionOk="0">
                  <a:moveTo>
                    <a:pt x="683" y="1"/>
                  </a:moveTo>
                  <a:lnTo>
                    <a:pt x="1" y="1955"/>
                  </a:lnTo>
                  <a:lnTo>
                    <a:pt x="1" y="1955"/>
                  </a:lnTo>
                  <a:lnTo>
                    <a:pt x="745" y="1707"/>
                  </a:lnTo>
                  <a:cubicBezTo>
                    <a:pt x="807" y="1676"/>
                    <a:pt x="838" y="1645"/>
                    <a:pt x="869" y="1583"/>
                  </a:cubicBezTo>
                  <a:lnTo>
                    <a:pt x="1242" y="559"/>
                  </a:lnTo>
                  <a:cubicBezTo>
                    <a:pt x="1273" y="466"/>
                    <a:pt x="1242" y="373"/>
                    <a:pt x="1149" y="311"/>
                  </a:cubicBezTo>
                  <a:lnTo>
                    <a:pt x="683"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3"/>
            <p:cNvSpPr/>
            <p:nvPr/>
          </p:nvSpPr>
          <p:spPr>
            <a:xfrm>
              <a:off x="4284983" y="4153513"/>
              <a:ext cx="56791" cy="59294"/>
            </a:xfrm>
            <a:custGeom>
              <a:avLst/>
              <a:gdLst/>
              <a:ahLst/>
              <a:cxnLst/>
              <a:rect l="l" t="t" r="r" b="b"/>
              <a:pathLst>
                <a:path w="2110" h="2203" extrusionOk="0">
                  <a:moveTo>
                    <a:pt x="1365" y="0"/>
                  </a:moveTo>
                  <a:cubicBezTo>
                    <a:pt x="1303" y="0"/>
                    <a:pt x="1241" y="0"/>
                    <a:pt x="1210" y="31"/>
                  </a:cubicBezTo>
                  <a:lnTo>
                    <a:pt x="93" y="807"/>
                  </a:lnTo>
                  <a:cubicBezTo>
                    <a:pt x="31" y="869"/>
                    <a:pt x="0" y="993"/>
                    <a:pt x="31" y="1086"/>
                  </a:cubicBezTo>
                  <a:lnTo>
                    <a:pt x="496" y="2079"/>
                  </a:lnTo>
                  <a:cubicBezTo>
                    <a:pt x="527" y="2141"/>
                    <a:pt x="620" y="2203"/>
                    <a:pt x="683" y="2203"/>
                  </a:cubicBezTo>
                  <a:lnTo>
                    <a:pt x="745" y="2203"/>
                  </a:lnTo>
                  <a:lnTo>
                    <a:pt x="1954" y="1799"/>
                  </a:lnTo>
                  <a:cubicBezTo>
                    <a:pt x="2016" y="1799"/>
                    <a:pt x="2047" y="1737"/>
                    <a:pt x="2078" y="1706"/>
                  </a:cubicBezTo>
                  <a:cubicBezTo>
                    <a:pt x="2109" y="1644"/>
                    <a:pt x="2109" y="1582"/>
                    <a:pt x="2078" y="1551"/>
                  </a:cubicBezTo>
                  <a:lnTo>
                    <a:pt x="2078" y="1582"/>
                  </a:lnTo>
                  <a:lnTo>
                    <a:pt x="1520" y="124"/>
                  </a:lnTo>
                  <a:cubicBezTo>
                    <a:pt x="1489" y="62"/>
                    <a:pt x="1427" y="31"/>
                    <a:pt x="136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3"/>
            <p:cNvSpPr/>
            <p:nvPr/>
          </p:nvSpPr>
          <p:spPr>
            <a:xfrm>
              <a:off x="4307511" y="4153782"/>
              <a:ext cx="34263" cy="53184"/>
            </a:xfrm>
            <a:custGeom>
              <a:avLst/>
              <a:gdLst/>
              <a:ahLst/>
              <a:cxnLst/>
              <a:rect l="l" t="t" r="r" b="b"/>
              <a:pathLst>
                <a:path w="1273" h="1976" extrusionOk="0">
                  <a:moveTo>
                    <a:pt x="482" y="1"/>
                  </a:moveTo>
                  <a:cubicBezTo>
                    <a:pt x="446" y="1"/>
                    <a:pt x="409" y="16"/>
                    <a:pt x="373" y="52"/>
                  </a:cubicBezTo>
                  <a:lnTo>
                    <a:pt x="1" y="300"/>
                  </a:lnTo>
                  <a:lnTo>
                    <a:pt x="683" y="1975"/>
                  </a:lnTo>
                  <a:lnTo>
                    <a:pt x="1148" y="1851"/>
                  </a:lnTo>
                  <a:cubicBezTo>
                    <a:pt x="1179" y="1820"/>
                    <a:pt x="1241" y="1789"/>
                    <a:pt x="1272" y="1727"/>
                  </a:cubicBezTo>
                  <a:cubicBezTo>
                    <a:pt x="1272" y="1665"/>
                    <a:pt x="1272" y="1603"/>
                    <a:pt x="1272" y="1572"/>
                  </a:cubicBezTo>
                  <a:lnTo>
                    <a:pt x="683" y="114"/>
                  </a:lnTo>
                  <a:cubicBezTo>
                    <a:pt x="652" y="52"/>
                    <a:pt x="621" y="21"/>
                    <a:pt x="559" y="21"/>
                  </a:cubicBezTo>
                  <a:cubicBezTo>
                    <a:pt x="533" y="8"/>
                    <a:pt x="508" y="1"/>
                    <a:pt x="482"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3"/>
            <p:cNvSpPr/>
            <p:nvPr/>
          </p:nvSpPr>
          <p:spPr>
            <a:xfrm>
              <a:off x="4291658" y="4078151"/>
              <a:ext cx="60128" cy="61178"/>
            </a:xfrm>
            <a:custGeom>
              <a:avLst/>
              <a:gdLst/>
              <a:ahLst/>
              <a:cxnLst/>
              <a:rect l="l" t="t" r="r" b="b"/>
              <a:pathLst>
                <a:path w="2234" h="2273" extrusionOk="0">
                  <a:moveTo>
                    <a:pt x="1214" y="1"/>
                  </a:moveTo>
                  <a:cubicBezTo>
                    <a:pt x="1163" y="1"/>
                    <a:pt x="1117" y="24"/>
                    <a:pt x="1086" y="71"/>
                  </a:cubicBezTo>
                  <a:lnTo>
                    <a:pt x="62" y="877"/>
                  </a:lnTo>
                  <a:cubicBezTo>
                    <a:pt x="31" y="908"/>
                    <a:pt x="0" y="939"/>
                    <a:pt x="0" y="1001"/>
                  </a:cubicBezTo>
                  <a:cubicBezTo>
                    <a:pt x="0" y="1063"/>
                    <a:pt x="0" y="1125"/>
                    <a:pt x="31" y="1156"/>
                  </a:cubicBezTo>
                  <a:lnTo>
                    <a:pt x="869" y="2180"/>
                  </a:lnTo>
                  <a:cubicBezTo>
                    <a:pt x="900" y="2242"/>
                    <a:pt x="962" y="2273"/>
                    <a:pt x="1024" y="2273"/>
                  </a:cubicBezTo>
                  <a:cubicBezTo>
                    <a:pt x="1086" y="2273"/>
                    <a:pt x="1148" y="2242"/>
                    <a:pt x="1179" y="2211"/>
                  </a:cubicBezTo>
                  <a:lnTo>
                    <a:pt x="2172" y="1156"/>
                  </a:lnTo>
                  <a:cubicBezTo>
                    <a:pt x="2234" y="1063"/>
                    <a:pt x="2234" y="939"/>
                    <a:pt x="2172" y="877"/>
                  </a:cubicBezTo>
                  <a:lnTo>
                    <a:pt x="2172" y="846"/>
                  </a:lnTo>
                  <a:lnTo>
                    <a:pt x="1365" y="71"/>
                  </a:lnTo>
                  <a:cubicBezTo>
                    <a:pt x="1319" y="24"/>
                    <a:pt x="1264" y="1"/>
                    <a:pt x="121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3"/>
            <p:cNvSpPr/>
            <p:nvPr/>
          </p:nvSpPr>
          <p:spPr>
            <a:xfrm>
              <a:off x="4308345" y="4092551"/>
              <a:ext cx="43441" cy="45944"/>
            </a:xfrm>
            <a:custGeom>
              <a:avLst/>
              <a:gdLst/>
              <a:ahLst/>
              <a:cxnLst/>
              <a:rect l="l" t="t" r="r" b="b"/>
              <a:pathLst>
                <a:path w="1614" h="1707" extrusionOk="0">
                  <a:moveTo>
                    <a:pt x="1210" y="1"/>
                  </a:moveTo>
                  <a:lnTo>
                    <a:pt x="1" y="1304"/>
                  </a:lnTo>
                  <a:lnTo>
                    <a:pt x="249" y="1645"/>
                  </a:lnTo>
                  <a:cubicBezTo>
                    <a:pt x="311" y="1676"/>
                    <a:pt x="342" y="1707"/>
                    <a:pt x="404" y="1707"/>
                  </a:cubicBezTo>
                  <a:cubicBezTo>
                    <a:pt x="466" y="1707"/>
                    <a:pt x="528" y="1676"/>
                    <a:pt x="559" y="1645"/>
                  </a:cubicBezTo>
                  <a:lnTo>
                    <a:pt x="1552" y="590"/>
                  </a:lnTo>
                  <a:cubicBezTo>
                    <a:pt x="1614" y="528"/>
                    <a:pt x="1614" y="404"/>
                    <a:pt x="1552" y="311"/>
                  </a:cubicBezTo>
                  <a:lnTo>
                    <a:pt x="1210"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3"/>
            <p:cNvSpPr/>
            <p:nvPr/>
          </p:nvSpPr>
          <p:spPr>
            <a:xfrm>
              <a:off x="4262428" y="4014578"/>
              <a:ext cx="56791" cy="57975"/>
            </a:xfrm>
            <a:custGeom>
              <a:avLst/>
              <a:gdLst/>
              <a:ahLst/>
              <a:cxnLst/>
              <a:rect l="l" t="t" r="r" b="b"/>
              <a:pathLst>
                <a:path w="2110" h="2154" extrusionOk="0">
                  <a:moveTo>
                    <a:pt x="1026" y="1"/>
                  </a:moveTo>
                  <a:cubicBezTo>
                    <a:pt x="978" y="1"/>
                    <a:pt x="934" y="24"/>
                    <a:pt x="900" y="75"/>
                  </a:cubicBezTo>
                  <a:lnTo>
                    <a:pt x="63" y="1223"/>
                  </a:lnTo>
                  <a:cubicBezTo>
                    <a:pt x="32" y="1254"/>
                    <a:pt x="1" y="1316"/>
                    <a:pt x="32" y="1378"/>
                  </a:cubicBezTo>
                  <a:cubicBezTo>
                    <a:pt x="32" y="1440"/>
                    <a:pt x="63" y="1471"/>
                    <a:pt x="125" y="1502"/>
                  </a:cubicBezTo>
                  <a:lnTo>
                    <a:pt x="1210" y="2122"/>
                  </a:lnTo>
                  <a:cubicBezTo>
                    <a:pt x="1241" y="2153"/>
                    <a:pt x="1272" y="2153"/>
                    <a:pt x="1334" y="2153"/>
                  </a:cubicBezTo>
                  <a:lnTo>
                    <a:pt x="1396" y="2153"/>
                  </a:lnTo>
                  <a:cubicBezTo>
                    <a:pt x="1427" y="2153"/>
                    <a:pt x="1490" y="2091"/>
                    <a:pt x="1521" y="2060"/>
                  </a:cubicBezTo>
                  <a:lnTo>
                    <a:pt x="2079" y="789"/>
                  </a:lnTo>
                  <a:cubicBezTo>
                    <a:pt x="2110" y="695"/>
                    <a:pt x="2079" y="571"/>
                    <a:pt x="1986" y="540"/>
                  </a:cubicBezTo>
                  <a:lnTo>
                    <a:pt x="1148" y="44"/>
                  </a:lnTo>
                  <a:cubicBezTo>
                    <a:pt x="1106" y="16"/>
                    <a:pt x="1065" y="1"/>
                    <a:pt x="102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3"/>
            <p:cNvSpPr/>
            <p:nvPr/>
          </p:nvSpPr>
          <p:spPr>
            <a:xfrm>
              <a:off x="4285817" y="4022437"/>
              <a:ext cx="33402" cy="50950"/>
            </a:xfrm>
            <a:custGeom>
              <a:avLst/>
              <a:gdLst/>
              <a:ahLst/>
              <a:cxnLst/>
              <a:rect l="l" t="t" r="r" b="b"/>
              <a:pathLst>
                <a:path w="1241" h="1893" extrusionOk="0">
                  <a:moveTo>
                    <a:pt x="745" y="0"/>
                  </a:moveTo>
                  <a:lnTo>
                    <a:pt x="0" y="1644"/>
                  </a:lnTo>
                  <a:lnTo>
                    <a:pt x="372" y="1861"/>
                  </a:lnTo>
                  <a:cubicBezTo>
                    <a:pt x="403" y="1861"/>
                    <a:pt x="434" y="1892"/>
                    <a:pt x="465" y="1892"/>
                  </a:cubicBezTo>
                  <a:lnTo>
                    <a:pt x="527" y="1892"/>
                  </a:lnTo>
                  <a:cubicBezTo>
                    <a:pt x="589" y="1861"/>
                    <a:pt x="621" y="1830"/>
                    <a:pt x="652" y="1768"/>
                  </a:cubicBezTo>
                  <a:lnTo>
                    <a:pt x="1210" y="497"/>
                  </a:lnTo>
                  <a:cubicBezTo>
                    <a:pt x="1241" y="403"/>
                    <a:pt x="1210" y="310"/>
                    <a:pt x="1117" y="248"/>
                  </a:cubicBezTo>
                  <a:lnTo>
                    <a:pt x="745"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3"/>
            <p:cNvSpPr/>
            <p:nvPr/>
          </p:nvSpPr>
          <p:spPr>
            <a:xfrm>
              <a:off x="4208168" y="3975686"/>
              <a:ext cx="54288" cy="56791"/>
            </a:xfrm>
            <a:custGeom>
              <a:avLst/>
              <a:gdLst/>
              <a:ahLst/>
              <a:cxnLst/>
              <a:rect l="l" t="t" r="r" b="b"/>
              <a:pathLst>
                <a:path w="2017" h="2110" extrusionOk="0">
                  <a:moveTo>
                    <a:pt x="1117" y="0"/>
                  </a:moveTo>
                  <a:cubicBezTo>
                    <a:pt x="1055" y="0"/>
                    <a:pt x="993" y="31"/>
                    <a:pt x="962" y="93"/>
                  </a:cubicBezTo>
                  <a:lnTo>
                    <a:pt x="31" y="1210"/>
                  </a:lnTo>
                  <a:cubicBezTo>
                    <a:pt x="0" y="1272"/>
                    <a:pt x="0" y="1334"/>
                    <a:pt x="0" y="1396"/>
                  </a:cubicBezTo>
                  <a:cubicBezTo>
                    <a:pt x="31" y="1458"/>
                    <a:pt x="62" y="1489"/>
                    <a:pt x="124" y="1520"/>
                  </a:cubicBezTo>
                  <a:lnTo>
                    <a:pt x="1148" y="2078"/>
                  </a:lnTo>
                  <a:cubicBezTo>
                    <a:pt x="1179" y="2078"/>
                    <a:pt x="1210" y="2109"/>
                    <a:pt x="1241" y="2109"/>
                  </a:cubicBezTo>
                  <a:cubicBezTo>
                    <a:pt x="1334" y="2109"/>
                    <a:pt x="1396" y="2047"/>
                    <a:pt x="1427" y="1985"/>
                  </a:cubicBezTo>
                  <a:lnTo>
                    <a:pt x="1986" y="993"/>
                  </a:lnTo>
                  <a:cubicBezTo>
                    <a:pt x="2017" y="900"/>
                    <a:pt x="2017" y="807"/>
                    <a:pt x="1955" y="745"/>
                  </a:cubicBezTo>
                  <a:lnTo>
                    <a:pt x="1272" y="62"/>
                  </a:lnTo>
                  <a:cubicBezTo>
                    <a:pt x="1210" y="31"/>
                    <a:pt x="1179" y="0"/>
                    <a:pt x="1117"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3"/>
            <p:cNvSpPr/>
            <p:nvPr/>
          </p:nvSpPr>
          <p:spPr>
            <a:xfrm>
              <a:off x="4229027" y="3985698"/>
              <a:ext cx="33428" cy="45944"/>
            </a:xfrm>
            <a:custGeom>
              <a:avLst/>
              <a:gdLst/>
              <a:ahLst/>
              <a:cxnLst/>
              <a:rect l="l" t="t" r="r" b="b"/>
              <a:pathLst>
                <a:path w="1242" h="1707" extrusionOk="0">
                  <a:moveTo>
                    <a:pt x="807" y="0"/>
                  </a:moveTo>
                  <a:lnTo>
                    <a:pt x="1" y="1489"/>
                  </a:lnTo>
                  <a:lnTo>
                    <a:pt x="373" y="1706"/>
                  </a:lnTo>
                  <a:lnTo>
                    <a:pt x="466" y="1706"/>
                  </a:lnTo>
                  <a:cubicBezTo>
                    <a:pt x="559" y="1706"/>
                    <a:pt x="621" y="1675"/>
                    <a:pt x="652" y="1613"/>
                  </a:cubicBezTo>
                  <a:lnTo>
                    <a:pt x="1211" y="621"/>
                  </a:lnTo>
                  <a:cubicBezTo>
                    <a:pt x="1242" y="528"/>
                    <a:pt x="1242" y="435"/>
                    <a:pt x="1180" y="373"/>
                  </a:cubicBezTo>
                  <a:lnTo>
                    <a:pt x="807"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3"/>
            <p:cNvSpPr/>
            <p:nvPr/>
          </p:nvSpPr>
          <p:spPr>
            <a:xfrm>
              <a:off x="4150543" y="3963359"/>
              <a:ext cx="55149" cy="54934"/>
            </a:xfrm>
            <a:custGeom>
              <a:avLst/>
              <a:gdLst/>
              <a:ahLst/>
              <a:cxnLst/>
              <a:rect l="l" t="t" r="r" b="b"/>
              <a:pathLst>
                <a:path w="2049" h="2041" extrusionOk="0">
                  <a:moveTo>
                    <a:pt x="435" y="1"/>
                  </a:moveTo>
                  <a:cubicBezTo>
                    <a:pt x="404" y="1"/>
                    <a:pt x="373" y="8"/>
                    <a:pt x="342" y="24"/>
                  </a:cubicBezTo>
                  <a:cubicBezTo>
                    <a:pt x="280" y="55"/>
                    <a:pt x="249" y="86"/>
                    <a:pt x="249" y="148"/>
                  </a:cubicBezTo>
                  <a:lnTo>
                    <a:pt x="1" y="1482"/>
                  </a:lnTo>
                  <a:cubicBezTo>
                    <a:pt x="1" y="1575"/>
                    <a:pt x="63" y="1668"/>
                    <a:pt x="156" y="1699"/>
                  </a:cubicBezTo>
                  <a:lnTo>
                    <a:pt x="1180" y="2040"/>
                  </a:lnTo>
                  <a:lnTo>
                    <a:pt x="1273" y="2040"/>
                  </a:lnTo>
                  <a:cubicBezTo>
                    <a:pt x="1335" y="2040"/>
                    <a:pt x="1397" y="2009"/>
                    <a:pt x="1428" y="1947"/>
                  </a:cubicBezTo>
                  <a:lnTo>
                    <a:pt x="2017" y="954"/>
                  </a:lnTo>
                  <a:cubicBezTo>
                    <a:pt x="2043" y="903"/>
                    <a:pt x="2047" y="851"/>
                    <a:pt x="2048" y="799"/>
                  </a:cubicBezTo>
                  <a:lnTo>
                    <a:pt x="2048" y="799"/>
                  </a:lnTo>
                  <a:cubicBezTo>
                    <a:pt x="2048" y="799"/>
                    <a:pt x="2048" y="799"/>
                    <a:pt x="2048" y="799"/>
                  </a:cubicBezTo>
                  <a:lnTo>
                    <a:pt x="2048" y="768"/>
                  </a:lnTo>
                  <a:cubicBezTo>
                    <a:pt x="2048" y="779"/>
                    <a:pt x="2048" y="789"/>
                    <a:pt x="2048" y="799"/>
                  </a:cubicBezTo>
                  <a:lnTo>
                    <a:pt x="2048" y="799"/>
                  </a:lnTo>
                  <a:cubicBezTo>
                    <a:pt x="2017" y="737"/>
                    <a:pt x="1986" y="706"/>
                    <a:pt x="1924" y="675"/>
                  </a:cubicBezTo>
                  <a:lnTo>
                    <a:pt x="528" y="24"/>
                  </a:lnTo>
                  <a:cubicBezTo>
                    <a:pt x="497" y="8"/>
                    <a:pt x="466" y="1"/>
                    <a:pt x="435"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3"/>
            <p:cNvSpPr/>
            <p:nvPr/>
          </p:nvSpPr>
          <p:spPr>
            <a:xfrm>
              <a:off x="4169760" y="3976520"/>
              <a:ext cx="35932" cy="42606"/>
            </a:xfrm>
            <a:custGeom>
              <a:avLst/>
              <a:gdLst/>
              <a:ahLst/>
              <a:cxnLst/>
              <a:rect l="l" t="t" r="r" b="b"/>
              <a:pathLst>
                <a:path w="1335" h="1583" extrusionOk="0">
                  <a:moveTo>
                    <a:pt x="838" y="0"/>
                  </a:moveTo>
                  <a:lnTo>
                    <a:pt x="0" y="1396"/>
                  </a:lnTo>
                  <a:lnTo>
                    <a:pt x="497" y="1582"/>
                  </a:lnTo>
                  <a:lnTo>
                    <a:pt x="559" y="1582"/>
                  </a:lnTo>
                  <a:cubicBezTo>
                    <a:pt x="611" y="1556"/>
                    <a:pt x="664" y="1530"/>
                    <a:pt x="717" y="1484"/>
                  </a:cubicBezTo>
                  <a:lnTo>
                    <a:pt x="717" y="1484"/>
                  </a:lnTo>
                  <a:lnTo>
                    <a:pt x="714" y="1489"/>
                  </a:lnTo>
                  <a:lnTo>
                    <a:pt x="745" y="1458"/>
                  </a:lnTo>
                  <a:lnTo>
                    <a:pt x="745" y="1458"/>
                  </a:lnTo>
                  <a:cubicBezTo>
                    <a:pt x="735" y="1468"/>
                    <a:pt x="726" y="1476"/>
                    <a:pt x="717" y="1484"/>
                  </a:cubicBezTo>
                  <a:lnTo>
                    <a:pt x="717" y="1484"/>
                  </a:lnTo>
                  <a:lnTo>
                    <a:pt x="1303" y="465"/>
                  </a:lnTo>
                  <a:cubicBezTo>
                    <a:pt x="1334" y="434"/>
                    <a:pt x="1334" y="372"/>
                    <a:pt x="1334" y="310"/>
                  </a:cubicBezTo>
                  <a:cubicBezTo>
                    <a:pt x="1303" y="248"/>
                    <a:pt x="1272" y="217"/>
                    <a:pt x="1210" y="186"/>
                  </a:cubicBezTo>
                  <a:lnTo>
                    <a:pt x="838"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3"/>
            <p:cNvSpPr/>
            <p:nvPr/>
          </p:nvSpPr>
          <p:spPr>
            <a:xfrm>
              <a:off x="4039518" y="4215256"/>
              <a:ext cx="68472" cy="64973"/>
            </a:xfrm>
            <a:custGeom>
              <a:avLst/>
              <a:gdLst/>
              <a:ahLst/>
              <a:cxnLst/>
              <a:rect l="l" t="t" r="r" b="b"/>
              <a:pathLst>
                <a:path w="2544" h="2414" extrusionOk="0">
                  <a:moveTo>
                    <a:pt x="1348" y="0"/>
                  </a:moveTo>
                  <a:cubicBezTo>
                    <a:pt x="1311" y="0"/>
                    <a:pt x="1274" y="11"/>
                    <a:pt x="1241" y="33"/>
                  </a:cubicBezTo>
                  <a:lnTo>
                    <a:pt x="125" y="746"/>
                  </a:lnTo>
                  <a:cubicBezTo>
                    <a:pt x="31" y="777"/>
                    <a:pt x="0" y="901"/>
                    <a:pt x="31" y="994"/>
                  </a:cubicBezTo>
                  <a:lnTo>
                    <a:pt x="435" y="2018"/>
                  </a:lnTo>
                  <a:cubicBezTo>
                    <a:pt x="435" y="2080"/>
                    <a:pt x="497" y="2111"/>
                    <a:pt x="559" y="2142"/>
                  </a:cubicBezTo>
                  <a:lnTo>
                    <a:pt x="1427" y="2390"/>
                  </a:lnTo>
                  <a:cubicBezTo>
                    <a:pt x="1427" y="2406"/>
                    <a:pt x="1435" y="2413"/>
                    <a:pt x="1447" y="2413"/>
                  </a:cubicBezTo>
                  <a:cubicBezTo>
                    <a:pt x="1458" y="2413"/>
                    <a:pt x="1474" y="2406"/>
                    <a:pt x="1489" y="2390"/>
                  </a:cubicBezTo>
                  <a:cubicBezTo>
                    <a:pt x="1498" y="2399"/>
                    <a:pt x="1510" y="2403"/>
                    <a:pt x="1523" y="2403"/>
                  </a:cubicBezTo>
                  <a:cubicBezTo>
                    <a:pt x="1554" y="2403"/>
                    <a:pt x="1591" y="2381"/>
                    <a:pt x="1613" y="2359"/>
                  </a:cubicBezTo>
                  <a:lnTo>
                    <a:pt x="2451" y="1646"/>
                  </a:lnTo>
                  <a:cubicBezTo>
                    <a:pt x="2513" y="1584"/>
                    <a:pt x="2544" y="1460"/>
                    <a:pt x="2482" y="1366"/>
                  </a:cubicBezTo>
                  <a:lnTo>
                    <a:pt x="2482" y="1366"/>
                  </a:lnTo>
                  <a:lnTo>
                    <a:pt x="2451" y="1398"/>
                  </a:lnTo>
                  <a:lnTo>
                    <a:pt x="1520" y="95"/>
                  </a:lnTo>
                  <a:cubicBezTo>
                    <a:pt x="1480" y="35"/>
                    <a:pt x="1414" y="0"/>
                    <a:pt x="1348"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3"/>
            <p:cNvSpPr/>
            <p:nvPr/>
          </p:nvSpPr>
          <p:spPr>
            <a:xfrm>
              <a:off x="4058709" y="4215202"/>
              <a:ext cx="48447" cy="65242"/>
            </a:xfrm>
            <a:custGeom>
              <a:avLst/>
              <a:gdLst/>
              <a:ahLst/>
              <a:cxnLst/>
              <a:rect l="l" t="t" r="r" b="b"/>
              <a:pathLst>
                <a:path w="1800" h="2424" extrusionOk="0">
                  <a:moveTo>
                    <a:pt x="643" y="1"/>
                  </a:moveTo>
                  <a:cubicBezTo>
                    <a:pt x="604" y="1"/>
                    <a:pt x="564" y="11"/>
                    <a:pt x="528" y="35"/>
                  </a:cubicBezTo>
                  <a:lnTo>
                    <a:pt x="125" y="283"/>
                  </a:lnTo>
                  <a:lnTo>
                    <a:pt x="869" y="1306"/>
                  </a:lnTo>
                  <a:cubicBezTo>
                    <a:pt x="900" y="1368"/>
                    <a:pt x="900" y="1431"/>
                    <a:pt x="838" y="1493"/>
                  </a:cubicBezTo>
                  <a:lnTo>
                    <a:pt x="1" y="2206"/>
                  </a:lnTo>
                  <a:lnTo>
                    <a:pt x="683" y="2423"/>
                  </a:lnTo>
                  <a:lnTo>
                    <a:pt x="745" y="2423"/>
                  </a:lnTo>
                  <a:cubicBezTo>
                    <a:pt x="807" y="2423"/>
                    <a:pt x="838" y="2392"/>
                    <a:pt x="869" y="2361"/>
                  </a:cubicBezTo>
                  <a:lnTo>
                    <a:pt x="1707" y="1679"/>
                  </a:lnTo>
                  <a:cubicBezTo>
                    <a:pt x="1800" y="1586"/>
                    <a:pt x="1800" y="1462"/>
                    <a:pt x="1738" y="1400"/>
                  </a:cubicBezTo>
                  <a:lnTo>
                    <a:pt x="807" y="66"/>
                  </a:lnTo>
                  <a:cubicBezTo>
                    <a:pt x="769" y="27"/>
                    <a:pt x="707" y="1"/>
                    <a:pt x="643"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3"/>
            <p:cNvSpPr/>
            <p:nvPr/>
          </p:nvSpPr>
          <p:spPr>
            <a:xfrm>
              <a:off x="4003614" y="4153997"/>
              <a:ext cx="56791" cy="59644"/>
            </a:xfrm>
            <a:custGeom>
              <a:avLst/>
              <a:gdLst/>
              <a:ahLst/>
              <a:cxnLst/>
              <a:rect l="l" t="t" r="r" b="b"/>
              <a:pathLst>
                <a:path w="2110" h="2216" extrusionOk="0">
                  <a:moveTo>
                    <a:pt x="799" y="0"/>
                  </a:moveTo>
                  <a:cubicBezTo>
                    <a:pt x="781" y="0"/>
                    <a:pt x="763" y="4"/>
                    <a:pt x="745" y="13"/>
                  </a:cubicBezTo>
                  <a:cubicBezTo>
                    <a:pt x="683" y="13"/>
                    <a:pt x="621" y="75"/>
                    <a:pt x="590" y="137"/>
                  </a:cubicBezTo>
                  <a:lnTo>
                    <a:pt x="32" y="1564"/>
                  </a:lnTo>
                  <a:cubicBezTo>
                    <a:pt x="1" y="1595"/>
                    <a:pt x="1" y="1657"/>
                    <a:pt x="32" y="1719"/>
                  </a:cubicBezTo>
                  <a:cubicBezTo>
                    <a:pt x="32" y="1750"/>
                    <a:pt x="94" y="1812"/>
                    <a:pt x="156" y="1812"/>
                  </a:cubicBezTo>
                  <a:lnTo>
                    <a:pt x="1334" y="2216"/>
                  </a:lnTo>
                  <a:lnTo>
                    <a:pt x="1396" y="2216"/>
                  </a:lnTo>
                  <a:cubicBezTo>
                    <a:pt x="1490" y="2216"/>
                    <a:pt x="1552" y="2154"/>
                    <a:pt x="1583" y="2092"/>
                  </a:cubicBezTo>
                  <a:lnTo>
                    <a:pt x="2079" y="1099"/>
                  </a:lnTo>
                  <a:cubicBezTo>
                    <a:pt x="2110" y="1006"/>
                    <a:pt x="2079" y="882"/>
                    <a:pt x="2017" y="820"/>
                  </a:cubicBezTo>
                  <a:lnTo>
                    <a:pt x="900" y="44"/>
                  </a:lnTo>
                  <a:cubicBezTo>
                    <a:pt x="878" y="22"/>
                    <a:pt x="841" y="0"/>
                    <a:pt x="799"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3"/>
            <p:cNvSpPr/>
            <p:nvPr/>
          </p:nvSpPr>
          <p:spPr>
            <a:xfrm>
              <a:off x="4027837" y="4168532"/>
              <a:ext cx="33402" cy="44275"/>
            </a:xfrm>
            <a:custGeom>
              <a:avLst/>
              <a:gdLst/>
              <a:ahLst/>
              <a:cxnLst/>
              <a:rect l="l" t="t" r="r" b="b"/>
              <a:pathLst>
                <a:path w="1241" h="1645" extrusionOk="0">
                  <a:moveTo>
                    <a:pt x="714" y="1"/>
                  </a:moveTo>
                  <a:lnTo>
                    <a:pt x="0" y="1489"/>
                  </a:lnTo>
                  <a:lnTo>
                    <a:pt x="465" y="1645"/>
                  </a:lnTo>
                  <a:lnTo>
                    <a:pt x="527" y="1645"/>
                  </a:lnTo>
                  <a:cubicBezTo>
                    <a:pt x="621" y="1645"/>
                    <a:pt x="683" y="1614"/>
                    <a:pt x="714" y="1521"/>
                  </a:cubicBezTo>
                  <a:lnTo>
                    <a:pt x="1210" y="528"/>
                  </a:lnTo>
                  <a:cubicBezTo>
                    <a:pt x="1241" y="435"/>
                    <a:pt x="1210" y="342"/>
                    <a:pt x="1148" y="280"/>
                  </a:cubicBezTo>
                  <a:lnTo>
                    <a:pt x="1117" y="280"/>
                  </a:lnTo>
                  <a:lnTo>
                    <a:pt x="714"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3"/>
            <p:cNvSpPr/>
            <p:nvPr/>
          </p:nvSpPr>
          <p:spPr>
            <a:xfrm>
              <a:off x="3993601" y="4077963"/>
              <a:ext cx="60962" cy="60532"/>
            </a:xfrm>
            <a:custGeom>
              <a:avLst/>
              <a:gdLst/>
              <a:ahLst/>
              <a:cxnLst/>
              <a:rect l="l" t="t" r="r" b="b"/>
              <a:pathLst>
                <a:path w="2265" h="2249" extrusionOk="0">
                  <a:moveTo>
                    <a:pt x="1028" y="0"/>
                  </a:moveTo>
                  <a:cubicBezTo>
                    <a:pt x="977" y="0"/>
                    <a:pt x="931" y="16"/>
                    <a:pt x="900" y="47"/>
                  </a:cubicBezTo>
                  <a:lnTo>
                    <a:pt x="93" y="853"/>
                  </a:lnTo>
                  <a:cubicBezTo>
                    <a:pt x="0" y="915"/>
                    <a:pt x="0" y="1039"/>
                    <a:pt x="93" y="1132"/>
                  </a:cubicBezTo>
                  <a:lnTo>
                    <a:pt x="1086" y="2187"/>
                  </a:lnTo>
                  <a:cubicBezTo>
                    <a:pt x="1117" y="2218"/>
                    <a:pt x="1148" y="2249"/>
                    <a:pt x="1210" y="2249"/>
                  </a:cubicBezTo>
                  <a:cubicBezTo>
                    <a:pt x="1272" y="2249"/>
                    <a:pt x="1334" y="2218"/>
                    <a:pt x="1365" y="2156"/>
                  </a:cubicBezTo>
                  <a:lnTo>
                    <a:pt x="2203" y="1132"/>
                  </a:lnTo>
                  <a:cubicBezTo>
                    <a:pt x="2234" y="1101"/>
                    <a:pt x="2265" y="1039"/>
                    <a:pt x="2265" y="977"/>
                  </a:cubicBezTo>
                  <a:lnTo>
                    <a:pt x="2265" y="977"/>
                  </a:lnTo>
                  <a:lnTo>
                    <a:pt x="2234" y="1008"/>
                  </a:lnTo>
                  <a:cubicBezTo>
                    <a:pt x="2234" y="946"/>
                    <a:pt x="2203" y="884"/>
                    <a:pt x="2172" y="853"/>
                  </a:cubicBezTo>
                  <a:lnTo>
                    <a:pt x="1179" y="47"/>
                  </a:lnTo>
                  <a:cubicBezTo>
                    <a:pt x="1133" y="16"/>
                    <a:pt x="1078" y="0"/>
                    <a:pt x="1028"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3"/>
            <p:cNvSpPr/>
            <p:nvPr/>
          </p:nvSpPr>
          <p:spPr>
            <a:xfrm>
              <a:off x="4013626" y="4093385"/>
              <a:ext cx="40103" cy="45110"/>
            </a:xfrm>
            <a:custGeom>
              <a:avLst/>
              <a:gdLst/>
              <a:ahLst/>
              <a:cxnLst/>
              <a:rect l="l" t="t" r="r" b="b"/>
              <a:pathLst>
                <a:path w="1490" h="1676" extrusionOk="0">
                  <a:moveTo>
                    <a:pt x="1055" y="1"/>
                  </a:moveTo>
                  <a:lnTo>
                    <a:pt x="1" y="1304"/>
                  </a:lnTo>
                  <a:lnTo>
                    <a:pt x="311" y="1614"/>
                  </a:lnTo>
                  <a:cubicBezTo>
                    <a:pt x="342" y="1645"/>
                    <a:pt x="404" y="1676"/>
                    <a:pt x="466" y="1676"/>
                  </a:cubicBezTo>
                  <a:cubicBezTo>
                    <a:pt x="528" y="1676"/>
                    <a:pt x="559" y="1645"/>
                    <a:pt x="621" y="1614"/>
                  </a:cubicBezTo>
                  <a:lnTo>
                    <a:pt x="1459" y="590"/>
                  </a:lnTo>
                  <a:cubicBezTo>
                    <a:pt x="1490" y="528"/>
                    <a:pt x="1490" y="466"/>
                    <a:pt x="1490" y="435"/>
                  </a:cubicBezTo>
                  <a:cubicBezTo>
                    <a:pt x="1490" y="373"/>
                    <a:pt x="1459" y="311"/>
                    <a:pt x="1428" y="280"/>
                  </a:cubicBezTo>
                  <a:lnTo>
                    <a:pt x="1055"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3"/>
            <p:cNvSpPr/>
            <p:nvPr/>
          </p:nvSpPr>
          <p:spPr>
            <a:xfrm>
              <a:off x="4026168" y="4014874"/>
              <a:ext cx="56791" cy="57679"/>
            </a:xfrm>
            <a:custGeom>
              <a:avLst/>
              <a:gdLst/>
              <a:ahLst/>
              <a:cxnLst/>
              <a:rect l="l" t="t" r="r" b="b"/>
              <a:pathLst>
                <a:path w="2110" h="2143" extrusionOk="0">
                  <a:moveTo>
                    <a:pt x="1059" y="1"/>
                  </a:moveTo>
                  <a:cubicBezTo>
                    <a:pt x="1028" y="1"/>
                    <a:pt x="995" y="11"/>
                    <a:pt x="962" y="33"/>
                  </a:cubicBezTo>
                  <a:lnTo>
                    <a:pt x="124" y="529"/>
                  </a:lnTo>
                  <a:cubicBezTo>
                    <a:pt x="31" y="591"/>
                    <a:pt x="0" y="684"/>
                    <a:pt x="31" y="778"/>
                  </a:cubicBezTo>
                  <a:lnTo>
                    <a:pt x="589" y="2049"/>
                  </a:lnTo>
                  <a:cubicBezTo>
                    <a:pt x="621" y="2080"/>
                    <a:pt x="683" y="2142"/>
                    <a:pt x="714" y="2142"/>
                  </a:cubicBezTo>
                  <a:lnTo>
                    <a:pt x="900" y="2142"/>
                  </a:lnTo>
                  <a:lnTo>
                    <a:pt x="1985" y="1491"/>
                  </a:lnTo>
                  <a:cubicBezTo>
                    <a:pt x="2047" y="1460"/>
                    <a:pt x="2078" y="1429"/>
                    <a:pt x="2078" y="1367"/>
                  </a:cubicBezTo>
                  <a:cubicBezTo>
                    <a:pt x="2109" y="1305"/>
                    <a:pt x="2078" y="1243"/>
                    <a:pt x="2047" y="1212"/>
                  </a:cubicBezTo>
                  <a:lnTo>
                    <a:pt x="1210" y="95"/>
                  </a:lnTo>
                  <a:cubicBezTo>
                    <a:pt x="1170" y="35"/>
                    <a:pt x="1117" y="1"/>
                    <a:pt x="1059"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3"/>
            <p:cNvSpPr/>
            <p:nvPr/>
          </p:nvSpPr>
          <p:spPr>
            <a:xfrm>
              <a:off x="4040353" y="4014874"/>
              <a:ext cx="42606" cy="46832"/>
            </a:xfrm>
            <a:custGeom>
              <a:avLst/>
              <a:gdLst/>
              <a:ahLst/>
              <a:cxnLst/>
              <a:rect l="l" t="t" r="r" b="b"/>
              <a:pathLst>
                <a:path w="1583" h="1740" extrusionOk="0">
                  <a:moveTo>
                    <a:pt x="540" y="1"/>
                  </a:moveTo>
                  <a:cubicBezTo>
                    <a:pt x="505" y="1"/>
                    <a:pt x="468" y="11"/>
                    <a:pt x="435" y="33"/>
                  </a:cubicBezTo>
                  <a:lnTo>
                    <a:pt x="0" y="281"/>
                  </a:lnTo>
                  <a:lnTo>
                    <a:pt x="1086" y="1739"/>
                  </a:lnTo>
                  <a:lnTo>
                    <a:pt x="1458" y="1522"/>
                  </a:lnTo>
                  <a:cubicBezTo>
                    <a:pt x="1520" y="1491"/>
                    <a:pt x="1551" y="1429"/>
                    <a:pt x="1582" y="1367"/>
                  </a:cubicBezTo>
                  <a:cubicBezTo>
                    <a:pt x="1582" y="1305"/>
                    <a:pt x="1582" y="1243"/>
                    <a:pt x="1551" y="1212"/>
                  </a:cubicBezTo>
                  <a:lnTo>
                    <a:pt x="683" y="95"/>
                  </a:lnTo>
                  <a:cubicBezTo>
                    <a:pt x="663" y="35"/>
                    <a:pt x="604" y="1"/>
                    <a:pt x="540"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3"/>
            <p:cNvSpPr/>
            <p:nvPr/>
          </p:nvSpPr>
          <p:spPr>
            <a:xfrm>
              <a:off x="4082932" y="3975686"/>
              <a:ext cx="54288" cy="56629"/>
            </a:xfrm>
            <a:custGeom>
              <a:avLst/>
              <a:gdLst/>
              <a:ahLst/>
              <a:cxnLst/>
              <a:rect l="l" t="t" r="r" b="b"/>
              <a:pathLst>
                <a:path w="2017" h="2104" extrusionOk="0">
                  <a:moveTo>
                    <a:pt x="900" y="0"/>
                  </a:moveTo>
                  <a:cubicBezTo>
                    <a:pt x="838" y="0"/>
                    <a:pt x="807" y="31"/>
                    <a:pt x="745" y="62"/>
                  </a:cubicBezTo>
                  <a:lnTo>
                    <a:pt x="62" y="745"/>
                  </a:lnTo>
                  <a:cubicBezTo>
                    <a:pt x="0" y="807"/>
                    <a:pt x="0" y="900"/>
                    <a:pt x="31" y="993"/>
                  </a:cubicBezTo>
                  <a:lnTo>
                    <a:pt x="590" y="1985"/>
                  </a:lnTo>
                  <a:cubicBezTo>
                    <a:pt x="612" y="2052"/>
                    <a:pt x="683" y="2103"/>
                    <a:pt x="755" y="2103"/>
                  </a:cubicBezTo>
                  <a:cubicBezTo>
                    <a:pt x="784" y="2103"/>
                    <a:pt x="812" y="2096"/>
                    <a:pt x="838" y="2078"/>
                  </a:cubicBezTo>
                  <a:lnTo>
                    <a:pt x="1893" y="1520"/>
                  </a:lnTo>
                  <a:cubicBezTo>
                    <a:pt x="1955" y="1489"/>
                    <a:pt x="1986" y="1458"/>
                    <a:pt x="2017" y="1396"/>
                  </a:cubicBezTo>
                  <a:cubicBezTo>
                    <a:pt x="2017" y="1334"/>
                    <a:pt x="2017" y="1272"/>
                    <a:pt x="1986" y="1210"/>
                  </a:cubicBezTo>
                  <a:lnTo>
                    <a:pt x="1055" y="93"/>
                  </a:lnTo>
                  <a:cubicBezTo>
                    <a:pt x="1024" y="31"/>
                    <a:pt x="962" y="0"/>
                    <a:pt x="900"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3"/>
            <p:cNvSpPr/>
            <p:nvPr/>
          </p:nvSpPr>
          <p:spPr>
            <a:xfrm>
              <a:off x="4094613" y="3975686"/>
              <a:ext cx="42606" cy="45944"/>
            </a:xfrm>
            <a:custGeom>
              <a:avLst/>
              <a:gdLst/>
              <a:ahLst/>
              <a:cxnLst/>
              <a:rect l="l" t="t" r="r" b="b"/>
              <a:pathLst>
                <a:path w="1583" h="1707" extrusionOk="0">
                  <a:moveTo>
                    <a:pt x="466" y="0"/>
                  </a:moveTo>
                  <a:cubicBezTo>
                    <a:pt x="404" y="0"/>
                    <a:pt x="373" y="31"/>
                    <a:pt x="311" y="62"/>
                  </a:cubicBezTo>
                  <a:lnTo>
                    <a:pt x="1" y="372"/>
                  </a:lnTo>
                  <a:lnTo>
                    <a:pt x="1117" y="1706"/>
                  </a:lnTo>
                  <a:lnTo>
                    <a:pt x="1490" y="1520"/>
                  </a:lnTo>
                  <a:cubicBezTo>
                    <a:pt x="1521" y="1489"/>
                    <a:pt x="1552" y="1458"/>
                    <a:pt x="1583" y="1396"/>
                  </a:cubicBezTo>
                  <a:cubicBezTo>
                    <a:pt x="1583" y="1334"/>
                    <a:pt x="1583" y="1272"/>
                    <a:pt x="1552" y="1210"/>
                  </a:cubicBezTo>
                  <a:lnTo>
                    <a:pt x="621" y="93"/>
                  </a:lnTo>
                  <a:cubicBezTo>
                    <a:pt x="590" y="31"/>
                    <a:pt x="528" y="0"/>
                    <a:pt x="466"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3"/>
            <p:cNvSpPr/>
            <p:nvPr/>
          </p:nvSpPr>
          <p:spPr>
            <a:xfrm>
              <a:off x="4113830" y="4228229"/>
              <a:ext cx="118561" cy="109813"/>
            </a:xfrm>
            <a:custGeom>
              <a:avLst/>
              <a:gdLst/>
              <a:ahLst/>
              <a:cxnLst/>
              <a:rect l="l" t="t" r="r" b="b"/>
              <a:pathLst>
                <a:path w="4405" h="4080" extrusionOk="0">
                  <a:moveTo>
                    <a:pt x="1966" y="0"/>
                  </a:moveTo>
                  <a:cubicBezTo>
                    <a:pt x="1923" y="0"/>
                    <a:pt x="1877" y="16"/>
                    <a:pt x="1830" y="47"/>
                  </a:cubicBezTo>
                  <a:lnTo>
                    <a:pt x="93" y="1474"/>
                  </a:lnTo>
                  <a:cubicBezTo>
                    <a:pt x="31" y="1536"/>
                    <a:pt x="0" y="1629"/>
                    <a:pt x="62" y="1722"/>
                  </a:cubicBezTo>
                  <a:lnTo>
                    <a:pt x="714" y="3366"/>
                  </a:lnTo>
                  <a:cubicBezTo>
                    <a:pt x="745" y="3428"/>
                    <a:pt x="807" y="3459"/>
                    <a:pt x="838" y="3490"/>
                  </a:cubicBezTo>
                  <a:lnTo>
                    <a:pt x="2730" y="4079"/>
                  </a:lnTo>
                  <a:lnTo>
                    <a:pt x="2792" y="4079"/>
                  </a:lnTo>
                  <a:cubicBezTo>
                    <a:pt x="2854" y="4079"/>
                    <a:pt x="2916" y="4048"/>
                    <a:pt x="2947" y="3986"/>
                  </a:cubicBezTo>
                  <a:lnTo>
                    <a:pt x="4374" y="1722"/>
                  </a:lnTo>
                  <a:cubicBezTo>
                    <a:pt x="4405" y="1629"/>
                    <a:pt x="4405" y="1505"/>
                    <a:pt x="4312" y="1443"/>
                  </a:cubicBezTo>
                  <a:lnTo>
                    <a:pt x="4312" y="1474"/>
                  </a:lnTo>
                  <a:lnTo>
                    <a:pt x="2078" y="47"/>
                  </a:lnTo>
                  <a:cubicBezTo>
                    <a:pt x="2047" y="16"/>
                    <a:pt x="2009" y="0"/>
                    <a:pt x="196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3"/>
            <p:cNvSpPr/>
            <p:nvPr/>
          </p:nvSpPr>
          <p:spPr>
            <a:xfrm>
              <a:off x="4171429" y="4261200"/>
              <a:ext cx="60962" cy="77677"/>
            </a:xfrm>
            <a:custGeom>
              <a:avLst/>
              <a:gdLst/>
              <a:ahLst/>
              <a:cxnLst/>
              <a:rect l="l" t="t" r="r" b="b"/>
              <a:pathLst>
                <a:path w="2265" h="2886" extrusionOk="0">
                  <a:moveTo>
                    <a:pt x="1738" y="1"/>
                  </a:moveTo>
                  <a:lnTo>
                    <a:pt x="0" y="2699"/>
                  </a:lnTo>
                  <a:lnTo>
                    <a:pt x="590" y="2885"/>
                  </a:lnTo>
                  <a:lnTo>
                    <a:pt x="652" y="2885"/>
                  </a:lnTo>
                  <a:cubicBezTo>
                    <a:pt x="714" y="2885"/>
                    <a:pt x="776" y="2854"/>
                    <a:pt x="807" y="2792"/>
                  </a:cubicBezTo>
                  <a:lnTo>
                    <a:pt x="2234" y="528"/>
                  </a:lnTo>
                  <a:cubicBezTo>
                    <a:pt x="2265" y="435"/>
                    <a:pt x="2265" y="311"/>
                    <a:pt x="2172" y="249"/>
                  </a:cubicBezTo>
                  <a:lnTo>
                    <a:pt x="1738"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3"/>
            <p:cNvSpPr/>
            <p:nvPr/>
          </p:nvSpPr>
          <p:spPr>
            <a:xfrm>
              <a:off x="4134690" y="4260366"/>
              <a:ext cx="61824" cy="52969"/>
            </a:xfrm>
            <a:custGeom>
              <a:avLst/>
              <a:gdLst/>
              <a:ahLst/>
              <a:cxnLst/>
              <a:rect l="l" t="t" r="r" b="b"/>
              <a:pathLst>
                <a:path w="2297" h="1968" extrusionOk="0">
                  <a:moveTo>
                    <a:pt x="1303" y="1"/>
                  </a:moveTo>
                  <a:cubicBezTo>
                    <a:pt x="435" y="1"/>
                    <a:pt x="1" y="1055"/>
                    <a:pt x="621" y="1676"/>
                  </a:cubicBezTo>
                  <a:cubicBezTo>
                    <a:pt x="823" y="1877"/>
                    <a:pt x="1070" y="1968"/>
                    <a:pt x="1313" y="1968"/>
                  </a:cubicBezTo>
                  <a:cubicBezTo>
                    <a:pt x="1816" y="1968"/>
                    <a:pt x="2296" y="1579"/>
                    <a:pt x="2296" y="993"/>
                  </a:cubicBezTo>
                  <a:cubicBezTo>
                    <a:pt x="2296" y="435"/>
                    <a:pt x="1862" y="1"/>
                    <a:pt x="1303"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3"/>
            <p:cNvSpPr/>
            <p:nvPr/>
          </p:nvSpPr>
          <p:spPr>
            <a:xfrm>
              <a:off x="4161416" y="4260285"/>
              <a:ext cx="45163" cy="52780"/>
            </a:xfrm>
            <a:custGeom>
              <a:avLst/>
              <a:gdLst/>
              <a:ahLst/>
              <a:cxnLst/>
              <a:rect l="l" t="t" r="r" b="b"/>
              <a:pathLst>
                <a:path w="1678" h="1961" extrusionOk="0">
                  <a:moveTo>
                    <a:pt x="398" y="1"/>
                  </a:moveTo>
                  <a:cubicBezTo>
                    <a:pt x="369" y="1"/>
                    <a:pt x="340" y="2"/>
                    <a:pt x="310" y="4"/>
                  </a:cubicBezTo>
                  <a:cubicBezTo>
                    <a:pt x="217" y="4"/>
                    <a:pt x="124" y="35"/>
                    <a:pt x="0" y="66"/>
                  </a:cubicBezTo>
                  <a:cubicBezTo>
                    <a:pt x="900" y="345"/>
                    <a:pt x="900" y="1617"/>
                    <a:pt x="0" y="1927"/>
                  </a:cubicBezTo>
                  <a:cubicBezTo>
                    <a:pt x="124" y="1958"/>
                    <a:pt x="217" y="1958"/>
                    <a:pt x="310" y="1958"/>
                  </a:cubicBezTo>
                  <a:cubicBezTo>
                    <a:pt x="340" y="1960"/>
                    <a:pt x="369" y="1961"/>
                    <a:pt x="398" y="1961"/>
                  </a:cubicBezTo>
                  <a:cubicBezTo>
                    <a:pt x="1677" y="1961"/>
                    <a:pt x="1677" y="1"/>
                    <a:pt x="398"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73"/>
          <p:cNvGrpSpPr/>
          <p:nvPr/>
        </p:nvGrpSpPr>
        <p:grpSpPr>
          <a:xfrm>
            <a:off x="3253896" y="3139587"/>
            <a:ext cx="207918" cy="375760"/>
            <a:chOff x="3253896" y="3357825"/>
            <a:chExt cx="207918" cy="375760"/>
          </a:xfrm>
        </p:grpSpPr>
        <p:sp>
          <p:nvSpPr>
            <p:cNvPr id="1678" name="Google Shape;1678;p73"/>
            <p:cNvSpPr/>
            <p:nvPr/>
          </p:nvSpPr>
          <p:spPr>
            <a:xfrm>
              <a:off x="3253896" y="3357825"/>
              <a:ext cx="207084" cy="374092"/>
            </a:xfrm>
            <a:custGeom>
              <a:avLst/>
              <a:gdLst/>
              <a:ahLst/>
              <a:cxnLst/>
              <a:rect l="l" t="t" r="r" b="b"/>
              <a:pathLst>
                <a:path w="7694" h="13899" extrusionOk="0">
                  <a:moveTo>
                    <a:pt x="4769" y="0"/>
                  </a:moveTo>
                  <a:cubicBezTo>
                    <a:pt x="4237" y="0"/>
                    <a:pt x="3744" y="334"/>
                    <a:pt x="3536" y="840"/>
                  </a:cubicBezTo>
                  <a:cubicBezTo>
                    <a:pt x="3443" y="1057"/>
                    <a:pt x="3381" y="1305"/>
                    <a:pt x="3381" y="1584"/>
                  </a:cubicBezTo>
                  <a:lnTo>
                    <a:pt x="3381" y="4035"/>
                  </a:lnTo>
                  <a:cubicBezTo>
                    <a:pt x="3381" y="4562"/>
                    <a:pt x="2986" y="4826"/>
                    <a:pt x="2590" y="4826"/>
                  </a:cubicBezTo>
                  <a:cubicBezTo>
                    <a:pt x="2195" y="4826"/>
                    <a:pt x="1799" y="4562"/>
                    <a:pt x="1799" y="4035"/>
                  </a:cubicBezTo>
                  <a:lnTo>
                    <a:pt x="1799" y="995"/>
                  </a:lnTo>
                  <a:cubicBezTo>
                    <a:pt x="1753" y="436"/>
                    <a:pt x="1319" y="157"/>
                    <a:pt x="888" y="157"/>
                  </a:cubicBezTo>
                  <a:cubicBezTo>
                    <a:pt x="458" y="157"/>
                    <a:pt x="31" y="436"/>
                    <a:pt x="0" y="995"/>
                  </a:cubicBezTo>
                  <a:lnTo>
                    <a:pt x="0" y="13061"/>
                  </a:lnTo>
                  <a:cubicBezTo>
                    <a:pt x="31" y="13619"/>
                    <a:pt x="458" y="13899"/>
                    <a:pt x="888" y="13899"/>
                  </a:cubicBezTo>
                  <a:cubicBezTo>
                    <a:pt x="1319" y="13899"/>
                    <a:pt x="1753" y="13619"/>
                    <a:pt x="1799" y="13061"/>
                  </a:cubicBezTo>
                  <a:lnTo>
                    <a:pt x="1799" y="12596"/>
                  </a:lnTo>
                  <a:cubicBezTo>
                    <a:pt x="1520" y="12441"/>
                    <a:pt x="1303" y="12162"/>
                    <a:pt x="1241" y="11820"/>
                  </a:cubicBezTo>
                  <a:cubicBezTo>
                    <a:pt x="1179" y="11293"/>
                    <a:pt x="1334" y="10735"/>
                    <a:pt x="1706" y="10362"/>
                  </a:cubicBezTo>
                  <a:cubicBezTo>
                    <a:pt x="1520" y="10300"/>
                    <a:pt x="1334" y="10207"/>
                    <a:pt x="1179" y="10083"/>
                  </a:cubicBezTo>
                  <a:cubicBezTo>
                    <a:pt x="703" y="9607"/>
                    <a:pt x="1140" y="8948"/>
                    <a:pt x="1664" y="8948"/>
                  </a:cubicBezTo>
                  <a:cubicBezTo>
                    <a:pt x="1823" y="8948"/>
                    <a:pt x="1989" y="9008"/>
                    <a:pt x="2141" y="9153"/>
                  </a:cubicBezTo>
                  <a:cubicBezTo>
                    <a:pt x="2234" y="9277"/>
                    <a:pt x="2327" y="9401"/>
                    <a:pt x="2358" y="9556"/>
                  </a:cubicBezTo>
                  <a:cubicBezTo>
                    <a:pt x="2823" y="9370"/>
                    <a:pt x="3319" y="9277"/>
                    <a:pt x="3847" y="9277"/>
                  </a:cubicBezTo>
                  <a:cubicBezTo>
                    <a:pt x="4343" y="9277"/>
                    <a:pt x="4839" y="9370"/>
                    <a:pt x="5305" y="9556"/>
                  </a:cubicBezTo>
                  <a:cubicBezTo>
                    <a:pt x="5367" y="9401"/>
                    <a:pt x="5429" y="9277"/>
                    <a:pt x="5553" y="9153"/>
                  </a:cubicBezTo>
                  <a:cubicBezTo>
                    <a:pt x="5697" y="9008"/>
                    <a:pt x="5858" y="8948"/>
                    <a:pt x="6012" y="8948"/>
                  </a:cubicBezTo>
                  <a:cubicBezTo>
                    <a:pt x="6522" y="8948"/>
                    <a:pt x="6959" y="9607"/>
                    <a:pt x="6483" y="10083"/>
                  </a:cubicBezTo>
                  <a:cubicBezTo>
                    <a:pt x="6328" y="10207"/>
                    <a:pt x="6173" y="10300"/>
                    <a:pt x="5956" y="10362"/>
                  </a:cubicBezTo>
                  <a:cubicBezTo>
                    <a:pt x="6328" y="10735"/>
                    <a:pt x="6514" y="11293"/>
                    <a:pt x="6421" y="11820"/>
                  </a:cubicBezTo>
                  <a:cubicBezTo>
                    <a:pt x="6359" y="12162"/>
                    <a:pt x="6173" y="12441"/>
                    <a:pt x="5894" y="12596"/>
                  </a:cubicBezTo>
                  <a:lnTo>
                    <a:pt x="5894" y="13061"/>
                  </a:lnTo>
                  <a:cubicBezTo>
                    <a:pt x="5925" y="13619"/>
                    <a:pt x="6359" y="13899"/>
                    <a:pt x="6793" y="13899"/>
                  </a:cubicBezTo>
                  <a:cubicBezTo>
                    <a:pt x="7228" y="13899"/>
                    <a:pt x="7662" y="13619"/>
                    <a:pt x="7693" y="13061"/>
                  </a:cubicBezTo>
                  <a:lnTo>
                    <a:pt x="7693" y="995"/>
                  </a:lnTo>
                  <a:cubicBezTo>
                    <a:pt x="7693" y="498"/>
                    <a:pt x="7290" y="95"/>
                    <a:pt x="6793" y="95"/>
                  </a:cubicBezTo>
                  <a:cubicBezTo>
                    <a:pt x="6297" y="95"/>
                    <a:pt x="5894" y="498"/>
                    <a:pt x="5894" y="995"/>
                  </a:cubicBezTo>
                  <a:lnTo>
                    <a:pt x="5894" y="4035"/>
                  </a:lnTo>
                  <a:cubicBezTo>
                    <a:pt x="5894" y="4562"/>
                    <a:pt x="5498" y="4826"/>
                    <a:pt x="5103" y="4826"/>
                  </a:cubicBezTo>
                  <a:cubicBezTo>
                    <a:pt x="4707" y="4826"/>
                    <a:pt x="4312" y="4562"/>
                    <a:pt x="4312" y="4035"/>
                  </a:cubicBezTo>
                  <a:lnTo>
                    <a:pt x="4312" y="1584"/>
                  </a:lnTo>
                  <a:cubicBezTo>
                    <a:pt x="4312" y="1429"/>
                    <a:pt x="4343" y="1305"/>
                    <a:pt x="4405" y="1181"/>
                  </a:cubicBezTo>
                  <a:cubicBezTo>
                    <a:pt x="4467" y="1026"/>
                    <a:pt x="4653" y="933"/>
                    <a:pt x="4839" y="933"/>
                  </a:cubicBezTo>
                  <a:cubicBezTo>
                    <a:pt x="5087" y="933"/>
                    <a:pt x="5305" y="715"/>
                    <a:pt x="5305" y="467"/>
                  </a:cubicBezTo>
                  <a:cubicBezTo>
                    <a:pt x="5305" y="219"/>
                    <a:pt x="5087" y="2"/>
                    <a:pt x="4839" y="2"/>
                  </a:cubicBezTo>
                  <a:cubicBezTo>
                    <a:pt x="4816" y="1"/>
                    <a:pt x="4792" y="0"/>
                    <a:pt x="4769"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3"/>
            <p:cNvSpPr/>
            <p:nvPr/>
          </p:nvSpPr>
          <p:spPr>
            <a:xfrm>
              <a:off x="3260733" y="3598499"/>
              <a:ext cx="41611" cy="135086"/>
            </a:xfrm>
            <a:custGeom>
              <a:avLst/>
              <a:gdLst/>
              <a:ahLst/>
              <a:cxnLst/>
              <a:rect l="l" t="t" r="r" b="b"/>
              <a:pathLst>
                <a:path w="1546" h="5019" extrusionOk="0">
                  <a:moveTo>
                    <a:pt x="882" y="0"/>
                  </a:moveTo>
                  <a:cubicBezTo>
                    <a:pt x="358" y="0"/>
                    <a:pt x="0" y="686"/>
                    <a:pt x="429" y="1141"/>
                  </a:cubicBezTo>
                  <a:cubicBezTo>
                    <a:pt x="584" y="1265"/>
                    <a:pt x="770" y="1358"/>
                    <a:pt x="956" y="1420"/>
                  </a:cubicBezTo>
                  <a:cubicBezTo>
                    <a:pt x="584" y="1793"/>
                    <a:pt x="398" y="2351"/>
                    <a:pt x="491" y="2878"/>
                  </a:cubicBezTo>
                  <a:cubicBezTo>
                    <a:pt x="553" y="3220"/>
                    <a:pt x="739" y="3499"/>
                    <a:pt x="1049" y="3654"/>
                  </a:cubicBezTo>
                  <a:lnTo>
                    <a:pt x="1049" y="4119"/>
                  </a:lnTo>
                  <a:cubicBezTo>
                    <a:pt x="1018" y="4522"/>
                    <a:pt x="770" y="4864"/>
                    <a:pt x="398" y="4988"/>
                  </a:cubicBezTo>
                  <a:cubicBezTo>
                    <a:pt x="460" y="4988"/>
                    <a:pt x="553" y="5019"/>
                    <a:pt x="646" y="5019"/>
                  </a:cubicBezTo>
                  <a:cubicBezTo>
                    <a:pt x="1142" y="5019"/>
                    <a:pt x="1545" y="4615"/>
                    <a:pt x="1545" y="4119"/>
                  </a:cubicBezTo>
                  <a:lnTo>
                    <a:pt x="1545" y="3654"/>
                  </a:lnTo>
                  <a:cubicBezTo>
                    <a:pt x="1266" y="3499"/>
                    <a:pt x="1049" y="3220"/>
                    <a:pt x="987" y="2878"/>
                  </a:cubicBezTo>
                  <a:cubicBezTo>
                    <a:pt x="925" y="2351"/>
                    <a:pt x="1080" y="1793"/>
                    <a:pt x="1452" y="1389"/>
                  </a:cubicBezTo>
                  <a:cubicBezTo>
                    <a:pt x="1266" y="1358"/>
                    <a:pt x="1080" y="1265"/>
                    <a:pt x="925" y="1141"/>
                  </a:cubicBezTo>
                  <a:cubicBezTo>
                    <a:pt x="677" y="893"/>
                    <a:pt x="677" y="459"/>
                    <a:pt x="925" y="211"/>
                  </a:cubicBezTo>
                  <a:cubicBezTo>
                    <a:pt x="987" y="149"/>
                    <a:pt x="1080" y="87"/>
                    <a:pt x="1142" y="56"/>
                  </a:cubicBezTo>
                  <a:cubicBezTo>
                    <a:pt x="1053" y="17"/>
                    <a:pt x="965" y="0"/>
                    <a:pt x="882"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3"/>
            <p:cNvSpPr/>
            <p:nvPr/>
          </p:nvSpPr>
          <p:spPr>
            <a:xfrm>
              <a:off x="3430055" y="3360382"/>
              <a:ext cx="30925" cy="373203"/>
            </a:xfrm>
            <a:custGeom>
              <a:avLst/>
              <a:gdLst/>
              <a:ahLst/>
              <a:cxnLst/>
              <a:rect l="l" t="t" r="r" b="b"/>
              <a:pathLst>
                <a:path w="1149" h="13866" extrusionOk="0">
                  <a:moveTo>
                    <a:pt x="248" y="0"/>
                  </a:moveTo>
                  <a:cubicBezTo>
                    <a:pt x="155" y="0"/>
                    <a:pt x="93" y="0"/>
                    <a:pt x="0" y="31"/>
                  </a:cubicBezTo>
                  <a:cubicBezTo>
                    <a:pt x="373" y="155"/>
                    <a:pt x="652" y="496"/>
                    <a:pt x="652" y="900"/>
                  </a:cubicBezTo>
                  <a:lnTo>
                    <a:pt x="652" y="12966"/>
                  </a:lnTo>
                  <a:cubicBezTo>
                    <a:pt x="652" y="13369"/>
                    <a:pt x="373" y="13711"/>
                    <a:pt x="0" y="13835"/>
                  </a:cubicBezTo>
                  <a:cubicBezTo>
                    <a:pt x="93" y="13866"/>
                    <a:pt x="155" y="13866"/>
                    <a:pt x="248" y="13866"/>
                  </a:cubicBezTo>
                  <a:cubicBezTo>
                    <a:pt x="745" y="13866"/>
                    <a:pt x="1148" y="13462"/>
                    <a:pt x="1148" y="12966"/>
                  </a:cubicBezTo>
                  <a:lnTo>
                    <a:pt x="1148" y="900"/>
                  </a:lnTo>
                  <a:cubicBezTo>
                    <a:pt x="1148" y="403"/>
                    <a:pt x="745" y="0"/>
                    <a:pt x="24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3"/>
            <p:cNvSpPr/>
            <p:nvPr/>
          </p:nvSpPr>
          <p:spPr>
            <a:xfrm>
              <a:off x="3356577" y="3357879"/>
              <a:ext cx="40103" cy="130269"/>
            </a:xfrm>
            <a:custGeom>
              <a:avLst/>
              <a:gdLst/>
              <a:ahLst/>
              <a:cxnLst/>
              <a:rect l="l" t="t" r="r" b="b"/>
              <a:pathLst>
                <a:path w="1490" h="4840" extrusionOk="0">
                  <a:moveTo>
                    <a:pt x="1024" y="0"/>
                  </a:moveTo>
                  <a:cubicBezTo>
                    <a:pt x="900" y="0"/>
                    <a:pt x="807" y="0"/>
                    <a:pt x="683" y="31"/>
                  </a:cubicBezTo>
                  <a:cubicBezTo>
                    <a:pt x="869" y="93"/>
                    <a:pt x="993" y="186"/>
                    <a:pt x="993" y="372"/>
                  </a:cubicBezTo>
                  <a:lnTo>
                    <a:pt x="993" y="403"/>
                  </a:lnTo>
                  <a:cubicBezTo>
                    <a:pt x="993" y="651"/>
                    <a:pt x="776" y="807"/>
                    <a:pt x="497" y="807"/>
                  </a:cubicBezTo>
                  <a:cubicBezTo>
                    <a:pt x="477" y="803"/>
                    <a:pt x="457" y="801"/>
                    <a:pt x="437" y="801"/>
                  </a:cubicBezTo>
                  <a:cubicBezTo>
                    <a:pt x="297" y="801"/>
                    <a:pt x="148" y="892"/>
                    <a:pt x="94" y="1055"/>
                  </a:cubicBezTo>
                  <a:cubicBezTo>
                    <a:pt x="32" y="1179"/>
                    <a:pt x="1" y="1303"/>
                    <a:pt x="1" y="1427"/>
                  </a:cubicBezTo>
                  <a:lnTo>
                    <a:pt x="1" y="4064"/>
                  </a:lnTo>
                  <a:cubicBezTo>
                    <a:pt x="1" y="4498"/>
                    <a:pt x="342" y="4839"/>
                    <a:pt x="776" y="4839"/>
                  </a:cubicBezTo>
                  <a:cubicBezTo>
                    <a:pt x="869" y="4839"/>
                    <a:pt x="931" y="4839"/>
                    <a:pt x="1024" y="4808"/>
                  </a:cubicBezTo>
                  <a:cubicBezTo>
                    <a:pt x="714" y="4684"/>
                    <a:pt x="497" y="4405"/>
                    <a:pt x="497" y="4064"/>
                  </a:cubicBezTo>
                  <a:lnTo>
                    <a:pt x="497" y="1582"/>
                  </a:lnTo>
                  <a:cubicBezTo>
                    <a:pt x="497" y="1458"/>
                    <a:pt x="528" y="1334"/>
                    <a:pt x="590" y="1210"/>
                  </a:cubicBezTo>
                  <a:cubicBezTo>
                    <a:pt x="644" y="1047"/>
                    <a:pt x="793" y="956"/>
                    <a:pt x="933" y="956"/>
                  </a:cubicBezTo>
                  <a:cubicBezTo>
                    <a:pt x="953" y="956"/>
                    <a:pt x="974" y="958"/>
                    <a:pt x="993" y="962"/>
                  </a:cubicBezTo>
                  <a:cubicBezTo>
                    <a:pt x="1272" y="962"/>
                    <a:pt x="1490" y="744"/>
                    <a:pt x="1490" y="465"/>
                  </a:cubicBezTo>
                  <a:cubicBezTo>
                    <a:pt x="1490" y="217"/>
                    <a:pt x="1272" y="0"/>
                    <a:pt x="1024"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3"/>
            <p:cNvSpPr/>
            <p:nvPr/>
          </p:nvSpPr>
          <p:spPr>
            <a:xfrm>
              <a:off x="3270584" y="3360382"/>
              <a:ext cx="45944" cy="126904"/>
            </a:xfrm>
            <a:custGeom>
              <a:avLst/>
              <a:gdLst/>
              <a:ahLst/>
              <a:cxnLst/>
              <a:rect l="l" t="t" r="r" b="b"/>
              <a:pathLst>
                <a:path w="1707" h="4715" extrusionOk="0">
                  <a:moveTo>
                    <a:pt x="249" y="0"/>
                  </a:moveTo>
                  <a:cubicBezTo>
                    <a:pt x="187" y="0"/>
                    <a:pt x="94" y="0"/>
                    <a:pt x="1" y="31"/>
                  </a:cubicBezTo>
                  <a:cubicBezTo>
                    <a:pt x="404" y="124"/>
                    <a:pt x="652" y="496"/>
                    <a:pt x="652" y="900"/>
                  </a:cubicBezTo>
                  <a:lnTo>
                    <a:pt x="683" y="900"/>
                  </a:lnTo>
                  <a:lnTo>
                    <a:pt x="683" y="3940"/>
                  </a:lnTo>
                  <a:cubicBezTo>
                    <a:pt x="683" y="4374"/>
                    <a:pt x="1024" y="4715"/>
                    <a:pt x="1459" y="4715"/>
                  </a:cubicBezTo>
                  <a:cubicBezTo>
                    <a:pt x="1521" y="4715"/>
                    <a:pt x="1614" y="4715"/>
                    <a:pt x="1707" y="4684"/>
                  </a:cubicBezTo>
                  <a:cubicBezTo>
                    <a:pt x="1365" y="4591"/>
                    <a:pt x="1148" y="4281"/>
                    <a:pt x="1179" y="3940"/>
                  </a:cubicBezTo>
                  <a:lnTo>
                    <a:pt x="1179" y="900"/>
                  </a:lnTo>
                  <a:cubicBezTo>
                    <a:pt x="1179" y="403"/>
                    <a:pt x="745" y="0"/>
                    <a:pt x="249"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3"/>
            <p:cNvSpPr/>
            <p:nvPr/>
          </p:nvSpPr>
          <p:spPr>
            <a:xfrm>
              <a:off x="3384972" y="3598660"/>
              <a:ext cx="24224" cy="16364"/>
            </a:xfrm>
            <a:custGeom>
              <a:avLst/>
              <a:gdLst/>
              <a:ahLst/>
              <a:cxnLst/>
              <a:rect l="l" t="t" r="r" b="b"/>
              <a:pathLst>
                <a:path w="900" h="608" extrusionOk="0">
                  <a:moveTo>
                    <a:pt x="637" y="0"/>
                  </a:moveTo>
                  <a:cubicBezTo>
                    <a:pt x="470" y="0"/>
                    <a:pt x="308" y="62"/>
                    <a:pt x="186" y="205"/>
                  </a:cubicBezTo>
                  <a:cubicBezTo>
                    <a:pt x="93" y="267"/>
                    <a:pt x="31" y="360"/>
                    <a:pt x="0" y="453"/>
                  </a:cubicBezTo>
                  <a:cubicBezTo>
                    <a:pt x="155" y="484"/>
                    <a:pt x="310" y="546"/>
                    <a:pt x="435" y="608"/>
                  </a:cubicBezTo>
                  <a:cubicBezTo>
                    <a:pt x="497" y="453"/>
                    <a:pt x="559" y="298"/>
                    <a:pt x="683" y="205"/>
                  </a:cubicBezTo>
                  <a:cubicBezTo>
                    <a:pt x="745" y="143"/>
                    <a:pt x="807" y="81"/>
                    <a:pt x="900" y="50"/>
                  </a:cubicBezTo>
                  <a:cubicBezTo>
                    <a:pt x="814" y="17"/>
                    <a:pt x="725" y="0"/>
                    <a:pt x="637"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3"/>
            <p:cNvSpPr/>
            <p:nvPr/>
          </p:nvSpPr>
          <p:spPr>
            <a:xfrm>
              <a:off x="3313997" y="3697654"/>
              <a:ext cx="25058" cy="27615"/>
            </a:xfrm>
            <a:custGeom>
              <a:avLst/>
              <a:gdLst/>
              <a:ahLst/>
              <a:cxnLst/>
              <a:rect l="l" t="t" r="r" b="b"/>
              <a:pathLst>
                <a:path w="931" h="1026" extrusionOk="0">
                  <a:moveTo>
                    <a:pt x="900" y="1"/>
                  </a:moveTo>
                  <a:lnTo>
                    <a:pt x="900" y="1"/>
                  </a:lnTo>
                  <a:cubicBezTo>
                    <a:pt x="807" y="32"/>
                    <a:pt x="683" y="63"/>
                    <a:pt x="590" y="94"/>
                  </a:cubicBezTo>
                  <a:lnTo>
                    <a:pt x="590" y="125"/>
                  </a:lnTo>
                  <a:cubicBezTo>
                    <a:pt x="497" y="140"/>
                    <a:pt x="396" y="148"/>
                    <a:pt x="295" y="148"/>
                  </a:cubicBezTo>
                  <a:cubicBezTo>
                    <a:pt x="195" y="148"/>
                    <a:pt x="94" y="140"/>
                    <a:pt x="1" y="125"/>
                  </a:cubicBezTo>
                  <a:lnTo>
                    <a:pt x="1" y="125"/>
                  </a:lnTo>
                  <a:cubicBezTo>
                    <a:pt x="156" y="528"/>
                    <a:pt x="373" y="1024"/>
                    <a:pt x="621" y="1024"/>
                  </a:cubicBezTo>
                  <a:cubicBezTo>
                    <a:pt x="628" y="1025"/>
                    <a:pt x="635" y="1026"/>
                    <a:pt x="642" y="1026"/>
                  </a:cubicBezTo>
                  <a:cubicBezTo>
                    <a:pt x="902" y="1026"/>
                    <a:pt x="930" y="454"/>
                    <a:pt x="900"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3"/>
            <p:cNvSpPr/>
            <p:nvPr/>
          </p:nvSpPr>
          <p:spPr>
            <a:xfrm>
              <a:off x="3375794" y="3697654"/>
              <a:ext cx="24224" cy="27615"/>
            </a:xfrm>
            <a:custGeom>
              <a:avLst/>
              <a:gdLst/>
              <a:ahLst/>
              <a:cxnLst/>
              <a:rect l="l" t="t" r="r" b="b"/>
              <a:pathLst>
                <a:path w="900" h="1026" extrusionOk="0">
                  <a:moveTo>
                    <a:pt x="0" y="1"/>
                  </a:moveTo>
                  <a:cubicBezTo>
                    <a:pt x="0" y="454"/>
                    <a:pt x="30" y="1026"/>
                    <a:pt x="261" y="1026"/>
                  </a:cubicBezTo>
                  <a:cubicBezTo>
                    <a:pt x="267" y="1026"/>
                    <a:pt x="273" y="1025"/>
                    <a:pt x="279" y="1024"/>
                  </a:cubicBezTo>
                  <a:cubicBezTo>
                    <a:pt x="527" y="1024"/>
                    <a:pt x="776" y="528"/>
                    <a:pt x="900" y="125"/>
                  </a:cubicBezTo>
                  <a:lnTo>
                    <a:pt x="900" y="125"/>
                  </a:lnTo>
                  <a:cubicBezTo>
                    <a:pt x="807" y="140"/>
                    <a:pt x="714" y="148"/>
                    <a:pt x="620" y="148"/>
                  </a:cubicBezTo>
                  <a:cubicBezTo>
                    <a:pt x="527" y="148"/>
                    <a:pt x="434" y="140"/>
                    <a:pt x="341" y="125"/>
                  </a:cubicBezTo>
                  <a:lnTo>
                    <a:pt x="341" y="94"/>
                  </a:lnTo>
                  <a:cubicBezTo>
                    <a:pt x="217" y="63"/>
                    <a:pt x="93" y="32"/>
                    <a:pt x="0"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3"/>
            <p:cNvSpPr/>
            <p:nvPr/>
          </p:nvSpPr>
          <p:spPr>
            <a:xfrm>
              <a:off x="3268699" y="3658923"/>
              <a:ext cx="26969" cy="14561"/>
            </a:xfrm>
            <a:custGeom>
              <a:avLst/>
              <a:gdLst/>
              <a:ahLst/>
              <a:cxnLst/>
              <a:rect l="l" t="t" r="r" b="b"/>
              <a:pathLst>
                <a:path w="1002" h="541" extrusionOk="0">
                  <a:moveTo>
                    <a:pt x="255" y="1"/>
                  </a:moveTo>
                  <a:cubicBezTo>
                    <a:pt x="57" y="1"/>
                    <a:pt x="0" y="388"/>
                    <a:pt x="226" y="416"/>
                  </a:cubicBezTo>
                  <a:lnTo>
                    <a:pt x="629" y="540"/>
                  </a:lnTo>
                  <a:lnTo>
                    <a:pt x="691" y="540"/>
                  </a:lnTo>
                  <a:cubicBezTo>
                    <a:pt x="939" y="540"/>
                    <a:pt x="1001" y="168"/>
                    <a:pt x="722" y="137"/>
                  </a:cubicBezTo>
                  <a:lnTo>
                    <a:pt x="319" y="13"/>
                  </a:lnTo>
                  <a:cubicBezTo>
                    <a:pt x="296" y="5"/>
                    <a:pt x="275" y="1"/>
                    <a:pt x="255"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3"/>
            <p:cNvSpPr/>
            <p:nvPr/>
          </p:nvSpPr>
          <p:spPr>
            <a:xfrm>
              <a:off x="3267246" y="3674910"/>
              <a:ext cx="27588" cy="13592"/>
            </a:xfrm>
            <a:custGeom>
              <a:avLst/>
              <a:gdLst/>
              <a:ahLst/>
              <a:cxnLst/>
              <a:rect l="l" t="t" r="r" b="b"/>
              <a:pathLst>
                <a:path w="1025" h="505" extrusionOk="0">
                  <a:moveTo>
                    <a:pt x="808" y="0"/>
                  </a:moveTo>
                  <a:cubicBezTo>
                    <a:pt x="788" y="0"/>
                    <a:pt x="766" y="3"/>
                    <a:pt x="745" y="8"/>
                  </a:cubicBezTo>
                  <a:lnTo>
                    <a:pt x="249" y="101"/>
                  </a:lnTo>
                  <a:cubicBezTo>
                    <a:pt x="1" y="132"/>
                    <a:pt x="32" y="505"/>
                    <a:pt x="311" y="505"/>
                  </a:cubicBezTo>
                  <a:lnTo>
                    <a:pt x="342" y="505"/>
                  </a:lnTo>
                  <a:lnTo>
                    <a:pt x="838" y="412"/>
                  </a:lnTo>
                  <a:cubicBezTo>
                    <a:pt x="962" y="381"/>
                    <a:pt x="1024" y="287"/>
                    <a:pt x="993" y="163"/>
                  </a:cubicBezTo>
                  <a:cubicBezTo>
                    <a:pt x="993" y="61"/>
                    <a:pt x="908" y="0"/>
                    <a:pt x="80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3"/>
            <p:cNvSpPr/>
            <p:nvPr/>
          </p:nvSpPr>
          <p:spPr>
            <a:xfrm>
              <a:off x="3278093" y="3686322"/>
              <a:ext cx="24385" cy="18867"/>
            </a:xfrm>
            <a:custGeom>
              <a:avLst/>
              <a:gdLst/>
              <a:ahLst/>
              <a:cxnLst/>
              <a:rect l="l" t="t" r="r" b="b"/>
              <a:pathLst>
                <a:path w="906" h="701" extrusionOk="0">
                  <a:moveTo>
                    <a:pt x="615" y="0"/>
                  </a:moveTo>
                  <a:cubicBezTo>
                    <a:pt x="587" y="0"/>
                    <a:pt x="558" y="6"/>
                    <a:pt x="528" y="19"/>
                  </a:cubicBezTo>
                  <a:lnTo>
                    <a:pt x="125" y="298"/>
                  </a:lnTo>
                  <a:cubicBezTo>
                    <a:pt x="32" y="360"/>
                    <a:pt x="1" y="515"/>
                    <a:pt x="63" y="608"/>
                  </a:cubicBezTo>
                  <a:cubicBezTo>
                    <a:pt x="125" y="670"/>
                    <a:pt x="187" y="701"/>
                    <a:pt x="249" y="701"/>
                  </a:cubicBezTo>
                  <a:cubicBezTo>
                    <a:pt x="280" y="701"/>
                    <a:pt x="342" y="670"/>
                    <a:pt x="373" y="639"/>
                  </a:cubicBezTo>
                  <a:lnTo>
                    <a:pt x="745" y="360"/>
                  </a:lnTo>
                  <a:cubicBezTo>
                    <a:pt x="906" y="226"/>
                    <a:pt x="789" y="0"/>
                    <a:pt x="61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3"/>
            <p:cNvSpPr/>
            <p:nvPr/>
          </p:nvSpPr>
          <p:spPr>
            <a:xfrm>
              <a:off x="3420877" y="3659192"/>
              <a:ext cx="25596" cy="14292"/>
            </a:xfrm>
            <a:custGeom>
              <a:avLst/>
              <a:gdLst/>
              <a:ahLst/>
              <a:cxnLst/>
              <a:rect l="l" t="t" r="r" b="b"/>
              <a:pathLst>
                <a:path w="951" h="531" extrusionOk="0">
                  <a:moveTo>
                    <a:pt x="652" y="1"/>
                  </a:moveTo>
                  <a:cubicBezTo>
                    <a:pt x="642" y="1"/>
                    <a:pt x="631" y="2"/>
                    <a:pt x="620" y="3"/>
                  </a:cubicBezTo>
                  <a:lnTo>
                    <a:pt x="186" y="96"/>
                  </a:lnTo>
                  <a:cubicBezTo>
                    <a:pt x="62" y="127"/>
                    <a:pt x="0" y="251"/>
                    <a:pt x="31" y="375"/>
                  </a:cubicBezTo>
                  <a:cubicBezTo>
                    <a:pt x="62" y="437"/>
                    <a:pt x="155" y="530"/>
                    <a:pt x="248" y="530"/>
                  </a:cubicBezTo>
                  <a:lnTo>
                    <a:pt x="248" y="499"/>
                  </a:lnTo>
                  <a:lnTo>
                    <a:pt x="279" y="499"/>
                  </a:lnTo>
                  <a:lnTo>
                    <a:pt x="714" y="406"/>
                  </a:lnTo>
                  <a:cubicBezTo>
                    <a:pt x="951" y="317"/>
                    <a:pt x="876" y="1"/>
                    <a:pt x="652"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3"/>
            <p:cNvSpPr/>
            <p:nvPr/>
          </p:nvSpPr>
          <p:spPr>
            <a:xfrm>
              <a:off x="3420043" y="3674910"/>
              <a:ext cx="25058" cy="13592"/>
            </a:xfrm>
            <a:custGeom>
              <a:avLst/>
              <a:gdLst/>
              <a:ahLst/>
              <a:cxnLst/>
              <a:rect l="l" t="t" r="r" b="b"/>
              <a:pathLst>
                <a:path w="931" h="505" extrusionOk="0">
                  <a:moveTo>
                    <a:pt x="187" y="0"/>
                  </a:moveTo>
                  <a:cubicBezTo>
                    <a:pt x="94" y="0"/>
                    <a:pt x="26" y="61"/>
                    <a:pt x="0" y="163"/>
                  </a:cubicBezTo>
                  <a:cubicBezTo>
                    <a:pt x="0" y="287"/>
                    <a:pt x="62" y="381"/>
                    <a:pt x="186" y="412"/>
                  </a:cubicBezTo>
                  <a:lnTo>
                    <a:pt x="683" y="505"/>
                  </a:lnTo>
                  <a:lnTo>
                    <a:pt x="714" y="505"/>
                  </a:lnTo>
                  <a:cubicBezTo>
                    <a:pt x="807" y="505"/>
                    <a:pt x="900" y="443"/>
                    <a:pt x="900" y="350"/>
                  </a:cubicBezTo>
                  <a:cubicBezTo>
                    <a:pt x="931" y="225"/>
                    <a:pt x="869" y="132"/>
                    <a:pt x="745" y="101"/>
                  </a:cubicBezTo>
                  <a:lnTo>
                    <a:pt x="248" y="8"/>
                  </a:lnTo>
                  <a:cubicBezTo>
                    <a:pt x="227" y="3"/>
                    <a:pt x="207" y="0"/>
                    <a:pt x="18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3"/>
            <p:cNvSpPr/>
            <p:nvPr/>
          </p:nvSpPr>
          <p:spPr>
            <a:xfrm>
              <a:off x="3413341" y="3685946"/>
              <a:ext cx="23416" cy="19244"/>
            </a:xfrm>
            <a:custGeom>
              <a:avLst/>
              <a:gdLst/>
              <a:ahLst/>
              <a:cxnLst/>
              <a:rect l="l" t="t" r="r" b="b"/>
              <a:pathLst>
                <a:path w="870" h="715" extrusionOk="0">
                  <a:moveTo>
                    <a:pt x="236" y="0"/>
                  </a:moveTo>
                  <a:cubicBezTo>
                    <a:pt x="169" y="0"/>
                    <a:pt x="103" y="35"/>
                    <a:pt x="63" y="95"/>
                  </a:cubicBezTo>
                  <a:cubicBezTo>
                    <a:pt x="1" y="188"/>
                    <a:pt x="32" y="312"/>
                    <a:pt x="125" y="374"/>
                  </a:cubicBezTo>
                  <a:lnTo>
                    <a:pt x="497" y="653"/>
                  </a:lnTo>
                  <a:cubicBezTo>
                    <a:pt x="528" y="684"/>
                    <a:pt x="590" y="715"/>
                    <a:pt x="621" y="715"/>
                  </a:cubicBezTo>
                  <a:cubicBezTo>
                    <a:pt x="683" y="715"/>
                    <a:pt x="745" y="684"/>
                    <a:pt x="807" y="622"/>
                  </a:cubicBezTo>
                  <a:cubicBezTo>
                    <a:pt x="869" y="529"/>
                    <a:pt x="838" y="374"/>
                    <a:pt x="745" y="312"/>
                  </a:cubicBezTo>
                  <a:lnTo>
                    <a:pt x="342" y="33"/>
                  </a:lnTo>
                  <a:cubicBezTo>
                    <a:pt x="309" y="11"/>
                    <a:pt x="272" y="0"/>
                    <a:pt x="23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3"/>
            <p:cNvSpPr/>
            <p:nvPr/>
          </p:nvSpPr>
          <p:spPr>
            <a:xfrm>
              <a:off x="3272844" y="3598310"/>
              <a:ext cx="162244" cy="103596"/>
            </a:xfrm>
            <a:custGeom>
              <a:avLst/>
              <a:gdLst/>
              <a:ahLst/>
              <a:cxnLst/>
              <a:rect l="l" t="t" r="r" b="b"/>
              <a:pathLst>
                <a:path w="6028" h="3849" extrusionOk="0">
                  <a:moveTo>
                    <a:pt x="967" y="0"/>
                  </a:moveTo>
                  <a:cubicBezTo>
                    <a:pt x="451" y="0"/>
                    <a:pt x="1" y="674"/>
                    <a:pt x="475" y="1148"/>
                  </a:cubicBezTo>
                  <a:cubicBezTo>
                    <a:pt x="630" y="1272"/>
                    <a:pt x="816" y="1365"/>
                    <a:pt x="1002" y="1396"/>
                  </a:cubicBezTo>
                  <a:cubicBezTo>
                    <a:pt x="630" y="1800"/>
                    <a:pt x="475" y="2358"/>
                    <a:pt x="537" y="2885"/>
                  </a:cubicBezTo>
                  <a:cubicBezTo>
                    <a:pt x="592" y="3295"/>
                    <a:pt x="983" y="3848"/>
                    <a:pt x="1752" y="3848"/>
                  </a:cubicBezTo>
                  <a:cubicBezTo>
                    <a:pt x="1857" y="3848"/>
                    <a:pt x="1969" y="3838"/>
                    <a:pt x="2088" y="3816"/>
                  </a:cubicBezTo>
                  <a:cubicBezTo>
                    <a:pt x="2646" y="3723"/>
                    <a:pt x="3081" y="3258"/>
                    <a:pt x="3143" y="2699"/>
                  </a:cubicBezTo>
                  <a:cubicBezTo>
                    <a:pt x="3174" y="3258"/>
                    <a:pt x="3608" y="3723"/>
                    <a:pt x="4166" y="3785"/>
                  </a:cubicBezTo>
                  <a:cubicBezTo>
                    <a:pt x="4302" y="3814"/>
                    <a:pt x="4428" y="3828"/>
                    <a:pt x="4545" y="3828"/>
                  </a:cubicBezTo>
                  <a:cubicBezTo>
                    <a:pt x="5286" y="3828"/>
                    <a:pt x="5664" y="3287"/>
                    <a:pt x="5717" y="2885"/>
                  </a:cubicBezTo>
                  <a:cubicBezTo>
                    <a:pt x="5779" y="2358"/>
                    <a:pt x="5624" y="1800"/>
                    <a:pt x="5252" y="1396"/>
                  </a:cubicBezTo>
                  <a:cubicBezTo>
                    <a:pt x="5438" y="1365"/>
                    <a:pt x="5624" y="1272"/>
                    <a:pt x="5779" y="1148"/>
                  </a:cubicBezTo>
                  <a:cubicBezTo>
                    <a:pt x="6027" y="869"/>
                    <a:pt x="6027" y="466"/>
                    <a:pt x="5779" y="218"/>
                  </a:cubicBezTo>
                  <a:cubicBezTo>
                    <a:pt x="5655" y="78"/>
                    <a:pt x="5485" y="8"/>
                    <a:pt x="5314" y="8"/>
                  </a:cubicBezTo>
                  <a:cubicBezTo>
                    <a:pt x="5143" y="8"/>
                    <a:pt x="4973" y="78"/>
                    <a:pt x="4849" y="218"/>
                  </a:cubicBezTo>
                  <a:cubicBezTo>
                    <a:pt x="4725" y="311"/>
                    <a:pt x="4663" y="466"/>
                    <a:pt x="4601" y="621"/>
                  </a:cubicBezTo>
                  <a:cubicBezTo>
                    <a:pt x="4135" y="435"/>
                    <a:pt x="3639" y="342"/>
                    <a:pt x="3143" y="342"/>
                  </a:cubicBezTo>
                  <a:cubicBezTo>
                    <a:pt x="2646" y="342"/>
                    <a:pt x="2119" y="435"/>
                    <a:pt x="1654" y="621"/>
                  </a:cubicBezTo>
                  <a:cubicBezTo>
                    <a:pt x="1623" y="466"/>
                    <a:pt x="1530" y="311"/>
                    <a:pt x="1437" y="218"/>
                  </a:cubicBezTo>
                  <a:cubicBezTo>
                    <a:pt x="1290" y="64"/>
                    <a:pt x="1125" y="0"/>
                    <a:pt x="967"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3"/>
            <p:cNvSpPr/>
            <p:nvPr/>
          </p:nvSpPr>
          <p:spPr>
            <a:xfrm>
              <a:off x="3375794" y="3698488"/>
              <a:ext cx="24224" cy="17575"/>
            </a:xfrm>
            <a:custGeom>
              <a:avLst/>
              <a:gdLst/>
              <a:ahLst/>
              <a:cxnLst/>
              <a:rect l="l" t="t" r="r" b="b"/>
              <a:pathLst>
                <a:path w="900" h="653" extrusionOk="0">
                  <a:moveTo>
                    <a:pt x="0" y="1"/>
                  </a:moveTo>
                  <a:cubicBezTo>
                    <a:pt x="0" y="156"/>
                    <a:pt x="0" y="342"/>
                    <a:pt x="0" y="497"/>
                  </a:cubicBezTo>
                  <a:cubicBezTo>
                    <a:pt x="93" y="559"/>
                    <a:pt x="217" y="590"/>
                    <a:pt x="341" y="621"/>
                  </a:cubicBezTo>
                  <a:cubicBezTo>
                    <a:pt x="434" y="621"/>
                    <a:pt x="558" y="652"/>
                    <a:pt x="682" y="652"/>
                  </a:cubicBezTo>
                  <a:lnTo>
                    <a:pt x="682" y="621"/>
                  </a:lnTo>
                  <a:cubicBezTo>
                    <a:pt x="776" y="466"/>
                    <a:pt x="838" y="280"/>
                    <a:pt x="900" y="94"/>
                  </a:cubicBezTo>
                  <a:lnTo>
                    <a:pt x="900" y="94"/>
                  </a:lnTo>
                  <a:cubicBezTo>
                    <a:pt x="807" y="109"/>
                    <a:pt x="714" y="117"/>
                    <a:pt x="620" y="117"/>
                  </a:cubicBezTo>
                  <a:cubicBezTo>
                    <a:pt x="527" y="117"/>
                    <a:pt x="434" y="109"/>
                    <a:pt x="341" y="94"/>
                  </a:cubicBezTo>
                  <a:cubicBezTo>
                    <a:pt x="217" y="63"/>
                    <a:pt x="93" y="32"/>
                    <a:pt x="0"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3"/>
            <p:cNvSpPr/>
            <p:nvPr/>
          </p:nvSpPr>
          <p:spPr>
            <a:xfrm>
              <a:off x="3313997" y="3697654"/>
              <a:ext cx="24250" cy="16741"/>
            </a:xfrm>
            <a:custGeom>
              <a:avLst/>
              <a:gdLst/>
              <a:ahLst/>
              <a:cxnLst/>
              <a:rect l="l" t="t" r="r" b="b"/>
              <a:pathLst>
                <a:path w="901" h="622" extrusionOk="0">
                  <a:moveTo>
                    <a:pt x="900" y="1"/>
                  </a:moveTo>
                  <a:cubicBezTo>
                    <a:pt x="807" y="32"/>
                    <a:pt x="683" y="63"/>
                    <a:pt x="559" y="94"/>
                  </a:cubicBezTo>
                  <a:lnTo>
                    <a:pt x="590" y="125"/>
                  </a:lnTo>
                  <a:cubicBezTo>
                    <a:pt x="497" y="140"/>
                    <a:pt x="396" y="148"/>
                    <a:pt x="295" y="148"/>
                  </a:cubicBezTo>
                  <a:cubicBezTo>
                    <a:pt x="195" y="148"/>
                    <a:pt x="94" y="140"/>
                    <a:pt x="1" y="125"/>
                  </a:cubicBezTo>
                  <a:lnTo>
                    <a:pt x="1" y="125"/>
                  </a:lnTo>
                  <a:cubicBezTo>
                    <a:pt x="63" y="280"/>
                    <a:pt x="156" y="466"/>
                    <a:pt x="218" y="621"/>
                  </a:cubicBezTo>
                  <a:cubicBezTo>
                    <a:pt x="342" y="621"/>
                    <a:pt x="466" y="621"/>
                    <a:pt x="590" y="590"/>
                  </a:cubicBezTo>
                  <a:cubicBezTo>
                    <a:pt x="683" y="590"/>
                    <a:pt x="807" y="559"/>
                    <a:pt x="900" y="497"/>
                  </a:cubicBezTo>
                  <a:cubicBezTo>
                    <a:pt x="900" y="342"/>
                    <a:pt x="900" y="156"/>
                    <a:pt x="900"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3"/>
            <p:cNvSpPr/>
            <p:nvPr/>
          </p:nvSpPr>
          <p:spPr>
            <a:xfrm>
              <a:off x="3288132" y="3661561"/>
              <a:ext cx="139447" cy="40346"/>
            </a:xfrm>
            <a:custGeom>
              <a:avLst/>
              <a:gdLst/>
              <a:ahLst/>
              <a:cxnLst/>
              <a:rect l="l" t="t" r="r" b="b"/>
              <a:pathLst>
                <a:path w="5181" h="1499" extrusionOk="0">
                  <a:moveTo>
                    <a:pt x="2579" y="0"/>
                  </a:moveTo>
                  <a:cubicBezTo>
                    <a:pt x="2482" y="0"/>
                    <a:pt x="2389" y="55"/>
                    <a:pt x="2358" y="163"/>
                  </a:cubicBezTo>
                  <a:cubicBezTo>
                    <a:pt x="2233" y="535"/>
                    <a:pt x="1954" y="846"/>
                    <a:pt x="1582" y="939"/>
                  </a:cubicBezTo>
                  <a:cubicBezTo>
                    <a:pt x="1454" y="962"/>
                    <a:pt x="1335" y="972"/>
                    <a:pt x="1224" y="972"/>
                  </a:cubicBezTo>
                  <a:cubicBezTo>
                    <a:pt x="442" y="972"/>
                    <a:pt x="58" y="446"/>
                    <a:pt x="31" y="39"/>
                  </a:cubicBezTo>
                  <a:cubicBezTo>
                    <a:pt x="0" y="194"/>
                    <a:pt x="0" y="380"/>
                    <a:pt x="31" y="535"/>
                  </a:cubicBezTo>
                  <a:cubicBezTo>
                    <a:pt x="86" y="945"/>
                    <a:pt x="453" y="1498"/>
                    <a:pt x="1238" y="1498"/>
                  </a:cubicBezTo>
                  <a:cubicBezTo>
                    <a:pt x="1345" y="1498"/>
                    <a:pt x="1459" y="1488"/>
                    <a:pt x="1582" y="1466"/>
                  </a:cubicBezTo>
                  <a:cubicBezTo>
                    <a:pt x="2109" y="1342"/>
                    <a:pt x="2513" y="908"/>
                    <a:pt x="2575" y="349"/>
                  </a:cubicBezTo>
                  <a:cubicBezTo>
                    <a:pt x="2606" y="908"/>
                    <a:pt x="3040" y="1373"/>
                    <a:pt x="3598" y="1435"/>
                  </a:cubicBezTo>
                  <a:cubicBezTo>
                    <a:pt x="3734" y="1464"/>
                    <a:pt x="3860" y="1478"/>
                    <a:pt x="3977" y="1478"/>
                  </a:cubicBezTo>
                  <a:cubicBezTo>
                    <a:pt x="4718" y="1478"/>
                    <a:pt x="5096" y="937"/>
                    <a:pt x="5149" y="535"/>
                  </a:cubicBezTo>
                  <a:cubicBezTo>
                    <a:pt x="5180" y="380"/>
                    <a:pt x="5180" y="194"/>
                    <a:pt x="5149" y="39"/>
                  </a:cubicBezTo>
                  <a:cubicBezTo>
                    <a:pt x="5068" y="446"/>
                    <a:pt x="4701" y="972"/>
                    <a:pt x="3945" y="972"/>
                  </a:cubicBezTo>
                  <a:cubicBezTo>
                    <a:pt x="3838" y="972"/>
                    <a:pt x="3722" y="962"/>
                    <a:pt x="3598" y="939"/>
                  </a:cubicBezTo>
                  <a:cubicBezTo>
                    <a:pt x="3226" y="846"/>
                    <a:pt x="2947" y="535"/>
                    <a:pt x="2823" y="163"/>
                  </a:cubicBezTo>
                  <a:cubicBezTo>
                    <a:pt x="2776" y="55"/>
                    <a:pt x="2675" y="0"/>
                    <a:pt x="2579" y="0"/>
                  </a:cubicBezTo>
                  <a:close/>
                </a:path>
              </a:pathLst>
            </a:custGeom>
            <a:solidFill>
              <a:srgbClr val="FFB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3"/>
            <p:cNvSpPr/>
            <p:nvPr/>
          </p:nvSpPr>
          <p:spPr>
            <a:xfrm>
              <a:off x="3290635" y="3609991"/>
              <a:ext cx="15880" cy="14426"/>
            </a:xfrm>
            <a:custGeom>
              <a:avLst/>
              <a:gdLst/>
              <a:ahLst/>
              <a:cxnLst/>
              <a:rect l="l" t="t" r="r" b="b"/>
              <a:pathLst>
                <a:path w="590" h="536" extrusionOk="0">
                  <a:moveTo>
                    <a:pt x="341" y="1"/>
                  </a:moveTo>
                  <a:cubicBezTo>
                    <a:pt x="93" y="1"/>
                    <a:pt x="0" y="280"/>
                    <a:pt x="155" y="466"/>
                  </a:cubicBezTo>
                  <a:cubicBezTo>
                    <a:pt x="203" y="514"/>
                    <a:pt x="263" y="535"/>
                    <a:pt x="323" y="535"/>
                  </a:cubicBezTo>
                  <a:cubicBezTo>
                    <a:pt x="456" y="535"/>
                    <a:pt x="589" y="430"/>
                    <a:pt x="589" y="280"/>
                  </a:cubicBezTo>
                  <a:cubicBezTo>
                    <a:pt x="589" y="125"/>
                    <a:pt x="496" y="1"/>
                    <a:pt x="341"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3"/>
            <p:cNvSpPr/>
            <p:nvPr/>
          </p:nvSpPr>
          <p:spPr>
            <a:xfrm>
              <a:off x="3406666" y="3609991"/>
              <a:ext cx="15072" cy="14238"/>
            </a:xfrm>
            <a:custGeom>
              <a:avLst/>
              <a:gdLst/>
              <a:ahLst/>
              <a:cxnLst/>
              <a:rect l="l" t="t" r="r" b="b"/>
              <a:pathLst>
                <a:path w="560" h="529" extrusionOk="0">
                  <a:moveTo>
                    <a:pt x="311" y="1"/>
                  </a:moveTo>
                  <a:cubicBezTo>
                    <a:pt x="1" y="32"/>
                    <a:pt x="1" y="497"/>
                    <a:pt x="311" y="528"/>
                  </a:cubicBezTo>
                  <a:cubicBezTo>
                    <a:pt x="435" y="528"/>
                    <a:pt x="559" y="404"/>
                    <a:pt x="559" y="280"/>
                  </a:cubicBezTo>
                  <a:cubicBezTo>
                    <a:pt x="559" y="125"/>
                    <a:pt x="435" y="1"/>
                    <a:pt x="311"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3"/>
            <p:cNvSpPr/>
            <p:nvPr/>
          </p:nvSpPr>
          <p:spPr>
            <a:xfrm>
              <a:off x="3307565" y="3643904"/>
              <a:ext cx="31921" cy="26942"/>
            </a:xfrm>
            <a:custGeom>
              <a:avLst/>
              <a:gdLst/>
              <a:ahLst/>
              <a:cxnLst/>
              <a:rect l="l" t="t" r="r" b="b"/>
              <a:pathLst>
                <a:path w="1186" h="1001" extrusionOk="0">
                  <a:moveTo>
                    <a:pt x="309" y="0"/>
                  </a:moveTo>
                  <a:cubicBezTo>
                    <a:pt x="150" y="0"/>
                    <a:pt x="6" y="213"/>
                    <a:pt x="147" y="354"/>
                  </a:cubicBezTo>
                  <a:lnTo>
                    <a:pt x="302" y="509"/>
                  </a:lnTo>
                  <a:lnTo>
                    <a:pt x="147" y="633"/>
                  </a:lnTo>
                  <a:cubicBezTo>
                    <a:pt x="1" y="779"/>
                    <a:pt x="159" y="1001"/>
                    <a:pt x="324" y="1001"/>
                  </a:cubicBezTo>
                  <a:cubicBezTo>
                    <a:pt x="370" y="1001"/>
                    <a:pt x="416" y="984"/>
                    <a:pt x="457" y="943"/>
                  </a:cubicBezTo>
                  <a:lnTo>
                    <a:pt x="581" y="788"/>
                  </a:lnTo>
                  <a:lnTo>
                    <a:pt x="705" y="943"/>
                  </a:lnTo>
                  <a:cubicBezTo>
                    <a:pt x="752" y="984"/>
                    <a:pt x="803" y="1001"/>
                    <a:pt x="853" y="1001"/>
                  </a:cubicBezTo>
                  <a:cubicBezTo>
                    <a:pt x="1032" y="1001"/>
                    <a:pt x="1185" y="779"/>
                    <a:pt x="1015" y="633"/>
                  </a:cubicBezTo>
                  <a:lnTo>
                    <a:pt x="891" y="509"/>
                  </a:lnTo>
                  <a:lnTo>
                    <a:pt x="1015" y="354"/>
                  </a:lnTo>
                  <a:cubicBezTo>
                    <a:pt x="1108" y="292"/>
                    <a:pt x="1108" y="137"/>
                    <a:pt x="1015" y="75"/>
                  </a:cubicBezTo>
                  <a:cubicBezTo>
                    <a:pt x="969" y="28"/>
                    <a:pt x="914" y="5"/>
                    <a:pt x="860" y="5"/>
                  </a:cubicBezTo>
                  <a:cubicBezTo>
                    <a:pt x="806" y="5"/>
                    <a:pt x="751" y="28"/>
                    <a:pt x="705" y="75"/>
                  </a:cubicBezTo>
                  <a:lnTo>
                    <a:pt x="581" y="199"/>
                  </a:lnTo>
                  <a:lnTo>
                    <a:pt x="457" y="75"/>
                  </a:lnTo>
                  <a:cubicBezTo>
                    <a:pt x="412" y="22"/>
                    <a:pt x="359" y="0"/>
                    <a:pt x="309"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3"/>
            <p:cNvSpPr/>
            <p:nvPr/>
          </p:nvSpPr>
          <p:spPr>
            <a:xfrm>
              <a:off x="3375391" y="3643904"/>
              <a:ext cx="31706" cy="26942"/>
            </a:xfrm>
            <a:custGeom>
              <a:avLst/>
              <a:gdLst/>
              <a:ahLst/>
              <a:cxnLst/>
              <a:rect l="l" t="t" r="r" b="b"/>
              <a:pathLst>
                <a:path w="1178" h="1001" extrusionOk="0">
                  <a:moveTo>
                    <a:pt x="302" y="0"/>
                  </a:moveTo>
                  <a:cubicBezTo>
                    <a:pt x="144" y="0"/>
                    <a:pt x="6" y="213"/>
                    <a:pt x="170" y="354"/>
                  </a:cubicBezTo>
                  <a:lnTo>
                    <a:pt x="294" y="509"/>
                  </a:lnTo>
                  <a:lnTo>
                    <a:pt x="170" y="633"/>
                  </a:lnTo>
                  <a:cubicBezTo>
                    <a:pt x="0" y="779"/>
                    <a:pt x="153" y="1001"/>
                    <a:pt x="317" y="1001"/>
                  </a:cubicBezTo>
                  <a:cubicBezTo>
                    <a:pt x="363" y="1001"/>
                    <a:pt x="409" y="984"/>
                    <a:pt x="449" y="943"/>
                  </a:cubicBezTo>
                  <a:lnTo>
                    <a:pt x="573" y="788"/>
                  </a:lnTo>
                  <a:lnTo>
                    <a:pt x="729" y="943"/>
                  </a:lnTo>
                  <a:cubicBezTo>
                    <a:pt x="769" y="984"/>
                    <a:pt x="815" y="1001"/>
                    <a:pt x="860" y="1001"/>
                  </a:cubicBezTo>
                  <a:cubicBezTo>
                    <a:pt x="1024" y="1001"/>
                    <a:pt x="1178" y="779"/>
                    <a:pt x="1008" y="633"/>
                  </a:cubicBezTo>
                  <a:lnTo>
                    <a:pt x="884" y="509"/>
                  </a:lnTo>
                  <a:lnTo>
                    <a:pt x="1008" y="354"/>
                  </a:lnTo>
                  <a:cubicBezTo>
                    <a:pt x="1101" y="292"/>
                    <a:pt x="1101" y="137"/>
                    <a:pt x="1008" y="75"/>
                  </a:cubicBezTo>
                  <a:cubicBezTo>
                    <a:pt x="977" y="28"/>
                    <a:pt x="922" y="5"/>
                    <a:pt x="868" y="5"/>
                  </a:cubicBezTo>
                  <a:cubicBezTo>
                    <a:pt x="814" y="5"/>
                    <a:pt x="760" y="28"/>
                    <a:pt x="729" y="75"/>
                  </a:cubicBezTo>
                  <a:lnTo>
                    <a:pt x="573" y="199"/>
                  </a:lnTo>
                  <a:lnTo>
                    <a:pt x="449" y="75"/>
                  </a:lnTo>
                  <a:cubicBezTo>
                    <a:pt x="404" y="22"/>
                    <a:pt x="352" y="0"/>
                    <a:pt x="302"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3"/>
            <p:cNvSpPr/>
            <p:nvPr/>
          </p:nvSpPr>
          <p:spPr>
            <a:xfrm>
              <a:off x="3339055" y="3659757"/>
              <a:ext cx="36766" cy="26673"/>
            </a:xfrm>
            <a:custGeom>
              <a:avLst/>
              <a:gdLst/>
              <a:ahLst/>
              <a:cxnLst/>
              <a:rect l="l" t="t" r="r" b="b"/>
              <a:pathLst>
                <a:path w="1366" h="991" extrusionOk="0">
                  <a:moveTo>
                    <a:pt x="574" y="0"/>
                  </a:moveTo>
                  <a:cubicBezTo>
                    <a:pt x="489" y="0"/>
                    <a:pt x="407" y="22"/>
                    <a:pt x="341" y="44"/>
                  </a:cubicBezTo>
                  <a:cubicBezTo>
                    <a:pt x="124" y="44"/>
                    <a:pt x="0" y="230"/>
                    <a:pt x="0" y="416"/>
                  </a:cubicBezTo>
                  <a:cubicBezTo>
                    <a:pt x="0" y="602"/>
                    <a:pt x="124" y="757"/>
                    <a:pt x="279" y="850"/>
                  </a:cubicBezTo>
                  <a:cubicBezTo>
                    <a:pt x="388" y="944"/>
                    <a:pt x="528" y="990"/>
                    <a:pt x="671" y="990"/>
                  </a:cubicBezTo>
                  <a:cubicBezTo>
                    <a:pt x="814" y="990"/>
                    <a:pt x="962" y="944"/>
                    <a:pt x="1086" y="850"/>
                  </a:cubicBezTo>
                  <a:cubicBezTo>
                    <a:pt x="1241" y="757"/>
                    <a:pt x="1334" y="602"/>
                    <a:pt x="1365" y="416"/>
                  </a:cubicBezTo>
                  <a:cubicBezTo>
                    <a:pt x="1365" y="230"/>
                    <a:pt x="1210" y="44"/>
                    <a:pt x="1024" y="44"/>
                  </a:cubicBezTo>
                  <a:cubicBezTo>
                    <a:pt x="958" y="22"/>
                    <a:pt x="877" y="0"/>
                    <a:pt x="791" y="0"/>
                  </a:cubicBezTo>
                  <a:cubicBezTo>
                    <a:pt x="755" y="0"/>
                    <a:pt x="719" y="4"/>
                    <a:pt x="683" y="13"/>
                  </a:cubicBezTo>
                  <a:cubicBezTo>
                    <a:pt x="646" y="4"/>
                    <a:pt x="610" y="0"/>
                    <a:pt x="57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3"/>
            <p:cNvSpPr/>
            <p:nvPr/>
          </p:nvSpPr>
          <p:spPr>
            <a:xfrm>
              <a:off x="3351571" y="3607488"/>
              <a:ext cx="10874" cy="34047"/>
            </a:xfrm>
            <a:custGeom>
              <a:avLst/>
              <a:gdLst/>
              <a:ahLst/>
              <a:cxnLst/>
              <a:rect l="l" t="t" r="r" b="b"/>
              <a:pathLst>
                <a:path w="404" h="1265" extrusionOk="0">
                  <a:moveTo>
                    <a:pt x="1" y="1"/>
                  </a:moveTo>
                  <a:lnTo>
                    <a:pt x="1" y="1055"/>
                  </a:lnTo>
                  <a:cubicBezTo>
                    <a:pt x="1" y="1195"/>
                    <a:pt x="101" y="1265"/>
                    <a:pt x="202" y="1265"/>
                  </a:cubicBezTo>
                  <a:cubicBezTo>
                    <a:pt x="303" y="1265"/>
                    <a:pt x="404" y="1195"/>
                    <a:pt x="404" y="1055"/>
                  </a:cubicBezTo>
                  <a:lnTo>
                    <a:pt x="40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3"/>
            <p:cNvSpPr/>
            <p:nvPr/>
          </p:nvSpPr>
          <p:spPr>
            <a:xfrm>
              <a:off x="3329877" y="3608323"/>
              <a:ext cx="11708" cy="25704"/>
            </a:xfrm>
            <a:custGeom>
              <a:avLst/>
              <a:gdLst/>
              <a:ahLst/>
              <a:cxnLst/>
              <a:rect l="l" t="t" r="r" b="b"/>
              <a:pathLst>
                <a:path w="435" h="955" extrusionOk="0">
                  <a:moveTo>
                    <a:pt x="434" y="1"/>
                  </a:moveTo>
                  <a:cubicBezTo>
                    <a:pt x="279" y="32"/>
                    <a:pt x="124" y="32"/>
                    <a:pt x="0" y="94"/>
                  </a:cubicBezTo>
                  <a:lnTo>
                    <a:pt x="0" y="745"/>
                  </a:lnTo>
                  <a:cubicBezTo>
                    <a:pt x="0" y="885"/>
                    <a:pt x="101" y="955"/>
                    <a:pt x="206" y="955"/>
                  </a:cubicBezTo>
                  <a:cubicBezTo>
                    <a:pt x="310" y="955"/>
                    <a:pt x="419" y="885"/>
                    <a:pt x="434" y="745"/>
                  </a:cubicBezTo>
                  <a:lnTo>
                    <a:pt x="43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3"/>
            <p:cNvSpPr/>
            <p:nvPr/>
          </p:nvSpPr>
          <p:spPr>
            <a:xfrm>
              <a:off x="3373291" y="3608323"/>
              <a:ext cx="11708" cy="25085"/>
            </a:xfrm>
            <a:custGeom>
              <a:avLst/>
              <a:gdLst/>
              <a:ahLst/>
              <a:cxnLst/>
              <a:rect l="l" t="t" r="r" b="b"/>
              <a:pathLst>
                <a:path w="435" h="932" extrusionOk="0">
                  <a:moveTo>
                    <a:pt x="0" y="1"/>
                  </a:moveTo>
                  <a:lnTo>
                    <a:pt x="0" y="714"/>
                  </a:lnTo>
                  <a:cubicBezTo>
                    <a:pt x="0" y="838"/>
                    <a:pt x="93" y="931"/>
                    <a:pt x="217" y="931"/>
                  </a:cubicBezTo>
                  <a:cubicBezTo>
                    <a:pt x="310" y="931"/>
                    <a:pt x="434" y="838"/>
                    <a:pt x="434" y="714"/>
                  </a:cubicBezTo>
                  <a:lnTo>
                    <a:pt x="434" y="94"/>
                  </a:lnTo>
                  <a:cubicBezTo>
                    <a:pt x="279" y="32"/>
                    <a:pt x="124" y="32"/>
                    <a:pt x="0"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3"/>
            <p:cNvSpPr/>
            <p:nvPr/>
          </p:nvSpPr>
          <p:spPr>
            <a:xfrm>
              <a:off x="3253896" y="3430495"/>
              <a:ext cx="31733" cy="10874"/>
            </a:xfrm>
            <a:custGeom>
              <a:avLst/>
              <a:gdLst/>
              <a:ahLst/>
              <a:cxnLst/>
              <a:rect l="l" t="t" r="r" b="b"/>
              <a:pathLst>
                <a:path w="1179" h="404" extrusionOk="0">
                  <a:moveTo>
                    <a:pt x="0" y="1"/>
                  </a:moveTo>
                  <a:lnTo>
                    <a:pt x="0" y="404"/>
                  </a:lnTo>
                  <a:lnTo>
                    <a:pt x="931" y="404"/>
                  </a:lnTo>
                  <a:cubicBezTo>
                    <a:pt x="1179" y="404"/>
                    <a:pt x="1179" y="1"/>
                    <a:pt x="9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3"/>
            <p:cNvSpPr/>
            <p:nvPr/>
          </p:nvSpPr>
          <p:spPr>
            <a:xfrm>
              <a:off x="3273921" y="3396259"/>
              <a:ext cx="28422" cy="10901"/>
            </a:xfrm>
            <a:custGeom>
              <a:avLst/>
              <a:gdLst/>
              <a:ahLst/>
              <a:cxnLst/>
              <a:rect l="l" t="t" r="r" b="b"/>
              <a:pathLst>
                <a:path w="1056" h="405" extrusionOk="0">
                  <a:moveTo>
                    <a:pt x="280" y="1"/>
                  </a:moveTo>
                  <a:cubicBezTo>
                    <a:pt x="1" y="1"/>
                    <a:pt x="1" y="404"/>
                    <a:pt x="280" y="404"/>
                  </a:cubicBezTo>
                  <a:lnTo>
                    <a:pt x="1055" y="404"/>
                  </a:lnTo>
                  <a:lnTo>
                    <a:pt x="1055"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3"/>
            <p:cNvSpPr/>
            <p:nvPr/>
          </p:nvSpPr>
          <p:spPr>
            <a:xfrm>
              <a:off x="3288966" y="3396259"/>
              <a:ext cx="13377" cy="10901"/>
            </a:xfrm>
            <a:custGeom>
              <a:avLst/>
              <a:gdLst/>
              <a:ahLst/>
              <a:cxnLst/>
              <a:rect l="l" t="t" r="r" b="b"/>
              <a:pathLst>
                <a:path w="497" h="405" extrusionOk="0">
                  <a:moveTo>
                    <a:pt x="0" y="1"/>
                  </a:moveTo>
                  <a:lnTo>
                    <a:pt x="0" y="404"/>
                  </a:lnTo>
                  <a:lnTo>
                    <a:pt x="496" y="404"/>
                  </a:lnTo>
                  <a:lnTo>
                    <a:pt x="496"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3"/>
            <p:cNvSpPr/>
            <p:nvPr/>
          </p:nvSpPr>
          <p:spPr>
            <a:xfrm>
              <a:off x="3253896" y="3518157"/>
              <a:ext cx="82683" cy="11708"/>
            </a:xfrm>
            <a:custGeom>
              <a:avLst/>
              <a:gdLst/>
              <a:ahLst/>
              <a:cxnLst/>
              <a:rect l="l" t="t" r="r" b="b"/>
              <a:pathLst>
                <a:path w="3072" h="435" extrusionOk="0">
                  <a:moveTo>
                    <a:pt x="0" y="1"/>
                  </a:moveTo>
                  <a:lnTo>
                    <a:pt x="0" y="435"/>
                  </a:lnTo>
                  <a:lnTo>
                    <a:pt x="2854" y="435"/>
                  </a:lnTo>
                  <a:cubicBezTo>
                    <a:pt x="2978" y="435"/>
                    <a:pt x="3071" y="342"/>
                    <a:pt x="3071" y="218"/>
                  </a:cubicBezTo>
                  <a:cubicBezTo>
                    <a:pt x="3071" y="94"/>
                    <a:pt x="2978" y="1"/>
                    <a:pt x="2854"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3"/>
            <p:cNvSpPr/>
            <p:nvPr/>
          </p:nvSpPr>
          <p:spPr>
            <a:xfrm>
              <a:off x="3253896" y="3565743"/>
              <a:ext cx="54288" cy="11735"/>
            </a:xfrm>
            <a:custGeom>
              <a:avLst/>
              <a:gdLst/>
              <a:ahLst/>
              <a:cxnLst/>
              <a:rect l="l" t="t" r="r" b="b"/>
              <a:pathLst>
                <a:path w="2017" h="436" extrusionOk="0">
                  <a:moveTo>
                    <a:pt x="0" y="1"/>
                  </a:moveTo>
                  <a:lnTo>
                    <a:pt x="0" y="435"/>
                  </a:lnTo>
                  <a:lnTo>
                    <a:pt x="1799" y="435"/>
                  </a:lnTo>
                  <a:cubicBezTo>
                    <a:pt x="1923" y="435"/>
                    <a:pt x="2016" y="311"/>
                    <a:pt x="2016" y="218"/>
                  </a:cubicBezTo>
                  <a:cubicBezTo>
                    <a:pt x="2016" y="94"/>
                    <a:pt x="1923" y="1"/>
                    <a:pt x="179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3"/>
            <p:cNvSpPr/>
            <p:nvPr/>
          </p:nvSpPr>
          <p:spPr>
            <a:xfrm>
              <a:off x="3318169" y="3546553"/>
              <a:ext cx="67664" cy="10874"/>
            </a:xfrm>
            <a:custGeom>
              <a:avLst/>
              <a:gdLst/>
              <a:ahLst/>
              <a:cxnLst/>
              <a:rect l="l" t="t" r="r" b="b"/>
              <a:pathLst>
                <a:path w="2514" h="404" extrusionOk="0">
                  <a:moveTo>
                    <a:pt x="280" y="0"/>
                  </a:moveTo>
                  <a:cubicBezTo>
                    <a:pt x="1" y="0"/>
                    <a:pt x="1" y="404"/>
                    <a:pt x="280" y="404"/>
                  </a:cubicBezTo>
                  <a:lnTo>
                    <a:pt x="2265" y="404"/>
                  </a:lnTo>
                  <a:cubicBezTo>
                    <a:pt x="2513" y="404"/>
                    <a:pt x="2513" y="0"/>
                    <a:pt x="226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3"/>
            <p:cNvSpPr/>
            <p:nvPr/>
          </p:nvSpPr>
          <p:spPr>
            <a:xfrm>
              <a:off x="3384138" y="3512317"/>
              <a:ext cx="77677" cy="11708"/>
            </a:xfrm>
            <a:custGeom>
              <a:avLst/>
              <a:gdLst/>
              <a:ahLst/>
              <a:cxnLst/>
              <a:rect l="l" t="t" r="r" b="b"/>
              <a:pathLst>
                <a:path w="2886" h="435" extrusionOk="0">
                  <a:moveTo>
                    <a:pt x="279" y="1"/>
                  </a:moveTo>
                  <a:cubicBezTo>
                    <a:pt x="0" y="1"/>
                    <a:pt x="0" y="435"/>
                    <a:pt x="279" y="435"/>
                  </a:cubicBezTo>
                  <a:lnTo>
                    <a:pt x="2885" y="435"/>
                  </a:lnTo>
                  <a:lnTo>
                    <a:pt x="2885"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3"/>
            <p:cNvSpPr/>
            <p:nvPr/>
          </p:nvSpPr>
          <p:spPr>
            <a:xfrm>
              <a:off x="3447577" y="3512317"/>
              <a:ext cx="13404" cy="11708"/>
            </a:xfrm>
            <a:custGeom>
              <a:avLst/>
              <a:gdLst/>
              <a:ahLst/>
              <a:cxnLst/>
              <a:rect l="l" t="t" r="r" b="b"/>
              <a:pathLst>
                <a:path w="498" h="435" extrusionOk="0">
                  <a:moveTo>
                    <a:pt x="1" y="1"/>
                  </a:moveTo>
                  <a:lnTo>
                    <a:pt x="1" y="435"/>
                  </a:lnTo>
                  <a:lnTo>
                    <a:pt x="497" y="435"/>
                  </a:ln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3"/>
            <p:cNvSpPr/>
            <p:nvPr/>
          </p:nvSpPr>
          <p:spPr>
            <a:xfrm>
              <a:off x="3411672" y="3563240"/>
              <a:ext cx="50143" cy="11708"/>
            </a:xfrm>
            <a:custGeom>
              <a:avLst/>
              <a:gdLst/>
              <a:ahLst/>
              <a:cxnLst/>
              <a:rect l="l" t="t" r="r" b="b"/>
              <a:pathLst>
                <a:path w="1863" h="435" extrusionOk="0">
                  <a:moveTo>
                    <a:pt x="280" y="1"/>
                  </a:moveTo>
                  <a:cubicBezTo>
                    <a:pt x="1" y="1"/>
                    <a:pt x="1" y="435"/>
                    <a:pt x="280" y="435"/>
                  </a:cubicBezTo>
                  <a:lnTo>
                    <a:pt x="1862" y="435"/>
                  </a:lnTo>
                  <a:lnTo>
                    <a:pt x="1862"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3"/>
            <p:cNvSpPr/>
            <p:nvPr/>
          </p:nvSpPr>
          <p:spPr>
            <a:xfrm>
              <a:off x="3447577" y="3563240"/>
              <a:ext cx="13404" cy="11708"/>
            </a:xfrm>
            <a:custGeom>
              <a:avLst/>
              <a:gdLst/>
              <a:ahLst/>
              <a:cxnLst/>
              <a:rect l="l" t="t" r="r" b="b"/>
              <a:pathLst>
                <a:path w="498" h="435" extrusionOk="0">
                  <a:moveTo>
                    <a:pt x="1" y="1"/>
                  </a:moveTo>
                  <a:lnTo>
                    <a:pt x="1" y="435"/>
                  </a:lnTo>
                  <a:lnTo>
                    <a:pt x="497" y="435"/>
                  </a:ln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3"/>
            <p:cNvSpPr/>
            <p:nvPr/>
          </p:nvSpPr>
          <p:spPr>
            <a:xfrm>
              <a:off x="3412506" y="3446375"/>
              <a:ext cx="29257" cy="10874"/>
            </a:xfrm>
            <a:custGeom>
              <a:avLst/>
              <a:gdLst/>
              <a:ahLst/>
              <a:cxnLst/>
              <a:rect l="l" t="t" r="r" b="b"/>
              <a:pathLst>
                <a:path w="1087" h="404" extrusionOk="0">
                  <a:moveTo>
                    <a:pt x="1" y="0"/>
                  </a:moveTo>
                  <a:lnTo>
                    <a:pt x="1" y="403"/>
                  </a:lnTo>
                  <a:lnTo>
                    <a:pt x="869" y="403"/>
                  </a:lnTo>
                  <a:cubicBezTo>
                    <a:pt x="994" y="403"/>
                    <a:pt x="1087" y="310"/>
                    <a:pt x="1087" y="186"/>
                  </a:cubicBezTo>
                  <a:cubicBezTo>
                    <a:pt x="1087" y="93"/>
                    <a:pt x="994" y="0"/>
                    <a:pt x="869"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3"/>
            <p:cNvSpPr/>
            <p:nvPr/>
          </p:nvSpPr>
          <p:spPr>
            <a:xfrm>
              <a:off x="3435061" y="3417980"/>
              <a:ext cx="26754" cy="11708"/>
            </a:xfrm>
            <a:custGeom>
              <a:avLst/>
              <a:gdLst/>
              <a:ahLst/>
              <a:cxnLst/>
              <a:rect l="l" t="t" r="r" b="b"/>
              <a:pathLst>
                <a:path w="994" h="435" extrusionOk="0">
                  <a:moveTo>
                    <a:pt x="218" y="0"/>
                  </a:moveTo>
                  <a:cubicBezTo>
                    <a:pt x="93" y="0"/>
                    <a:pt x="0" y="93"/>
                    <a:pt x="0" y="218"/>
                  </a:cubicBezTo>
                  <a:cubicBezTo>
                    <a:pt x="0" y="342"/>
                    <a:pt x="93" y="435"/>
                    <a:pt x="218" y="435"/>
                  </a:cubicBezTo>
                  <a:lnTo>
                    <a:pt x="993" y="435"/>
                  </a:lnTo>
                  <a:lnTo>
                    <a:pt x="993"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3"/>
            <p:cNvSpPr/>
            <p:nvPr/>
          </p:nvSpPr>
          <p:spPr>
            <a:xfrm>
              <a:off x="3447577" y="3417980"/>
              <a:ext cx="13404" cy="11708"/>
            </a:xfrm>
            <a:custGeom>
              <a:avLst/>
              <a:gdLst/>
              <a:ahLst/>
              <a:cxnLst/>
              <a:rect l="l" t="t" r="r" b="b"/>
              <a:pathLst>
                <a:path w="498" h="435" extrusionOk="0">
                  <a:moveTo>
                    <a:pt x="1" y="0"/>
                  </a:moveTo>
                  <a:lnTo>
                    <a:pt x="1" y="435"/>
                  </a:lnTo>
                  <a:lnTo>
                    <a:pt x="497" y="435"/>
                  </a:lnTo>
                  <a:lnTo>
                    <a:pt x="497"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3"/>
            <p:cNvSpPr/>
            <p:nvPr/>
          </p:nvSpPr>
          <p:spPr>
            <a:xfrm>
              <a:off x="3413341" y="3386220"/>
              <a:ext cx="34263" cy="10901"/>
            </a:xfrm>
            <a:custGeom>
              <a:avLst/>
              <a:gdLst/>
              <a:ahLst/>
              <a:cxnLst/>
              <a:rect l="l" t="t" r="r" b="b"/>
              <a:pathLst>
                <a:path w="1273" h="405" extrusionOk="0">
                  <a:moveTo>
                    <a:pt x="1049" y="0"/>
                  </a:moveTo>
                  <a:cubicBezTo>
                    <a:pt x="1041" y="0"/>
                    <a:pt x="1033" y="1"/>
                    <a:pt x="1025" y="2"/>
                  </a:cubicBezTo>
                  <a:lnTo>
                    <a:pt x="1" y="2"/>
                  </a:lnTo>
                  <a:lnTo>
                    <a:pt x="1" y="405"/>
                  </a:lnTo>
                  <a:lnTo>
                    <a:pt x="1025" y="405"/>
                  </a:lnTo>
                  <a:cubicBezTo>
                    <a:pt x="1264" y="405"/>
                    <a:pt x="1272" y="0"/>
                    <a:pt x="1049"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3"/>
            <p:cNvSpPr/>
            <p:nvPr/>
          </p:nvSpPr>
          <p:spPr>
            <a:xfrm>
              <a:off x="3253896" y="3475578"/>
              <a:ext cx="27561" cy="10874"/>
            </a:xfrm>
            <a:custGeom>
              <a:avLst/>
              <a:gdLst/>
              <a:ahLst/>
              <a:cxnLst/>
              <a:rect l="l" t="t" r="r" b="b"/>
              <a:pathLst>
                <a:path w="1024" h="404" extrusionOk="0">
                  <a:moveTo>
                    <a:pt x="0" y="1"/>
                  </a:moveTo>
                  <a:lnTo>
                    <a:pt x="0" y="404"/>
                  </a:lnTo>
                  <a:lnTo>
                    <a:pt x="807" y="404"/>
                  </a:lnTo>
                  <a:cubicBezTo>
                    <a:pt x="931" y="404"/>
                    <a:pt x="1024" y="311"/>
                    <a:pt x="1024" y="187"/>
                  </a:cubicBezTo>
                  <a:cubicBezTo>
                    <a:pt x="1024" y="94"/>
                    <a:pt x="931" y="1"/>
                    <a:pt x="80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3"/>
            <p:cNvSpPr/>
            <p:nvPr/>
          </p:nvSpPr>
          <p:spPr>
            <a:xfrm>
              <a:off x="3344061" y="3439673"/>
              <a:ext cx="18383" cy="10901"/>
            </a:xfrm>
            <a:custGeom>
              <a:avLst/>
              <a:gdLst/>
              <a:ahLst/>
              <a:cxnLst/>
              <a:rect l="l" t="t" r="r" b="b"/>
              <a:pathLst>
                <a:path w="683" h="405" extrusionOk="0">
                  <a:moveTo>
                    <a:pt x="0" y="1"/>
                  </a:moveTo>
                  <a:lnTo>
                    <a:pt x="31" y="404"/>
                  </a:lnTo>
                  <a:lnTo>
                    <a:pt x="497" y="404"/>
                  </a:lnTo>
                  <a:cubicBezTo>
                    <a:pt x="590" y="404"/>
                    <a:pt x="683" y="311"/>
                    <a:pt x="683" y="187"/>
                  </a:cubicBezTo>
                  <a:cubicBezTo>
                    <a:pt x="683" y="94"/>
                    <a:pt x="590" y="1"/>
                    <a:pt x="49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3"/>
            <p:cNvSpPr/>
            <p:nvPr/>
          </p:nvSpPr>
          <p:spPr>
            <a:xfrm>
              <a:off x="3357411" y="3439673"/>
              <a:ext cx="5033" cy="10901"/>
            </a:xfrm>
            <a:custGeom>
              <a:avLst/>
              <a:gdLst/>
              <a:ahLst/>
              <a:cxnLst/>
              <a:rect l="l" t="t" r="r" b="b"/>
              <a:pathLst>
                <a:path w="187" h="405" extrusionOk="0">
                  <a:moveTo>
                    <a:pt x="1" y="1"/>
                  </a:moveTo>
                  <a:lnTo>
                    <a:pt x="1" y="404"/>
                  </a:lnTo>
                  <a:cubicBezTo>
                    <a:pt x="94" y="404"/>
                    <a:pt x="187" y="311"/>
                    <a:pt x="187" y="187"/>
                  </a:cubicBezTo>
                  <a:cubicBezTo>
                    <a:pt x="187" y="94"/>
                    <a:pt x="94" y="1"/>
                    <a:pt x="1"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3"/>
            <p:cNvSpPr/>
            <p:nvPr/>
          </p:nvSpPr>
          <p:spPr>
            <a:xfrm>
              <a:off x="3352405" y="3414642"/>
              <a:ext cx="17549" cy="10874"/>
            </a:xfrm>
            <a:custGeom>
              <a:avLst/>
              <a:gdLst/>
              <a:ahLst/>
              <a:cxnLst/>
              <a:rect l="l" t="t" r="r" b="b"/>
              <a:pathLst>
                <a:path w="652" h="404" extrusionOk="0">
                  <a:moveTo>
                    <a:pt x="218" y="0"/>
                  </a:moveTo>
                  <a:cubicBezTo>
                    <a:pt x="125" y="0"/>
                    <a:pt x="1" y="93"/>
                    <a:pt x="1" y="186"/>
                  </a:cubicBezTo>
                  <a:cubicBezTo>
                    <a:pt x="32" y="311"/>
                    <a:pt x="125" y="404"/>
                    <a:pt x="218" y="404"/>
                  </a:cubicBezTo>
                  <a:lnTo>
                    <a:pt x="652" y="404"/>
                  </a:lnTo>
                  <a:lnTo>
                    <a:pt x="652"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3"/>
            <p:cNvSpPr/>
            <p:nvPr/>
          </p:nvSpPr>
          <p:spPr>
            <a:xfrm>
              <a:off x="3356577" y="3414023"/>
              <a:ext cx="13377" cy="10658"/>
            </a:xfrm>
            <a:custGeom>
              <a:avLst/>
              <a:gdLst/>
              <a:ahLst/>
              <a:cxnLst/>
              <a:rect l="l" t="t" r="r" b="b"/>
              <a:pathLst>
                <a:path w="497" h="396" extrusionOk="0">
                  <a:moveTo>
                    <a:pt x="43" y="0"/>
                  </a:moveTo>
                  <a:cubicBezTo>
                    <a:pt x="32" y="0"/>
                    <a:pt x="16" y="8"/>
                    <a:pt x="1" y="23"/>
                  </a:cubicBezTo>
                  <a:lnTo>
                    <a:pt x="1" y="396"/>
                  </a:lnTo>
                  <a:lnTo>
                    <a:pt x="497" y="396"/>
                  </a:lnTo>
                  <a:lnTo>
                    <a:pt x="497" y="23"/>
                  </a:lnTo>
                  <a:lnTo>
                    <a:pt x="63" y="23"/>
                  </a:lnTo>
                  <a:cubicBezTo>
                    <a:pt x="63" y="8"/>
                    <a:pt x="55" y="0"/>
                    <a:pt x="43"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3"/>
            <p:cNvSpPr/>
            <p:nvPr/>
          </p:nvSpPr>
          <p:spPr>
            <a:xfrm>
              <a:off x="3428386" y="3477247"/>
              <a:ext cx="33428" cy="11735"/>
            </a:xfrm>
            <a:custGeom>
              <a:avLst/>
              <a:gdLst/>
              <a:ahLst/>
              <a:cxnLst/>
              <a:rect l="l" t="t" r="r" b="b"/>
              <a:pathLst>
                <a:path w="1242" h="436" extrusionOk="0">
                  <a:moveTo>
                    <a:pt x="217" y="1"/>
                  </a:moveTo>
                  <a:cubicBezTo>
                    <a:pt x="93" y="1"/>
                    <a:pt x="0" y="94"/>
                    <a:pt x="0" y="218"/>
                  </a:cubicBezTo>
                  <a:cubicBezTo>
                    <a:pt x="0" y="342"/>
                    <a:pt x="93" y="435"/>
                    <a:pt x="217" y="435"/>
                  </a:cubicBezTo>
                  <a:lnTo>
                    <a:pt x="1241" y="435"/>
                  </a:lnTo>
                  <a:lnTo>
                    <a:pt x="1241"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3"/>
            <p:cNvSpPr/>
            <p:nvPr/>
          </p:nvSpPr>
          <p:spPr>
            <a:xfrm>
              <a:off x="3447577" y="3477247"/>
              <a:ext cx="13404" cy="11735"/>
            </a:xfrm>
            <a:custGeom>
              <a:avLst/>
              <a:gdLst/>
              <a:ahLst/>
              <a:cxnLst/>
              <a:rect l="l" t="t" r="r" b="b"/>
              <a:pathLst>
                <a:path w="498" h="436" extrusionOk="0">
                  <a:moveTo>
                    <a:pt x="1" y="1"/>
                  </a:moveTo>
                  <a:lnTo>
                    <a:pt x="1" y="435"/>
                  </a:lnTo>
                  <a:lnTo>
                    <a:pt x="497" y="435"/>
                  </a:ln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3"/>
            <p:cNvSpPr/>
            <p:nvPr/>
          </p:nvSpPr>
          <p:spPr>
            <a:xfrm>
              <a:off x="3345730" y="3377903"/>
              <a:ext cx="18383" cy="17549"/>
            </a:xfrm>
            <a:custGeom>
              <a:avLst/>
              <a:gdLst/>
              <a:ahLst/>
              <a:cxnLst/>
              <a:rect l="l" t="t" r="r" b="b"/>
              <a:pathLst>
                <a:path w="683" h="652" extrusionOk="0">
                  <a:moveTo>
                    <a:pt x="155" y="0"/>
                  </a:moveTo>
                  <a:lnTo>
                    <a:pt x="124" y="94"/>
                  </a:lnTo>
                  <a:cubicBezTo>
                    <a:pt x="62" y="187"/>
                    <a:pt x="31" y="280"/>
                    <a:pt x="0" y="404"/>
                  </a:cubicBezTo>
                  <a:lnTo>
                    <a:pt x="311" y="590"/>
                  </a:lnTo>
                  <a:cubicBezTo>
                    <a:pt x="342" y="621"/>
                    <a:pt x="373" y="621"/>
                    <a:pt x="435" y="652"/>
                  </a:cubicBezTo>
                  <a:cubicBezTo>
                    <a:pt x="497" y="652"/>
                    <a:pt x="559" y="590"/>
                    <a:pt x="590" y="559"/>
                  </a:cubicBezTo>
                  <a:lnTo>
                    <a:pt x="621" y="559"/>
                  </a:lnTo>
                  <a:cubicBezTo>
                    <a:pt x="683" y="435"/>
                    <a:pt x="652" y="311"/>
                    <a:pt x="559" y="249"/>
                  </a:cubicBezTo>
                  <a:lnTo>
                    <a:pt x="155"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3"/>
            <p:cNvSpPr/>
            <p:nvPr/>
          </p:nvSpPr>
          <p:spPr>
            <a:xfrm>
              <a:off x="3356577" y="3384578"/>
              <a:ext cx="6702" cy="10874"/>
            </a:xfrm>
            <a:custGeom>
              <a:avLst/>
              <a:gdLst/>
              <a:ahLst/>
              <a:cxnLst/>
              <a:rect l="l" t="t" r="r" b="b"/>
              <a:pathLst>
                <a:path w="249" h="404" extrusionOk="0">
                  <a:moveTo>
                    <a:pt x="125" y="1"/>
                  </a:moveTo>
                  <a:lnTo>
                    <a:pt x="94" y="63"/>
                  </a:lnTo>
                  <a:cubicBezTo>
                    <a:pt x="32" y="187"/>
                    <a:pt x="1" y="280"/>
                    <a:pt x="1" y="404"/>
                  </a:cubicBezTo>
                  <a:lnTo>
                    <a:pt x="32" y="404"/>
                  </a:lnTo>
                  <a:cubicBezTo>
                    <a:pt x="94" y="404"/>
                    <a:pt x="156" y="373"/>
                    <a:pt x="187" y="311"/>
                  </a:cubicBezTo>
                  <a:cubicBezTo>
                    <a:pt x="249" y="218"/>
                    <a:pt x="218" y="94"/>
                    <a:pt x="125" y="32"/>
                  </a:cubicBezTo>
                  <a:lnTo>
                    <a:pt x="156"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3"/>
            <p:cNvSpPr/>
            <p:nvPr/>
          </p:nvSpPr>
          <p:spPr>
            <a:xfrm>
              <a:off x="3369092" y="3370179"/>
              <a:ext cx="15072" cy="17764"/>
            </a:xfrm>
            <a:custGeom>
              <a:avLst/>
              <a:gdLst/>
              <a:ahLst/>
              <a:cxnLst/>
              <a:rect l="l" t="t" r="r" b="b"/>
              <a:pathLst>
                <a:path w="560" h="660" extrusionOk="0">
                  <a:moveTo>
                    <a:pt x="250" y="0"/>
                  </a:moveTo>
                  <a:cubicBezTo>
                    <a:pt x="230" y="0"/>
                    <a:pt x="209" y="3"/>
                    <a:pt x="187" y="8"/>
                  </a:cubicBezTo>
                  <a:cubicBezTo>
                    <a:pt x="63" y="39"/>
                    <a:pt x="1" y="163"/>
                    <a:pt x="32" y="287"/>
                  </a:cubicBezTo>
                  <a:lnTo>
                    <a:pt x="156" y="660"/>
                  </a:lnTo>
                  <a:cubicBezTo>
                    <a:pt x="249" y="536"/>
                    <a:pt x="404" y="474"/>
                    <a:pt x="559" y="474"/>
                  </a:cubicBezTo>
                  <a:lnTo>
                    <a:pt x="435" y="132"/>
                  </a:lnTo>
                  <a:cubicBezTo>
                    <a:pt x="410" y="56"/>
                    <a:pt x="342" y="0"/>
                    <a:pt x="25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3"/>
            <p:cNvSpPr/>
            <p:nvPr/>
          </p:nvSpPr>
          <p:spPr>
            <a:xfrm>
              <a:off x="3370761" y="3374566"/>
              <a:ext cx="13404" cy="14211"/>
            </a:xfrm>
            <a:custGeom>
              <a:avLst/>
              <a:gdLst/>
              <a:ahLst/>
              <a:cxnLst/>
              <a:rect l="l" t="t" r="r" b="b"/>
              <a:pathLst>
                <a:path w="498" h="528" extrusionOk="0">
                  <a:moveTo>
                    <a:pt x="373" y="0"/>
                  </a:moveTo>
                  <a:cubicBezTo>
                    <a:pt x="280" y="93"/>
                    <a:pt x="156" y="156"/>
                    <a:pt x="1" y="156"/>
                  </a:cubicBezTo>
                  <a:lnTo>
                    <a:pt x="94" y="528"/>
                  </a:lnTo>
                  <a:cubicBezTo>
                    <a:pt x="172" y="399"/>
                    <a:pt x="292" y="334"/>
                    <a:pt x="420" y="334"/>
                  </a:cubicBezTo>
                  <a:cubicBezTo>
                    <a:pt x="446" y="334"/>
                    <a:pt x="471" y="336"/>
                    <a:pt x="497" y="342"/>
                  </a:cubicBezTo>
                  <a:lnTo>
                    <a:pt x="373"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73"/>
          <p:cNvGrpSpPr/>
          <p:nvPr/>
        </p:nvGrpSpPr>
        <p:grpSpPr>
          <a:xfrm>
            <a:off x="4826297" y="1336457"/>
            <a:ext cx="323276" cy="375518"/>
            <a:chOff x="4826297" y="1563079"/>
            <a:chExt cx="323276" cy="375518"/>
          </a:xfrm>
        </p:grpSpPr>
        <p:sp>
          <p:nvSpPr>
            <p:cNvPr id="1730" name="Google Shape;1730;p73"/>
            <p:cNvSpPr/>
            <p:nvPr/>
          </p:nvSpPr>
          <p:spPr>
            <a:xfrm>
              <a:off x="4896115" y="1652221"/>
              <a:ext cx="12139" cy="286376"/>
            </a:xfrm>
            <a:custGeom>
              <a:avLst/>
              <a:gdLst/>
              <a:ahLst/>
              <a:cxnLst/>
              <a:rect l="l" t="t" r="r" b="b"/>
              <a:pathLst>
                <a:path w="451" h="10640" extrusionOk="0">
                  <a:moveTo>
                    <a:pt x="221" y="0"/>
                  </a:moveTo>
                  <a:cubicBezTo>
                    <a:pt x="109" y="0"/>
                    <a:pt x="0" y="62"/>
                    <a:pt x="31" y="186"/>
                  </a:cubicBezTo>
                  <a:lnTo>
                    <a:pt x="31" y="10422"/>
                  </a:lnTo>
                  <a:cubicBezTo>
                    <a:pt x="31" y="10547"/>
                    <a:pt x="93" y="10640"/>
                    <a:pt x="217" y="10640"/>
                  </a:cubicBezTo>
                  <a:cubicBezTo>
                    <a:pt x="341" y="10640"/>
                    <a:pt x="435" y="10547"/>
                    <a:pt x="435" y="10422"/>
                  </a:cubicBezTo>
                  <a:lnTo>
                    <a:pt x="435" y="186"/>
                  </a:lnTo>
                  <a:cubicBezTo>
                    <a:pt x="450" y="62"/>
                    <a:pt x="334" y="0"/>
                    <a:pt x="22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3"/>
            <p:cNvSpPr/>
            <p:nvPr/>
          </p:nvSpPr>
          <p:spPr>
            <a:xfrm>
              <a:off x="4897784" y="1702310"/>
              <a:ext cx="78996" cy="74016"/>
            </a:xfrm>
            <a:custGeom>
              <a:avLst/>
              <a:gdLst/>
              <a:ahLst/>
              <a:cxnLst/>
              <a:rect l="l" t="t" r="r" b="b"/>
              <a:pathLst>
                <a:path w="2935" h="2750" extrusionOk="0">
                  <a:moveTo>
                    <a:pt x="2651" y="1"/>
                  </a:moveTo>
                  <a:cubicBezTo>
                    <a:pt x="2604" y="1"/>
                    <a:pt x="2556" y="19"/>
                    <a:pt x="2513" y="62"/>
                  </a:cubicBezTo>
                  <a:lnTo>
                    <a:pt x="2544" y="93"/>
                  </a:lnTo>
                  <a:lnTo>
                    <a:pt x="1923" y="714"/>
                  </a:lnTo>
                  <a:cubicBezTo>
                    <a:pt x="1923" y="714"/>
                    <a:pt x="1892" y="714"/>
                    <a:pt x="1892" y="745"/>
                  </a:cubicBezTo>
                  <a:cubicBezTo>
                    <a:pt x="1815" y="734"/>
                    <a:pt x="1737" y="729"/>
                    <a:pt x="1658" y="729"/>
                  </a:cubicBezTo>
                  <a:cubicBezTo>
                    <a:pt x="1265" y="729"/>
                    <a:pt x="869" y="858"/>
                    <a:pt x="559" y="1117"/>
                  </a:cubicBezTo>
                  <a:cubicBezTo>
                    <a:pt x="0" y="1675"/>
                    <a:pt x="155" y="2730"/>
                    <a:pt x="155" y="2730"/>
                  </a:cubicBezTo>
                  <a:cubicBezTo>
                    <a:pt x="155" y="2730"/>
                    <a:pt x="290" y="2750"/>
                    <a:pt x="488" y="2750"/>
                  </a:cubicBezTo>
                  <a:cubicBezTo>
                    <a:pt x="845" y="2750"/>
                    <a:pt x="1409" y="2686"/>
                    <a:pt x="1768" y="2327"/>
                  </a:cubicBezTo>
                  <a:cubicBezTo>
                    <a:pt x="2079" y="1954"/>
                    <a:pt x="2203" y="1458"/>
                    <a:pt x="2141" y="993"/>
                  </a:cubicBezTo>
                  <a:cubicBezTo>
                    <a:pt x="2172" y="993"/>
                    <a:pt x="2172" y="962"/>
                    <a:pt x="2203" y="962"/>
                  </a:cubicBezTo>
                  <a:lnTo>
                    <a:pt x="2792" y="341"/>
                  </a:lnTo>
                  <a:cubicBezTo>
                    <a:pt x="2935" y="199"/>
                    <a:pt x="2804" y="1"/>
                    <a:pt x="2651"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3"/>
            <p:cNvSpPr/>
            <p:nvPr/>
          </p:nvSpPr>
          <p:spPr>
            <a:xfrm>
              <a:off x="4897784" y="1764511"/>
              <a:ext cx="77677" cy="73828"/>
            </a:xfrm>
            <a:custGeom>
              <a:avLst/>
              <a:gdLst/>
              <a:ahLst/>
              <a:cxnLst/>
              <a:rect l="l" t="t" r="r" b="b"/>
              <a:pathLst>
                <a:path w="2886" h="2743" extrusionOk="0">
                  <a:moveTo>
                    <a:pt x="2664" y="0"/>
                  </a:moveTo>
                  <a:cubicBezTo>
                    <a:pt x="2614" y="0"/>
                    <a:pt x="2559" y="16"/>
                    <a:pt x="2513" y="47"/>
                  </a:cubicBezTo>
                  <a:lnTo>
                    <a:pt x="2544" y="78"/>
                  </a:lnTo>
                  <a:lnTo>
                    <a:pt x="1892" y="729"/>
                  </a:lnTo>
                  <a:cubicBezTo>
                    <a:pt x="1819" y="720"/>
                    <a:pt x="1747" y="715"/>
                    <a:pt x="1675" y="715"/>
                  </a:cubicBezTo>
                  <a:cubicBezTo>
                    <a:pt x="1261" y="715"/>
                    <a:pt x="876" y="863"/>
                    <a:pt x="559" y="1101"/>
                  </a:cubicBezTo>
                  <a:cubicBezTo>
                    <a:pt x="0" y="1660"/>
                    <a:pt x="155" y="2714"/>
                    <a:pt x="155" y="2714"/>
                  </a:cubicBezTo>
                  <a:cubicBezTo>
                    <a:pt x="155" y="2714"/>
                    <a:pt x="313" y="2742"/>
                    <a:pt x="540" y="2742"/>
                  </a:cubicBezTo>
                  <a:cubicBezTo>
                    <a:pt x="898" y="2742"/>
                    <a:pt x="1426" y="2672"/>
                    <a:pt x="1768" y="2311"/>
                  </a:cubicBezTo>
                  <a:cubicBezTo>
                    <a:pt x="2048" y="1939"/>
                    <a:pt x="2203" y="1474"/>
                    <a:pt x="2141" y="977"/>
                  </a:cubicBezTo>
                  <a:lnTo>
                    <a:pt x="2792" y="357"/>
                  </a:lnTo>
                  <a:cubicBezTo>
                    <a:pt x="2885" y="264"/>
                    <a:pt x="2885" y="140"/>
                    <a:pt x="2792" y="47"/>
                  </a:cubicBezTo>
                  <a:cubicBezTo>
                    <a:pt x="2761" y="16"/>
                    <a:pt x="2714" y="0"/>
                    <a:pt x="266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3"/>
            <p:cNvSpPr/>
            <p:nvPr/>
          </p:nvSpPr>
          <p:spPr>
            <a:xfrm>
              <a:off x="4897784" y="1826496"/>
              <a:ext cx="77677" cy="73666"/>
            </a:xfrm>
            <a:custGeom>
              <a:avLst/>
              <a:gdLst/>
              <a:ahLst/>
              <a:cxnLst/>
              <a:rect l="l" t="t" r="r" b="b"/>
              <a:pathLst>
                <a:path w="2886" h="2737" extrusionOk="0">
                  <a:moveTo>
                    <a:pt x="2664" y="0"/>
                  </a:moveTo>
                  <a:cubicBezTo>
                    <a:pt x="2614" y="0"/>
                    <a:pt x="2559" y="24"/>
                    <a:pt x="2513" y="70"/>
                  </a:cubicBezTo>
                  <a:lnTo>
                    <a:pt x="2544" y="70"/>
                  </a:lnTo>
                  <a:lnTo>
                    <a:pt x="1892" y="721"/>
                  </a:lnTo>
                  <a:cubicBezTo>
                    <a:pt x="1843" y="718"/>
                    <a:pt x="1794" y="717"/>
                    <a:pt x="1746" y="717"/>
                  </a:cubicBezTo>
                  <a:cubicBezTo>
                    <a:pt x="1305" y="717"/>
                    <a:pt x="894" y="845"/>
                    <a:pt x="559" y="1125"/>
                  </a:cubicBezTo>
                  <a:cubicBezTo>
                    <a:pt x="0" y="1652"/>
                    <a:pt x="155" y="2707"/>
                    <a:pt x="155" y="2707"/>
                  </a:cubicBezTo>
                  <a:cubicBezTo>
                    <a:pt x="155" y="2707"/>
                    <a:pt x="324" y="2736"/>
                    <a:pt x="562" y="2736"/>
                  </a:cubicBezTo>
                  <a:cubicBezTo>
                    <a:pt x="920" y="2736"/>
                    <a:pt x="1433" y="2669"/>
                    <a:pt x="1768" y="2334"/>
                  </a:cubicBezTo>
                  <a:cubicBezTo>
                    <a:pt x="2079" y="1962"/>
                    <a:pt x="2203" y="1466"/>
                    <a:pt x="2141" y="1001"/>
                  </a:cubicBezTo>
                  <a:lnTo>
                    <a:pt x="2792" y="349"/>
                  </a:lnTo>
                  <a:cubicBezTo>
                    <a:pt x="2885" y="256"/>
                    <a:pt x="2885" y="132"/>
                    <a:pt x="2792" y="70"/>
                  </a:cubicBezTo>
                  <a:cubicBezTo>
                    <a:pt x="2761" y="24"/>
                    <a:pt x="2714" y="0"/>
                    <a:pt x="266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3"/>
            <p:cNvSpPr/>
            <p:nvPr/>
          </p:nvSpPr>
          <p:spPr>
            <a:xfrm>
              <a:off x="4878566" y="1563725"/>
              <a:ext cx="46778" cy="99370"/>
            </a:xfrm>
            <a:custGeom>
              <a:avLst/>
              <a:gdLst/>
              <a:ahLst/>
              <a:cxnLst/>
              <a:rect l="l" t="t" r="r" b="b"/>
              <a:pathLst>
                <a:path w="1738" h="3692" extrusionOk="0">
                  <a:moveTo>
                    <a:pt x="873" y="0"/>
                  </a:moveTo>
                  <a:cubicBezTo>
                    <a:pt x="761" y="0"/>
                    <a:pt x="652" y="62"/>
                    <a:pt x="683" y="186"/>
                  </a:cubicBezTo>
                  <a:lnTo>
                    <a:pt x="683" y="1086"/>
                  </a:lnTo>
                  <a:cubicBezTo>
                    <a:pt x="280" y="1365"/>
                    <a:pt x="63" y="1830"/>
                    <a:pt x="1" y="2295"/>
                  </a:cubicBezTo>
                  <a:cubicBezTo>
                    <a:pt x="1" y="3071"/>
                    <a:pt x="869" y="3691"/>
                    <a:pt x="869" y="3691"/>
                  </a:cubicBezTo>
                  <a:cubicBezTo>
                    <a:pt x="869" y="3691"/>
                    <a:pt x="1738" y="3071"/>
                    <a:pt x="1738" y="2295"/>
                  </a:cubicBezTo>
                  <a:cubicBezTo>
                    <a:pt x="1676" y="1830"/>
                    <a:pt x="1459" y="1396"/>
                    <a:pt x="1087" y="1086"/>
                  </a:cubicBezTo>
                  <a:lnTo>
                    <a:pt x="1087" y="186"/>
                  </a:lnTo>
                  <a:cubicBezTo>
                    <a:pt x="1102" y="62"/>
                    <a:pt x="986" y="0"/>
                    <a:pt x="873"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3"/>
            <p:cNvSpPr/>
            <p:nvPr/>
          </p:nvSpPr>
          <p:spPr>
            <a:xfrm>
              <a:off x="4828478" y="1641159"/>
              <a:ext cx="76842" cy="73397"/>
            </a:xfrm>
            <a:custGeom>
              <a:avLst/>
              <a:gdLst/>
              <a:ahLst/>
              <a:cxnLst/>
              <a:rect l="l" t="t" r="r" b="b"/>
              <a:pathLst>
                <a:path w="2855" h="2727" extrusionOk="0">
                  <a:moveTo>
                    <a:pt x="214" y="0"/>
                  </a:moveTo>
                  <a:cubicBezTo>
                    <a:pt x="164" y="0"/>
                    <a:pt x="109" y="23"/>
                    <a:pt x="63" y="70"/>
                  </a:cubicBezTo>
                  <a:cubicBezTo>
                    <a:pt x="1" y="132"/>
                    <a:pt x="1" y="256"/>
                    <a:pt x="63" y="349"/>
                  </a:cubicBezTo>
                  <a:lnTo>
                    <a:pt x="683" y="969"/>
                  </a:lnTo>
                  <a:lnTo>
                    <a:pt x="714" y="969"/>
                  </a:lnTo>
                  <a:cubicBezTo>
                    <a:pt x="652" y="1435"/>
                    <a:pt x="776" y="1931"/>
                    <a:pt x="1086" y="2303"/>
                  </a:cubicBezTo>
                  <a:cubicBezTo>
                    <a:pt x="1445" y="2662"/>
                    <a:pt x="2009" y="2726"/>
                    <a:pt x="2366" y="2726"/>
                  </a:cubicBezTo>
                  <a:cubicBezTo>
                    <a:pt x="2565" y="2726"/>
                    <a:pt x="2699" y="2706"/>
                    <a:pt x="2699" y="2706"/>
                  </a:cubicBezTo>
                  <a:cubicBezTo>
                    <a:pt x="2699" y="2706"/>
                    <a:pt x="2854" y="1652"/>
                    <a:pt x="2296" y="1093"/>
                  </a:cubicBezTo>
                  <a:cubicBezTo>
                    <a:pt x="1979" y="855"/>
                    <a:pt x="1594" y="708"/>
                    <a:pt x="1180" y="708"/>
                  </a:cubicBezTo>
                  <a:cubicBezTo>
                    <a:pt x="1108" y="708"/>
                    <a:pt x="1036" y="712"/>
                    <a:pt x="962" y="721"/>
                  </a:cubicBezTo>
                  <a:lnTo>
                    <a:pt x="993" y="690"/>
                  </a:lnTo>
                  <a:lnTo>
                    <a:pt x="962" y="690"/>
                  </a:lnTo>
                  <a:lnTo>
                    <a:pt x="342" y="70"/>
                  </a:lnTo>
                  <a:cubicBezTo>
                    <a:pt x="311" y="23"/>
                    <a:pt x="264" y="0"/>
                    <a:pt x="214"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3"/>
            <p:cNvSpPr/>
            <p:nvPr/>
          </p:nvSpPr>
          <p:spPr>
            <a:xfrm>
              <a:off x="4897784" y="1640944"/>
              <a:ext cx="77677" cy="73613"/>
            </a:xfrm>
            <a:custGeom>
              <a:avLst/>
              <a:gdLst/>
              <a:ahLst/>
              <a:cxnLst/>
              <a:rect l="l" t="t" r="r" b="b"/>
              <a:pathLst>
                <a:path w="2886" h="2735" extrusionOk="0">
                  <a:moveTo>
                    <a:pt x="2652" y="0"/>
                  </a:moveTo>
                  <a:cubicBezTo>
                    <a:pt x="2598" y="0"/>
                    <a:pt x="2544" y="16"/>
                    <a:pt x="2513" y="47"/>
                  </a:cubicBezTo>
                  <a:lnTo>
                    <a:pt x="1892" y="698"/>
                  </a:lnTo>
                  <a:cubicBezTo>
                    <a:pt x="1846" y="695"/>
                    <a:pt x="1800" y="694"/>
                    <a:pt x="1753" y="694"/>
                  </a:cubicBezTo>
                  <a:cubicBezTo>
                    <a:pt x="1330" y="694"/>
                    <a:pt x="894" y="822"/>
                    <a:pt x="559" y="1101"/>
                  </a:cubicBezTo>
                  <a:cubicBezTo>
                    <a:pt x="0" y="1660"/>
                    <a:pt x="155" y="2714"/>
                    <a:pt x="155" y="2714"/>
                  </a:cubicBezTo>
                  <a:cubicBezTo>
                    <a:pt x="155" y="2714"/>
                    <a:pt x="290" y="2734"/>
                    <a:pt x="488" y="2734"/>
                  </a:cubicBezTo>
                  <a:cubicBezTo>
                    <a:pt x="845" y="2734"/>
                    <a:pt x="1409" y="2670"/>
                    <a:pt x="1768" y="2311"/>
                  </a:cubicBezTo>
                  <a:cubicBezTo>
                    <a:pt x="2048" y="1939"/>
                    <a:pt x="2203" y="1474"/>
                    <a:pt x="2141" y="1008"/>
                  </a:cubicBezTo>
                  <a:lnTo>
                    <a:pt x="2792" y="357"/>
                  </a:lnTo>
                  <a:cubicBezTo>
                    <a:pt x="2885" y="264"/>
                    <a:pt x="2885" y="140"/>
                    <a:pt x="2792" y="47"/>
                  </a:cubicBezTo>
                  <a:cubicBezTo>
                    <a:pt x="2761" y="16"/>
                    <a:pt x="2707" y="0"/>
                    <a:pt x="2652"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3"/>
            <p:cNvSpPr/>
            <p:nvPr/>
          </p:nvSpPr>
          <p:spPr>
            <a:xfrm>
              <a:off x="4826297" y="1703144"/>
              <a:ext cx="79022" cy="74016"/>
            </a:xfrm>
            <a:custGeom>
              <a:avLst/>
              <a:gdLst/>
              <a:ahLst/>
              <a:cxnLst/>
              <a:rect l="l" t="t" r="r" b="b"/>
              <a:pathLst>
                <a:path w="2936" h="2750" extrusionOk="0">
                  <a:moveTo>
                    <a:pt x="285" y="1"/>
                  </a:moveTo>
                  <a:cubicBezTo>
                    <a:pt x="132" y="1"/>
                    <a:pt x="1" y="199"/>
                    <a:pt x="144" y="341"/>
                  </a:cubicBezTo>
                  <a:lnTo>
                    <a:pt x="795" y="993"/>
                  </a:lnTo>
                  <a:cubicBezTo>
                    <a:pt x="733" y="1458"/>
                    <a:pt x="857" y="1954"/>
                    <a:pt x="1167" y="2327"/>
                  </a:cubicBezTo>
                  <a:cubicBezTo>
                    <a:pt x="1526" y="2686"/>
                    <a:pt x="2090" y="2750"/>
                    <a:pt x="2447" y="2750"/>
                  </a:cubicBezTo>
                  <a:cubicBezTo>
                    <a:pt x="2646" y="2750"/>
                    <a:pt x="2780" y="2730"/>
                    <a:pt x="2780" y="2730"/>
                  </a:cubicBezTo>
                  <a:cubicBezTo>
                    <a:pt x="2780" y="2730"/>
                    <a:pt x="2935" y="1675"/>
                    <a:pt x="2377" y="1117"/>
                  </a:cubicBezTo>
                  <a:cubicBezTo>
                    <a:pt x="2060" y="879"/>
                    <a:pt x="1675" y="731"/>
                    <a:pt x="1261" y="731"/>
                  </a:cubicBezTo>
                  <a:cubicBezTo>
                    <a:pt x="1189" y="731"/>
                    <a:pt x="1117" y="736"/>
                    <a:pt x="1043" y="745"/>
                  </a:cubicBezTo>
                  <a:lnTo>
                    <a:pt x="1074" y="714"/>
                  </a:lnTo>
                  <a:lnTo>
                    <a:pt x="423" y="62"/>
                  </a:lnTo>
                  <a:cubicBezTo>
                    <a:pt x="380" y="19"/>
                    <a:pt x="331" y="1"/>
                    <a:pt x="285"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3"/>
            <p:cNvSpPr/>
            <p:nvPr/>
          </p:nvSpPr>
          <p:spPr>
            <a:xfrm>
              <a:off x="4828478" y="1764699"/>
              <a:ext cx="76842" cy="74258"/>
            </a:xfrm>
            <a:custGeom>
              <a:avLst/>
              <a:gdLst/>
              <a:ahLst/>
              <a:cxnLst/>
              <a:rect l="l" t="t" r="r" b="b"/>
              <a:pathLst>
                <a:path w="2855" h="2759" extrusionOk="0">
                  <a:moveTo>
                    <a:pt x="214" y="1"/>
                  </a:moveTo>
                  <a:cubicBezTo>
                    <a:pt x="164" y="1"/>
                    <a:pt x="109" y="24"/>
                    <a:pt x="63" y="71"/>
                  </a:cubicBezTo>
                  <a:cubicBezTo>
                    <a:pt x="1" y="164"/>
                    <a:pt x="1" y="288"/>
                    <a:pt x="63" y="350"/>
                  </a:cubicBezTo>
                  <a:lnTo>
                    <a:pt x="714" y="1001"/>
                  </a:lnTo>
                  <a:cubicBezTo>
                    <a:pt x="652" y="1467"/>
                    <a:pt x="776" y="1963"/>
                    <a:pt x="1086" y="2335"/>
                  </a:cubicBezTo>
                  <a:cubicBezTo>
                    <a:pt x="1445" y="2694"/>
                    <a:pt x="2009" y="2758"/>
                    <a:pt x="2366" y="2758"/>
                  </a:cubicBezTo>
                  <a:cubicBezTo>
                    <a:pt x="2565" y="2758"/>
                    <a:pt x="2699" y="2738"/>
                    <a:pt x="2699" y="2738"/>
                  </a:cubicBezTo>
                  <a:cubicBezTo>
                    <a:pt x="2699" y="2738"/>
                    <a:pt x="2854" y="1684"/>
                    <a:pt x="2296" y="1125"/>
                  </a:cubicBezTo>
                  <a:cubicBezTo>
                    <a:pt x="1979" y="887"/>
                    <a:pt x="1594" y="740"/>
                    <a:pt x="1180" y="740"/>
                  </a:cubicBezTo>
                  <a:cubicBezTo>
                    <a:pt x="1108" y="740"/>
                    <a:pt x="1036" y="744"/>
                    <a:pt x="962" y="753"/>
                  </a:cubicBezTo>
                  <a:lnTo>
                    <a:pt x="993" y="722"/>
                  </a:lnTo>
                  <a:lnTo>
                    <a:pt x="342" y="71"/>
                  </a:lnTo>
                  <a:cubicBezTo>
                    <a:pt x="311" y="24"/>
                    <a:pt x="264" y="1"/>
                    <a:pt x="214"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3"/>
            <p:cNvSpPr/>
            <p:nvPr/>
          </p:nvSpPr>
          <p:spPr>
            <a:xfrm>
              <a:off x="4828478" y="1827115"/>
              <a:ext cx="76842" cy="73639"/>
            </a:xfrm>
            <a:custGeom>
              <a:avLst/>
              <a:gdLst/>
              <a:ahLst/>
              <a:cxnLst/>
              <a:rect l="l" t="t" r="r" b="b"/>
              <a:pathLst>
                <a:path w="2855" h="2736" extrusionOk="0">
                  <a:moveTo>
                    <a:pt x="214" y="1"/>
                  </a:moveTo>
                  <a:cubicBezTo>
                    <a:pt x="164" y="1"/>
                    <a:pt x="109" y="16"/>
                    <a:pt x="63" y="47"/>
                  </a:cubicBezTo>
                  <a:cubicBezTo>
                    <a:pt x="1" y="140"/>
                    <a:pt x="1" y="264"/>
                    <a:pt x="63" y="357"/>
                  </a:cubicBezTo>
                  <a:lnTo>
                    <a:pt x="714" y="978"/>
                  </a:lnTo>
                  <a:cubicBezTo>
                    <a:pt x="652" y="1474"/>
                    <a:pt x="776" y="1939"/>
                    <a:pt x="1086" y="2342"/>
                  </a:cubicBezTo>
                  <a:cubicBezTo>
                    <a:pt x="1438" y="2675"/>
                    <a:pt x="1986" y="2736"/>
                    <a:pt x="2344" y="2736"/>
                  </a:cubicBezTo>
                  <a:cubicBezTo>
                    <a:pt x="2555" y="2736"/>
                    <a:pt x="2699" y="2715"/>
                    <a:pt x="2699" y="2715"/>
                  </a:cubicBezTo>
                  <a:cubicBezTo>
                    <a:pt x="2699" y="2715"/>
                    <a:pt x="2854" y="1660"/>
                    <a:pt x="2296" y="1102"/>
                  </a:cubicBezTo>
                  <a:cubicBezTo>
                    <a:pt x="1979" y="864"/>
                    <a:pt x="1594" y="716"/>
                    <a:pt x="1199" y="716"/>
                  </a:cubicBezTo>
                  <a:cubicBezTo>
                    <a:pt x="1131" y="716"/>
                    <a:pt x="1062" y="720"/>
                    <a:pt x="993" y="729"/>
                  </a:cubicBezTo>
                  <a:lnTo>
                    <a:pt x="1024" y="698"/>
                  </a:lnTo>
                  <a:lnTo>
                    <a:pt x="342" y="47"/>
                  </a:lnTo>
                  <a:cubicBezTo>
                    <a:pt x="311" y="16"/>
                    <a:pt x="264" y="1"/>
                    <a:pt x="214"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3"/>
            <p:cNvSpPr/>
            <p:nvPr/>
          </p:nvSpPr>
          <p:spPr>
            <a:xfrm>
              <a:off x="4878566" y="1618820"/>
              <a:ext cx="46778" cy="44275"/>
            </a:xfrm>
            <a:custGeom>
              <a:avLst/>
              <a:gdLst/>
              <a:ahLst/>
              <a:cxnLst/>
              <a:rect l="l" t="t" r="r" b="b"/>
              <a:pathLst>
                <a:path w="1738" h="1645" extrusionOk="0">
                  <a:moveTo>
                    <a:pt x="32" y="0"/>
                  </a:moveTo>
                  <a:cubicBezTo>
                    <a:pt x="1" y="93"/>
                    <a:pt x="1" y="155"/>
                    <a:pt x="1" y="248"/>
                  </a:cubicBezTo>
                  <a:cubicBezTo>
                    <a:pt x="1" y="1024"/>
                    <a:pt x="869" y="1644"/>
                    <a:pt x="869" y="1644"/>
                  </a:cubicBezTo>
                  <a:cubicBezTo>
                    <a:pt x="869" y="1644"/>
                    <a:pt x="1738" y="1024"/>
                    <a:pt x="1738" y="248"/>
                  </a:cubicBezTo>
                  <a:cubicBezTo>
                    <a:pt x="1738" y="155"/>
                    <a:pt x="1707" y="93"/>
                    <a:pt x="1707" y="0"/>
                  </a:cubicBezTo>
                  <a:cubicBezTo>
                    <a:pt x="1552" y="435"/>
                    <a:pt x="1304" y="807"/>
                    <a:pt x="962" y="1086"/>
                  </a:cubicBezTo>
                  <a:cubicBezTo>
                    <a:pt x="931" y="1101"/>
                    <a:pt x="900" y="1109"/>
                    <a:pt x="869" y="1109"/>
                  </a:cubicBezTo>
                  <a:cubicBezTo>
                    <a:pt x="838" y="1109"/>
                    <a:pt x="807" y="1101"/>
                    <a:pt x="776" y="1086"/>
                  </a:cubicBezTo>
                  <a:cubicBezTo>
                    <a:pt x="435" y="807"/>
                    <a:pt x="156" y="435"/>
                    <a:pt x="32"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3"/>
            <p:cNvSpPr/>
            <p:nvPr/>
          </p:nvSpPr>
          <p:spPr>
            <a:xfrm>
              <a:off x="4846861" y="1850073"/>
              <a:ext cx="55122" cy="50681"/>
            </a:xfrm>
            <a:custGeom>
              <a:avLst/>
              <a:gdLst/>
              <a:ahLst/>
              <a:cxnLst/>
              <a:rect l="l" t="t" r="r" b="b"/>
              <a:pathLst>
                <a:path w="2048" h="1883" extrusionOk="0">
                  <a:moveTo>
                    <a:pt x="31" y="1"/>
                  </a:moveTo>
                  <a:cubicBezTo>
                    <a:pt x="0" y="311"/>
                    <a:pt x="0" y="1055"/>
                    <a:pt x="434" y="1489"/>
                  </a:cubicBezTo>
                  <a:cubicBezTo>
                    <a:pt x="766" y="1822"/>
                    <a:pt x="1307" y="1883"/>
                    <a:pt x="1663" y="1883"/>
                  </a:cubicBezTo>
                  <a:cubicBezTo>
                    <a:pt x="1872" y="1883"/>
                    <a:pt x="2016" y="1862"/>
                    <a:pt x="2016" y="1862"/>
                  </a:cubicBezTo>
                  <a:cubicBezTo>
                    <a:pt x="2047" y="1707"/>
                    <a:pt x="2047" y="1552"/>
                    <a:pt x="2047" y="1396"/>
                  </a:cubicBezTo>
                  <a:cubicBezTo>
                    <a:pt x="1644" y="1396"/>
                    <a:pt x="838" y="1396"/>
                    <a:pt x="434" y="993"/>
                  </a:cubicBezTo>
                  <a:cubicBezTo>
                    <a:pt x="186" y="714"/>
                    <a:pt x="31" y="373"/>
                    <a:pt x="31"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3"/>
            <p:cNvSpPr/>
            <p:nvPr/>
          </p:nvSpPr>
          <p:spPr>
            <a:xfrm>
              <a:off x="4901956" y="1850073"/>
              <a:ext cx="55956" cy="50654"/>
            </a:xfrm>
            <a:custGeom>
              <a:avLst/>
              <a:gdLst/>
              <a:ahLst/>
              <a:cxnLst/>
              <a:rect l="l" t="t" r="r" b="b"/>
              <a:pathLst>
                <a:path w="2079" h="1882" extrusionOk="0">
                  <a:moveTo>
                    <a:pt x="2017" y="1"/>
                  </a:moveTo>
                  <a:lnTo>
                    <a:pt x="2017" y="1"/>
                  </a:lnTo>
                  <a:cubicBezTo>
                    <a:pt x="1986" y="342"/>
                    <a:pt x="1862" y="683"/>
                    <a:pt x="1613" y="962"/>
                  </a:cubicBezTo>
                  <a:lnTo>
                    <a:pt x="1613" y="993"/>
                  </a:lnTo>
                  <a:cubicBezTo>
                    <a:pt x="1322" y="1309"/>
                    <a:pt x="745" y="1377"/>
                    <a:pt x="315" y="1377"/>
                  </a:cubicBezTo>
                  <a:cubicBezTo>
                    <a:pt x="196" y="1377"/>
                    <a:pt x="88" y="1372"/>
                    <a:pt x="0" y="1365"/>
                  </a:cubicBezTo>
                  <a:lnTo>
                    <a:pt x="0" y="1365"/>
                  </a:lnTo>
                  <a:cubicBezTo>
                    <a:pt x="0" y="1521"/>
                    <a:pt x="0" y="1676"/>
                    <a:pt x="31" y="1862"/>
                  </a:cubicBezTo>
                  <a:cubicBezTo>
                    <a:pt x="31" y="1862"/>
                    <a:pt x="166" y="1881"/>
                    <a:pt x="363" y="1881"/>
                  </a:cubicBezTo>
                  <a:cubicBezTo>
                    <a:pt x="717" y="1881"/>
                    <a:pt x="1274" y="1817"/>
                    <a:pt x="1613" y="1458"/>
                  </a:cubicBezTo>
                  <a:cubicBezTo>
                    <a:pt x="1955" y="1055"/>
                    <a:pt x="2079" y="497"/>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3"/>
            <p:cNvSpPr/>
            <p:nvPr/>
          </p:nvSpPr>
          <p:spPr>
            <a:xfrm>
              <a:off x="4846861" y="1788304"/>
              <a:ext cx="55122" cy="50654"/>
            </a:xfrm>
            <a:custGeom>
              <a:avLst/>
              <a:gdLst/>
              <a:ahLst/>
              <a:cxnLst/>
              <a:rect l="l" t="t" r="r" b="b"/>
              <a:pathLst>
                <a:path w="2048" h="1882" extrusionOk="0">
                  <a:moveTo>
                    <a:pt x="31" y="0"/>
                  </a:moveTo>
                  <a:cubicBezTo>
                    <a:pt x="0" y="279"/>
                    <a:pt x="0" y="1024"/>
                    <a:pt x="434" y="1458"/>
                  </a:cubicBezTo>
                  <a:cubicBezTo>
                    <a:pt x="773" y="1817"/>
                    <a:pt x="1330" y="1881"/>
                    <a:pt x="1685" y="1881"/>
                  </a:cubicBezTo>
                  <a:cubicBezTo>
                    <a:pt x="1882" y="1881"/>
                    <a:pt x="2016" y="1861"/>
                    <a:pt x="2016" y="1861"/>
                  </a:cubicBezTo>
                  <a:cubicBezTo>
                    <a:pt x="2047" y="1706"/>
                    <a:pt x="2047" y="1551"/>
                    <a:pt x="2047" y="1396"/>
                  </a:cubicBezTo>
                  <a:cubicBezTo>
                    <a:pt x="1644" y="1396"/>
                    <a:pt x="838" y="1396"/>
                    <a:pt x="434" y="993"/>
                  </a:cubicBezTo>
                  <a:lnTo>
                    <a:pt x="434" y="962"/>
                  </a:lnTo>
                  <a:cubicBezTo>
                    <a:pt x="186" y="714"/>
                    <a:pt x="31" y="341"/>
                    <a:pt x="3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3"/>
            <p:cNvSpPr/>
            <p:nvPr/>
          </p:nvSpPr>
          <p:spPr>
            <a:xfrm>
              <a:off x="4901956" y="1787469"/>
              <a:ext cx="55956" cy="50923"/>
            </a:xfrm>
            <a:custGeom>
              <a:avLst/>
              <a:gdLst/>
              <a:ahLst/>
              <a:cxnLst/>
              <a:rect l="l" t="t" r="r" b="b"/>
              <a:pathLst>
                <a:path w="2079" h="1892" extrusionOk="0">
                  <a:moveTo>
                    <a:pt x="2017" y="0"/>
                  </a:moveTo>
                  <a:cubicBezTo>
                    <a:pt x="1986" y="372"/>
                    <a:pt x="1862" y="714"/>
                    <a:pt x="1613" y="993"/>
                  </a:cubicBezTo>
                  <a:cubicBezTo>
                    <a:pt x="1306" y="1326"/>
                    <a:pt x="681" y="1405"/>
                    <a:pt x="246" y="1405"/>
                  </a:cubicBezTo>
                  <a:cubicBezTo>
                    <a:pt x="154" y="1405"/>
                    <a:pt x="71" y="1401"/>
                    <a:pt x="0" y="1396"/>
                  </a:cubicBezTo>
                  <a:lnTo>
                    <a:pt x="0" y="1396"/>
                  </a:lnTo>
                  <a:cubicBezTo>
                    <a:pt x="0" y="1551"/>
                    <a:pt x="0" y="1706"/>
                    <a:pt x="31" y="1861"/>
                  </a:cubicBezTo>
                  <a:cubicBezTo>
                    <a:pt x="31" y="1861"/>
                    <a:pt x="200" y="1891"/>
                    <a:pt x="436" y="1891"/>
                  </a:cubicBezTo>
                  <a:cubicBezTo>
                    <a:pt x="791" y="1891"/>
                    <a:pt x="1297" y="1824"/>
                    <a:pt x="1613" y="1489"/>
                  </a:cubicBezTo>
                  <a:cubicBezTo>
                    <a:pt x="1955" y="1055"/>
                    <a:pt x="2079" y="527"/>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3"/>
            <p:cNvSpPr/>
            <p:nvPr/>
          </p:nvSpPr>
          <p:spPr>
            <a:xfrm>
              <a:off x="4846861" y="1725672"/>
              <a:ext cx="55122" cy="50923"/>
            </a:xfrm>
            <a:custGeom>
              <a:avLst/>
              <a:gdLst/>
              <a:ahLst/>
              <a:cxnLst/>
              <a:rect l="l" t="t" r="r" b="b"/>
              <a:pathLst>
                <a:path w="2048" h="1892" extrusionOk="0">
                  <a:moveTo>
                    <a:pt x="31" y="1"/>
                  </a:moveTo>
                  <a:cubicBezTo>
                    <a:pt x="0" y="311"/>
                    <a:pt x="0" y="1055"/>
                    <a:pt x="434" y="1490"/>
                  </a:cubicBezTo>
                  <a:cubicBezTo>
                    <a:pt x="751" y="1825"/>
                    <a:pt x="1257" y="1892"/>
                    <a:pt x="1611" y="1892"/>
                  </a:cubicBezTo>
                  <a:cubicBezTo>
                    <a:pt x="1848" y="1892"/>
                    <a:pt x="2016" y="1862"/>
                    <a:pt x="2016" y="1862"/>
                  </a:cubicBezTo>
                  <a:cubicBezTo>
                    <a:pt x="2047" y="1707"/>
                    <a:pt x="2047" y="1552"/>
                    <a:pt x="2047" y="1397"/>
                  </a:cubicBezTo>
                  <a:lnTo>
                    <a:pt x="2047" y="1397"/>
                  </a:lnTo>
                  <a:cubicBezTo>
                    <a:pt x="1975" y="1402"/>
                    <a:pt x="1891" y="1406"/>
                    <a:pt x="1798" y="1406"/>
                  </a:cubicBezTo>
                  <a:cubicBezTo>
                    <a:pt x="1369" y="1406"/>
                    <a:pt x="766" y="1330"/>
                    <a:pt x="434" y="1024"/>
                  </a:cubicBezTo>
                  <a:lnTo>
                    <a:pt x="434" y="993"/>
                  </a:lnTo>
                  <a:cubicBezTo>
                    <a:pt x="186" y="714"/>
                    <a:pt x="31" y="373"/>
                    <a:pt x="31"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3"/>
            <p:cNvSpPr/>
            <p:nvPr/>
          </p:nvSpPr>
          <p:spPr>
            <a:xfrm>
              <a:off x="4901956" y="1725672"/>
              <a:ext cx="55956" cy="50654"/>
            </a:xfrm>
            <a:custGeom>
              <a:avLst/>
              <a:gdLst/>
              <a:ahLst/>
              <a:cxnLst/>
              <a:rect l="l" t="t" r="r" b="b"/>
              <a:pathLst>
                <a:path w="2079" h="1882" extrusionOk="0">
                  <a:moveTo>
                    <a:pt x="2017" y="1"/>
                  </a:moveTo>
                  <a:cubicBezTo>
                    <a:pt x="1986" y="342"/>
                    <a:pt x="1862" y="714"/>
                    <a:pt x="1613" y="962"/>
                  </a:cubicBezTo>
                  <a:lnTo>
                    <a:pt x="1613" y="993"/>
                  </a:lnTo>
                  <a:cubicBezTo>
                    <a:pt x="1306" y="1326"/>
                    <a:pt x="681" y="1406"/>
                    <a:pt x="246" y="1406"/>
                  </a:cubicBezTo>
                  <a:cubicBezTo>
                    <a:pt x="154" y="1406"/>
                    <a:pt x="71" y="1402"/>
                    <a:pt x="0" y="1397"/>
                  </a:cubicBezTo>
                  <a:lnTo>
                    <a:pt x="0" y="1397"/>
                  </a:lnTo>
                  <a:cubicBezTo>
                    <a:pt x="0" y="1552"/>
                    <a:pt x="0" y="1707"/>
                    <a:pt x="31" y="1862"/>
                  </a:cubicBezTo>
                  <a:cubicBezTo>
                    <a:pt x="31" y="1862"/>
                    <a:pt x="166" y="1882"/>
                    <a:pt x="363" y="1882"/>
                  </a:cubicBezTo>
                  <a:cubicBezTo>
                    <a:pt x="717" y="1882"/>
                    <a:pt x="1274" y="1818"/>
                    <a:pt x="1613" y="1459"/>
                  </a:cubicBezTo>
                  <a:cubicBezTo>
                    <a:pt x="1955" y="1055"/>
                    <a:pt x="2079" y="528"/>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3"/>
            <p:cNvSpPr/>
            <p:nvPr/>
          </p:nvSpPr>
          <p:spPr>
            <a:xfrm>
              <a:off x="4846861" y="1663902"/>
              <a:ext cx="55122" cy="50681"/>
            </a:xfrm>
            <a:custGeom>
              <a:avLst/>
              <a:gdLst/>
              <a:ahLst/>
              <a:cxnLst/>
              <a:rect l="l" t="t" r="r" b="b"/>
              <a:pathLst>
                <a:path w="2048" h="1883" extrusionOk="0">
                  <a:moveTo>
                    <a:pt x="31" y="0"/>
                  </a:moveTo>
                  <a:cubicBezTo>
                    <a:pt x="0" y="311"/>
                    <a:pt x="0" y="1055"/>
                    <a:pt x="434" y="1489"/>
                  </a:cubicBezTo>
                  <a:cubicBezTo>
                    <a:pt x="766" y="1821"/>
                    <a:pt x="1307" y="1883"/>
                    <a:pt x="1663" y="1883"/>
                  </a:cubicBezTo>
                  <a:cubicBezTo>
                    <a:pt x="1872" y="1883"/>
                    <a:pt x="2016" y="1861"/>
                    <a:pt x="2016" y="1861"/>
                  </a:cubicBezTo>
                  <a:cubicBezTo>
                    <a:pt x="2047" y="1706"/>
                    <a:pt x="2047" y="1551"/>
                    <a:pt x="2047" y="1396"/>
                  </a:cubicBezTo>
                  <a:cubicBezTo>
                    <a:pt x="1644" y="1396"/>
                    <a:pt x="838" y="1396"/>
                    <a:pt x="434" y="993"/>
                  </a:cubicBezTo>
                  <a:cubicBezTo>
                    <a:pt x="186" y="714"/>
                    <a:pt x="31" y="373"/>
                    <a:pt x="3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3"/>
            <p:cNvSpPr/>
            <p:nvPr/>
          </p:nvSpPr>
          <p:spPr>
            <a:xfrm>
              <a:off x="4901956" y="1663068"/>
              <a:ext cx="55956" cy="51488"/>
            </a:xfrm>
            <a:custGeom>
              <a:avLst/>
              <a:gdLst/>
              <a:ahLst/>
              <a:cxnLst/>
              <a:rect l="l" t="t" r="r" b="b"/>
              <a:pathLst>
                <a:path w="2079" h="1913" extrusionOk="0">
                  <a:moveTo>
                    <a:pt x="2017" y="0"/>
                  </a:moveTo>
                  <a:cubicBezTo>
                    <a:pt x="1986" y="373"/>
                    <a:pt x="1862" y="714"/>
                    <a:pt x="1613" y="993"/>
                  </a:cubicBezTo>
                  <a:lnTo>
                    <a:pt x="1613" y="1024"/>
                  </a:lnTo>
                  <a:cubicBezTo>
                    <a:pt x="1308" y="1330"/>
                    <a:pt x="688" y="1405"/>
                    <a:pt x="253" y="1405"/>
                  </a:cubicBezTo>
                  <a:cubicBezTo>
                    <a:pt x="158" y="1405"/>
                    <a:pt x="72" y="1402"/>
                    <a:pt x="0" y="1396"/>
                  </a:cubicBezTo>
                  <a:lnTo>
                    <a:pt x="0" y="1396"/>
                  </a:lnTo>
                  <a:cubicBezTo>
                    <a:pt x="0" y="1551"/>
                    <a:pt x="0" y="1706"/>
                    <a:pt x="31" y="1892"/>
                  </a:cubicBezTo>
                  <a:cubicBezTo>
                    <a:pt x="31" y="1892"/>
                    <a:pt x="166" y="1912"/>
                    <a:pt x="363" y="1912"/>
                  </a:cubicBezTo>
                  <a:cubicBezTo>
                    <a:pt x="717" y="1912"/>
                    <a:pt x="1274" y="1848"/>
                    <a:pt x="1613" y="1489"/>
                  </a:cubicBezTo>
                  <a:cubicBezTo>
                    <a:pt x="1955" y="1086"/>
                    <a:pt x="2079" y="528"/>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3"/>
            <p:cNvSpPr/>
            <p:nvPr/>
          </p:nvSpPr>
          <p:spPr>
            <a:xfrm>
              <a:off x="5068102" y="1651575"/>
              <a:ext cx="11708" cy="287022"/>
            </a:xfrm>
            <a:custGeom>
              <a:avLst/>
              <a:gdLst/>
              <a:ahLst/>
              <a:cxnLst/>
              <a:rect l="l" t="t" r="r" b="b"/>
              <a:pathLst>
                <a:path w="435" h="10664" extrusionOk="0">
                  <a:moveTo>
                    <a:pt x="217" y="1"/>
                  </a:moveTo>
                  <a:cubicBezTo>
                    <a:pt x="109" y="1"/>
                    <a:pt x="0" y="71"/>
                    <a:pt x="0" y="210"/>
                  </a:cubicBezTo>
                  <a:lnTo>
                    <a:pt x="0" y="10446"/>
                  </a:lnTo>
                  <a:cubicBezTo>
                    <a:pt x="0" y="10571"/>
                    <a:pt x="93" y="10664"/>
                    <a:pt x="217" y="10664"/>
                  </a:cubicBezTo>
                  <a:cubicBezTo>
                    <a:pt x="341" y="10664"/>
                    <a:pt x="435" y="10571"/>
                    <a:pt x="435" y="10446"/>
                  </a:cubicBezTo>
                  <a:lnTo>
                    <a:pt x="435" y="210"/>
                  </a:lnTo>
                  <a:cubicBezTo>
                    <a:pt x="435" y="71"/>
                    <a:pt x="326" y="1"/>
                    <a:pt x="2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3"/>
            <p:cNvSpPr/>
            <p:nvPr/>
          </p:nvSpPr>
          <p:spPr>
            <a:xfrm>
              <a:off x="5069771" y="1702714"/>
              <a:ext cx="77677" cy="73613"/>
            </a:xfrm>
            <a:custGeom>
              <a:avLst/>
              <a:gdLst/>
              <a:ahLst/>
              <a:cxnLst/>
              <a:rect l="l" t="t" r="r" b="b"/>
              <a:pathLst>
                <a:path w="2886" h="2735" extrusionOk="0">
                  <a:moveTo>
                    <a:pt x="2652" y="1"/>
                  </a:moveTo>
                  <a:cubicBezTo>
                    <a:pt x="2598" y="1"/>
                    <a:pt x="2544" y="16"/>
                    <a:pt x="2513" y="47"/>
                  </a:cubicBezTo>
                  <a:lnTo>
                    <a:pt x="2544" y="78"/>
                  </a:lnTo>
                  <a:lnTo>
                    <a:pt x="1923" y="699"/>
                  </a:lnTo>
                  <a:cubicBezTo>
                    <a:pt x="1923" y="699"/>
                    <a:pt x="1892" y="699"/>
                    <a:pt x="1892" y="730"/>
                  </a:cubicBezTo>
                  <a:cubicBezTo>
                    <a:pt x="1815" y="719"/>
                    <a:pt x="1736" y="714"/>
                    <a:pt x="1658" y="714"/>
                  </a:cubicBezTo>
                  <a:cubicBezTo>
                    <a:pt x="1265" y="714"/>
                    <a:pt x="869" y="843"/>
                    <a:pt x="559" y="1102"/>
                  </a:cubicBezTo>
                  <a:cubicBezTo>
                    <a:pt x="0" y="1660"/>
                    <a:pt x="155" y="2715"/>
                    <a:pt x="155" y="2715"/>
                  </a:cubicBezTo>
                  <a:cubicBezTo>
                    <a:pt x="155" y="2715"/>
                    <a:pt x="290" y="2735"/>
                    <a:pt x="488" y="2735"/>
                  </a:cubicBezTo>
                  <a:cubicBezTo>
                    <a:pt x="845" y="2735"/>
                    <a:pt x="1409" y="2671"/>
                    <a:pt x="1768" y="2312"/>
                  </a:cubicBezTo>
                  <a:cubicBezTo>
                    <a:pt x="2048" y="1939"/>
                    <a:pt x="2203" y="1443"/>
                    <a:pt x="2141" y="978"/>
                  </a:cubicBezTo>
                  <a:cubicBezTo>
                    <a:pt x="2172" y="978"/>
                    <a:pt x="2172" y="947"/>
                    <a:pt x="2203" y="947"/>
                  </a:cubicBezTo>
                  <a:lnTo>
                    <a:pt x="2792" y="326"/>
                  </a:lnTo>
                  <a:cubicBezTo>
                    <a:pt x="2885" y="264"/>
                    <a:pt x="2885" y="140"/>
                    <a:pt x="2792" y="47"/>
                  </a:cubicBezTo>
                  <a:cubicBezTo>
                    <a:pt x="2761" y="16"/>
                    <a:pt x="2707" y="1"/>
                    <a:pt x="2652"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3"/>
            <p:cNvSpPr/>
            <p:nvPr/>
          </p:nvSpPr>
          <p:spPr>
            <a:xfrm>
              <a:off x="5069771" y="1764511"/>
              <a:ext cx="77677" cy="73882"/>
            </a:xfrm>
            <a:custGeom>
              <a:avLst/>
              <a:gdLst/>
              <a:ahLst/>
              <a:cxnLst/>
              <a:rect l="l" t="t" r="r" b="b"/>
              <a:pathLst>
                <a:path w="2886" h="2745" extrusionOk="0">
                  <a:moveTo>
                    <a:pt x="2668" y="0"/>
                  </a:moveTo>
                  <a:cubicBezTo>
                    <a:pt x="2614" y="0"/>
                    <a:pt x="2559" y="16"/>
                    <a:pt x="2513" y="47"/>
                  </a:cubicBezTo>
                  <a:lnTo>
                    <a:pt x="2544" y="78"/>
                  </a:lnTo>
                  <a:lnTo>
                    <a:pt x="1892" y="729"/>
                  </a:lnTo>
                  <a:cubicBezTo>
                    <a:pt x="1824" y="720"/>
                    <a:pt x="1754" y="715"/>
                    <a:pt x="1685" y="715"/>
                  </a:cubicBezTo>
                  <a:cubicBezTo>
                    <a:pt x="1283" y="715"/>
                    <a:pt x="876" y="863"/>
                    <a:pt x="559" y="1101"/>
                  </a:cubicBezTo>
                  <a:cubicBezTo>
                    <a:pt x="0" y="1660"/>
                    <a:pt x="186" y="2714"/>
                    <a:pt x="186" y="2714"/>
                  </a:cubicBezTo>
                  <a:cubicBezTo>
                    <a:pt x="186" y="2714"/>
                    <a:pt x="355" y="2744"/>
                    <a:pt x="591" y="2744"/>
                  </a:cubicBezTo>
                  <a:cubicBezTo>
                    <a:pt x="946" y="2744"/>
                    <a:pt x="1452" y="2677"/>
                    <a:pt x="1768" y="2342"/>
                  </a:cubicBezTo>
                  <a:cubicBezTo>
                    <a:pt x="2079" y="1939"/>
                    <a:pt x="2203" y="1474"/>
                    <a:pt x="2172" y="1008"/>
                  </a:cubicBezTo>
                  <a:lnTo>
                    <a:pt x="2823" y="357"/>
                  </a:lnTo>
                  <a:cubicBezTo>
                    <a:pt x="2885" y="264"/>
                    <a:pt x="2885" y="140"/>
                    <a:pt x="2823" y="47"/>
                  </a:cubicBezTo>
                  <a:cubicBezTo>
                    <a:pt x="2777" y="16"/>
                    <a:pt x="2722" y="0"/>
                    <a:pt x="2668"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3"/>
            <p:cNvSpPr/>
            <p:nvPr/>
          </p:nvSpPr>
          <p:spPr>
            <a:xfrm>
              <a:off x="5070605" y="1826361"/>
              <a:ext cx="78969" cy="73801"/>
            </a:xfrm>
            <a:custGeom>
              <a:avLst/>
              <a:gdLst/>
              <a:ahLst/>
              <a:cxnLst/>
              <a:rect l="l" t="t" r="r" b="b"/>
              <a:pathLst>
                <a:path w="2934" h="2742" extrusionOk="0">
                  <a:moveTo>
                    <a:pt x="2630" y="1"/>
                  </a:moveTo>
                  <a:cubicBezTo>
                    <a:pt x="2579" y="1"/>
                    <a:pt x="2527" y="23"/>
                    <a:pt x="2482" y="75"/>
                  </a:cubicBezTo>
                  <a:lnTo>
                    <a:pt x="2513" y="75"/>
                  </a:lnTo>
                  <a:lnTo>
                    <a:pt x="1861" y="726"/>
                  </a:lnTo>
                  <a:cubicBezTo>
                    <a:pt x="1815" y="723"/>
                    <a:pt x="1769" y="722"/>
                    <a:pt x="1722" y="722"/>
                  </a:cubicBezTo>
                  <a:cubicBezTo>
                    <a:pt x="1299" y="722"/>
                    <a:pt x="863" y="850"/>
                    <a:pt x="528" y="1130"/>
                  </a:cubicBezTo>
                  <a:cubicBezTo>
                    <a:pt x="0" y="1657"/>
                    <a:pt x="155" y="2712"/>
                    <a:pt x="155" y="2712"/>
                  </a:cubicBezTo>
                  <a:cubicBezTo>
                    <a:pt x="155" y="2712"/>
                    <a:pt x="324" y="2741"/>
                    <a:pt x="560" y="2741"/>
                  </a:cubicBezTo>
                  <a:cubicBezTo>
                    <a:pt x="915" y="2741"/>
                    <a:pt x="1421" y="2674"/>
                    <a:pt x="1737" y="2339"/>
                  </a:cubicBezTo>
                  <a:cubicBezTo>
                    <a:pt x="2048" y="1967"/>
                    <a:pt x="2172" y="1471"/>
                    <a:pt x="2141" y="1006"/>
                  </a:cubicBezTo>
                  <a:lnTo>
                    <a:pt x="2792" y="354"/>
                  </a:lnTo>
                  <a:cubicBezTo>
                    <a:pt x="2933" y="213"/>
                    <a:pt x="2789" y="1"/>
                    <a:pt x="2630"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3"/>
            <p:cNvSpPr/>
            <p:nvPr/>
          </p:nvSpPr>
          <p:spPr>
            <a:xfrm>
              <a:off x="5050553" y="1563079"/>
              <a:ext cx="46778" cy="100016"/>
            </a:xfrm>
            <a:custGeom>
              <a:avLst/>
              <a:gdLst/>
              <a:ahLst/>
              <a:cxnLst/>
              <a:rect l="l" t="t" r="r" b="b"/>
              <a:pathLst>
                <a:path w="1738" h="3716" extrusionOk="0">
                  <a:moveTo>
                    <a:pt x="869" y="1"/>
                  </a:moveTo>
                  <a:cubicBezTo>
                    <a:pt x="761" y="1"/>
                    <a:pt x="652" y="71"/>
                    <a:pt x="652" y="210"/>
                  </a:cubicBezTo>
                  <a:lnTo>
                    <a:pt x="652" y="1110"/>
                  </a:lnTo>
                  <a:cubicBezTo>
                    <a:pt x="280" y="1389"/>
                    <a:pt x="63" y="1854"/>
                    <a:pt x="1" y="2319"/>
                  </a:cubicBezTo>
                  <a:cubicBezTo>
                    <a:pt x="1" y="3095"/>
                    <a:pt x="869" y="3715"/>
                    <a:pt x="869" y="3715"/>
                  </a:cubicBezTo>
                  <a:cubicBezTo>
                    <a:pt x="869" y="3715"/>
                    <a:pt x="1738" y="3095"/>
                    <a:pt x="1738" y="2319"/>
                  </a:cubicBezTo>
                  <a:cubicBezTo>
                    <a:pt x="1676" y="1854"/>
                    <a:pt x="1428" y="1420"/>
                    <a:pt x="1087" y="1110"/>
                  </a:cubicBezTo>
                  <a:lnTo>
                    <a:pt x="1087" y="210"/>
                  </a:lnTo>
                  <a:cubicBezTo>
                    <a:pt x="1087" y="71"/>
                    <a:pt x="978" y="1"/>
                    <a:pt x="869"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3"/>
            <p:cNvSpPr/>
            <p:nvPr/>
          </p:nvSpPr>
          <p:spPr>
            <a:xfrm>
              <a:off x="5000464" y="1641159"/>
              <a:ext cx="76008" cy="73397"/>
            </a:xfrm>
            <a:custGeom>
              <a:avLst/>
              <a:gdLst/>
              <a:ahLst/>
              <a:cxnLst/>
              <a:rect l="l" t="t" r="r" b="b"/>
              <a:pathLst>
                <a:path w="2824" h="2727" extrusionOk="0">
                  <a:moveTo>
                    <a:pt x="218" y="0"/>
                  </a:moveTo>
                  <a:cubicBezTo>
                    <a:pt x="164" y="0"/>
                    <a:pt x="109" y="23"/>
                    <a:pt x="63" y="70"/>
                  </a:cubicBezTo>
                  <a:cubicBezTo>
                    <a:pt x="1" y="132"/>
                    <a:pt x="1" y="256"/>
                    <a:pt x="63" y="349"/>
                  </a:cubicBezTo>
                  <a:lnTo>
                    <a:pt x="683" y="969"/>
                  </a:lnTo>
                  <a:cubicBezTo>
                    <a:pt x="621" y="1435"/>
                    <a:pt x="776" y="1931"/>
                    <a:pt x="1055" y="2303"/>
                  </a:cubicBezTo>
                  <a:cubicBezTo>
                    <a:pt x="1414" y="2662"/>
                    <a:pt x="1978" y="2726"/>
                    <a:pt x="2335" y="2726"/>
                  </a:cubicBezTo>
                  <a:cubicBezTo>
                    <a:pt x="2534" y="2726"/>
                    <a:pt x="2668" y="2706"/>
                    <a:pt x="2668" y="2706"/>
                  </a:cubicBezTo>
                  <a:cubicBezTo>
                    <a:pt x="2668" y="2706"/>
                    <a:pt x="2823" y="1652"/>
                    <a:pt x="2296" y="1093"/>
                  </a:cubicBezTo>
                  <a:cubicBezTo>
                    <a:pt x="1952" y="855"/>
                    <a:pt x="1563" y="708"/>
                    <a:pt x="1168" y="708"/>
                  </a:cubicBezTo>
                  <a:cubicBezTo>
                    <a:pt x="1100" y="708"/>
                    <a:pt x="1031" y="712"/>
                    <a:pt x="962" y="721"/>
                  </a:cubicBezTo>
                  <a:lnTo>
                    <a:pt x="993" y="690"/>
                  </a:lnTo>
                  <a:lnTo>
                    <a:pt x="373" y="70"/>
                  </a:lnTo>
                  <a:cubicBezTo>
                    <a:pt x="326" y="23"/>
                    <a:pt x="272" y="0"/>
                    <a:pt x="218"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3"/>
            <p:cNvSpPr/>
            <p:nvPr/>
          </p:nvSpPr>
          <p:spPr>
            <a:xfrm>
              <a:off x="5069771" y="1641025"/>
              <a:ext cx="79803" cy="73532"/>
            </a:xfrm>
            <a:custGeom>
              <a:avLst/>
              <a:gdLst/>
              <a:ahLst/>
              <a:cxnLst/>
              <a:rect l="l" t="t" r="r" b="b"/>
              <a:pathLst>
                <a:path w="2965" h="2732" extrusionOk="0">
                  <a:moveTo>
                    <a:pt x="2687" y="1"/>
                  </a:moveTo>
                  <a:cubicBezTo>
                    <a:pt x="2639" y="1"/>
                    <a:pt x="2589" y="22"/>
                    <a:pt x="2544" y="75"/>
                  </a:cubicBezTo>
                  <a:lnTo>
                    <a:pt x="1892" y="695"/>
                  </a:lnTo>
                  <a:cubicBezTo>
                    <a:pt x="1846" y="692"/>
                    <a:pt x="1800" y="691"/>
                    <a:pt x="1753" y="691"/>
                  </a:cubicBezTo>
                  <a:cubicBezTo>
                    <a:pt x="1330" y="691"/>
                    <a:pt x="894" y="819"/>
                    <a:pt x="559" y="1098"/>
                  </a:cubicBezTo>
                  <a:cubicBezTo>
                    <a:pt x="0" y="1657"/>
                    <a:pt x="155" y="2711"/>
                    <a:pt x="155" y="2711"/>
                  </a:cubicBezTo>
                  <a:cubicBezTo>
                    <a:pt x="155" y="2711"/>
                    <a:pt x="290" y="2731"/>
                    <a:pt x="488" y="2731"/>
                  </a:cubicBezTo>
                  <a:cubicBezTo>
                    <a:pt x="845" y="2731"/>
                    <a:pt x="1409" y="2667"/>
                    <a:pt x="1768" y="2308"/>
                  </a:cubicBezTo>
                  <a:cubicBezTo>
                    <a:pt x="2048" y="1936"/>
                    <a:pt x="2203" y="1471"/>
                    <a:pt x="2141" y="1005"/>
                  </a:cubicBezTo>
                  <a:lnTo>
                    <a:pt x="2823" y="354"/>
                  </a:lnTo>
                  <a:cubicBezTo>
                    <a:pt x="2964" y="213"/>
                    <a:pt x="2838" y="1"/>
                    <a:pt x="2687"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3"/>
            <p:cNvSpPr/>
            <p:nvPr/>
          </p:nvSpPr>
          <p:spPr>
            <a:xfrm>
              <a:off x="4999630" y="1702929"/>
              <a:ext cx="77677" cy="74232"/>
            </a:xfrm>
            <a:custGeom>
              <a:avLst/>
              <a:gdLst/>
              <a:ahLst/>
              <a:cxnLst/>
              <a:rect l="l" t="t" r="r" b="b"/>
              <a:pathLst>
                <a:path w="2886" h="2758" extrusionOk="0">
                  <a:moveTo>
                    <a:pt x="245" y="0"/>
                  </a:moveTo>
                  <a:cubicBezTo>
                    <a:pt x="195" y="0"/>
                    <a:pt x="140" y="24"/>
                    <a:pt x="94" y="70"/>
                  </a:cubicBezTo>
                  <a:cubicBezTo>
                    <a:pt x="1" y="132"/>
                    <a:pt x="1" y="287"/>
                    <a:pt x="94" y="349"/>
                  </a:cubicBezTo>
                  <a:lnTo>
                    <a:pt x="745" y="1001"/>
                  </a:lnTo>
                  <a:cubicBezTo>
                    <a:pt x="683" y="1466"/>
                    <a:pt x="807" y="1962"/>
                    <a:pt x="1117" y="2335"/>
                  </a:cubicBezTo>
                  <a:cubicBezTo>
                    <a:pt x="1476" y="2694"/>
                    <a:pt x="2040" y="2758"/>
                    <a:pt x="2397" y="2758"/>
                  </a:cubicBezTo>
                  <a:cubicBezTo>
                    <a:pt x="2596" y="2758"/>
                    <a:pt x="2730" y="2738"/>
                    <a:pt x="2730" y="2738"/>
                  </a:cubicBezTo>
                  <a:cubicBezTo>
                    <a:pt x="2730" y="2738"/>
                    <a:pt x="2885" y="1683"/>
                    <a:pt x="2327" y="1125"/>
                  </a:cubicBezTo>
                  <a:cubicBezTo>
                    <a:pt x="2010" y="887"/>
                    <a:pt x="1625" y="739"/>
                    <a:pt x="1211" y="739"/>
                  </a:cubicBezTo>
                  <a:cubicBezTo>
                    <a:pt x="1139" y="739"/>
                    <a:pt x="1066" y="744"/>
                    <a:pt x="993" y="753"/>
                  </a:cubicBezTo>
                  <a:lnTo>
                    <a:pt x="1024" y="722"/>
                  </a:lnTo>
                  <a:lnTo>
                    <a:pt x="373" y="70"/>
                  </a:lnTo>
                  <a:cubicBezTo>
                    <a:pt x="342" y="24"/>
                    <a:pt x="295" y="0"/>
                    <a:pt x="245"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3"/>
            <p:cNvSpPr/>
            <p:nvPr/>
          </p:nvSpPr>
          <p:spPr>
            <a:xfrm>
              <a:off x="4998284" y="1764941"/>
              <a:ext cx="79022" cy="74016"/>
            </a:xfrm>
            <a:custGeom>
              <a:avLst/>
              <a:gdLst/>
              <a:ahLst/>
              <a:cxnLst/>
              <a:rect l="l" t="t" r="r" b="b"/>
              <a:pathLst>
                <a:path w="2936" h="2750" extrusionOk="0">
                  <a:moveTo>
                    <a:pt x="285" y="0"/>
                  </a:moveTo>
                  <a:cubicBezTo>
                    <a:pt x="132" y="0"/>
                    <a:pt x="1" y="198"/>
                    <a:pt x="144" y="341"/>
                  </a:cubicBezTo>
                  <a:lnTo>
                    <a:pt x="795" y="992"/>
                  </a:lnTo>
                  <a:cubicBezTo>
                    <a:pt x="733" y="1458"/>
                    <a:pt x="857" y="1954"/>
                    <a:pt x="1167" y="2326"/>
                  </a:cubicBezTo>
                  <a:cubicBezTo>
                    <a:pt x="1526" y="2685"/>
                    <a:pt x="2090" y="2749"/>
                    <a:pt x="2447" y="2749"/>
                  </a:cubicBezTo>
                  <a:cubicBezTo>
                    <a:pt x="2646" y="2749"/>
                    <a:pt x="2780" y="2729"/>
                    <a:pt x="2780" y="2729"/>
                  </a:cubicBezTo>
                  <a:cubicBezTo>
                    <a:pt x="2780" y="2729"/>
                    <a:pt x="2935" y="1675"/>
                    <a:pt x="2377" y="1116"/>
                  </a:cubicBezTo>
                  <a:cubicBezTo>
                    <a:pt x="2060" y="878"/>
                    <a:pt x="1675" y="731"/>
                    <a:pt x="1261" y="731"/>
                  </a:cubicBezTo>
                  <a:cubicBezTo>
                    <a:pt x="1189" y="731"/>
                    <a:pt x="1116" y="735"/>
                    <a:pt x="1043" y="744"/>
                  </a:cubicBezTo>
                  <a:lnTo>
                    <a:pt x="1074" y="713"/>
                  </a:lnTo>
                  <a:lnTo>
                    <a:pt x="423" y="62"/>
                  </a:lnTo>
                  <a:cubicBezTo>
                    <a:pt x="380" y="18"/>
                    <a:pt x="331" y="0"/>
                    <a:pt x="285"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3"/>
            <p:cNvSpPr/>
            <p:nvPr/>
          </p:nvSpPr>
          <p:spPr>
            <a:xfrm>
              <a:off x="4999630" y="1827115"/>
              <a:ext cx="77677" cy="73639"/>
            </a:xfrm>
            <a:custGeom>
              <a:avLst/>
              <a:gdLst/>
              <a:ahLst/>
              <a:cxnLst/>
              <a:rect l="l" t="t" r="r" b="b"/>
              <a:pathLst>
                <a:path w="2886" h="2736" extrusionOk="0">
                  <a:moveTo>
                    <a:pt x="245" y="1"/>
                  </a:moveTo>
                  <a:cubicBezTo>
                    <a:pt x="195" y="1"/>
                    <a:pt x="140" y="16"/>
                    <a:pt x="94" y="47"/>
                  </a:cubicBezTo>
                  <a:cubicBezTo>
                    <a:pt x="1" y="140"/>
                    <a:pt x="1" y="264"/>
                    <a:pt x="94" y="357"/>
                  </a:cubicBezTo>
                  <a:lnTo>
                    <a:pt x="745" y="978"/>
                  </a:lnTo>
                  <a:cubicBezTo>
                    <a:pt x="683" y="1474"/>
                    <a:pt x="807" y="1939"/>
                    <a:pt x="1117" y="2342"/>
                  </a:cubicBezTo>
                  <a:cubicBezTo>
                    <a:pt x="1469" y="2675"/>
                    <a:pt x="2017" y="2736"/>
                    <a:pt x="2375" y="2736"/>
                  </a:cubicBezTo>
                  <a:cubicBezTo>
                    <a:pt x="2586" y="2736"/>
                    <a:pt x="2730" y="2715"/>
                    <a:pt x="2730" y="2715"/>
                  </a:cubicBezTo>
                  <a:cubicBezTo>
                    <a:pt x="2730" y="2715"/>
                    <a:pt x="2885" y="1660"/>
                    <a:pt x="2327" y="1102"/>
                  </a:cubicBezTo>
                  <a:cubicBezTo>
                    <a:pt x="2010" y="864"/>
                    <a:pt x="1625" y="716"/>
                    <a:pt x="1230" y="716"/>
                  </a:cubicBezTo>
                  <a:cubicBezTo>
                    <a:pt x="1162" y="716"/>
                    <a:pt x="1093" y="720"/>
                    <a:pt x="1024" y="729"/>
                  </a:cubicBezTo>
                  <a:lnTo>
                    <a:pt x="1024" y="698"/>
                  </a:lnTo>
                  <a:lnTo>
                    <a:pt x="373" y="47"/>
                  </a:lnTo>
                  <a:cubicBezTo>
                    <a:pt x="342" y="16"/>
                    <a:pt x="295" y="1"/>
                    <a:pt x="245"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3"/>
            <p:cNvSpPr/>
            <p:nvPr/>
          </p:nvSpPr>
          <p:spPr>
            <a:xfrm>
              <a:off x="5050553" y="1618820"/>
              <a:ext cx="46778" cy="44275"/>
            </a:xfrm>
            <a:custGeom>
              <a:avLst/>
              <a:gdLst/>
              <a:ahLst/>
              <a:cxnLst/>
              <a:rect l="l" t="t" r="r" b="b"/>
              <a:pathLst>
                <a:path w="1738" h="1645" extrusionOk="0">
                  <a:moveTo>
                    <a:pt x="32" y="0"/>
                  </a:moveTo>
                  <a:cubicBezTo>
                    <a:pt x="1" y="93"/>
                    <a:pt x="1" y="155"/>
                    <a:pt x="1" y="248"/>
                  </a:cubicBezTo>
                  <a:cubicBezTo>
                    <a:pt x="1" y="1024"/>
                    <a:pt x="869" y="1644"/>
                    <a:pt x="869" y="1644"/>
                  </a:cubicBezTo>
                  <a:cubicBezTo>
                    <a:pt x="869" y="1644"/>
                    <a:pt x="1738" y="1024"/>
                    <a:pt x="1738" y="248"/>
                  </a:cubicBezTo>
                  <a:cubicBezTo>
                    <a:pt x="1738" y="155"/>
                    <a:pt x="1707" y="93"/>
                    <a:pt x="1707" y="0"/>
                  </a:cubicBezTo>
                  <a:cubicBezTo>
                    <a:pt x="1552" y="435"/>
                    <a:pt x="1304" y="807"/>
                    <a:pt x="962" y="1086"/>
                  </a:cubicBezTo>
                  <a:cubicBezTo>
                    <a:pt x="931" y="1101"/>
                    <a:pt x="900" y="1109"/>
                    <a:pt x="869" y="1109"/>
                  </a:cubicBezTo>
                  <a:cubicBezTo>
                    <a:pt x="838" y="1109"/>
                    <a:pt x="807" y="1101"/>
                    <a:pt x="776" y="1086"/>
                  </a:cubicBezTo>
                  <a:cubicBezTo>
                    <a:pt x="435" y="807"/>
                    <a:pt x="156" y="435"/>
                    <a:pt x="32"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3"/>
            <p:cNvSpPr/>
            <p:nvPr/>
          </p:nvSpPr>
          <p:spPr>
            <a:xfrm>
              <a:off x="5017179" y="1850073"/>
              <a:ext cx="56791" cy="50681"/>
            </a:xfrm>
            <a:custGeom>
              <a:avLst/>
              <a:gdLst/>
              <a:ahLst/>
              <a:cxnLst/>
              <a:rect l="l" t="t" r="r" b="b"/>
              <a:pathLst>
                <a:path w="2110" h="1883" extrusionOk="0">
                  <a:moveTo>
                    <a:pt x="93" y="1"/>
                  </a:moveTo>
                  <a:cubicBezTo>
                    <a:pt x="0" y="528"/>
                    <a:pt x="155" y="1055"/>
                    <a:pt x="465" y="1489"/>
                  </a:cubicBezTo>
                  <a:cubicBezTo>
                    <a:pt x="817" y="1822"/>
                    <a:pt x="1365" y="1883"/>
                    <a:pt x="1723" y="1883"/>
                  </a:cubicBezTo>
                  <a:cubicBezTo>
                    <a:pt x="1934" y="1883"/>
                    <a:pt x="2078" y="1862"/>
                    <a:pt x="2078" y="1862"/>
                  </a:cubicBezTo>
                  <a:cubicBezTo>
                    <a:pt x="2109" y="1707"/>
                    <a:pt x="2109" y="1552"/>
                    <a:pt x="2109" y="1396"/>
                  </a:cubicBezTo>
                  <a:cubicBezTo>
                    <a:pt x="1706" y="1396"/>
                    <a:pt x="900" y="1396"/>
                    <a:pt x="465" y="993"/>
                  </a:cubicBezTo>
                  <a:cubicBezTo>
                    <a:pt x="248" y="714"/>
                    <a:pt x="93" y="373"/>
                    <a:pt x="93"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3"/>
            <p:cNvSpPr/>
            <p:nvPr/>
          </p:nvSpPr>
          <p:spPr>
            <a:xfrm>
              <a:off x="5073942" y="1850073"/>
              <a:ext cx="55122" cy="50654"/>
            </a:xfrm>
            <a:custGeom>
              <a:avLst/>
              <a:gdLst/>
              <a:ahLst/>
              <a:cxnLst/>
              <a:rect l="l" t="t" r="r" b="b"/>
              <a:pathLst>
                <a:path w="2048" h="1882" extrusionOk="0">
                  <a:moveTo>
                    <a:pt x="2017" y="1"/>
                  </a:moveTo>
                  <a:cubicBezTo>
                    <a:pt x="1986" y="342"/>
                    <a:pt x="1862" y="683"/>
                    <a:pt x="1613" y="962"/>
                  </a:cubicBezTo>
                  <a:lnTo>
                    <a:pt x="1613" y="993"/>
                  </a:lnTo>
                  <a:cubicBezTo>
                    <a:pt x="1322" y="1309"/>
                    <a:pt x="745" y="1377"/>
                    <a:pt x="315" y="1377"/>
                  </a:cubicBezTo>
                  <a:cubicBezTo>
                    <a:pt x="196" y="1377"/>
                    <a:pt x="88" y="1372"/>
                    <a:pt x="0" y="1365"/>
                  </a:cubicBezTo>
                  <a:lnTo>
                    <a:pt x="0" y="1365"/>
                  </a:lnTo>
                  <a:cubicBezTo>
                    <a:pt x="0" y="1521"/>
                    <a:pt x="0" y="1676"/>
                    <a:pt x="31" y="1862"/>
                  </a:cubicBezTo>
                  <a:cubicBezTo>
                    <a:pt x="31" y="1862"/>
                    <a:pt x="166" y="1881"/>
                    <a:pt x="363" y="1881"/>
                  </a:cubicBezTo>
                  <a:cubicBezTo>
                    <a:pt x="717" y="1881"/>
                    <a:pt x="1274" y="1817"/>
                    <a:pt x="1613" y="1458"/>
                  </a:cubicBezTo>
                  <a:cubicBezTo>
                    <a:pt x="2048" y="1024"/>
                    <a:pt x="2048" y="311"/>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3"/>
            <p:cNvSpPr/>
            <p:nvPr/>
          </p:nvSpPr>
          <p:spPr>
            <a:xfrm>
              <a:off x="5017179" y="1788304"/>
              <a:ext cx="56791" cy="50654"/>
            </a:xfrm>
            <a:custGeom>
              <a:avLst/>
              <a:gdLst/>
              <a:ahLst/>
              <a:cxnLst/>
              <a:rect l="l" t="t" r="r" b="b"/>
              <a:pathLst>
                <a:path w="2110" h="1882" extrusionOk="0">
                  <a:moveTo>
                    <a:pt x="93" y="0"/>
                  </a:moveTo>
                  <a:cubicBezTo>
                    <a:pt x="0" y="527"/>
                    <a:pt x="155" y="1055"/>
                    <a:pt x="465" y="1458"/>
                  </a:cubicBezTo>
                  <a:cubicBezTo>
                    <a:pt x="824" y="1817"/>
                    <a:pt x="1388" y="1881"/>
                    <a:pt x="1745" y="1881"/>
                  </a:cubicBezTo>
                  <a:cubicBezTo>
                    <a:pt x="1944" y="1881"/>
                    <a:pt x="2078" y="1861"/>
                    <a:pt x="2078" y="1861"/>
                  </a:cubicBezTo>
                  <a:cubicBezTo>
                    <a:pt x="2109" y="1706"/>
                    <a:pt x="2109" y="1551"/>
                    <a:pt x="2109" y="1396"/>
                  </a:cubicBezTo>
                  <a:cubicBezTo>
                    <a:pt x="1706" y="1396"/>
                    <a:pt x="900" y="1396"/>
                    <a:pt x="465" y="993"/>
                  </a:cubicBezTo>
                  <a:lnTo>
                    <a:pt x="465" y="962"/>
                  </a:lnTo>
                  <a:cubicBezTo>
                    <a:pt x="248" y="714"/>
                    <a:pt x="93" y="341"/>
                    <a:pt x="93"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3"/>
            <p:cNvSpPr/>
            <p:nvPr/>
          </p:nvSpPr>
          <p:spPr>
            <a:xfrm>
              <a:off x="5073942" y="1787469"/>
              <a:ext cx="55122" cy="50923"/>
            </a:xfrm>
            <a:custGeom>
              <a:avLst/>
              <a:gdLst/>
              <a:ahLst/>
              <a:cxnLst/>
              <a:rect l="l" t="t" r="r" b="b"/>
              <a:pathLst>
                <a:path w="2048" h="1892" extrusionOk="0">
                  <a:moveTo>
                    <a:pt x="2017" y="0"/>
                  </a:moveTo>
                  <a:cubicBezTo>
                    <a:pt x="1986" y="372"/>
                    <a:pt x="1862" y="714"/>
                    <a:pt x="1613" y="993"/>
                  </a:cubicBezTo>
                  <a:cubicBezTo>
                    <a:pt x="1306" y="1326"/>
                    <a:pt x="681" y="1405"/>
                    <a:pt x="246" y="1405"/>
                  </a:cubicBezTo>
                  <a:cubicBezTo>
                    <a:pt x="154" y="1405"/>
                    <a:pt x="71" y="1401"/>
                    <a:pt x="0" y="1396"/>
                  </a:cubicBezTo>
                  <a:lnTo>
                    <a:pt x="0" y="1396"/>
                  </a:lnTo>
                  <a:cubicBezTo>
                    <a:pt x="0" y="1551"/>
                    <a:pt x="0" y="1706"/>
                    <a:pt x="31" y="1861"/>
                  </a:cubicBezTo>
                  <a:cubicBezTo>
                    <a:pt x="31" y="1861"/>
                    <a:pt x="200" y="1891"/>
                    <a:pt x="436" y="1891"/>
                  </a:cubicBezTo>
                  <a:cubicBezTo>
                    <a:pt x="791" y="1891"/>
                    <a:pt x="1297" y="1824"/>
                    <a:pt x="1613" y="1489"/>
                  </a:cubicBezTo>
                  <a:cubicBezTo>
                    <a:pt x="2048" y="1055"/>
                    <a:pt x="2048" y="310"/>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3"/>
            <p:cNvSpPr/>
            <p:nvPr/>
          </p:nvSpPr>
          <p:spPr>
            <a:xfrm>
              <a:off x="5017179" y="1725672"/>
              <a:ext cx="56791" cy="50923"/>
            </a:xfrm>
            <a:custGeom>
              <a:avLst/>
              <a:gdLst/>
              <a:ahLst/>
              <a:cxnLst/>
              <a:rect l="l" t="t" r="r" b="b"/>
              <a:pathLst>
                <a:path w="2110" h="1892" extrusionOk="0">
                  <a:moveTo>
                    <a:pt x="93" y="1"/>
                  </a:moveTo>
                  <a:cubicBezTo>
                    <a:pt x="0" y="528"/>
                    <a:pt x="155" y="1055"/>
                    <a:pt x="465" y="1490"/>
                  </a:cubicBezTo>
                  <a:cubicBezTo>
                    <a:pt x="800" y="1825"/>
                    <a:pt x="1314" y="1892"/>
                    <a:pt x="1671" y="1892"/>
                  </a:cubicBezTo>
                  <a:cubicBezTo>
                    <a:pt x="1910" y="1892"/>
                    <a:pt x="2078" y="1862"/>
                    <a:pt x="2078" y="1862"/>
                  </a:cubicBezTo>
                  <a:cubicBezTo>
                    <a:pt x="2109" y="1707"/>
                    <a:pt x="2109" y="1552"/>
                    <a:pt x="2109" y="1397"/>
                  </a:cubicBezTo>
                  <a:lnTo>
                    <a:pt x="2109" y="1397"/>
                  </a:lnTo>
                  <a:cubicBezTo>
                    <a:pt x="2037" y="1402"/>
                    <a:pt x="1953" y="1406"/>
                    <a:pt x="1859" y="1406"/>
                  </a:cubicBezTo>
                  <a:cubicBezTo>
                    <a:pt x="1430" y="1406"/>
                    <a:pt x="822" y="1330"/>
                    <a:pt x="465" y="1024"/>
                  </a:cubicBezTo>
                  <a:lnTo>
                    <a:pt x="465" y="993"/>
                  </a:lnTo>
                  <a:cubicBezTo>
                    <a:pt x="248" y="714"/>
                    <a:pt x="93" y="373"/>
                    <a:pt x="93"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3"/>
            <p:cNvSpPr/>
            <p:nvPr/>
          </p:nvSpPr>
          <p:spPr>
            <a:xfrm>
              <a:off x="5073942" y="1725672"/>
              <a:ext cx="55122" cy="50654"/>
            </a:xfrm>
            <a:custGeom>
              <a:avLst/>
              <a:gdLst/>
              <a:ahLst/>
              <a:cxnLst/>
              <a:rect l="l" t="t" r="r" b="b"/>
              <a:pathLst>
                <a:path w="2048" h="1882" extrusionOk="0">
                  <a:moveTo>
                    <a:pt x="2017" y="1"/>
                  </a:moveTo>
                  <a:cubicBezTo>
                    <a:pt x="1986" y="342"/>
                    <a:pt x="1862" y="714"/>
                    <a:pt x="1613" y="962"/>
                  </a:cubicBezTo>
                  <a:lnTo>
                    <a:pt x="1613" y="993"/>
                  </a:lnTo>
                  <a:cubicBezTo>
                    <a:pt x="1306" y="1326"/>
                    <a:pt x="681" y="1406"/>
                    <a:pt x="246" y="1406"/>
                  </a:cubicBezTo>
                  <a:cubicBezTo>
                    <a:pt x="154" y="1406"/>
                    <a:pt x="71" y="1402"/>
                    <a:pt x="0" y="1397"/>
                  </a:cubicBezTo>
                  <a:lnTo>
                    <a:pt x="0" y="1397"/>
                  </a:lnTo>
                  <a:cubicBezTo>
                    <a:pt x="0" y="1552"/>
                    <a:pt x="0" y="1707"/>
                    <a:pt x="31" y="1862"/>
                  </a:cubicBezTo>
                  <a:cubicBezTo>
                    <a:pt x="31" y="1862"/>
                    <a:pt x="166" y="1882"/>
                    <a:pt x="363" y="1882"/>
                  </a:cubicBezTo>
                  <a:cubicBezTo>
                    <a:pt x="717" y="1882"/>
                    <a:pt x="1274" y="1818"/>
                    <a:pt x="1613" y="1459"/>
                  </a:cubicBezTo>
                  <a:cubicBezTo>
                    <a:pt x="2048" y="1024"/>
                    <a:pt x="2048" y="311"/>
                    <a:pt x="2017"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3"/>
            <p:cNvSpPr/>
            <p:nvPr/>
          </p:nvSpPr>
          <p:spPr>
            <a:xfrm>
              <a:off x="5017179" y="1663902"/>
              <a:ext cx="56791" cy="50681"/>
            </a:xfrm>
            <a:custGeom>
              <a:avLst/>
              <a:gdLst/>
              <a:ahLst/>
              <a:cxnLst/>
              <a:rect l="l" t="t" r="r" b="b"/>
              <a:pathLst>
                <a:path w="2110" h="1883" extrusionOk="0">
                  <a:moveTo>
                    <a:pt x="93" y="0"/>
                  </a:moveTo>
                  <a:cubicBezTo>
                    <a:pt x="0" y="528"/>
                    <a:pt x="155" y="1055"/>
                    <a:pt x="465" y="1489"/>
                  </a:cubicBezTo>
                  <a:cubicBezTo>
                    <a:pt x="817" y="1821"/>
                    <a:pt x="1365" y="1883"/>
                    <a:pt x="1723" y="1883"/>
                  </a:cubicBezTo>
                  <a:cubicBezTo>
                    <a:pt x="1934" y="1883"/>
                    <a:pt x="2078" y="1861"/>
                    <a:pt x="2078" y="1861"/>
                  </a:cubicBezTo>
                  <a:cubicBezTo>
                    <a:pt x="2109" y="1706"/>
                    <a:pt x="2109" y="1551"/>
                    <a:pt x="2109" y="1396"/>
                  </a:cubicBezTo>
                  <a:cubicBezTo>
                    <a:pt x="1706" y="1396"/>
                    <a:pt x="900" y="1396"/>
                    <a:pt x="465" y="993"/>
                  </a:cubicBezTo>
                  <a:cubicBezTo>
                    <a:pt x="248" y="714"/>
                    <a:pt x="93" y="373"/>
                    <a:pt x="93"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3"/>
            <p:cNvSpPr/>
            <p:nvPr/>
          </p:nvSpPr>
          <p:spPr>
            <a:xfrm>
              <a:off x="5073942" y="1663068"/>
              <a:ext cx="55122" cy="51488"/>
            </a:xfrm>
            <a:custGeom>
              <a:avLst/>
              <a:gdLst/>
              <a:ahLst/>
              <a:cxnLst/>
              <a:rect l="l" t="t" r="r" b="b"/>
              <a:pathLst>
                <a:path w="2048" h="1913" extrusionOk="0">
                  <a:moveTo>
                    <a:pt x="2017" y="0"/>
                  </a:moveTo>
                  <a:cubicBezTo>
                    <a:pt x="1986" y="373"/>
                    <a:pt x="1862" y="714"/>
                    <a:pt x="1613" y="993"/>
                  </a:cubicBezTo>
                  <a:lnTo>
                    <a:pt x="1613" y="1024"/>
                  </a:lnTo>
                  <a:cubicBezTo>
                    <a:pt x="1308" y="1330"/>
                    <a:pt x="688" y="1405"/>
                    <a:pt x="253" y="1405"/>
                  </a:cubicBezTo>
                  <a:cubicBezTo>
                    <a:pt x="158" y="1405"/>
                    <a:pt x="72" y="1402"/>
                    <a:pt x="0" y="1396"/>
                  </a:cubicBezTo>
                  <a:lnTo>
                    <a:pt x="0" y="1396"/>
                  </a:lnTo>
                  <a:cubicBezTo>
                    <a:pt x="0" y="1551"/>
                    <a:pt x="0" y="1706"/>
                    <a:pt x="31" y="1892"/>
                  </a:cubicBezTo>
                  <a:cubicBezTo>
                    <a:pt x="31" y="1892"/>
                    <a:pt x="166" y="1912"/>
                    <a:pt x="363" y="1912"/>
                  </a:cubicBezTo>
                  <a:cubicBezTo>
                    <a:pt x="717" y="1912"/>
                    <a:pt x="1274" y="1848"/>
                    <a:pt x="1613" y="1489"/>
                  </a:cubicBezTo>
                  <a:cubicBezTo>
                    <a:pt x="2048" y="1055"/>
                    <a:pt x="2048" y="342"/>
                    <a:pt x="2017"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73"/>
          <p:cNvGrpSpPr/>
          <p:nvPr/>
        </p:nvGrpSpPr>
        <p:grpSpPr>
          <a:xfrm>
            <a:off x="4025334" y="2539006"/>
            <a:ext cx="319777" cy="375733"/>
            <a:chOff x="4025334" y="2773446"/>
            <a:chExt cx="319777" cy="375733"/>
          </a:xfrm>
        </p:grpSpPr>
        <p:sp>
          <p:nvSpPr>
            <p:cNvPr id="1769" name="Google Shape;1769;p73"/>
            <p:cNvSpPr/>
            <p:nvPr/>
          </p:nvSpPr>
          <p:spPr>
            <a:xfrm>
              <a:off x="4025334" y="3021414"/>
              <a:ext cx="319777" cy="127766"/>
            </a:xfrm>
            <a:custGeom>
              <a:avLst/>
              <a:gdLst/>
              <a:ahLst/>
              <a:cxnLst/>
              <a:rect l="l" t="t" r="r" b="b"/>
              <a:pathLst>
                <a:path w="11881" h="4747" extrusionOk="0">
                  <a:moveTo>
                    <a:pt x="9802" y="0"/>
                  </a:moveTo>
                  <a:cubicBezTo>
                    <a:pt x="9399" y="869"/>
                    <a:pt x="8686" y="1613"/>
                    <a:pt x="7786" y="2017"/>
                  </a:cubicBezTo>
                  <a:cubicBezTo>
                    <a:pt x="7166" y="2296"/>
                    <a:pt x="6514" y="2420"/>
                    <a:pt x="5863" y="2420"/>
                  </a:cubicBezTo>
                  <a:cubicBezTo>
                    <a:pt x="5810" y="2422"/>
                    <a:pt x="5758" y="2423"/>
                    <a:pt x="5705" y="2423"/>
                  </a:cubicBezTo>
                  <a:cubicBezTo>
                    <a:pt x="4091" y="2423"/>
                    <a:pt x="2614" y="1504"/>
                    <a:pt x="1923" y="31"/>
                  </a:cubicBezTo>
                  <a:cubicBezTo>
                    <a:pt x="1210" y="311"/>
                    <a:pt x="31" y="993"/>
                    <a:pt x="0" y="1706"/>
                  </a:cubicBezTo>
                  <a:cubicBezTo>
                    <a:pt x="0" y="1857"/>
                    <a:pt x="97" y="1906"/>
                    <a:pt x="242" y="1906"/>
                  </a:cubicBezTo>
                  <a:cubicBezTo>
                    <a:pt x="517" y="1906"/>
                    <a:pt x="966" y="1731"/>
                    <a:pt x="1267" y="1731"/>
                  </a:cubicBezTo>
                  <a:cubicBezTo>
                    <a:pt x="1399" y="1731"/>
                    <a:pt x="1503" y="1765"/>
                    <a:pt x="1551" y="1861"/>
                  </a:cubicBezTo>
                  <a:cubicBezTo>
                    <a:pt x="1799" y="2296"/>
                    <a:pt x="527" y="3195"/>
                    <a:pt x="869" y="3568"/>
                  </a:cubicBezTo>
                  <a:cubicBezTo>
                    <a:pt x="919" y="3618"/>
                    <a:pt x="988" y="3639"/>
                    <a:pt x="1070" y="3639"/>
                  </a:cubicBezTo>
                  <a:cubicBezTo>
                    <a:pt x="1547" y="3639"/>
                    <a:pt x="2475" y="2921"/>
                    <a:pt x="2848" y="2921"/>
                  </a:cubicBezTo>
                  <a:cubicBezTo>
                    <a:pt x="2888" y="2921"/>
                    <a:pt x="2921" y="2929"/>
                    <a:pt x="2947" y="2947"/>
                  </a:cubicBezTo>
                  <a:cubicBezTo>
                    <a:pt x="3226" y="3133"/>
                    <a:pt x="2947" y="4498"/>
                    <a:pt x="3412" y="4529"/>
                  </a:cubicBezTo>
                  <a:cubicBezTo>
                    <a:pt x="3424" y="4531"/>
                    <a:pt x="3435" y="4531"/>
                    <a:pt x="3447" y="4531"/>
                  </a:cubicBezTo>
                  <a:cubicBezTo>
                    <a:pt x="3895" y="4531"/>
                    <a:pt x="4448" y="3410"/>
                    <a:pt x="4811" y="3410"/>
                  </a:cubicBezTo>
                  <a:cubicBezTo>
                    <a:pt x="4821" y="3410"/>
                    <a:pt x="4830" y="3411"/>
                    <a:pt x="4839" y="3412"/>
                  </a:cubicBezTo>
                  <a:cubicBezTo>
                    <a:pt x="5180" y="3443"/>
                    <a:pt x="5428" y="4746"/>
                    <a:pt x="5956" y="4746"/>
                  </a:cubicBezTo>
                  <a:cubicBezTo>
                    <a:pt x="6452" y="4746"/>
                    <a:pt x="6669" y="3443"/>
                    <a:pt x="7041" y="3412"/>
                  </a:cubicBezTo>
                  <a:cubicBezTo>
                    <a:pt x="7050" y="3411"/>
                    <a:pt x="7059" y="3410"/>
                    <a:pt x="7068" y="3410"/>
                  </a:cubicBezTo>
                  <a:cubicBezTo>
                    <a:pt x="7428" y="3410"/>
                    <a:pt x="7973" y="4534"/>
                    <a:pt x="8419" y="4534"/>
                  </a:cubicBezTo>
                  <a:cubicBezTo>
                    <a:pt x="8435" y="4534"/>
                    <a:pt x="8452" y="4532"/>
                    <a:pt x="8468" y="4529"/>
                  </a:cubicBezTo>
                  <a:cubicBezTo>
                    <a:pt x="8934" y="4467"/>
                    <a:pt x="8686" y="3102"/>
                    <a:pt x="8934" y="2947"/>
                  </a:cubicBezTo>
                  <a:cubicBezTo>
                    <a:pt x="8954" y="2933"/>
                    <a:pt x="8981" y="2927"/>
                    <a:pt x="9014" y="2927"/>
                  </a:cubicBezTo>
                  <a:cubicBezTo>
                    <a:pt x="9358" y="2927"/>
                    <a:pt x="10314" y="3641"/>
                    <a:pt x="10804" y="3641"/>
                  </a:cubicBezTo>
                  <a:cubicBezTo>
                    <a:pt x="10889" y="3641"/>
                    <a:pt x="10961" y="3619"/>
                    <a:pt x="11012" y="3568"/>
                  </a:cubicBezTo>
                  <a:cubicBezTo>
                    <a:pt x="11353" y="3195"/>
                    <a:pt x="10081" y="2296"/>
                    <a:pt x="10330" y="1861"/>
                  </a:cubicBezTo>
                  <a:cubicBezTo>
                    <a:pt x="10378" y="1765"/>
                    <a:pt x="10482" y="1731"/>
                    <a:pt x="10614" y="1731"/>
                  </a:cubicBezTo>
                  <a:cubicBezTo>
                    <a:pt x="10915" y="1731"/>
                    <a:pt x="11364" y="1906"/>
                    <a:pt x="11638" y="1906"/>
                  </a:cubicBezTo>
                  <a:cubicBezTo>
                    <a:pt x="11784" y="1906"/>
                    <a:pt x="11881" y="1857"/>
                    <a:pt x="11881" y="1706"/>
                  </a:cubicBezTo>
                  <a:cubicBezTo>
                    <a:pt x="11849" y="931"/>
                    <a:pt x="10392" y="186"/>
                    <a:pt x="9802"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3"/>
            <p:cNvSpPr/>
            <p:nvPr/>
          </p:nvSpPr>
          <p:spPr>
            <a:xfrm>
              <a:off x="4063715" y="2773446"/>
              <a:ext cx="237982" cy="313102"/>
            </a:xfrm>
            <a:custGeom>
              <a:avLst/>
              <a:gdLst/>
              <a:ahLst/>
              <a:cxnLst/>
              <a:rect l="l" t="t" r="r" b="b"/>
              <a:pathLst>
                <a:path w="8842" h="11633" extrusionOk="0">
                  <a:moveTo>
                    <a:pt x="4437" y="1"/>
                  </a:moveTo>
                  <a:cubicBezTo>
                    <a:pt x="3382" y="1"/>
                    <a:pt x="1893" y="1303"/>
                    <a:pt x="932" y="3227"/>
                  </a:cubicBezTo>
                  <a:cubicBezTo>
                    <a:pt x="590" y="3940"/>
                    <a:pt x="311" y="4716"/>
                    <a:pt x="156" y="5491"/>
                  </a:cubicBezTo>
                  <a:cubicBezTo>
                    <a:pt x="63" y="6018"/>
                    <a:pt x="1" y="6515"/>
                    <a:pt x="1" y="7042"/>
                  </a:cubicBezTo>
                  <a:cubicBezTo>
                    <a:pt x="1" y="9493"/>
                    <a:pt x="1645" y="11633"/>
                    <a:pt x="4437" y="11633"/>
                  </a:cubicBezTo>
                  <a:cubicBezTo>
                    <a:pt x="5088" y="11633"/>
                    <a:pt x="5740" y="11509"/>
                    <a:pt x="6360" y="11230"/>
                  </a:cubicBezTo>
                  <a:cubicBezTo>
                    <a:pt x="7446" y="10733"/>
                    <a:pt x="8252" y="9803"/>
                    <a:pt x="8593" y="8686"/>
                  </a:cubicBezTo>
                  <a:cubicBezTo>
                    <a:pt x="8748" y="8159"/>
                    <a:pt x="8841" y="7600"/>
                    <a:pt x="8841" y="7073"/>
                  </a:cubicBezTo>
                  <a:lnTo>
                    <a:pt x="8841" y="7042"/>
                  </a:lnTo>
                  <a:cubicBezTo>
                    <a:pt x="8841" y="6453"/>
                    <a:pt x="8779" y="5894"/>
                    <a:pt x="8655" y="5336"/>
                  </a:cubicBezTo>
                  <a:cubicBezTo>
                    <a:pt x="8500" y="4560"/>
                    <a:pt x="8221" y="3785"/>
                    <a:pt x="7849" y="3103"/>
                  </a:cubicBezTo>
                  <a:cubicBezTo>
                    <a:pt x="6887" y="1241"/>
                    <a:pt x="5491" y="1"/>
                    <a:pt x="4437"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3"/>
            <p:cNvSpPr/>
            <p:nvPr/>
          </p:nvSpPr>
          <p:spPr>
            <a:xfrm>
              <a:off x="4068748" y="2860274"/>
              <a:ext cx="48447" cy="65996"/>
            </a:xfrm>
            <a:custGeom>
              <a:avLst/>
              <a:gdLst/>
              <a:ahLst/>
              <a:cxnLst/>
              <a:rect l="l" t="t" r="r" b="b"/>
              <a:pathLst>
                <a:path w="1800" h="2452" extrusionOk="0">
                  <a:moveTo>
                    <a:pt x="776" y="1"/>
                  </a:moveTo>
                  <a:cubicBezTo>
                    <a:pt x="403" y="745"/>
                    <a:pt x="155" y="1490"/>
                    <a:pt x="0" y="2296"/>
                  </a:cubicBezTo>
                  <a:cubicBezTo>
                    <a:pt x="155" y="2389"/>
                    <a:pt x="372" y="2451"/>
                    <a:pt x="558" y="2451"/>
                  </a:cubicBezTo>
                  <a:cubicBezTo>
                    <a:pt x="1241" y="2451"/>
                    <a:pt x="1799" y="1893"/>
                    <a:pt x="1799" y="1210"/>
                  </a:cubicBezTo>
                  <a:cubicBezTo>
                    <a:pt x="1799" y="621"/>
                    <a:pt x="1365" y="94"/>
                    <a:pt x="77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3"/>
            <p:cNvSpPr/>
            <p:nvPr/>
          </p:nvSpPr>
          <p:spPr>
            <a:xfrm>
              <a:off x="4062046" y="3021414"/>
              <a:ext cx="242989" cy="81849"/>
            </a:xfrm>
            <a:custGeom>
              <a:avLst/>
              <a:gdLst/>
              <a:ahLst/>
              <a:cxnLst/>
              <a:rect l="l" t="t" r="r" b="b"/>
              <a:pathLst>
                <a:path w="9028" h="3041" extrusionOk="0">
                  <a:moveTo>
                    <a:pt x="8438" y="0"/>
                  </a:moveTo>
                  <a:cubicBezTo>
                    <a:pt x="8035" y="869"/>
                    <a:pt x="7322" y="1613"/>
                    <a:pt x="6422" y="2017"/>
                  </a:cubicBezTo>
                  <a:cubicBezTo>
                    <a:pt x="5802" y="2296"/>
                    <a:pt x="5150" y="2420"/>
                    <a:pt x="4499" y="2420"/>
                  </a:cubicBezTo>
                  <a:cubicBezTo>
                    <a:pt x="4446" y="2422"/>
                    <a:pt x="4394" y="2423"/>
                    <a:pt x="4341" y="2423"/>
                  </a:cubicBezTo>
                  <a:cubicBezTo>
                    <a:pt x="2727" y="2423"/>
                    <a:pt x="1250" y="1504"/>
                    <a:pt x="559" y="31"/>
                  </a:cubicBezTo>
                  <a:cubicBezTo>
                    <a:pt x="373" y="124"/>
                    <a:pt x="156" y="186"/>
                    <a:pt x="1" y="311"/>
                  </a:cubicBezTo>
                  <a:cubicBezTo>
                    <a:pt x="714" y="1893"/>
                    <a:pt x="2265" y="3040"/>
                    <a:pt x="4499" y="3040"/>
                  </a:cubicBezTo>
                  <a:cubicBezTo>
                    <a:pt x="5243" y="3040"/>
                    <a:pt x="5988" y="2885"/>
                    <a:pt x="6670" y="2606"/>
                  </a:cubicBezTo>
                  <a:cubicBezTo>
                    <a:pt x="7725" y="2141"/>
                    <a:pt x="8562" y="1303"/>
                    <a:pt x="9028" y="249"/>
                  </a:cubicBezTo>
                  <a:cubicBezTo>
                    <a:pt x="8841" y="155"/>
                    <a:pt x="8655" y="62"/>
                    <a:pt x="843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3"/>
            <p:cNvSpPr/>
            <p:nvPr/>
          </p:nvSpPr>
          <p:spPr>
            <a:xfrm>
              <a:off x="4175600" y="2773446"/>
              <a:ext cx="126931" cy="313210"/>
            </a:xfrm>
            <a:custGeom>
              <a:avLst/>
              <a:gdLst/>
              <a:ahLst/>
              <a:cxnLst/>
              <a:rect l="l" t="t" r="r" b="b"/>
              <a:pathLst>
                <a:path w="4716" h="11637" extrusionOk="0">
                  <a:moveTo>
                    <a:pt x="280" y="1"/>
                  </a:moveTo>
                  <a:cubicBezTo>
                    <a:pt x="187" y="1"/>
                    <a:pt x="94" y="1"/>
                    <a:pt x="1" y="32"/>
                  </a:cubicBezTo>
                  <a:cubicBezTo>
                    <a:pt x="993" y="249"/>
                    <a:pt x="2265" y="1428"/>
                    <a:pt x="3134" y="3134"/>
                  </a:cubicBezTo>
                  <a:cubicBezTo>
                    <a:pt x="3475" y="3847"/>
                    <a:pt x="3754" y="4592"/>
                    <a:pt x="3940" y="5398"/>
                  </a:cubicBezTo>
                  <a:cubicBezTo>
                    <a:pt x="4064" y="5956"/>
                    <a:pt x="4126" y="6515"/>
                    <a:pt x="4126" y="7073"/>
                  </a:cubicBezTo>
                  <a:cubicBezTo>
                    <a:pt x="4126" y="7631"/>
                    <a:pt x="4033" y="8159"/>
                    <a:pt x="3878" y="8686"/>
                  </a:cubicBezTo>
                  <a:cubicBezTo>
                    <a:pt x="3506" y="9834"/>
                    <a:pt x="2699" y="10764"/>
                    <a:pt x="1645" y="11261"/>
                  </a:cubicBezTo>
                  <a:cubicBezTo>
                    <a:pt x="1117" y="11478"/>
                    <a:pt x="559" y="11602"/>
                    <a:pt x="1" y="11633"/>
                  </a:cubicBezTo>
                  <a:lnTo>
                    <a:pt x="280" y="11633"/>
                  </a:lnTo>
                  <a:cubicBezTo>
                    <a:pt x="338" y="11635"/>
                    <a:pt x="396" y="11637"/>
                    <a:pt x="453" y="11637"/>
                  </a:cubicBezTo>
                  <a:cubicBezTo>
                    <a:pt x="1073" y="11637"/>
                    <a:pt x="1666" y="11488"/>
                    <a:pt x="2234" y="11261"/>
                  </a:cubicBezTo>
                  <a:cubicBezTo>
                    <a:pt x="3289" y="10764"/>
                    <a:pt x="4095" y="9834"/>
                    <a:pt x="4467" y="8686"/>
                  </a:cubicBezTo>
                  <a:cubicBezTo>
                    <a:pt x="4622" y="8159"/>
                    <a:pt x="4716" y="7631"/>
                    <a:pt x="4716" y="7073"/>
                  </a:cubicBezTo>
                  <a:cubicBezTo>
                    <a:pt x="4716" y="6515"/>
                    <a:pt x="4653" y="5956"/>
                    <a:pt x="4529" y="5398"/>
                  </a:cubicBezTo>
                  <a:lnTo>
                    <a:pt x="4498" y="5367"/>
                  </a:lnTo>
                  <a:cubicBezTo>
                    <a:pt x="4343" y="4592"/>
                    <a:pt x="4064" y="3816"/>
                    <a:pt x="3723" y="3103"/>
                  </a:cubicBezTo>
                  <a:cubicBezTo>
                    <a:pt x="2761" y="1241"/>
                    <a:pt x="1303" y="1"/>
                    <a:pt x="280"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3"/>
            <p:cNvSpPr/>
            <p:nvPr/>
          </p:nvSpPr>
          <p:spPr>
            <a:xfrm>
              <a:off x="4201116" y="2996383"/>
              <a:ext cx="93906" cy="79319"/>
            </a:xfrm>
            <a:custGeom>
              <a:avLst/>
              <a:gdLst/>
              <a:ahLst/>
              <a:cxnLst/>
              <a:rect l="l" t="t" r="r" b="b"/>
              <a:pathLst>
                <a:path w="3489" h="2947" extrusionOk="0">
                  <a:moveTo>
                    <a:pt x="2413" y="0"/>
                  </a:moveTo>
                  <a:cubicBezTo>
                    <a:pt x="1067" y="0"/>
                    <a:pt x="0" y="1766"/>
                    <a:pt x="1255" y="2947"/>
                  </a:cubicBezTo>
                  <a:cubicBezTo>
                    <a:pt x="2341" y="2450"/>
                    <a:pt x="3147" y="1520"/>
                    <a:pt x="3488" y="403"/>
                  </a:cubicBezTo>
                  <a:cubicBezTo>
                    <a:pt x="3135" y="120"/>
                    <a:pt x="2765" y="0"/>
                    <a:pt x="241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3"/>
            <p:cNvSpPr/>
            <p:nvPr/>
          </p:nvSpPr>
          <p:spPr>
            <a:xfrm>
              <a:off x="4229861" y="2998859"/>
              <a:ext cx="65161" cy="76842"/>
            </a:xfrm>
            <a:custGeom>
              <a:avLst/>
              <a:gdLst/>
              <a:ahLst/>
              <a:cxnLst/>
              <a:rect l="l" t="t" r="r" b="b"/>
              <a:pathLst>
                <a:path w="2421" h="2855" extrusionOk="0">
                  <a:moveTo>
                    <a:pt x="1924" y="1"/>
                  </a:moveTo>
                  <a:cubicBezTo>
                    <a:pt x="1893" y="94"/>
                    <a:pt x="1862" y="218"/>
                    <a:pt x="1831" y="311"/>
                  </a:cubicBezTo>
                  <a:cubicBezTo>
                    <a:pt x="1521" y="1273"/>
                    <a:pt x="869" y="2110"/>
                    <a:pt x="1" y="2668"/>
                  </a:cubicBezTo>
                  <a:cubicBezTo>
                    <a:pt x="63" y="2731"/>
                    <a:pt x="125" y="2793"/>
                    <a:pt x="187" y="2855"/>
                  </a:cubicBezTo>
                  <a:cubicBezTo>
                    <a:pt x="1273" y="2358"/>
                    <a:pt x="2079" y="1428"/>
                    <a:pt x="2420" y="311"/>
                  </a:cubicBezTo>
                  <a:cubicBezTo>
                    <a:pt x="2265" y="187"/>
                    <a:pt x="2110" y="63"/>
                    <a:pt x="1924"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3"/>
            <p:cNvSpPr/>
            <p:nvPr/>
          </p:nvSpPr>
          <p:spPr>
            <a:xfrm>
              <a:off x="4246575" y="2856937"/>
              <a:ext cx="50950" cy="60962"/>
            </a:xfrm>
            <a:custGeom>
              <a:avLst/>
              <a:gdLst/>
              <a:ahLst/>
              <a:cxnLst/>
              <a:rect l="l" t="t" r="r" b="b"/>
              <a:pathLst>
                <a:path w="1893" h="2265" extrusionOk="0">
                  <a:moveTo>
                    <a:pt x="1086" y="1"/>
                  </a:moveTo>
                  <a:lnTo>
                    <a:pt x="1086" y="1"/>
                  </a:lnTo>
                  <a:cubicBezTo>
                    <a:pt x="0" y="621"/>
                    <a:pt x="434" y="2265"/>
                    <a:pt x="1675" y="2265"/>
                  </a:cubicBezTo>
                  <a:lnTo>
                    <a:pt x="1892" y="2265"/>
                  </a:lnTo>
                  <a:cubicBezTo>
                    <a:pt x="1706" y="1458"/>
                    <a:pt x="1427" y="714"/>
                    <a:pt x="108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3"/>
            <p:cNvSpPr/>
            <p:nvPr/>
          </p:nvSpPr>
          <p:spPr>
            <a:xfrm>
              <a:off x="4264931" y="2856937"/>
              <a:ext cx="32594" cy="61797"/>
            </a:xfrm>
            <a:custGeom>
              <a:avLst/>
              <a:gdLst/>
              <a:ahLst/>
              <a:cxnLst/>
              <a:rect l="l" t="t" r="r" b="b"/>
              <a:pathLst>
                <a:path w="1211" h="2296" extrusionOk="0">
                  <a:moveTo>
                    <a:pt x="404" y="1"/>
                  </a:moveTo>
                  <a:cubicBezTo>
                    <a:pt x="218" y="94"/>
                    <a:pt x="94" y="218"/>
                    <a:pt x="1" y="404"/>
                  </a:cubicBezTo>
                  <a:cubicBezTo>
                    <a:pt x="280" y="962"/>
                    <a:pt x="466" y="1583"/>
                    <a:pt x="621" y="2203"/>
                  </a:cubicBezTo>
                  <a:cubicBezTo>
                    <a:pt x="745" y="2265"/>
                    <a:pt x="869" y="2265"/>
                    <a:pt x="993" y="2296"/>
                  </a:cubicBezTo>
                  <a:lnTo>
                    <a:pt x="1210" y="2296"/>
                  </a:lnTo>
                  <a:cubicBezTo>
                    <a:pt x="1024" y="1490"/>
                    <a:pt x="745" y="714"/>
                    <a:pt x="404"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3"/>
            <p:cNvSpPr/>
            <p:nvPr/>
          </p:nvSpPr>
          <p:spPr>
            <a:xfrm>
              <a:off x="4099619" y="2983007"/>
              <a:ext cx="52646" cy="45729"/>
            </a:xfrm>
            <a:custGeom>
              <a:avLst/>
              <a:gdLst/>
              <a:ahLst/>
              <a:cxnLst/>
              <a:rect l="l" t="t" r="r" b="b"/>
              <a:pathLst>
                <a:path w="1956" h="1699" extrusionOk="0">
                  <a:moveTo>
                    <a:pt x="1118" y="0"/>
                  </a:moveTo>
                  <a:cubicBezTo>
                    <a:pt x="342" y="0"/>
                    <a:pt x="1" y="931"/>
                    <a:pt x="528" y="1458"/>
                  </a:cubicBezTo>
                  <a:cubicBezTo>
                    <a:pt x="694" y="1624"/>
                    <a:pt x="897" y="1698"/>
                    <a:pt x="1097" y="1698"/>
                  </a:cubicBezTo>
                  <a:cubicBezTo>
                    <a:pt x="1533" y="1698"/>
                    <a:pt x="1955" y="1348"/>
                    <a:pt x="1955" y="838"/>
                  </a:cubicBezTo>
                  <a:cubicBezTo>
                    <a:pt x="1955" y="373"/>
                    <a:pt x="1552" y="0"/>
                    <a:pt x="1118"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3"/>
            <p:cNvSpPr/>
            <p:nvPr/>
          </p:nvSpPr>
          <p:spPr>
            <a:xfrm>
              <a:off x="4154741" y="2823535"/>
              <a:ext cx="53453" cy="45917"/>
            </a:xfrm>
            <a:custGeom>
              <a:avLst/>
              <a:gdLst/>
              <a:ahLst/>
              <a:cxnLst/>
              <a:rect l="l" t="t" r="r" b="b"/>
              <a:pathLst>
                <a:path w="1986" h="1706" extrusionOk="0">
                  <a:moveTo>
                    <a:pt x="1148" y="1"/>
                  </a:moveTo>
                  <a:cubicBezTo>
                    <a:pt x="403" y="1"/>
                    <a:pt x="0" y="900"/>
                    <a:pt x="527" y="1459"/>
                  </a:cubicBezTo>
                  <a:cubicBezTo>
                    <a:pt x="698" y="1629"/>
                    <a:pt x="911" y="1706"/>
                    <a:pt x="1121" y="1706"/>
                  </a:cubicBezTo>
                  <a:cubicBezTo>
                    <a:pt x="1560" y="1706"/>
                    <a:pt x="1985" y="1373"/>
                    <a:pt x="1985" y="869"/>
                  </a:cubicBezTo>
                  <a:cubicBezTo>
                    <a:pt x="1985" y="404"/>
                    <a:pt x="1613" y="1"/>
                    <a:pt x="1148"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3"/>
            <p:cNvSpPr/>
            <p:nvPr/>
          </p:nvSpPr>
          <p:spPr>
            <a:xfrm>
              <a:off x="4161416" y="2911197"/>
              <a:ext cx="76842" cy="66157"/>
            </a:xfrm>
            <a:custGeom>
              <a:avLst/>
              <a:gdLst/>
              <a:ahLst/>
              <a:cxnLst/>
              <a:rect l="l" t="t" r="r" b="b"/>
              <a:pathLst>
                <a:path w="2855" h="2458" extrusionOk="0">
                  <a:moveTo>
                    <a:pt x="1644" y="1"/>
                  </a:moveTo>
                  <a:cubicBezTo>
                    <a:pt x="559" y="1"/>
                    <a:pt x="0" y="1335"/>
                    <a:pt x="776" y="2110"/>
                  </a:cubicBezTo>
                  <a:cubicBezTo>
                    <a:pt x="1025" y="2350"/>
                    <a:pt x="1329" y="2458"/>
                    <a:pt x="1627" y="2458"/>
                  </a:cubicBezTo>
                  <a:cubicBezTo>
                    <a:pt x="2255" y="2458"/>
                    <a:pt x="2854" y="1978"/>
                    <a:pt x="2854" y="1242"/>
                  </a:cubicBezTo>
                  <a:cubicBezTo>
                    <a:pt x="2854" y="559"/>
                    <a:pt x="2327" y="1"/>
                    <a:pt x="164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3"/>
          <p:cNvGrpSpPr/>
          <p:nvPr/>
        </p:nvGrpSpPr>
        <p:grpSpPr>
          <a:xfrm>
            <a:off x="7238797" y="1944884"/>
            <a:ext cx="376568" cy="375733"/>
            <a:chOff x="7238797" y="1944884"/>
            <a:chExt cx="376568" cy="375733"/>
          </a:xfrm>
        </p:grpSpPr>
        <p:sp>
          <p:nvSpPr>
            <p:cNvPr id="1782" name="Google Shape;1782;p73"/>
            <p:cNvSpPr/>
            <p:nvPr/>
          </p:nvSpPr>
          <p:spPr>
            <a:xfrm>
              <a:off x="7238797" y="1944884"/>
              <a:ext cx="376568" cy="375733"/>
            </a:xfrm>
            <a:custGeom>
              <a:avLst/>
              <a:gdLst/>
              <a:ahLst/>
              <a:cxnLst/>
              <a:rect l="l" t="t" r="r" b="b"/>
              <a:pathLst>
                <a:path w="13991" h="13960" extrusionOk="0">
                  <a:moveTo>
                    <a:pt x="8034" y="1"/>
                  </a:moveTo>
                  <a:lnTo>
                    <a:pt x="4374" y="1986"/>
                  </a:lnTo>
                  <a:cubicBezTo>
                    <a:pt x="4343" y="1986"/>
                    <a:pt x="4343" y="2017"/>
                    <a:pt x="4312" y="2017"/>
                  </a:cubicBezTo>
                  <a:lnTo>
                    <a:pt x="2296" y="2017"/>
                  </a:lnTo>
                  <a:cubicBezTo>
                    <a:pt x="2203" y="2017"/>
                    <a:pt x="2141" y="2048"/>
                    <a:pt x="2141" y="2141"/>
                  </a:cubicBezTo>
                  <a:lnTo>
                    <a:pt x="1551" y="8934"/>
                  </a:lnTo>
                  <a:cubicBezTo>
                    <a:pt x="1520" y="8965"/>
                    <a:pt x="1520" y="8996"/>
                    <a:pt x="1489" y="9027"/>
                  </a:cubicBezTo>
                  <a:lnTo>
                    <a:pt x="559" y="9648"/>
                  </a:lnTo>
                  <a:cubicBezTo>
                    <a:pt x="528" y="9679"/>
                    <a:pt x="497" y="9710"/>
                    <a:pt x="497" y="9741"/>
                  </a:cubicBezTo>
                  <a:lnTo>
                    <a:pt x="31" y="13804"/>
                  </a:lnTo>
                  <a:cubicBezTo>
                    <a:pt x="0" y="13897"/>
                    <a:pt x="63" y="13959"/>
                    <a:pt x="156" y="13959"/>
                  </a:cubicBezTo>
                  <a:lnTo>
                    <a:pt x="13835" y="13959"/>
                  </a:lnTo>
                  <a:cubicBezTo>
                    <a:pt x="13928" y="13959"/>
                    <a:pt x="13990" y="13866"/>
                    <a:pt x="13990" y="13804"/>
                  </a:cubicBezTo>
                  <a:lnTo>
                    <a:pt x="12873" y="6329"/>
                  </a:lnTo>
                  <a:cubicBezTo>
                    <a:pt x="12842" y="6267"/>
                    <a:pt x="12811" y="6236"/>
                    <a:pt x="12780" y="6205"/>
                  </a:cubicBezTo>
                  <a:lnTo>
                    <a:pt x="11602" y="5832"/>
                  </a:lnTo>
                  <a:lnTo>
                    <a:pt x="10733" y="1024"/>
                  </a:lnTo>
                  <a:cubicBezTo>
                    <a:pt x="10733" y="962"/>
                    <a:pt x="10702" y="931"/>
                    <a:pt x="10640" y="931"/>
                  </a:cubicBezTo>
                  <a:lnTo>
                    <a:pt x="815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3"/>
            <p:cNvSpPr/>
            <p:nvPr/>
          </p:nvSpPr>
          <p:spPr>
            <a:xfrm>
              <a:off x="7512630" y="1954910"/>
              <a:ext cx="102735" cy="355682"/>
            </a:xfrm>
            <a:custGeom>
              <a:avLst/>
              <a:gdLst/>
              <a:ahLst/>
              <a:cxnLst/>
              <a:rect l="l" t="t" r="r" b="b"/>
              <a:pathLst>
                <a:path w="3817" h="13215" extrusionOk="0">
                  <a:moveTo>
                    <a:pt x="1" y="0"/>
                  </a:moveTo>
                  <a:lnTo>
                    <a:pt x="962" y="5367"/>
                  </a:lnTo>
                  <a:cubicBezTo>
                    <a:pt x="962" y="5429"/>
                    <a:pt x="993" y="5460"/>
                    <a:pt x="1055" y="5460"/>
                  </a:cubicBezTo>
                  <a:lnTo>
                    <a:pt x="2141" y="5832"/>
                  </a:lnTo>
                  <a:cubicBezTo>
                    <a:pt x="2203" y="5832"/>
                    <a:pt x="2234" y="5894"/>
                    <a:pt x="2234" y="5925"/>
                  </a:cubicBezTo>
                  <a:lnTo>
                    <a:pt x="3320" y="13214"/>
                  </a:lnTo>
                  <a:lnTo>
                    <a:pt x="3661" y="13214"/>
                  </a:lnTo>
                  <a:cubicBezTo>
                    <a:pt x="3754" y="13214"/>
                    <a:pt x="3816" y="13121"/>
                    <a:pt x="3816" y="13059"/>
                  </a:cubicBezTo>
                  <a:lnTo>
                    <a:pt x="2699" y="5584"/>
                  </a:lnTo>
                  <a:cubicBezTo>
                    <a:pt x="2668" y="5522"/>
                    <a:pt x="2637" y="5491"/>
                    <a:pt x="2606" y="5460"/>
                  </a:cubicBezTo>
                  <a:lnTo>
                    <a:pt x="1428" y="5087"/>
                  </a:lnTo>
                  <a:lnTo>
                    <a:pt x="559" y="279"/>
                  </a:lnTo>
                  <a:cubicBezTo>
                    <a:pt x="559" y="217"/>
                    <a:pt x="528" y="186"/>
                    <a:pt x="466" y="186"/>
                  </a:cubicBezTo>
                  <a:lnTo>
                    <a:pt x="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3"/>
            <p:cNvSpPr/>
            <p:nvPr/>
          </p:nvSpPr>
          <p:spPr>
            <a:xfrm>
              <a:off x="7309771" y="2151322"/>
              <a:ext cx="117726" cy="109706"/>
            </a:xfrm>
            <a:custGeom>
              <a:avLst/>
              <a:gdLst/>
              <a:ahLst/>
              <a:cxnLst/>
              <a:rect l="l" t="t" r="r" b="b"/>
              <a:pathLst>
                <a:path w="4374" h="4076" extrusionOk="0">
                  <a:moveTo>
                    <a:pt x="2035" y="0"/>
                  </a:moveTo>
                  <a:cubicBezTo>
                    <a:pt x="1958" y="0"/>
                    <a:pt x="1877" y="35"/>
                    <a:pt x="1830" y="105"/>
                  </a:cubicBezTo>
                  <a:lnTo>
                    <a:pt x="1303" y="1097"/>
                  </a:lnTo>
                  <a:lnTo>
                    <a:pt x="931" y="1190"/>
                  </a:lnTo>
                  <a:lnTo>
                    <a:pt x="434" y="384"/>
                  </a:lnTo>
                  <a:cubicBezTo>
                    <a:pt x="394" y="324"/>
                    <a:pt x="328" y="290"/>
                    <a:pt x="253" y="290"/>
                  </a:cubicBezTo>
                  <a:cubicBezTo>
                    <a:pt x="212" y="290"/>
                    <a:pt x="168" y="300"/>
                    <a:pt x="124" y="322"/>
                  </a:cubicBezTo>
                  <a:cubicBezTo>
                    <a:pt x="31" y="384"/>
                    <a:pt x="0" y="508"/>
                    <a:pt x="62" y="601"/>
                  </a:cubicBezTo>
                  <a:lnTo>
                    <a:pt x="621" y="1501"/>
                  </a:lnTo>
                  <a:lnTo>
                    <a:pt x="310" y="2462"/>
                  </a:lnTo>
                  <a:cubicBezTo>
                    <a:pt x="283" y="2543"/>
                    <a:pt x="350" y="2623"/>
                    <a:pt x="448" y="2623"/>
                  </a:cubicBezTo>
                  <a:cubicBezTo>
                    <a:pt x="464" y="2623"/>
                    <a:pt x="480" y="2621"/>
                    <a:pt x="496" y="2617"/>
                  </a:cubicBezTo>
                  <a:lnTo>
                    <a:pt x="1458" y="2400"/>
                  </a:lnTo>
                  <a:lnTo>
                    <a:pt x="1582" y="3176"/>
                  </a:lnTo>
                  <a:lnTo>
                    <a:pt x="1706" y="3889"/>
                  </a:lnTo>
                  <a:cubicBezTo>
                    <a:pt x="1706" y="3982"/>
                    <a:pt x="1799" y="4075"/>
                    <a:pt x="1892" y="4075"/>
                  </a:cubicBezTo>
                  <a:lnTo>
                    <a:pt x="1923" y="4075"/>
                  </a:lnTo>
                  <a:cubicBezTo>
                    <a:pt x="2047" y="4044"/>
                    <a:pt x="2140" y="3951"/>
                    <a:pt x="2109" y="3827"/>
                  </a:cubicBezTo>
                  <a:lnTo>
                    <a:pt x="2047" y="3145"/>
                  </a:lnTo>
                  <a:lnTo>
                    <a:pt x="3909" y="2959"/>
                  </a:lnTo>
                  <a:lnTo>
                    <a:pt x="3971" y="3672"/>
                  </a:lnTo>
                  <a:cubicBezTo>
                    <a:pt x="3971" y="3796"/>
                    <a:pt x="4064" y="3858"/>
                    <a:pt x="4157" y="3858"/>
                  </a:cubicBezTo>
                  <a:cubicBezTo>
                    <a:pt x="4281" y="3858"/>
                    <a:pt x="4374" y="3765"/>
                    <a:pt x="4374" y="3641"/>
                  </a:cubicBezTo>
                  <a:lnTo>
                    <a:pt x="4281" y="2710"/>
                  </a:lnTo>
                  <a:lnTo>
                    <a:pt x="4188" y="1408"/>
                  </a:lnTo>
                  <a:lnTo>
                    <a:pt x="2078" y="1408"/>
                  </a:lnTo>
                  <a:lnTo>
                    <a:pt x="1737" y="1159"/>
                  </a:lnTo>
                  <a:lnTo>
                    <a:pt x="2202" y="322"/>
                  </a:lnTo>
                  <a:cubicBezTo>
                    <a:pt x="2265" y="198"/>
                    <a:pt x="2234" y="74"/>
                    <a:pt x="2109" y="12"/>
                  </a:cubicBezTo>
                  <a:cubicBezTo>
                    <a:pt x="2086" y="4"/>
                    <a:pt x="2061" y="0"/>
                    <a:pt x="203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3"/>
            <p:cNvSpPr/>
            <p:nvPr/>
          </p:nvSpPr>
          <p:spPr>
            <a:xfrm>
              <a:off x="7409949" y="2189192"/>
              <a:ext cx="46778" cy="41772"/>
            </a:xfrm>
            <a:custGeom>
              <a:avLst/>
              <a:gdLst/>
              <a:ahLst/>
              <a:cxnLst/>
              <a:rect l="l" t="t" r="r" b="b"/>
              <a:pathLst>
                <a:path w="1738" h="1552" extrusionOk="0">
                  <a:moveTo>
                    <a:pt x="0" y="1"/>
                  </a:moveTo>
                  <a:lnTo>
                    <a:pt x="93" y="1552"/>
                  </a:lnTo>
                  <a:lnTo>
                    <a:pt x="590" y="1489"/>
                  </a:lnTo>
                  <a:lnTo>
                    <a:pt x="528" y="559"/>
                  </a:lnTo>
                  <a:lnTo>
                    <a:pt x="1365" y="993"/>
                  </a:lnTo>
                  <a:cubicBezTo>
                    <a:pt x="1396" y="1024"/>
                    <a:pt x="1427" y="1024"/>
                    <a:pt x="1458" y="1024"/>
                  </a:cubicBezTo>
                  <a:cubicBezTo>
                    <a:pt x="1675" y="1024"/>
                    <a:pt x="1738" y="745"/>
                    <a:pt x="1551" y="621"/>
                  </a:cubicBezTo>
                  <a:lnTo>
                    <a:pt x="497"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3"/>
            <p:cNvSpPr/>
            <p:nvPr/>
          </p:nvSpPr>
          <p:spPr>
            <a:xfrm>
              <a:off x="7397434" y="2090575"/>
              <a:ext cx="54288" cy="84352"/>
            </a:xfrm>
            <a:custGeom>
              <a:avLst/>
              <a:gdLst/>
              <a:ahLst/>
              <a:cxnLst/>
              <a:rect l="l" t="t" r="r" b="b"/>
              <a:pathLst>
                <a:path w="2017" h="3134" extrusionOk="0">
                  <a:moveTo>
                    <a:pt x="186" y="1"/>
                  </a:moveTo>
                  <a:cubicBezTo>
                    <a:pt x="62" y="1"/>
                    <a:pt x="0" y="125"/>
                    <a:pt x="62" y="218"/>
                  </a:cubicBezTo>
                  <a:lnTo>
                    <a:pt x="372" y="870"/>
                  </a:lnTo>
                  <a:lnTo>
                    <a:pt x="372" y="2358"/>
                  </a:lnTo>
                  <a:lnTo>
                    <a:pt x="372" y="2917"/>
                  </a:lnTo>
                  <a:cubicBezTo>
                    <a:pt x="372" y="3041"/>
                    <a:pt x="465" y="3134"/>
                    <a:pt x="590" y="3134"/>
                  </a:cubicBezTo>
                  <a:cubicBezTo>
                    <a:pt x="714" y="3134"/>
                    <a:pt x="807" y="3041"/>
                    <a:pt x="807" y="2917"/>
                  </a:cubicBezTo>
                  <a:lnTo>
                    <a:pt x="807" y="2358"/>
                  </a:lnTo>
                  <a:lnTo>
                    <a:pt x="1644" y="2358"/>
                  </a:lnTo>
                  <a:lnTo>
                    <a:pt x="1644" y="870"/>
                  </a:lnTo>
                  <a:lnTo>
                    <a:pt x="1985" y="218"/>
                  </a:lnTo>
                  <a:cubicBezTo>
                    <a:pt x="2016" y="125"/>
                    <a:pt x="1954" y="1"/>
                    <a:pt x="1830"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3"/>
            <p:cNvSpPr/>
            <p:nvPr/>
          </p:nvSpPr>
          <p:spPr>
            <a:xfrm>
              <a:off x="7428305" y="2090992"/>
              <a:ext cx="23416" cy="83517"/>
            </a:xfrm>
            <a:custGeom>
              <a:avLst/>
              <a:gdLst/>
              <a:ahLst/>
              <a:cxnLst/>
              <a:rect l="l" t="t" r="r" b="b"/>
              <a:pathLst>
                <a:path w="870" h="3103" extrusionOk="0">
                  <a:moveTo>
                    <a:pt x="683" y="1"/>
                  </a:moveTo>
                  <a:lnTo>
                    <a:pt x="435" y="32"/>
                  </a:lnTo>
                  <a:lnTo>
                    <a:pt x="1" y="870"/>
                  </a:lnTo>
                  <a:lnTo>
                    <a:pt x="1" y="2358"/>
                  </a:lnTo>
                  <a:lnTo>
                    <a:pt x="63" y="2358"/>
                  </a:lnTo>
                  <a:lnTo>
                    <a:pt x="63" y="2886"/>
                  </a:lnTo>
                  <a:cubicBezTo>
                    <a:pt x="63" y="3010"/>
                    <a:pt x="156" y="3103"/>
                    <a:pt x="280" y="3103"/>
                  </a:cubicBezTo>
                  <a:cubicBezTo>
                    <a:pt x="404" y="3103"/>
                    <a:pt x="497" y="3010"/>
                    <a:pt x="497" y="2886"/>
                  </a:cubicBezTo>
                  <a:lnTo>
                    <a:pt x="497" y="2358"/>
                  </a:lnTo>
                  <a:lnTo>
                    <a:pt x="497" y="870"/>
                  </a:lnTo>
                  <a:lnTo>
                    <a:pt x="838" y="218"/>
                  </a:lnTo>
                  <a:cubicBezTo>
                    <a:pt x="869" y="125"/>
                    <a:pt x="807" y="1"/>
                    <a:pt x="683"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3"/>
            <p:cNvSpPr/>
            <p:nvPr/>
          </p:nvSpPr>
          <p:spPr>
            <a:xfrm>
              <a:off x="7458369" y="2151780"/>
              <a:ext cx="22958" cy="22016"/>
            </a:xfrm>
            <a:custGeom>
              <a:avLst/>
              <a:gdLst/>
              <a:ahLst/>
              <a:cxnLst/>
              <a:rect l="l" t="t" r="r" b="b"/>
              <a:pathLst>
                <a:path w="853" h="818" extrusionOk="0">
                  <a:moveTo>
                    <a:pt x="222" y="1"/>
                  </a:moveTo>
                  <a:cubicBezTo>
                    <a:pt x="177" y="1"/>
                    <a:pt x="133" y="18"/>
                    <a:pt x="94" y="57"/>
                  </a:cubicBezTo>
                  <a:cubicBezTo>
                    <a:pt x="1" y="119"/>
                    <a:pt x="1" y="274"/>
                    <a:pt x="63" y="367"/>
                  </a:cubicBezTo>
                  <a:lnTo>
                    <a:pt x="373" y="739"/>
                  </a:lnTo>
                  <a:cubicBezTo>
                    <a:pt x="420" y="795"/>
                    <a:pt x="478" y="818"/>
                    <a:pt x="534" y="818"/>
                  </a:cubicBezTo>
                  <a:cubicBezTo>
                    <a:pt x="699" y="818"/>
                    <a:pt x="853" y="622"/>
                    <a:pt x="714" y="460"/>
                  </a:cubicBezTo>
                  <a:lnTo>
                    <a:pt x="404" y="88"/>
                  </a:lnTo>
                  <a:cubicBezTo>
                    <a:pt x="350" y="34"/>
                    <a:pt x="285" y="1"/>
                    <a:pt x="222" y="1"/>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3"/>
            <p:cNvSpPr/>
            <p:nvPr/>
          </p:nvSpPr>
          <p:spPr>
            <a:xfrm>
              <a:off x="7479255" y="2115135"/>
              <a:ext cx="16472" cy="35232"/>
            </a:xfrm>
            <a:custGeom>
              <a:avLst/>
              <a:gdLst/>
              <a:ahLst/>
              <a:cxnLst/>
              <a:rect l="l" t="t" r="r" b="b"/>
              <a:pathLst>
                <a:path w="612" h="1309" extrusionOk="0">
                  <a:moveTo>
                    <a:pt x="342" y="1"/>
                  </a:moveTo>
                  <a:cubicBezTo>
                    <a:pt x="245" y="1"/>
                    <a:pt x="155" y="60"/>
                    <a:pt x="155" y="192"/>
                  </a:cubicBezTo>
                  <a:lnTo>
                    <a:pt x="0" y="1061"/>
                  </a:lnTo>
                  <a:cubicBezTo>
                    <a:pt x="0" y="1154"/>
                    <a:pt x="62" y="1278"/>
                    <a:pt x="186" y="1309"/>
                  </a:cubicBezTo>
                  <a:cubicBezTo>
                    <a:pt x="279" y="1309"/>
                    <a:pt x="403" y="1247"/>
                    <a:pt x="434" y="1123"/>
                  </a:cubicBezTo>
                  <a:lnTo>
                    <a:pt x="558" y="285"/>
                  </a:lnTo>
                  <a:cubicBezTo>
                    <a:pt x="612" y="107"/>
                    <a:pt x="471" y="1"/>
                    <a:pt x="342" y="1"/>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3"/>
            <p:cNvSpPr/>
            <p:nvPr/>
          </p:nvSpPr>
          <p:spPr>
            <a:xfrm>
              <a:off x="7493439" y="2114220"/>
              <a:ext cx="26727" cy="37062"/>
            </a:xfrm>
            <a:custGeom>
              <a:avLst/>
              <a:gdLst/>
              <a:ahLst/>
              <a:cxnLst/>
              <a:rect l="l" t="t" r="r" b="b"/>
              <a:pathLst>
                <a:path w="993" h="1377" extrusionOk="0">
                  <a:moveTo>
                    <a:pt x="777" y="0"/>
                  </a:moveTo>
                  <a:cubicBezTo>
                    <a:pt x="687" y="0"/>
                    <a:pt x="605" y="35"/>
                    <a:pt x="559" y="105"/>
                  </a:cubicBezTo>
                  <a:lnTo>
                    <a:pt x="62" y="1098"/>
                  </a:lnTo>
                  <a:cubicBezTo>
                    <a:pt x="0" y="1191"/>
                    <a:pt x="31" y="1315"/>
                    <a:pt x="155" y="1377"/>
                  </a:cubicBezTo>
                  <a:lnTo>
                    <a:pt x="249" y="1377"/>
                  </a:lnTo>
                  <a:cubicBezTo>
                    <a:pt x="311" y="1377"/>
                    <a:pt x="404" y="1346"/>
                    <a:pt x="435" y="1284"/>
                  </a:cubicBezTo>
                  <a:lnTo>
                    <a:pt x="962" y="322"/>
                  </a:lnTo>
                  <a:cubicBezTo>
                    <a:pt x="993" y="198"/>
                    <a:pt x="962" y="74"/>
                    <a:pt x="869" y="12"/>
                  </a:cubicBezTo>
                  <a:cubicBezTo>
                    <a:pt x="838" y="4"/>
                    <a:pt x="807" y="0"/>
                    <a:pt x="777"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3"/>
            <p:cNvSpPr/>
            <p:nvPr/>
          </p:nvSpPr>
          <p:spPr>
            <a:xfrm>
              <a:off x="7505390" y="2142952"/>
              <a:ext cx="31491" cy="25462"/>
            </a:xfrm>
            <a:custGeom>
              <a:avLst/>
              <a:gdLst/>
              <a:ahLst/>
              <a:cxnLst/>
              <a:rect l="l" t="t" r="r" b="b"/>
              <a:pathLst>
                <a:path w="1170" h="946" extrusionOk="0">
                  <a:moveTo>
                    <a:pt x="920" y="0"/>
                  </a:moveTo>
                  <a:cubicBezTo>
                    <a:pt x="872" y="0"/>
                    <a:pt x="825" y="16"/>
                    <a:pt x="797" y="44"/>
                  </a:cubicBezTo>
                  <a:lnTo>
                    <a:pt x="177" y="571"/>
                  </a:lnTo>
                  <a:cubicBezTo>
                    <a:pt x="0" y="688"/>
                    <a:pt x="75" y="945"/>
                    <a:pt x="268" y="945"/>
                  </a:cubicBezTo>
                  <a:cubicBezTo>
                    <a:pt x="279" y="945"/>
                    <a:pt x="290" y="945"/>
                    <a:pt x="301" y="943"/>
                  </a:cubicBezTo>
                  <a:cubicBezTo>
                    <a:pt x="363" y="943"/>
                    <a:pt x="394" y="912"/>
                    <a:pt x="425" y="881"/>
                  </a:cubicBezTo>
                  <a:lnTo>
                    <a:pt x="1045" y="354"/>
                  </a:lnTo>
                  <a:cubicBezTo>
                    <a:pt x="1138" y="292"/>
                    <a:pt x="1169" y="168"/>
                    <a:pt x="1076" y="75"/>
                  </a:cubicBezTo>
                  <a:cubicBezTo>
                    <a:pt x="1042" y="23"/>
                    <a:pt x="980" y="0"/>
                    <a:pt x="920"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3"/>
            <p:cNvSpPr/>
            <p:nvPr/>
          </p:nvSpPr>
          <p:spPr>
            <a:xfrm>
              <a:off x="7510127" y="2162088"/>
              <a:ext cx="31867" cy="19621"/>
            </a:xfrm>
            <a:custGeom>
              <a:avLst/>
              <a:gdLst/>
              <a:ahLst/>
              <a:cxnLst/>
              <a:rect l="l" t="t" r="r" b="b"/>
              <a:pathLst>
                <a:path w="1184" h="729" extrusionOk="0">
                  <a:moveTo>
                    <a:pt x="855" y="0"/>
                  </a:moveTo>
                  <a:cubicBezTo>
                    <a:pt x="830" y="0"/>
                    <a:pt x="803" y="5"/>
                    <a:pt x="776" y="15"/>
                  </a:cubicBezTo>
                  <a:lnTo>
                    <a:pt x="187" y="325"/>
                  </a:lnTo>
                  <a:cubicBezTo>
                    <a:pt x="1" y="418"/>
                    <a:pt x="63" y="697"/>
                    <a:pt x="280" y="697"/>
                  </a:cubicBezTo>
                  <a:lnTo>
                    <a:pt x="280" y="728"/>
                  </a:lnTo>
                  <a:lnTo>
                    <a:pt x="373" y="728"/>
                  </a:lnTo>
                  <a:lnTo>
                    <a:pt x="962" y="418"/>
                  </a:lnTo>
                  <a:cubicBezTo>
                    <a:pt x="1183" y="308"/>
                    <a:pt x="1060" y="0"/>
                    <a:pt x="855"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3"/>
            <p:cNvSpPr/>
            <p:nvPr/>
          </p:nvSpPr>
          <p:spPr>
            <a:xfrm>
              <a:off x="7478421" y="2177510"/>
              <a:ext cx="29230" cy="14211"/>
            </a:xfrm>
            <a:custGeom>
              <a:avLst/>
              <a:gdLst/>
              <a:ahLst/>
              <a:cxnLst/>
              <a:rect l="l" t="t" r="r" b="b"/>
              <a:pathLst>
                <a:path w="1086" h="528" extrusionOk="0">
                  <a:moveTo>
                    <a:pt x="217" y="0"/>
                  </a:moveTo>
                  <a:cubicBezTo>
                    <a:pt x="93" y="0"/>
                    <a:pt x="0" y="93"/>
                    <a:pt x="0" y="217"/>
                  </a:cubicBezTo>
                  <a:cubicBezTo>
                    <a:pt x="0" y="279"/>
                    <a:pt x="31" y="341"/>
                    <a:pt x="93" y="373"/>
                  </a:cubicBezTo>
                  <a:cubicBezTo>
                    <a:pt x="217" y="466"/>
                    <a:pt x="372" y="528"/>
                    <a:pt x="558" y="528"/>
                  </a:cubicBezTo>
                  <a:cubicBezTo>
                    <a:pt x="713" y="528"/>
                    <a:pt x="838" y="497"/>
                    <a:pt x="962" y="435"/>
                  </a:cubicBezTo>
                  <a:cubicBezTo>
                    <a:pt x="1055" y="373"/>
                    <a:pt x="1086" y="217"/>
                    <a:pt x="1055" y="124"/>
                  </a:cubicBezTo>
                  <a:cubicBezTo>
                    <a:pt x="1015" y="64"/>
                    <a:pt x="936" y="30"/>
                    <a:pt x="860" y="30"/>
                  </a:cubicBezTo>
                  <a:cubicBezTo>
                    <a:pt x="818" y="30"/>
                    <a:pt x="777" y="40"/>
                    <a:pt x="744" y="62"/>
                  </a:cubicBezTo>
                  <a:cubicBezTo>
                    <a:pt x="682" y="93"/>
                    <a:pt x="613" y="109"/>
                    <a:pt x="547" y="109"/>
                  </a:cubicBezTo>
                  <a:cubicBezTo>
                    <a:pt x="481" y="109"/>
                    <a:pt x="419" y="93"/>
                    <a:pt x="372" y="62"/>
                  </a:cubicBezTo>
                  <a:cubicBezTo>
                    <a:pt x="310" y="0"/>
                    <a:pt x="279" y="0"/>
                    <a:pt x="217" y="0"/>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73"/>
          <p:cNvGrpSpPr/>
          <p:nvPr/>
        </p:nvGrpSpPr>
        <p:grpSpPr>
          <a:xfrm>
            <a:off x="2350844" y="3139614"/>
            <a:ext cx="347876" cy="375706"/>
            <a:chOff x="2350844" y="3368725"/>
            <a:chExt cx="347876" cy="375706"/>
          </a:xfrm>
        </p:grpSpPr>
        <p:sp>
          <p:nvSpPr>
            <p:cNvPr id="1795" name="Google Shape;1795;p73"/>
            <p:cNvSpPr/>
            <p:nvPr/>
          </p:nvSpPr>
          <p:spPr>
            <a:xfrm>
              <a:off x="2478287" y="3368725"/>
              <a:ext cx="178689" cy="56791"/>
            </a:xfrm>
            <a:custGeom>
              <a:avLst/>
              <a:gdLst/>
              <a:ahLst/>
              <a:cxnLst/>
              <a:rect l="l" t="t" r="r" b="b"/>
              <a:pathLst>
                <a:path w="6639" h="2110" extrusionOk="0">
                  <a:moveTo>
                    <a:pt x="3319" y="0"/>
                  </a:moveTo>
                  <a:cubicBezTo>
                    <a:pt x="1489" y="0"/>
                    <a:pt x="0" y="466"/>
                    <a:pt x="0" y="1055"/>
                  </a:cubicBezTo>
                  <a:cubicBezTo>
                    <a:pt x="0" y="1613"/>
                    <a:pt x="1489" y="2110"/>
                    <a:pt x="3319" y="2110"/>
                  </a:cubicBezTo>
                  <a:cubicBezTo>
                    <a:pt x="5149" y="2110"/>
                    <a:pt x="6638" y="1613"/>
                    <a:pt x="6638" y="1055"/>
                  </a:cubicBezTo>
                  <a:cubicBezTo>
                    <a:pt x="6638" y="466"/>
                    <a:pt x="5149" y="0"/>
                    <a:pt x="3319"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3"/>
            <p:cNvSpPr/>
            <p:nvPr/>
          </p:nvSpPr>
          <p:spPr>
            <a:xfrm>
              <a:off x="2350844" y="3397094"/>
              <a:ext cx="306804" cy="346746"/>
            </a:xfrm>
            <a:custGeom>
              <a:avLst/>
              <a:gdLst/>
              <a:ahLst/>
              <a:cxnLst/>
              <a:rect l="l" t="t" r="r" b="b"/>
              <a:pathLst>
                <a:path w="11399" h="12883" extrusionOk="0">
                  <a:moveTo>
                    <a:pt x="11373" y="1"/>
                  </a:moveTo>
                  <a:cubicBezTo>
                    <a:pt x="11373" y="1"/>
                    <a:pt x="11373" y="1"/>
                    <a:pt x="11373" y="1"/>
                  </a:cubicBezTo>
                  <a:cubicBezTo>
                    <a:pt x="11373" y="559"/>
                    <a:pt x="9884" y="1056"/>
                    <a:pt x="8054" y="1056"/>
                  </a:cubicBezTo>
                  <a:cubicBezTo>
                    <a:pt x="6410" y="1056"/>
                    <a:pt x="5077" y="652"/>
                    <a:pt x="4797" y="187"/>
                  </a:cubicBezTo>
                  <a:lnTo>
                    <a:pt x="4797" y="187"/>
                  </a:lnTo>
                  <a:cubicBezTo>
                    <a:pt x="5045" y="1056"/>
                    <a:pt x="6007" y="4871"/>
                    <a:pt x="5542" y="6639"/>
                  </a:cubicBezTo>
                  <a:cubicBezTo>
                    <a:pt x="4983" y="8655"/>
                    <a:pt x="3153" y="10361"/>
                    <a:pt x="1447" y="11137"/>
                  </a:cubicBezTo>
                  <a:cubicBezTo>
                    <a:pt x="0" y="11757"/>
                    <a:pt x="409" y="12883"/>
                    <a:pt x="2297" y="12883"/>
                  </a:cubicBezTo>
                  <a:cubicBezTo>
                    <a:pt x="2393" y="12883"/>
                    <a:pt x="2492" y="12880"/>
                    <a:pt x="2595" y="12874"/>
                  </a:cubicBezTo>
                  <a:cubicBezTo>
                    <a:pt x="4735" y="12750"/>
                    <a:pt x="7682" y="11044"/>
                    <a:pt x="9543" y="8035"/>
                  </a:cubicBezTo>
                  <a:cubicBezTo>
                    <a:pt x="11399" y="5004"/>
                    <a:pt x="11374" y="1"/>
                    <a:pt x="11373" y="1"/>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3"/>
            <p:cNvSpPr/>
            <p:nvPr/>
          </p:nvSpPr>
          <p:spPr>
            <a:xfrm>
              <a:off x="2374745" y="3397094"/>
              <a:ext cx="283038" cy="347338"/>
            </a:xfrm>
            <a:custGeom>
              <a:avLst/>
              <a:gdLst/>
              <a:ahLst/>
              <a:cxnLst/>
              <a:rect l="l" t="t" r="r" b="b"/>
              <a:pathLst>
                <a:path w="10516" h="12905" extrusionOk="0">
                  <a:moveTo>
                    <a:pt x="10485" y="1"/>
                  </a:moveTo>
                  <a:cubicBezTo>
                    <a:pt x="10485" y="218"/>
                    <a:pt x="10237" y="435"/>
                    <a:pt x="9865" y="590"/>
                  </a:cubicBezTo>
                  <a:cubicBezTo>
                    <a:pt x="9772" y="2141"/>
                    <a:pt x="9431" y="5522"/>
                    <a:pt x="8066" y="7787"/>
                  </a:cubicBezTo>
                  <a:cubicBezTo>
                    <a:pt x="6205" y="10796"/>
                    <a:pt x="3289" y="12502"/>
                    <a:pt x="1118" y="12626"/>
                  </a:cubicBezTo>
                  <a:cubicBezTo>
                    <a:pt x="1018" y="12634"/>
                    <a:pt x="916" y="12638"/>
                    <a:pt x="813" y="12638"/>
                  </a:cubicBezTo>
                  <a:cubicBezTo>
                    <a:pt x="534" y="12638"/>
                    <a:pt x="251" y="12609"/>
                    <a:pt x="1" y="12564"/>
                  </a:cubicBezTo>
                  <a:lnTo>
                    <a:pt x="1" y="12564"/>
                  </a:lnTo>
                  <a:cubicBezTo>
                    <a:pt x="387" y="12781"/>
                    <a:pt x="849" y="12904"/>
                    <a:pt x="1313" y="12904"/>
                  </a:cubicBezTo>
                  <a:cubicBezTo>
                    <a:pt x="1445" y="12904"/>
                    <a:pt x="1577" y="12894"/>
                    <a:pt x="1707" y="12874"/>
                  </a:cubicBezTo>
                  <a:cubicBezTo>
                    <a:pt x="3878" y="12750"/>
                    <a:pt x="6794" y="11044"/>
                    <a:pt x="8655" y="8035"/>
                  </a:cubicBezTo>
                  <a:cubicBezTo>
                    <a:pt x="10516" y="4996"/>
                    <a:pt x="10485" y="4"/>
                    <a:pt x="10485"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3"/>
            <p:cNvSpPr/>
            <p:nvPr/>
          </p:nvSpPr>
          <p:spPr>
            <a:xfrm>
              <a:off x="2513357" y="3387081"/>
              <a:ext cx="108548" cy="19244"/>
            </a:xfrm>
            <a:custGeom>
              <a:avLst/>
              <a:gdLst/>
              <a:ahLst/>
              <a:cxnLst/>
              <a:rect l="l" t="t" r="r" b="b"/>
              <a:pathLst>
                <a:path w="4033" h="715" extrusionOk="0">
                  <a:moveTo>
                    <a:pt x="2016" y="1"/>
                  </a:moveTo>
                  <a:cubicBezTo>
                    <a:pt x="900" y="1"/>
                    <a:pt x="0" y="156"/>
                    <a:pt x="0" y="373"/>
                  </a:cubicBezTo>
                  <a:cubicBezTo>
                    <a:pt x="0" y="559"/>
                    <a:pt x="900" y="714"/>
                    <a:pt x="2016" y="714"/>
                  </a:cubicBezTo>
                  <a:cubicBezTo>
                    <a:pt x="3133" y="714"/>
                    <a:pt x="4033" y="559"/>
                    <a:pt x="4033" y="373"/>
                  </a:cubicBezTo>
                  <a:cubicBezTo>
                    <a:pt x="4033" y="156"/>
                    <a:pt x="3133" y="1"/>
                    <a:pt x="201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3"/>
            <p:cNvSpPr/>
            <p:nvPr/>
          </p:nvSpPr>
          <p:spPr>
            <a:xfrm>
              <a:off x="2473280" y="3465566"/>
              <a:ext cx="198713" cy="18383"/>
            </a:xfrm>
            <a:custGeom>
              <a:avLst/>
              <a:gdLst/>
              <a:ahLst/>
              <a:cxnLst/>
              <a:rect l="l" t="t" r="r" b="b"/>
              <a:pathLst>
                <a:path w="7383" h="683" extrusionOk="0">
                  <a:moveTo>
                    <a:pt x="465" y="1"/>
                  </a:moveTo>
                  <a:cubicBezTo>
                    <a:pt x="0" y="1"/>
                    <a:pt x="0" y="683"/>
                    <a:pt x="465" y="683"/>
                  </a:cubicBezTo>
                  <a:lnTo>
                    <a:pt x="6917" y="683"/>
                  </a:lnTo>
                  <a:cubicBezTo>
                    <a:pt x="7383" y="683"/>
                    <a:pt x="7383" y="1"/>
                    <a:pt x="6917"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3"/>
            <p:cNvSpPr/>
            <p:nvPr/>
          </p:nvSpPr>
          <p:spPr>
            <a:xfrm>
              <a:off x="2476618" y="3470572"/>
              <a:ext cx="192039" cy="13377"/>
            </a:xfrm>
            <a:custGeom>
              <a:avLst/>
              <a:gdLst/>
              <a:ahLst/>
              <a:cxnLst/>
              <a:rect l="l" t="t" r="r" b="b"/>
              <a:pathLst>
                <a:path w="7135" h="497" extrusionOk="0">
                  <a:moveTo>
                    <a:pt x="6793" y="156"/>
                  </a:moveTo>
                  <a:lnTo>
                    <a:pt x="341" y="156"/>
                  </a:lnTo>
                  <a:cubicBezTo>
                    <a:pt x="217" y="156"/>
                    <a:pt x="93" y="94"/>
                    <a:pt x="31" y="1"/>
                  </a:cubicBezTo>
                  <a:cubicBezTo>
                    <a:pt x="0" y="32"/>
                    <a:pt x="0" y="94"/>
                    <a:pt x="0" y="156"/>
                  </a:cubicBezTo>
                  <a:cubicBezTo>
                    <a:pt x="0" y="342"/>
                    <a:pt x="124" y="497"/>
                    <a:pt x="341" y="497"/>
                  </a:cubicBezTo>
                  <a:lnTo>
                    <a:pt x="6793" y="497"/>
                  </a:lnTo>
                  <a:cubicBezTo>
                    <a:pt x="6980" y="497"/>
                    <a:pt x="7135" y="342"/>
                    <a:pt x="7135" y="156"/>
                  </a:cubicBezTo>
                  <a:cubicBezTo>
                    <a:pt x="7135" y="94"/>
                    <a:pt x="7135" y="32"/>
                    <a:pt x="7104" y="1"/>
                  </a:cubicBezTo>
                  <a:cubicBezTo>
                    <a:pt x="7042" y="94"/>
                    <a:pt x="6918" y="156"/>
                    <a:pt x="6793" y="15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3"/>
            <p:cNvSpPr/>
            <p:nvPr/>
          </p:nvSpPr>
          <p:spPr>
            <a:xfrm>
              <a:off x="2482459" y="3484756"/>
              <a:ext cx="180357" cy="18410"/>
            </a:xfrm>
            <a:custGeom>
              <a:avLst/>
              <a:gdLst/>
              <a:ahLst/>
              <a:cxnLst/>
              <a:rect l="l" t="t" r="r" b="b"/>
              <a:pathLst>
                <a:path w="6701" h="684" extrusionOk="0">
                  <a:moveTo>
                    <a:pt x="342" y="1"/>
                  </a:moveTo>
                  <a:cubicBezTo>
                    <a:pt x="155" y="1"/>
                    <a:pt x="0" y="156"/>
                    <a:pt x="0" y="342"/>
                  </a:cubicBezTo>
                  <a:cubicBezTo>
                    <a:pt x="0" y="528"/>
                    <a:pt x="155" y="683"/>
                    <a:pt x="342" y="683"/>
                  </a:cubicBezTo>
                  <a:lnTo>
                    <a:pt x="6359" y="683"/>
                  </a:lnTo>
                  <a:lnTo>
                    <a:pt x="6359" y="652"/>
                  </a:lnTo>
                  <a:cubicBezTo>
                    <a:pt x="6545" y="652"/>
                    <a:pt x="6701" y="497"/>
                    <a:pt x="6701" y="342"/>
                  </a:cubicBezTo>
                  <a:cubicBezTo>
                    <a:pt x="6701" y="156"/>
                    <a:pt x="6545" y="1"/>
                    <a:pt x="6359"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3"/>
            <p:cNvSpPr/>
            <p:nvPr/>
          </p:nvSpPr>
          <p:spPr>
            <a:xfrm>
              <a:off x="2482459" y="3488955"/>
              <a:ext cx="180357" cy="13377"/>
            </a:xfrm>
            <a:custGeom>
              <a:avLst/>
              <a:gdLst/>
              <a:ahLst/>
              <a:cxnLst/>
              <a:rect l="l" t="t" r="r" b="b"/>
              <a:pathLst>
                <a:path w="6701" h="497" extrusionOk="0">
                  <a:moveTo>
                    <a:pt x="6359" y="186"/>
                  </a:moveTo>
                  <a:lnTo>
                    <a:pt x="342" y="186"/>
                  </a:lnTo>
                  <a:cubicBezTo>
                    <a:pt x="218" y="155"/>
                    <a:pt x="93" y="93"/>
                    <a:pt x="31" y="0"/>
                  </a:cubicBezTo>
                  <a:cubicBezTo>
                    <a:pt x="0" y="62"/>
                    <a:pt x="0" y="93"/>
                    <a:pt x="0" y="155"/>
                  </a:cubicBezTo>
                  <a:lnTo>
                    <a:pt x="0" y="186"/>
                  </a:lnTo>
                  <a:cubicBezTo>
                    <a:pt x="0" y="341"/>
                    <a:pt x="155" y="496"/>
                    <a:pt x="342" y="496"/>
                  </a:cubicBezTo>
                  <a:lnTo>
                    <a:pt x="6359" y="496"/>
                  </a:lnTo>
                  <a:cubicBezTo>
                    <a:pt x="6545" y="496"/>
                    <a:pt x="6701" y="341"/>
                    <a:pt x="6701" y="186"/>
                  </a:cubicBezTo>
                  <a:lnTo>
                    <a:pt x="6701" y="186"/>
                  </a:lnTo>
                  <a:cubicBezTo>
                    <a:pt x="6701" y="124"/>
                    <a:pt x="6670" y="62"/>
                    <a:pt x="6639" y="0"/>
                  </a:cubicBezTo>
                  <a:cubicBezTo>
                    <a:pt x="6576" y="124"/>
                    <a:pt x="6483" y="186"/>
                    <a:pt x="6359" y="18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3"/>
            <p:cNvSpPr/>
            <p:nvPr/>
          </p:nvSpPr>
          <p:spPr>
            <a:xfrm>
              <a:off x="2438856" y="3629828"/>
              <a:ext cx="104861" cy="89950"/>
            </a:xfrm>
            <a:custGeom>
              <a:avLst/>
              <a:gdLst/>
              <a:ahLst/>
              <a:cxnLst/>
              <a:rect l="l" t="t" r="r" b="b"/>
              <a:pathLst>
                <a:path w="3896" h="3342" extrusionOk="0">
                  <a:moveTo>
                    <a:pt x="486" y="0"/>
                  </a:moveTo>
                  <a:cubicBezTo>
                    <a:pt x="216" y="0"/>
                    <a:pt x="1" y="349"/>
                    <a:pt x="225" y="598"/>
                  </a:cubicBezTo>
                  <a:lnTo>
                    <a:pt x="3140" y="3234"/>
                  </a:lnTo>
                  <a:cubicBezTo>
                    <a:pt x="3216" y="3310"/>
                    <a:pt x="3299" y="3341"/>
                    <a:pt x="3378" y="3341"/>
                  </a:cubicBezTo>
                  <a:cubicBezTo>
                    <a:pt x="3658" y="3341"/>
                    <a:pt x="3896" y="2949"/>
                    <a:pt x="3606" y="2707"/>
                  </a:cubicBezTo>
                  <a:lnTo>
                    <a:pt x="690" y="70"/>
                  </a:lnTo>
                  <a:cubicBezTo>
                    <a:pt x="622" y="21"/>
                    <a:pt x="552" y="0"/>
                    <a:pt x="486"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3"/>
            <p:cNvSpPr/>
            <p:nvPr/>
          </p:nvSpPr>
          <p:spPr>
            <a:xfrm>
              <a:off x="2440713" y="3630878"/>
              <a:ext cx="98536" cy="91027"/>
            </a:xfrm>
            <a:custGeom>
              <a:avLst/>
              <a:gdLst/>
              <a:ahLst/>
              <a:cxnLst/>
              <a:rect l="l" t="t" r="r" b="b"/>
              <a:pathLst>
                <a:path w="3661" h="3382" extrusionOk="0">
                  <a:moveTo>
                    <a:pt x="3288" y="2885"/>
                  </a:moveTo>
                  <a:lnTo>
                    <a:pt x="342" y="248"/>
                  </a:lnTo>
                  <a:cubicBezTo>
                    <a:pt x="280" y="186"/>
                    <a:pt x="218" y="93"/>
                    <a:pt x="249" y="0"/>
                  </a:cubicBezTo>
                  <a:cubicBezTo>
                    <a:pt x="187" y="0"/>
                    <a:pt x="156" y="31"/>
                    <a:pt x="124" y="62"/>
                  </a:cubicBezTo>
                  <a:cubicBezTo>
                    <a:pt x="0" y="217"/>
                    <a:pt x="0" y="435"/>
                    <a:pt x="156" y="559"/>
                  </a:cubicBezTo>
                  <a:lnTo>
                    <a:pt x="3071" y="3195"/>
                  </a:lnTo>
                  <a:cubicBezTo>
                    <a:pt x="3288" y="3381"/>
                    <a:pt x="3630" y="3226"/>
                    <a:pt x="3661" y="2947"/>
                  </a:cubicBezTo>
                  <a:cubicBezTo>
                    <a:pt x="3537" y="3009"/>
                    <a:pt x="3382" y="2978"/>
                    <a:pt x="3257" y="2885"/>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3"/>
            <p:cNvSpPr/>
            <p:nvPr/>
          </p:nvSpPr>
          <p:spPr>
            <a:xfrm>
              <a:off x="2430701" y="3646004"/>
              <a:ext cx="94364" cy="84136"/>
            </a:xfrm>
            <a:custGeom>
              <a:avLst/>
              <a:gdLst/>
              <a:ahLst/>
              <a:cxnLst/>
              <a:rect l="l" t="t" r="r" b="b"/>
              <a:pathLst>
                <a:path w="3506" h="3126" extrusionOk="0">
                  <a:moveTo>
                    <a:pt x="388" y="0"/>
                  </a:moveTo>
                  <a:cubicBezTo>
                    <a:pt x="290" y="0"/>
                    <a:pt x="190" y="39"/>
                    <a:pt x="124" y="121"/>
                  </a:cubicBezTo>
                  <a:cubicBezTo>
                    <a:pt x="0" y="276"/>
                    <a:pt x="31" y="462"/>
                    <a:pt x="155" y="617"/>
                  </a:cubicBezTo>
                  <a:lnTo>
                    <a:pt x="2885" y="3037"/>
                  </a:lnTo>
                  <a:cubicBezTo>
                    <a:pt x="2944" y="3095"/>
                    <a:pt x="3023" y="3126"/>
                    <a:pt x="3107" y="3126"/>
                  </a:cubicBezTo>
                  <a:cubicBezTo>
                    <a:pt x="3200" y="3126"/>
                    <a:pt x="3299" y="3087"/>
                    <a:pt x="3381" y="3005"/>
                  </a:cubicBezTo>
                  <a:cubicBezTo>
                    <a:pt x="3505" y="2850"/>
                    <a:pt x="3474" y="2633"/>
                    <a:pt x="3350" y="2509"/>
                  </a:cubicBezTo>
                  <a:lnTo>
                    <a:pt x="621" y="90"/>
                  </a:lnTo>
                  <a:cubicBezTo>
                    <a:pt x="562" y="31"/>
                    <a:pt x="476" y="0"/>
                    <a:pt x="388"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3"/>
            <p:cNvSpPr/>
            <p:nvPr/>
          </p:nvSpPr>
          <p:spPr>
            <a:xfrm>
              <a:off x="2430701" y="3646730"/>
              <a:ext cx="92695" cy="84352"/>
            </a:xfrm>
            <a:custGeom>
              <a:avLst/>
              <a:gdLst/>
              <a:ahLst/>
              <a:cxnLst/>
              <a:rect l="l" t="t" r="r" b="b"/>
              <a:pathLst>
                <a:path w="3444" h="3134" extrusionOk="0">
                  <a:moveTo>
                    <a:pt x="3102" y="2761"/>
                  </a:moveTo>
                  <a:lnTo>
                    <a:pt x="403" y="311"/>
                  </a:lnTo>
                  <a:cubicBezTo>
                    <a:pt x="310" y="249"/>
                    <a:pt x="248" y="125"/>
                    <a:pt x="279" y="1"/>
                  </a:cubicBezTo>
                  <a:cubicBezTo>
                    <a:pt x="217" y="1"/>
                    <a:pt x="186" y="32"/>
                    <a:pt x="124" y="94"/>
                  </a:cubicBezTo>
                  <a:cubicBezTo>
                    <a:pt x="0" y="249"/>
                    <a:pt x="31" y="435"/>
                    <a:pt x="155" y="590"/>
                  </a:cubicBezTo>
                  <a:lnTo>
                    <a:pt x="2885" y="3010"/>
                  </a:lnTo>
                  <a:cubicBezTo>
                    <a:pt x="3009" y="3134"/>
                    <a:pt x="3226" y="3134"/>
                    <a:pt x="3381" y="2978"/>
                  </a:cubicBezTo>
                  <a:cubicBezTo>
                    <a:pt x="3412" y="2947"/>
                    <a:pt x="3443" y="2885"/>
                    <a:pt x="3443" y="2823"/>
                  </a:cubicBezTo>
                  <a:cubicBezTo>
                    <a:pt x="3319" y="2854"/>
                    <a:pt x="3195" y="2823"/>
                    <a:pt x="3102" y="276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3"/>
            <p:cNvSpPr/>
            <p:nvPr/>
          </p:nvSpPr>
          <p:spPr>
            <a:xfrm>
              <a:off x="2530879" y="3502305"/>
              <a:ext cx="167842" cy="209587"/>
            </a:xfrm>
            <a:custGeom>
              <a:avLst/>
              <a:gdLst/>
              <a:ahLst/>
              <a:cxnLst/>
              <a:rect l="l" t="t" r="r" b="b"/>
              <a:pathLst>
                <a:path w="6236" h="7787" extrusionOk="0">
                  <a:moveTo>
                    <a:pt x="4715" y="0"/>
                  </a:moveTo>
                  <a:cubicBezTo>
                    <a:pt x="4653" y="0"/>
                    <a:pt x="4622" y="31"/>
                    <a:pt x="4560" y="31"/>
                  </a:cubicBezTo>
                  <a:lnTo>
                    <a:pt x="4312" y="31"/>
                  </a:lnTo>
                  <a:cubicBezTo>
                    <a:pt x="4281" y="155"/>
                    <a:pt x="4250" y="311"/>
                    <a:pt x="4219" y="435"/>
                  </a:cubicBezTo>
                  <a:cubicBezTo>
                    <a:pt x="4467" y="807"/>
                    <a:pt x="4715" y="1210"/>
                    <a:pt x="4902" y="1613"/>
                  </a:cubicBezTo>
                  <a:cubicBezTo>
                    <a:pt x="5522" y="2885"/>
                    <a:pt x="5553" y="4033"/>
                    <a:pt x="4995" y="5025"/>
                  </a:cubicBezTo>
                  <a:cubicBezTo>
                    <a:pt x="4467" y="5925"/>
                    <a:pt x="3599" y="6576"/>
                    <a:pt x="2606" y="6887"/>
                  </a:cubicBezTo>
                  <a:cubicBezTo>
                    <a:pt x="2119" y="7029"/>
                    <a:pt x="1618" y="7091"/>
                    <a:pt x="1121" y="7091"/>
                  </a:cubicBezTo>
                  <a:cubicBezTo>
                    <a:pt x="859" y="7091"/>
                    <a:pt x="599" y="7074"/>
                    <a:pt x="342" y="7042"/>
                  </a:cubicBezTo>
                  <a:cubicBezTo>
                    <a:pt x="218" y="7104"/>
                    <a:pt x="125" y="7197"/>
                    <a:pt x="1" y="7290"/>
                  </a:cubicBezTo>
                  <a:lnTo>
                    <a:pt x="187" y="7476"/>
                  </a:lnTo>
                  <a:cubicBezTo>
                    <a:pt x="280" y="7538"/>
                    <a:pt x="311" y="7631"/>
                    <a:pt x="311" y="7724"/>
                  </a:cubicBezTo>
                  <a:cubicBezTo>
                    <a:pt x="590" y="7755"/>
                    <a:pt x="838" y="7786"/>
                    <a:pt x="1117" y="7786"/>
                  </a:cubicBezTo>
                  <a:cubicBezTo>
                    <a:pt x="1676" y="7755"/>
                    <a:pt x="2234" y="7693"/>
                    <a:pt x="2792" y="7538"/>
                  </a:cubicBezTo>
                  <a:cubicBezTo>
                    <a:pt x="3971" y="7197"/>
                    <a:pt x="4964" y="6421"/>
                    <a:pt x="5584" y="5367"/>
                  </a:cubicBezTo>
                  <a:cubicBezTo>
                    <a:pt x="6235" y="4188"/>
                    <a:pt x="6204" y="2761"/>
                    <a:pt x="5522" y="1303"/>
                  </a:cubicBezTo>
                  <a:lnTo>
                    <a:pt x="5491" y="1303"/>
                  </a:lnTo>
                  <a:cubicBezTo>
                    <a:pt x="5274" y="838"/>
                    <a:pt x="5026" y="404"/>
                    <a:pt x="4715" y="0"/>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3"/>
            <p:cNvSpPr/>
            <p:nvPr/>
          </p:nvSpPr>
          <p:spPr>
            <a:xfrm>
              <a:off x="2555936" y="3502305"/>
              <a:ext cx="142784" cy="208753"/>
            </a:xfrm>
            <a:custGeom>
              <a:avLst/>
              <a:gdLst/>
              <a:ahLst/>
              <a:cxnLst/>
              <a:rect l="l" t="t" r="r" b="b"/>
              <a:pathLst>
                <a:path w="5305" h="7756" extrusionOk="0">
                  <a:moveTo>
                    <a:pt x="3784" y="0"/>
                  </a:moveTo>
                  <a:cubicBezTo>
                    <a:pt x="3722" y="0"/>
                    <a:pt x="3691" y="31"/>
                    <a:pt x="3629" y="31"/>
                  </a:cubicBezTo>
                  <a:lnTo>
                    <a:pt x="3443" y="31"/>
                  </a:lnTo>
                  <a:cubicBezTo>
                    <a:pt x="3753" y="404"/>
                    <a:pt x="4002" y="838"/>
                    <a:pt x="4219" y="1303"/>
                  </a:cubicBezTo>
                  <a:cubicBezTo>
                    <a:pt x="4436" y="1737"/>
                    <a:pt x="4622" y="2234"/>
                    <a:pt x="4715" y="2761"/>
                  </a:cubicBezTo>
                  <a:cubicBezTo>
                    <a:pt x="4870" y="3630"/>
                    <a:pt x="4715" y="4560"/>
                    <a:pt x="4281" y="5336"/>
                  </a:cubicBezTo>
                  <a:cubicBezTo>
                    <a:pt x="3691" y="6390"/>
                    <a:pt x="2668" y="7166"/>
                    <a:pt x="1520" y="7507"/>
                  </a:cubicBezTo>
                  <a:cubicBezTo>
                    <a:pt x="1024" y="7662"/>
                    <a:pt x="527" y="7724"/>
                    <a:pt x="0" y="7755"/>
                  </a:cubicBezTo>
                  <a:lnTo>
                    <a:pt x="186" y="7755"/>
                  </a:lnTo>
                  <a:cubicBezTo>
                    <a:pt x="776" y="7755"/>
                    <a:pt x="1334" y="7662"/>
                    <a:pt x="1861" y="7507"/>
                  </a:cubicBezTo>
                  <a:cubicBezTo>
                    <a:pt x="3040" y="7166"/>
                    <a:pt x="4033" y="6390"/>
                    <a:pt x="4653" y="5336"/>
                  </a:cubicBezTo>
                  <a:cubicBezTo>
                    <a:pt x="5304" y="4157"/>
                    <a:pt x="5304" y="2761"/>
                    <a:pt x="4591" y="1272"/>
                  </a:cubicBezTo>
                  <a:lnTo>
                    <a:pt x="4560" y="1303"/>
                  </a:lnTo>
                  <a:cubicBezTo>
                    <a:pt x="4343" y="838"/>
                    <a:pt x="4095" y="404"/>
                    <a:pt x="3784" y="0"/>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73"/>
          <p:cNvGrpSpPr/>
          <p:nvPr/>
        </p:nvGrpSpPr>
        <p:grpSpPr>
          <a:xfrm>
            <a:off x="3570930" y="3734637"/>
            <a:ext cx="389918" cy="376164"/>
            <a:chOff x="2348045" y="3973452"/>
            <a:chExt cx="389918" cy="376164"/>
          </a:xfrm>
        </p:grpSpPr>
        <p:sp>
          <p:nvSpPr>
            <p:cNvPr id="1810" name="Google Shape;1810;p73"/>
            <p:cNvSpPr/>
            <p:nvPr/>
          </p:nvSpPr>
          <p:spPr>
            <a:xfrm>
              <a:off x="2429032" y="4053308"/>
              <a:ext cx="222937" cy="216074"/>
            </a:xfrm>
            <a:custGeom>
              <a:avLst/>
              <a:gdLst/>
              <a:ahLst/>
              <a:cxnLst/>
              <a:rect l="l" t="t" r="r" b="b"/>
              <a:pathLst>
                <a:path w="8283" h="8028" extrusionOk="0">
                  <a:moveTo>
                    <a:pt x="4684" y="1"/>
                  </a:moveTo>
                  <a:lnTo>
                    <a:pt x="341" y="4344"/>
                  </a:lnTo>
                  <a:cubicBezTo>
                    <a:pt x="0" y="4654"/>
                    <a:pt x="558" y="5739"/>
                    <a:pt x="1551" y="6701"/>
                  </a:cubicBezTo>
                  <a:cubicBezTo>
                    <a:pt x="2358" y="7508"/>
                    <a:pt x="3205" y="8028"/>
                    <a:pt x="3661" y="8028"/>
                  </a:cubicBezTo>
                  <a:cubicBezTo>
                    <a:pt x="3766" y="8028"/>
                    <a:pt x="3850" y="8000"/>
                    <a:pt x="3909" y="7942"/>
                  </a:cubicBezTo>
                  <a:lnTo>
                    <a:pt x="8282" y="3568"/>
                  </a:lnTo>
                  <a:lnTo>
                    <a:pt x="8282" y="3568"/>
                  </a:lnTo>
                  <a:cubicBezTo>
                    <a:pt x="8216" y="3628"/>
                    <a:pt x="8124" y="3657"/>
                    <a:pt x="8010" y="3657"/>
                  </a:cubicBezTo>
                  <a:cubicBezTo>
                    <a:pt x="7535" y="3657"/>
                    <a:pt x="6694" y="3159"/>
                    <a:pt x="5894" y="2358"/>
                  </a:cubicBezTo>
                  <a:cubicBezTo>
                    <a:pt x="4901" y="1366"/>
                    <a:pt x="4374" y="311"/>
                    <a:pt x="468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3"/>
            <p:cNvSpPr/>
            <p:nvPr/>
          </p:nvSpPr>
          <p:spPr>
            <a:xfrm>
              <a:off x="2515026" y="4149341"/>
              <a:ext cx="136944" cy="119718"/>
            </a:xfrm>
            <a:custGeom>
              <a:avLst/>
              <a:gdLst/>
              <a:ahLst/>
              <a:cxnLst/>
              <a:rect l="l" t="t" r="r" b="b"/>
              <a:pathLst>
                <a:path w="5088" h="4448" extrusionOk="0">
                  <a:moveTo>
                    <a:pt x="4374" y="0"/>
                  </a:moveTo>
                  <a:lnTo>
                    <a:pt x="0" y="4343"/>
                  </a:lnTo>
                  <a:cubicBezTo>
                    <a:pt x="180" y="4408"/>
                    <a:pt x="334" y="4448"/>
                    <a:pt x="458" y="4448"/>
                  </a:cubicBezTo>
                  <a:cubicBezTo>
                    <a:pt x="569" y="4448"/>
                    <a:pt x="655" y="4416"/>
                    <a:pt x="714" y="4343"/>
                  </a:cubicBezTo>
                  <a:lnTo>
                    <a:pt x="5087" y="0"/>
                  </a:lnTo>
                  <a:lnTo>
                    <a:pt x="5087" y="0"/>
                  </a:lnTo>
                  <a:cubicBezTo>
                    <a:pt x="5010" y="62"/>
                    <a:pt x="4909" y="93"/>
                    <a:pt x="4789" y="93"/>
                  </a:cubicBezTo>
                  <a:cubicBezTo>
                    <a:pt x="4669" y="93"/>
                    <a:pt x="4529" y="62"/>
                    <a:pt x="4374"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3"/>
            <p:cNvSpPr/>
            <p:nvPr/>
          </p:nvSpPr>
          <p:spPr>
            <a:xfrm>
              <a:off x="2545897" y="4050617"/>
              <a:ext cx="114416" cy="101120"/>
            </a:xfrm>
            <a:custGeom>
              <a:avLst/>
              <a:gdLst/>
              <a:ahLst/>
              <a:cxnLst/>
              <a:rect l="l" t="t" r="r" b="b"/>
              <a:pathLst>
                <a:path w="4251" h="3757" extrusionOk="0">
                  <a:moveTo>
                    <a:pt x="623" y="0"/>
                  </a:moveTo>
                  <a:cubicBezTo>
                    <a:pt x="506" y="0"/>
                    <a:pt x="410" y="33"/>
                    <a:pt x="342" y="101"/>
                  </a:cubicBezTo>
                  <a:cubicBezTo>
                    <a:pt x="1" y="411"/>
                    <a:pt x="559" y="1466"/>
                    <a:pt x="1552" y="2458"/>
                  </a:cubicBezTo>
                  <a:cubicBezTo>
                    <a:pt x="2352" y="3259"/>
                    <a:pt x="3193" y="3757"/>
                    <a:pt x="3651" y="3757"/>
                  </a:cubicBezTo>
                  <a:cubicBezTo>
                    <a:pt x="3761" y="3757"/>
                    <a:pt x="3849" y="3728"/>
                    <a:pt x="3909" y="3668"/>
                  </a:cubicBezTo>
                  <a:cubicBezTo>
                    <a:pt x="4251" y="3358"/>
                    <a:pt x="3692" y="2303"/>
                    <a:pt x="2700" y="1311"/>
                  </a:cubicBezTo>
                  <a:cubicBezTo>
                    <a:pt x="1905" y="517"/>
                    <a:pt x="1091" y="0"/>
                    <a:pt x="623"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3"/>
            <p:cNvSpPr/>
            <p:nvPr/>
          </p:nvSpPr>
          <p:spPr>
            <a:xfrm>
              <a:off x="2585974" y="3973452"/>
              <a:ext cx="151989" cy="143672"/>
            </a:xfrm>
            <a:custGeom>
              <a:avLst/>
              <a:gdLst/>
              <a:ahLst/>
              <a:cxnLst/>
              <a:rect l="l" t="t" r="r" b="b"/>
              <a:pathLst>
                <a:path w="5647" h="5338" extrusionOk="0">
                  <a:moveTo>
                    <a:pt x="2857" y="1"/>
                  </a:moveTo>
                  <a:cubicBezTo>
                    <a:pt x="2634" y="1"/>
                    <a:pt x="2408" y="105"/>
                    <a:pt x="2234" y="300"/>
                  </a:cubicBezTo>
                  <a:cubicBezTo>
                    <a:pt x="1645" y="921"/>
                    <a:pt x="2172" y="1789"/>
                    <a:pt x="2172" y="1789"/>
                  </a:cubicBezTo>
                  <a:lnTo>
                    <a:pt x="125" y="3805"/>
                  </a:lnTo>
                  <a:cubicBezTo>
                    <a:pt x="32" y="3899"/>
                    <a:pt x="1" y="4054"/>
                    <a:pt x="32" y="4178"/>
                  </a:cubicBezTo>
                  <a:cubicBezTo>
                    <a:pt x="218" y="4736"/>
                    <a:pt x="652" y="5170"/>
                    <a:pt x="1211" y="5325"/>
                  </a:cubicBezTo>
                  <a:cubicBezTo>
                    <a:pt x="1242" y="5333"/>
                    <a:pt x="1273" y="5337"/>
                    <a:pt x="1303" y="5337"/>
                  </a:cubicBezTo>
                  <a:cubicBezTo>
                    <a:pt x="1395" y="5337"/>
                    <a:pt x="1482" y="5302"/>
                    <a:pt x="1552" y="5232"/>
                  </a:cubicBezTo>
                  <a:lnTo>
                    <a:pt x="1583" y="5263"/>
                  </a:lnTo>
                  <a:lnTo>
                    <a:pt x="3599" y="3216"/>
                  </a:lnTo>
                  <a:cubicBezTo>
                    <a:pt x="3599" y="3216"/>
                    <a:pt x="3956" y="3433"/>
                    <a:pt x="4377" y="3433"/>
                  </a:cubicBezTo>
                  <a:cubicBezTo>
                    <a:pt x="4611" y="3433"/>
                    <a:pt x="4866" y="3365"/>
                    <a:pt x="5088" y="3154"/>
                  </a:cubicBezTo>
                  <a:cubicBezTo>
                    <a:pt x="5646" y="2658"/>
                    <a:pt x="5460" y="1727"/>
                    <a:pt x="4219" y="1696"/>
                  </a:cubicBezTo>
                  <a:cubicBezTo>
                    <a:pt x="3940" y="1665"/>
                    <a:pt x="3723" y="1448"/>
                    <a:pt x="3692" y="1169"/>
                  </a:cubicBezTo>
                  <a:cubicBezTo>
                    <a:pt x="3672" y="362"/>
                    <a:pt x="3271" y="1"/>
                    <a:pt x="2857" y="1"/>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3"/>
            <p:cNvSpPr/>
            <p:nvPr/>
          </p:nvSpPr>
          <p:spPr>
            <a:xfrm>
              <a:off x="2348045" y="4213614"/>
              <a:ext cx="142784" cy="135813"/>
            </a:xfrm>
            <a:custGeom>
              <a:avLst/>
              <a:gdLst/>
              <a:ahLst/>
              <a:cxnLst/>
              <a:rect l="l" t="t" r="r" b="b"/>
              <a:pathLst>
                <a:path w="5305" h="5046" extrusionOk="0">
                  <a:moveTo>
                    <a:pt x="3878" y="1"/>
                  </a:moveTo>
                  <a:lnTo>
                    <a:pt x="2048" y="1831"/>
                  </a:lnTo>
                  <a:cubicBezTo>
                    <a:pt x="2048" y="1831"/>
                    <a:pt x="1690" y="1614"/>
                    <a:pt x="1270" y="1614"/>
                  </a:cubicBezTo>
                  <a:cubicBezTo>
                    <a:pt x="1035" y="1614"/>
                    <a:pt x="781" y="1681"/>
                    <a:pt x="559" y="1893"/>
                  </a:cubicBezTo>
                  <a:cubicBezTo>
                    <a:pt x="0" y="2420"/>
                    <a:pt x="186" y="3320"/>
                    <a:pt x="1427" y="3382"/>
                  </a:cubicBezTo>
                  <a:cubicBezTo>
                    <a:pt x="1706" y="3382"/>
                    <a:pt x="1923" y="3599"/>
                    <a:pt x="1923" y="3878"/>
                  </a:cubicBezTo>
                  <a:cubicBezTo>
                    <a:pt x="1964" y="4685"/>
                    <a:pt x="2359" y="5046"/>
                    <a:pt x="2775" y="5046"/>
                  </a:cubicBezTo>
                  <a:cubicBezTo>
                    <a:pt x="2998" y="5046"/>
                    <a:pt x="3228" y="4942"/>
                    <a:pt x="3412" y="4747"/>
                  </a:cubicBezTo>
                  <a:cubicBezTo>
                    <a:pt x="3971" y="4126"/>
                    <a:pt x="3474" y="3258"/>
                    <a:pt x="3474" y="3258"/>
                  </a:cubicBezTo>
                  <a:lnTo>
                    <a:pt x="5305" y="1427"/>
                  </a:lnTo>
                  <a:cubicBezTo>
                    <a:pt x="4777" y="1024"/>
                    <a:pt x="4281" y="528"/>
                    <a:pt x="3878" y="1"/>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3"/>
            <p:cNvSpPr/>
            <p:nvPr/>
          </p:nvSpPr>
          <p:spPr>
            <a:xfrm>
              <a:off x="2609363" y="4030781"/>
              <a:ext cx="123594" cy="87178"/>
            </a:xfrm>
            <a:custGeom>
              <a:avLst/>
              <a:gdLst/>
              <a:ahLst/>
              <a:cxnLst/>
              <a:rect l="l" t="t" r="r" b="b"/>
              <a:pathLst>
                <a:path w="4592" h="3239" extrusionOk="0">
                  <a:moveTo>
                    <a:pt x="4405" y="0"/>
                  </a:moveTo>
                  <a:lnTo>
                    <a:pt x="4405" y="0"/>
                  </a:lnTo>
                  <a:cubicBezTo>
                    <a:pt x="4343" y="156"/>
                    <a:pt x="4250" y="280"/>
                    <a:pt x="4157" y="373"/>
                  </a:cubicBezTo>
                  <a:cubicBezTo>
                    <a:pt x="3922" y="553"/>
                    <a:pt x="3634" y="650"/>
                    <a:pt x="3343" y="650"/>
                  </a:cubicBezTo>
                  <a:cubicBezTo>
                    <a:pt x="3135" y="650"/>
                    <a:pt x="2924" y="600"/>
                    <a:pt x="2730" y="497"/>
                  </a:cubicBezTo>
                  <a:cubicBezTo>
                    <a:pt x="2712" y="488"/>
                    <a:pt x="2694" y="484"/>
                    <a:pt x="2676" y="484"/>
                  </a:cubicBezTo>
                  <a:cubicBezTo>
                    <a:pt x="2634" y="484"/>
                    <a:pt x="2597" y="506"/>
                    <a:pt x="2575" y="528"/>
                  </a:cubicBezTo>
                  <a:lnTo>
                    <a:pt x="0" y="3102"/>
                  </a:lnTo>
                  <a:cubicBezTo>
                    <a:pt x="124" y="3133"/>
                    <a:pt x="217" y="3195"/>
                    <a:pt x="342" y="3226"/>
                  </a:cubicBezTo>
                  <a:cubicBezTo>
                    <a:pt x="373" y="3234"/>
                    <a:pt x="406" y="3238"/>
                    <a:pt x="439" y="3238"/>
                  </a:cubicBezTo>
                  <a:cubicBezTo>
                    <a:pt x="539" y="3238"/>
                    <a:pt x="644" y="3203"/>
                    <a:pt x="714" y="3133"/>
                  </a:cubicBezTo>
                  <a:lnTo>
                    <a:pt x="2730" y="1086"/>
                  </a:lnTo>
                  <a:cubicBezTo>
                    <a:pt x="2730" y="1086"/>
                    <a:pt x="3086" y="1289"/>
                    <a:pt x="3505" y="1289"/>
                  </a:cubicBezTo>
                  <a:cubicBezTo>
                    <a:pt x="3740" y="1289"/>
                    <a:pt x="3996" y="1225"/>
                    <a:pt x="4219" y="1024"/>
                  </a:cubicBezTo>
                  <a:cubicBezTo>
                    <a:pt x="4529" y="776"/>
                    <a:pt x="4591" y="342"/>
                    <a:pt x="4405" y="0"/>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3"/>
            <p:cNvSpPr/>
            <p:nvPr/>
          </p:nvSpPr>
          <p:spPr>
            <a:xfrm>
              <a:off x="2411484" y="4243678"/>
              <a:ext cx="79345" cy="105937"/>
            </a:xfrm>
            <a:custGeom>
              <a:avLst/>
              <a:gdLst/>
              <a:ahLst/>
              <a:cxnLst/>
              <a:rect l="l" t="t" r="r" b="b"/>
              <a:pathLst>
                <a:path w="2948" h="3936" extrusionOk="0">
                  <a:moveTo>
                    <a:pt x="2575" y="0"/>
                  </a:moveTo>
                  <a:lnTo>
                    <a:pt x="621" y="1923"/>
                  </a:lnTo>
                  <a:cubicBezTo>
                    <a:pt x="590" y="1954"/>
                    <a:pt x="559" y="2017"/>
                    <a:pt x="590" y="2079"/>
                  </a:cubicBezTo>
                  <a:cubicBezTo>
                    <a:pt x="838" y="2544"/>
                    <a:pt x="807" y="3102"/>
                    <a:pt x="466" y="3505"/>
                  </a:cubicBezTo>
                  <a:cubicBezTo>
                    <a:pt x="342" y="3630"/>
                    <a:pt x="187" y="3723"/>
                    <a:pt x="1" y="3785"/>
                  </a:cubicBezTo>
                  <a:cubicBezTo>
                    <a:pt x="127" y="3886"/>
                    <a:pt x="280" y="3936"/>
                    <a:pt x="435" y="3936"/>
                  </a:cubicBezTo>
                  <a:cubicBezTo>
                    <a:pt x="660" y="3936"/>
                    <a:pt x="890" y="3831"/>
                    <a:pt x="1055" y="3630"/>
                  </a:cubicBezTo>
                  <a:cubicBezTo>
                    <a:pt x="1645" y="3009"/>
                    <a:pt x="1117" y="2141"/>
                    <a:pt x="1117" y="2141"/>
                  </a:cubicBezTo>
                  <a:lnTo>
                    <a:pt x="2948" y="310"/>
                  </a:lnTo>
                  <a:cubicBezTo>
                    <a:pt x="2824" y="217"/>
                    <a:pt x="2699" y="93"/>
                    <a:pt x="2575" y="0"/>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3"/>
            <p:cNvSpPr/>
            <p:nvPr/>
          </p:nvSpPr>
          <p:spPr>
            <a:xfrm>
              <a:off x="2499980" y="4117393"/>
              <a:ext cx="27588" cy="26323"/>
            </a:xfrm>
            <a:custGeom>
              <a:avLst/>
              <a:gdLst/>
              <a:ahLst/>
              <a:cxnLst/>
              <a:rect l="l" t="t" r="r" b="b"/>
              <a:pathLst>
                <a:path w="1025" h="978" extrusionOk="0">
                  <a:moveTo>
                    <a:pt x="796" y="1"/>
                  </a:moveTo>
                  <a:cubicBezTo>
                    <a:pt x="738" y="1"/>
                    <a:pt x="683" y="24"/>
                    <a:pt x="652" y="70"/>
                  </a:cubicBezTo>
                  <a:lnTo>
                    <a:pt x="94" y="629"/>
                  </a:lnTo>
                  <a:cubicBezTo>
                    <a:pt x="1" y="691"/>
                    <a:pt x="1" y="815"/>
                    <a:pt x="94" y="908"/>
                  </a:cubicBezTo>
                  <a:cubicBezTo>
                    <a:pt x="140" y="954"/>
                    <a:pt x="195" y="978"/>
                    <a:pt x="249" y="978"/>
                  </a:cubicBezTo>
                  <a:cubicBezTo>
                    <a:pt x="303" y="978"/>
                    <a:pt x="358" y="954"/>
                    <a:pt x="404" y="908"/>
                  </a:cubicBezTo>
                  <a:lnTo>
                    <a:pt x="962" y="350"/>
                  </a:lnTo>
                  <a:cubicBezTo>
                    <a:pt x="1024" y="257"/>
                    <a:pt x="1024" y="132"/>
                    <a:pt x="962" y="39"/>
                  </a:cubicBezTo>
                  <a:lnTo>
                    <a:pt x="962" y="70"/>
                  </a:lnTo>
                  <a:cubicBezTo>
                    <a:pt x="916" y="24"/>
                    <a:pt x="854" y="1"/>
                    <a:pt x="79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3"/>
            <p:cNvSpPr/>
            <p:nvPr/>
          </p:nvSpPr>
          <p:spPr>
            <a:xfrm>
              <a:off x="2565949" y="4163202"/>
              <a:ext cx="30522" cy="26242"/>
            </a:xfrm>
            <a:custGeom>
              <a:avLst/>
              <a:gdLst/>
              <a:ahLst/>
              <a:cxnLst/>
              <a:rect l="l" t="t" r="r" b="b"/>
              <a:pathLst>
                <a:path w="1134" h="975" extrusionOk="0">
                  <a:moveTo>
                    <a:pt x="831" y="0"/>
                  </a:moveTo>
                  <a:cubicBezTo>
                    <a:pt x="780" y="0"/>
                    <a:pt x="728" y="22"/>
                    <a:pt x="683" y="75"/>
                  </a:cubicBezTo>
                  <a:lnTo>
                    <a:pt x="124" y="633"/>
                  </a:lnTo>
                  <a:cubicBezTo>
                    <a:pt x="0" y="757"/>
                    <a:pt x="93" y="974"/>
                    <a:pt x="279" y="974"/>
                  </a:cubicBezTo>
                  <a:cubicBezTo>
                    <a:pt x="342" y="974"/>
                    <a:pt x="373" y="974"/>
                    <a:pt x="435" y="912"/>
                  </a:cubicBezTo>
                  <a:lnTo>
                    <a:pt x="993" y="354"/>
                  </a:lnTo>
                  <a:cubicBezTo>
                    <a:pt x="1134" y="213"/>
                    <a:pt x="990" y="0"/>
                    <a:pt x="83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3"/>
            <p:cNvSpPr/>
            <p:nvPr/>
          </p:nvSpPr>
          <p:spPr>
            <a:xfrm>
              <a:off x="2544821" y="4124902"/>
              <a:ext cx="29499" cy="26457"/>
            </a:xfrm>
            <a:custGeom>
              <a:avLst/>
              <a:gdLst/>
              <a:ahLst/>
              <a:cxnLst/>
              <a:rect l="l" t="t" r="r" b="b"/>
              <a:pathLst>
                <a:path w="1096" h="983" extrusionOk="0">
                  <a:moveTo>
                    <a:pt x="863" y="1"/>
                  </a:moveTo>
                  <a:cubicBezTo>
                    <a:pt x="809" y="1"/>
                    <a:pt x="754" y="24"/>
                    <a:pt x="723" y="71"/>
                  </a:cubicBezTo>
                  <a:lnTo>
                    <a:pt x="165" y="629"/>
                  </a:lnTo>
                  <a:cubicBezTo>
                    <a:pt x="0" y="770"/>
                    <a:pt x="139" y="982"/>
                    <a:pt x="310" y="982"/>
                  </a:cubicBezTo>
                  <a:cubicBezTo>
                    <a:pt x="365" y="982"/>
                    <a:pt x="423" y="961"/>
                    <a:pt x="475" y="908"/>
                  </a:cubicBezTo>
                  <a:lnTo>
                    <a:pt x="1002" y="350"/>
                  </a:lnTo>
                  <a:cubicBezTo>
                    <a:pt x="1096" y="288"/>
                    <a:pt x="1096" y="133"/>
                    <a:pt x="1002" y="71"/>
                  </a:cubicBezTo>
                  <a:cubicBezTo>
                    <a:pt x="971" y="24"/>
                    <a:pt x="917" y="1"/>
                    <a:pt x="86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3"/>
            <p:cNvSpPr/>
            <p:nvPr/>
          </p:nvSpPr>
          <p:spPr>
            <a:xfrm>
              <a:off x="2508324" y="4169985"/>
              <a:ext cx="28422" cy="26134"/>
            </a:xfrm>
            <a:custGeom>
              <a:avLst/>
              <a:gdLst/>
              <a:ahLst/>
              <a:cxnLst/>
              <a:rect l="l" t="t" r="r" b="b"/>
              <a:pathLst>
                <a:path w="1056" h="971" extrusionOk="0">
                  <a:moveTo>
                    <a:pt x="839" y="1"/>
                  </a:moveTo>
                  <a:cubicBezTo>
                    <a:pt x="784" y="1"/>
                    <a:pt x="730" y="24"/>
                    <a:pt x="683" y="71"/>
                  </a:cubicBezTo>
                  <a:lnTo>
                    <a:pt x="125" y="629"/>
                  </a:lnTo>
                  <a:cubicBezTo>
                    <a:pt x="1" y="753"/>
                    <a:pt x="94" y="970"/>
                    <a:pt x="280" y="970"/>
                  </a:cubicBezTo>
                  <a:cubicBezTo>
                    <a:pt x="342" y="970"/>
                    <a:pt x="373" y="970"/>
                    <a:pt x="435" y="908"/>
                  </a:cubicBezTo>
                  <a:lnTo>
                    <a:pt x="994" y="350"/>
                  </a:lnTo>
                  <a:cubicBezTo>
                    <a:pt x="1056" y="288"/>
                    <a:pt x="1056" y="133"/>
                    <a:pt x="994" y="71"/>
                  </a:cubicBezTo>
                  <a:cubicBezTo>
                    <a:pt x="947" y="24"/>
                    <a:pt x="893" y="1"/>
                    <a:pt x="83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3"/>
            <p:cNvSpPr/>
            <p:nvPr/>
          </p:nvSpPr>
          <p:spPr>
            <a:xfrm>
              <a:off x="2518363" y="4205890"/>
              <a:ext cx="29230" cy="26134"/>
            </a:xfrm>
            <a:custGeom>
              <a:avLst/>
              <a:gdLst/>
              <a:ahLst/>
              <a:cxnLst/>
              <a:rect l="l" t="t" r="r" b="b"/>
              <a:pathLst>
                <a:path w="1086" h="971" extrusionOk="0">
                  <a:moveTo>
                    <a:pt x="838" y="1"/>
                  </a:moveTo>
                  <a:cubicBezTo>
                    <a:pt x="783" y="1"/>
                    <a:pt x="729" y="24"/>
                    <a:pt x="683" y="70"/>
                  </a:cubicBezTo>
                  <a:lnTo>
                    <a:pt x="155" y="629"/>
                  </a:lnTo>
                  <a:cubicBezTo>
                    <a:pt x="0" y="753"/>
                    <a:pt x="93" y="970"/>
                    <a:pt x="279" y="970"/>
                  </a:cubicBezTo>
                  <a:cubicBezTo>
                    <a:pt x="341" y="970"/>
                    <a:pt x="403" y="970"/>
                    <a:pt x="434" y="908"/>
                  </a:cubicBezTo>
                  <a:lnTo>
                    <a:pt x="993" y="350"/>
                  </a:lnTo>
                  <a:cubicBezTo>
                    <a:pt x="1086" y="288"/>
                    <a:pt x="1086" y="133"/>
                    <a:pt x="993" y="70"/>
                  </a:cubicBezTo>
                  <a:cubicBezTo>
                    <a:pt x="946" y="24"/>
                    <a:pt x="892" y="1"/>
                    <a:pt x="83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3"/>
            <p:cNvSpPr/>
            <p:nvPr/>
          </p:nvSpPr>
          <p:spPr>
            <a:xfrm>
              <a:off x="2469943" y="4167482"/>
              <a:ext cx="27561" cy="26323"/>
            </a:xfrm>
            <a:custGeom>
              <a:avLst/>
              <a:gdLst/>
              <a:ahLst/>
              <a:cxnLst/>
              <a:rect l="l" t="t" r="r" b="b"/>
              <a:pathLst>
                <a:path w="1024" h="978" extrusionOk="0">
                  <a:moveTo>
                    <a:pt x="807" y="1"/>
                  </a:moveTo>
                  <a:cubicBezTo>
                    <a:pt x="752" y="1"/>
                    <a:pt x="698" y="24"/>
                    <a:pt x="652" y="71"/>
                  </a:cubicBezTo>
                  <a:lnTo>
                    <a:pt x="93" y="629"/>
                  </a:lnTo>
                  <a:cubicBezTo>
                    <a:pt x="0" y="691"/>
                    <a:pt x="0" y="846"/>
                    <a:pt x="93" y="908"/>
                  </a:cubicBezTo>
                  <a:cubicBezTo>
                    <a:pt x="124" y="955"/>
                    <a:pt x="178" y="978"/>
                    <a:pt x="237" y="978"/>
                  </a:cubicBezTo>
                  <a:cubicBezTo>
                    <a:pt x="295" y="978"/>
                    <a:pt x="357" y="955"/>
                    <a:pt x="403" y="908"/>
                  </a:cubicBezTo>
                  <a:lnTo>
                    <a:pt x="962" y="350"/>
                  </a:lnTo>
                  <a:cubicBezTo>
                    <a:pt x="1024" y="288"/>
                    <a:pt x="1024" y="133"/>
                    <a:pt x="962" y="71"/>
                  </a:cubicBezTo>
                  <a:cubicBezTo>
                    <a:pt x="915" y="24"/>
                    <a:pt x="861" y="1"/>
                    <a:pt x="80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73"/>
          <p:cNvGrpSpPr/>
          <p:nvPr/>
        </p:nvGrpSpPr>
        <p:grpSpPr>
          <a:xfrm>
            <a:off x="5610762" y="1369845"/>
            <a:ext cx="376568" cy="308742"/>
            <a:chOff x="5610762" y="1604824"/>
            <a:chExt cx="376568" cy="308742"/>
          </a:xfrm>
        </p:grpSpPr>
        <p:sp>
          <p:nvSpPr>
            <p:cNvPr id="1824" name="Google Shape;1824;p73"/>
            <p:cNvSpPr/>
            <p:nvPr/>
          </p:nvSpPr>
          <p:spPr>
            <a:xfrm>
              <a:off x="5618271" y="1605658"/>
              <a:ext cx="369058" cy="279512"/>
            </a:xfrm>
            <a:custGeom>
              <a:avLst/>
              <a:gdLst/>
              <a:ahLst/>
              <a:cxnLst/>
              <a:rect l="l" t="t" r="r" b="b"/>
              <a:pathLst>
                <a:path w="13712" h="10385" extrusionOk="0">
                  <a:moveTo>
                    <a:pt x="6732" y="1"/>
                  </a:moveTo>
                  <a:cubicBezTo>
                    <a:pt x="6709" y="1"/>
                    <a:pt x="6686" y="8"/>
                    <a:pt x="6670" y="24"/>
                  </a:cubicBezTo>
                  <a:lnTo>
                    <a:pt x="4592" y="1420"/>
                  </a:lnTo>
                  <a:lnTo>
                    <a:pt x="4561" y="1420"/>
                  </a:lnTo>
                  <a:lnTo>
                    <a:pt x="2700" y="1916"/>
                  </a:lnTo>
                  <a:cubicBezTo>
                    <a:pt x="2669" y="1947"/>
                    <a:pt x="2607" y="1978"/>
                    <a:pt x="2607" y="2040"/>
                  </a:cubicBezTo>
                  <a:lnTo>
                    <a:pt x="1924" y="4925"/>
                  </a:lnTo>
                  <a:lnTo>
                    <a:pt x="807" y="5452"/>
                  </a:lnTo>
                  <a:cubicBezTo>
                    <a:pt x="776" y="5483"/>
                    <a:pt x="745" y="5514"/>
                    <a:pt x="745" y="5545"/>
                  </a:cubicBezTo>
                  <a:lnTo>
                    <a:pt x="1" y="10384"/>
                  </a:lnTo>
                  <a:lnTo>
                    <a:pt x="13556" y="10384"/>
                  </a:lnTo>
                  <a:cubicBezTo>
                    <a:pt x="13649" y="10384"/>
                    <a:pt x="13712" y="10291"/>
                    <a:pt x="13712" y="10229"/>
                  </a:cubicBezTo>
                  <a:lnTo>
                    <a:pt x="13122" y="6073"/>
                  </a:lnTo>
                  <a:cubicBezTo>
                    <a:pt x="13122" y="6042"/>
                    <a:pt x="13091" y="6011"/>
                    <a:pt x="13091" y="5980"/>
                  </a:cubicBezTo>
                  <a:lnTo>
                    <a:pt x="11633" y="4770"/>
                  </a:lnTo>
                  <a:cubicBezTo>
                    <a:pt x="11633" y="4770"/>
                    <a:pt x="11602" y="4739"/>
                    <a:pt x="11602" y="4739"/>
                  </a:cubicBezTo>
                  <a:lnTo>
                    <a:pt x="10175" y="1761"/>
                  </a:lnTo>
                  <a:cubicBezTo>
                    <a:pt x="10144" y="1730"/>
                    <a:pt x="10113" y="1699"/>
                    <a:pt x="10113" y="1668"/>
                  </a:cubicBezTo>
                  <a:lnTo>
                    <a:pt x="6794" y="24"/>
                  </a:lnTo>
                  <a:cubicBezTo>
                    <a:pt x="6779" y="8"/>
                    <a:pt x="6755" y="1"/>
                    <a:pt x="673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3"/>
            <p:cNvSpPr/>
            <p:nvPr/>
          </p:nvSpPr>
          <p:spPr>
            <a:xfrm>
              <a:off x="5726820" y="1765614"/>
              <a:ext cx="138612" cy="119556"/>
            </a:xfrm>
            <a:custGeom>
              <a:avLst/>
              <a:gdLst/>
              <a:ahLst/>
              <a:cxnLst/>
              <a:rect l="l" t="t" r="r" b="b"/>
              <a:pathLst>
                <a:path w="5150" h="4442" extrusionOk="0">
                  <a:moveTo>
                    <a:pt x="2943" y="1"/>
                  </a:moveTo>
                  <a:cubicBezTo>
                    <a:pt x="2912" y="1"/>
                    <a:pt x="2880" y="10"/>
                    <a:pt x="2854" y="37"/>
                  </a:cubicBezTo>
                  <a:lnTo>
                    <a:pt x="776" y="1526"/>
                  </a:lnTo>
                  <a:cubicBezTo>
                    <a:pt x="745" y="1557"/>
                    <a:pt x="745" y="1588"/>
                    <a:pt x="714" y="1619"/>
                  </a:cubicBezTo>
                  <a:lnTo>
                    <a:pt x="0" y="4441"/>
                  </a:lnTo>
                  <a:lnTo>
                    <a:pt x="5150" y="4441"/>
                  </a:lnTo>
                  <a:lnTo>
                    <a:pt x="4591" y="1681"/>
                  </a:lnTo>
                  <a:cubicBezTo>
                    <a:pt x="4591" y="1650"/>
                    <a:pt x="4560" y="1619"/>
                    <a:pt x="4560" y="1588"/>
                  </a:cubicBezTo>
                  <a:lnTo>
                    <a:pt x="3040" y="37"/>
                  </a:lnTo>
                  <a:cubicBezTo>
                    <a:pt x="3022" y="19"/>
                    <a:pt x="2984" y="1"/>
                    <a:pt x="2943"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3"/>
            <p:cNvSpPr/>
            <p:nvPr/>
          </p:nvSpPr>
          <p:spPr>
            <a:xfrm>
              <a:off x="5795291" y="1765614"/>
              <a:ext cx="70140" cy="119556"/>
            </a:xfrm>
            <a:custGeom>
              <a:avLst/>
              <a:gdLst/>
              <a:ahLst/>
              <a:cxnLst/>
              <a:rect l="l" t="t" r="r" b="b"/>
              <a:pathLst>
                <a:path w="2606" h="4442" extrusionOk="0">
                  <a:moveTo>
                    <a:pt x="399" y="1"/>
                  </a:moveTo>
                  <a:cubicBezTo>
                    <a:pt x="368" y="1"/>
                    <a:pt x="336" y="10"/>
                    <a:pt x="310" y="37"/>
                  </a:cubicBezTo>
                  <a:lnTo>
                    <a:pt x="0" y="254"/>
                  </a:lnTo>
                  <a:lnTo>
                    <a:pt x="1520" y="1836"/>
                  </a:lnTo>
                  <a:lnTo>
                    <a:pt x="2047" y="4441"/>
                  </a:lnTo>
                  <a:lnTo>
                    <a:pt x="2606" y="4441"/>
                  </a:lnTo>
                  <a:lnTo>
                    <a:pt x="2047" y="1681"/>
                  </a:lnTo>
                  <a:cubicBezTo>
                    <a:pt x="2047" y="1650"/>
                    <a:pt x="2016" y="1619"/>
                    <a:pt x="2016" y="1588"/>
                  </a:cubicBezTo>
                  <a:lnTo>
                    <a:pt x="496" y="37"/>
                  </a:lnTo>
                  <a:cubicBezTo>
                    <a:pt x="478" y="19"/>
                    <a:pt x="440" y="1"/>
                    <a:pt x="399"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3"/>
            <p:cNvSpPr/>
            <p:nvPr/>
          </p:nvSpPr>
          <p:spPr>
            <a:xfrm>
              <a:off x="5784418" y="1604824"/>
              <a:ext cx="202912" cy="280347"/>
            </a:xfrm>
            <a:custGeom>
              <a:avLst/>
              <a:gdLst/>
              <a:ahLst/>
              <a:cxnLst/>
              <a:rect l="l" t="t" r="r" b="b"/>
              <a:pathLst>
                <a:path w="7539" h="10416" extrusionOk="0">
                  <a:moveTo>
                    <a:pt x="544" y="1"/>
                  </a:moveTo>
                  <a:cubicBezTo>
                    <a:pt x="520" y="1"/>
                    <a:pt x="497" y="8"/>
                    <a:pt x="466" y="24"/>
                  </a:cubicBezTo>
                  <a:lnTo>
                    <a:pt x="1" y="334"/>
                  </a:lnTo>
                  <a:lnTo>
                    <a:pt x="3413" y="2040"/>
                  </a:lnTo>
                  <a:cubicBezTo>
                    <a:pt x="3444" y="2071"/>
                    <a:pt x="3444" y="2071"/>
                    <a:pt x="3475" y="2102"/>
                  </a:cubicBezTo>
                  <a:lnTo>
                    <a:pt x="3475" y="2133"/>
                  </a:lnTo>
                  <a:lnTo>
                    <a:pt x="4933" y="5111"/>
                  </a:lnTo>
                  <a:cubicBezTo>
                    <a:pt x="4933" y="5111"/>
                    <a:pt x="4933" y="5142"/>
                    <a:pt x="4964" y="5142"/>
                  </a:cubicBezTo>
                  <a:lnTo>
                    <a:pt x="6391" y="6352"/>
                  </a:lnTo>
                  <a:cubicBezTo>
                    <a:pt x="6422" y="6383"/>
                    <a:pt x="6422" y="6414"/>
                    <a:pt x="6453" y="6445"/>
                  </a:cubicBezTo>
                  <a:lnTo>
                    <a:pt x="6980" y="10415"/>
                  </a:lnTo>
                  <a:lnTo>
                    <a:pt x="7383" y="10415"/>
                  </a:lnTo>
                  <a:cubicBezTo>
                    <a:pt x="7445" y="10415"/>
                    <a:pt x="7539" y="10322"/>
                    <a:pt x="7507" y="10260"/>
                  </a:cubicBezTo>
                  <a:lnTo>
                    <a:pt x="6949" y="6073"/>
                  </a:lnTo>
                  <a:cubicBezTo>
                    <a:pt x="6918" y="6042"/>
                    <a:pt x="6918" y="6011"/>
                    <a:pt x="6887" y="5980"/>
                  </a:cubicBezTo>
                  <a:lnTo>
                    <a:pt x="5460" y="4801"/>
                  </a:lnTo>
                  <a:cubicBezTo>
                    <a:pt x="5429" y="4770"/>
                    <a:pt x="5429" y="4770"/>
                    <a:pt x="5429" y="4739"/>
                  </a:cubicBezTo>
                  <a:lnTo>
                    <a:pt x="3971" y="1761"/>
                  </a:lnTo>
                  <a:cubicBezTo>
                    <a:pt x="3971" y="1730"/>
                    <a:pt x="3940" y="1699"/>
                    <a:pt x="3909" y="1699"/>
                  </a:cubicBezTo>
                  <a:lnTo>
                    <a:pt x="621" y="24"/>
                  </a:lnTo>
                  <a:cubicBezTo>
                    <a:pt x="590" y="8"/>
                    <a:pt x="567" y="1"/>
                    <a:pt x="544" y="1"/>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3"/>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3"/>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3"/>
            <p:cNvSpPr/>
            <p:nvPr/>
          </p:nvSpPr>
          <p:spPr>
            <a:xfrm>
              <a:off x="5653342" y="1851742"/>
              <a:ext cx="32594" cy="53453"/>
            </a:xfrm>
            <a:custGeom>
              <a:avLst/>
              <a:gdLst/>
              <a:ahLst/>
              <a:cxnLst/>
              <a:rect l="l" t="t" r="r" b="b"/>
              <a:pathLst>
                <a:path w="1211" h="1986" extrusionOk="0">
                  <a:moveTo>
                    <a:pt x="1" y="1"/>
                  </a:moveTo>
                  <a:lnTo>
                    <a:pt x="621" y="931"/>
                  </a:lnTo>
                  <a:lnTo>
                    <a:pt x="125" y="1986"/>
                  </a:lnTo>
                  <a:lnTo>
                    <a:pt x="714" y="1862"/>
                  </a:lnTo>
                  <a:lnTo>
                    <a:pt x="1211" y="1024"/>
                  </a:lnTo>
                  <a:lnTo>
                    <a:pt x="621" y="125"/>
                  </a:lnTo>
                  <a:lnTo>
                    <a:pt x="1"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3"/>
            <p:cNvSpPr/>
            <p:nvPr/>
          </p:nvSpPr>
          <p:spPr>
            <a:xfrm>
              <a:off x="5887960" y="1842214"/>
              <a:ext cx="99370" cy="67503"/>
            </a:xfrm>
            <a:custGeom>
              <a:avLst/>
              <a:gdLst/>
              <a:ahLst/>
              <a:cxnLst/>
              <a:rect l="l" t="t" r="r" b="b"/>
              <a:pathLst>
                <a:path w="3692" h="2508" extrusionOk="0">
                  <a:moveTo>
                    <a:pt x="1217" y="1"/>
                  </a:moveTo>
                  <a:cubicBezTo>
                    <a:pt x="1174" y="1"/>
                    <a:pt x="1130" y="22"/>
                    <a:pt x="1086" y="44"/>
                  </a:cubicBezTo>
                  <a:lnTo>
                    <a:pt x="0" y="1285"/>
                  </a:lnTo>
                  <a:lnTo>
                    <a:pt x="93" y="2216"/>
                  </a:lnTo>
                  <a:lnTo>
                    <a:pt x="1985" y="2216"/>
                  </a:lnTo>
                  <a:lnTo>
                    <a:pt x="3071" y="2495"/>
                  </a:lnTo>
                  <a:cubicBezTo>
                    <a:pt x="3089" y="2504"/>
                    <a:pt x="3105" y="2508"/>
                    <a:pt x="3118" y="2508"/>
                  </a:cubicBezTo>
                  <a:cubicBezTo>
                    <a:pt x="3151" y="2508"/>
                    <a:pt x="3173" y="2486"/>
                    <a:pt x="3195" y="2464"/>
                  </a:cubicBezTo>
                  <a:lnTo>
                    <a:pt x="3629" y="2123"/>
                  </a:lnTo>
                  <a:cubicBezTo>
                    <a:pt x="3660" y="2061"/>
                    <a:pt x="3692" y="1999"/>
                    <a:pt x="3660" y="1968"/>
                  </a:cubicBezTo>
                  <a:lnTo>
                    <a:pt x="3319" y="1068"/>
                  </a:lnTo>
                  <a:cubicBezTo>
                    <a:pt x="3288" y="1068"/>
                    <a:pt x="3288" y="1037"/>
                    <a:pt x="3257" y="1037"/>
                  </a:cubicBezTo>
                  <a:lnTo>
                    <a:pt x="2420" y="355"/>
                  </a:lnTo>
                  <a:cubicBezTo>
                    <a:pt x="2389" y="324"/>
                    <a:pt x="2358" y="324"/>
                    <a:pt x="2327" y="324"/>
                  </a:cubicBezTo>
                  <a:lnTo>
                    <a:pt x="1830" y="324"/>
                  </a:lnTo>
                  <a:lnTo>
                    <a:pt x="1272" y="13"/>
                  </a:lnTo>
                  <a:cubicBezTo>
                    <a:pt x="1254" y="4"/>
                    <a:pt x="1236" y="1"/>
                    <a:pt x="121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3"/>
            <p:cNvSpPr/>
            <p:nvPr/>
          </p:nvSpPr>
          <p:spPr>
            <a:xfrm>
              <a:off x="5923030" y="1844233"/>
              <a:ext cx="63466" cy="63466"/>
            </a:xfrm>
            <a:custGeom>
              <a:avLst/>
              <a:gdLst/>
              <a:ahLst/>
              <a:cxnLst/>
              <a:rect l="l" t="t" r="r" b="b"/>
              <a:pathLst>
                <a:path w="2358" h="2358" extrusionOk="0">
                  <a:moveTo>
                    <a:pt x="0" y="0"/>
                  </a:moveTo>
                  <a:lnTo>
                    <a:pt x="1551" y="1210"/>
                  </a:lnTo>
                  <a:lnTo>
                    <a:pt x="1985" y="2358"/>
                  </a:lnTo>
                  <a:lnTo>
                    <a:pt x="2326" y="2048"/>
                  </a:lnTo>
                  <a:cubicBezTo>
                    <a:pt x="2357" y="2017"/>
                    <a:pt x="2357" y="1955"/>
                    <a:pt x="2357" y="1893"/>
                  </a:cubicBezTo>
                  <a:lnTo>
                    <a:pt x="1985" y="1024"/>
                  </a:lnTo>
                  <a:cubicBezTo>
                    <a:pt x="1985" y="993"/>
                    <a:pt x="1985" y="993"/>
                    <a:pt x="1954" y="962"/>
                  </a:cubicBezTo>
                  <a:lnTo>
                    <a:pt x="1117" y="280"/>
                  </a:lnTo>
                  <a:cubicBezTo>
                    <a:pt x="1086" y="280"/>
                    <a:pt x="1055" y="249"/>
                    <a:pt x="1024" y="249"/>
                  </a:cubicBezTo>
                  <a:lnTo>
                    <a:pt x="527" y="249"/>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3"/>
            <p:cNvSpPr/>
            <p:nvPr/>
          </p:nvSpPr>
          <p:spPr>
            <a:xfrm>
              <a:off x="5850386" y="1873651"/>
              <a:ext cx="53453" cy="39915"/>
            </a:xfrm>
            <a:custGeom>
              <a:avLst/>
              <a:gdLst/>
              <a:ahLst/>
              <a:cxnLst/>
              <a:rect l="l" t="t" r="r" b="b"/>
              <a:pathLst>
                <a:path w="1986" h="1483" extrusionOk="0">
                  <a:moveTo>
                    <a:pt x="1121" y="1"/>
                  </a:moveTo>
                  <a:cubicBezTo>
                    <a:pt x="1094" y="1"/>
                    <a:pt x="1071" y="9"/>
                    <a:pt x="1055" y="24"/>
                  </a:cubicBezTo>
                  <a:lnTo>
                    <a:pt x="155" y="769"/>
                  </a:lnTo>
                  <a:cubicBezTo>
                    <a:pt x="124" y="800"/>
                    <a:pt x="124" y="831"/>
                    <a:pt x="93" y="862"/>
                  </a:cubicBezTo>
                  <a:lnTo>
                    <a:pt x="31" y="1327"/>
                  </a:lnTo>
                  <a:cubicBezTo>
                    <a:pt x="0" y="1420"/>
                    <a:pt x="62" y="1482"/>
                    <a:pt x="155" y="1482"/>
                  </a:cubicBezTo>
                  <a:lnTo>
                    <a:pt x="1520" y="1482"/>
                  </a:lnTo>
                  <a:lnTo>
                    <a:pt x="1893" y="1265"/>
                  </a:lnTo>
                  <a:lnTo>
                    <a:pt x="1924" y="1265"/>
                  </a:lnTo>
                  <a:cubicBezTo>
                    <a:pt x="1955" y="1234"/>
                    <a:pt x="1986" y="1172"/>
                    <a:pt x="1986" y="1110"/>
                  </a:cubicBezTo>
                  <a:lnTo>
                    <a:pt x="1830" y="458"/>
                  </a:lnTo>
                  <a:lnTo>
                    <a:pt x="1210" y="24"/>
                  </a:lnTo>
                  <a:cubicBezTo>
                    <a:pt x="1179" y="9"/>
                    <a:pt x="1148" y="1"/>
                    <a:pt x="11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3"/>
            <p:cNvSpPr/>
            <p:nvPr/>
          </p:nvSpPr>
          <p:spPr>
            <a:xfrm>
              <a:off x="5883788" y="1874297"/>
              <a:ext cx="20052" cy="38408"/>
            </a:xfrm>
            <a:custGeom>
              <a:avLst/>
              <a:gdLst/>
              <a:ahLst/>
              <a:cxnLst/>
              <a:rect l="l" t="t" r="r" b="b"/>
              <a:pathLst>
                <a:path w="745" h="1427" extrusionOk="0">
                  <a:moveTo>
                    <a:pt x="0" y="0"/>
                  </a:moveTo>
                  <a:lnTo>
                    <a:pt x="310" y="1427"/>
                  </a:lnTo>
                  <a:lnTo>
                    <a:pt x="652" y="1210"/>
                  </a:lnTo>
                  <a:cubicBezTo>
                    <a:pt x="714" y="1179"/>
                    <a:pt x="745" y="1117"/>
                    <a:pt x="745" y="1055"/>
                  </a:cubicBezTo>
                  <a:lnTo>
                    <a:pt x="589" y="403"/>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3"/>
            <p:cNvSpPr/>
            <p:nvPr/>
          </p:nvSpPr>
          <p:spPr>
            <a:xfrm>
              <a:off x="5672559" y="1870959"/>
              <a:ext cx="60962" cy="35070"/>
            </a:xfrm>
            <a:custGeom>
              <a:avLst/>
              <a:gdLst/>
              <a:ahLst/>
              <a:cxnLst/>
              <a:rect l="l" t="t" r="r" b="b"/>
              <a:pathLst>
                <a:path w="2265" h="1303" extrusionOk="0">
                  <a:moveTo>
                    <a:pt x="931" y="0"/>
                  </a:moveTo>
                  <a:lnTo>
                    <a:pt x="217" y="465"/>
                  </a:lnTo>
                  <a:lnTo>
                    <a:pt x="0" y="1117"/>
                  </a:lnTo>
                  <a:lnTo>
                    <a:pt x="434" y="1303"/>
                  </a:lnTo>
                  <a:lnTo>
                    <a:pt x="1830" y="1303"/>
                  </a:lnTo>
                  <a:lnTo>
                    <a:pt x="2172" y="1055"/>
                  </a:lnTo>
                  <a:cubicBezTo>
                    <a:pt x="2234" y="993"/>
                    <a:pt x="2265" y="931"/>
                    <a:pt x="2203" y="869"/>
                  </a:cubicBezTo>
                  <a:lnTo>
                    <a:pt x="1768" y="279"/>
                  </a:lnTo>
                  <a:cubicBezTo>
                    <a:pt x="1768" y="248"/>
                    <a:pt x="1737" y="248"/>
                    <a:pt x="1706" y="248"/>
                  </a:cubicBezTo>
                  <a:lnTo>
                    <a:pt x="105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3"/>
            <p:cNvSpPr/>
            <p:nvPr/>
          </p:nvSpPr>
          <p:spPr>
            <a:xfrm>
              <a:off x="5687577" y="1870959"/>
              <a:ext cx="45944" cy="33402"/>
            </a:xfrm>
            <a:custGeom>
              <a:avLst/>
              <a:gdLst/>
              <a:ahLst/>
              <a:cxnLst/>
              <a:rect l="l" t="t" r="r" b="b"/>
              <a:pathLst>
                <a:path w="1707" h="1241" extrusionOk="0">
                  <a:moveTo>
                    <a:pt x="373" y="0"/>
                  </a:moveTo>
                  <a:lnTo>
                    <a:pt x="1" y="248"/>
                  </a:lnTo>
                  <a:lnTo>
                    <a:pt x="869" y="589"/>
                  </a:lnTo>
                  <a:lnTo>
                    <a:pt x="1365" y="1241"/>
                  </a:lnTo>
                  <a:lnTo>
                    <a:pt x="1614" y="1055"/>
                  </a:lnTo>
                  <a:cubicBezTo>
                    <a:pt x="1676" y="1024"/>
                    <a:pt x="1707" y="931"/>
                    <a:pt x="1645" y="869"/>
                  </a:cubicBezTo>
                  <a:lnTo>
                    <a:pt x="1210" y="279"/>
                  </a:lnTo>
                  <a:cubicBezTo>
                    <a:pt x="1210" y="279"/>
                    <a:pt x="1179" y="248"/>
                    <a:pt x="1148" y="248"/>
                  </a:cubicBezTo>
                  <a:lnTo>
                    <a:pt x="49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7" name="Google Shape;1837;p73"/>
          <p:cNvSpPr/>
          <p:nvPr/>
        </p:nvSpPr>
        <p:spPr>
          <a:xfrm>
            <a:off x="4790070" y="2292707"/>
            <a:ext cx="46778" cy="21747"/>
          </a:xfrm>
          <a:custGeom>
            <a:avLst/>
            <a:gdLst/>
            <a:ahLst/>
            <a:cxnLst/>
            <a:rect l="l" t="t" r="r" b="b"/>
            <a:pathLst>
              <a:path w="1738" h="808" extrusionOk="0">
                <a:moveTo>
                  <a:pt x="1366" y="1"/>
                </a:moveTo>
                <a:lnTo>
                  <a:pt x="1211" y="156"/>
                </a:lnTo>
                <a:cubicBezTo>
                  <a:pt x="1024" y="343"/>
                  <a:pt x="769" y="440"/>
                  <a:pt x="508" y="440"/>
                </a:cubicBezTo>
                <a:cubicBezTo>
                  <a:pt x="336" y="440"/>
                  <a:pt x="161" y="397"/>
                  <a:pt x="1" y="311"/>
                </a:cubicBezTo>
                <a:lnTo>
                  <a:pt x="1" y="311"/>
                </a:lnTo>
                <a:cubicBezTo>
                  <a:pt x="63" y="404"/>
                  <a:pt x="94" y="466"/>
                  <a:pt x="156" y="528"/>
                </a:cubicBezTo>
                <a:cubicBezTo>
                  <a:pt x="358" y="714"/>
                  <a:pt x="613" y="807"/>
                  <a:pt x="869" y="807"/>
                </a:cubicBezTo>
                <a:cubicBezTo>
                  <a:pt x="1125" y="807"/>
                  <a:pt x="1381" y="714"/>
                  <a:pt x="1583" y="528"/>
                </a:cubicBezTo>
                <a:lnTo>
                  <a:pt x="1738" y="342"/>
                </a:lnTo>
                <a:lnTo>
                  <a:pt x="1366"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8" name="Google Shape;1838;p73"/>
          <p:cNvGrpSpPr/>
          <p:nvPr/>
        </p:nvGrpSpPr>
        <p:grpSpPr>
          <a:xfrm>
            <a:off x="4775024" y="1945342"/>
            <a:ext cx="387441" cy="374818"/>
            <a:chOff x="4775024" y="2168989"/>
            <a:chExt cx="387441" cy="374818"/>
          </a:xfrm>
        </p:grpSpPr>
        <p:sp>
          <p:nvSpPr>
            <p:cNvPr id="1839" name="Google Shape;1839;p73"/>
            <p:cNvSpPr/>
            <p:nvPr/>
          </p:nvSpPr>
          <p:spPr>
            <a:xfrm>
              <a:off x="4789451" y="2471622"/>
              <a:ext cx="69952" cy="65377"/>
            </a:xfrm>
            <a:custGeom>
              <a:avLst/>
              <a:gdLst/>
              <a:ahLst/>
              <a:cxnLst/>
              <a:rect l="l" t="t" r="r" b="b"/>
              <a:pathLst>
                <a:path w="2599" h="2429" extrusionOk="0">
                  <a:moveTo>
                    <a:pt x="566" y="0"/>
                  </a:moveTo>
                  <a:cubicBezTo>
                    <a:pt x="263" y="0"/>
                    <a:pt x="1" y="387"/>
                    <a:pt x="241" y="699"/>
                  </a:cubicBezTo>
                  <a:lnTo>
                    <a:pt x="1854" y="2312"/>
                  </a:lnTo>
                  <a:cubicBezTo>
                    <a:pt x="1947" y="2390"/>
                    <a:pt x="2056" y="2429"/>
                    <a:pt x="2160" y="2429"/>
                  </a:cubicBezTo>
                  <a:cubicBezTo>
                    <a:pt x="2265" y="2429"/>
                    <a:pt x="2366" y="2390"/>
                    <a:pt x="2443" y="2312"/>
                  </a:cubicBezTo>
                  <a:cubicBezTo>
                    <a:pt x="2598" y="2126"/>
                    <a:pt x="2598" y="1878"/>
                    <a:pt x="2443" y="1723"/>
                  </a:cubicBezTo>
                  <a:lnTo>
                    <a:pt x="830" y="110"/>
                  </a:lnTo>
                  <a:cubicBezTo>
                    <a:pt x="746" y="33"/>
                    <a:pt x="655" y="0"/>
                    <a:pt x="566"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3"/>
            <p:cNvSpPr/>
            <p:nvPr/>
          </p:nvSpPr>
          <p:spPr>
            <a:xfrm>
              <a:off x="4792573" y="2472052"/>
              <a:ext cx="65996" cy="65996"/>
            </a:xfrm>
            <a:custGeom>
              <a:avLst/>
              <a:gdLst/>
              <a:ahLst/>
              <a:cxnLst/>
              <a:rect l="l" t="t" r="r" b="b"/>
              <a:pathLst>
                <a:path w="2452" h="2452" extrusionOk="0">
                  <a:moveTo>
                    <a:pt x="2451" y="2110"/>
                  </a:moveTo>
                  <a:cubicBezTo>
                    <a:pt x="2296" y="2141"/>
                    <a:pt x="2141" y="2110"/>
                    <a:pt x="2048" y="2017"/>
                  </a:cubicBezTo>
                  <a:lnTo>
                    <a:pt x="435" y="404"/>
                  </a:lnTo>
                  <a:cubicBezTo>
                    <a:pt x="342" y="280"/>
                    <a:pt x="280" y="156"/>
                    <a:pt x="342" y="1"/>
                  </a:cubicBezTo>
                  <a:cubicBezTo>
                    <a:pt x="280" y="32"/>
                    <a:pt x="218" y="63"/>
                    <a:pt x="156" y="125"/>
                  </a:cubicBezTo>
                  <a:cubicBezTo>
                    <a:pt x="1" y="280"/>
                    <a:pt x="1" y="528"/>
                    <a:pt x="156" y="683"/>
                  </a:cubicBezTo>
                  <a:lnTo>
                    <a:pt x="1738" y="2296"/>
                  </a:lnTo>
                  <a:cubicBezTo>
                    <a:pt x="1924" y="2451"/>
                    <a:pt x="2172" y="2451"/>
                    <a:pt x="2327" y="2296"/>
                  </a:cubicBezTo>
                  <a:cubicBezTo>
                    <a:pt x="2389" y="2234"/>
                    <a:pt x="2420" y="2172"/>
                    <a:pt x="2451" y="2110"/>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3"/>
            <p:cNvSpPr/>
            <p:nvPr/>
          </p:nvSpPr>
          <p:spPr>
            <a:xfrm>
              <a:off x="4807618" y="2455580"/>
              <a:ext cx="70706" cy="64946"/>
            </a:xfrm>
            <a:custGeom>
              <a:avLst/>
              <a:gdLst/>
              <a:ahLst/>
              <a:cxnLst/>
              <a:rect l="l" t="t" r="r" b="b"/>
              <a:pathLst>
                <a:path w="2627" h="2413" extrusionOk="0">
                  <a:moveTo>
                    <a:pt x="450" y="0"/>
                  </a:moveTo>
                  <a:cubicBezTo>
                    <a:pt x="341" y="0"/>
                    <a:pt x="233" y="39"/>
                    <a:pt x="155" y="116"/>
                  </a:cubicBezTo>
                  <a:cubicBezTo>
                    <a:pt x="0" y="272"/>
                    <a:pt x="0" y="551"/>
                    <a:pt x="155" y="706"/>
                  </a:cubicBezTo>
                  <a:lnTo>
                    <a:pt x="1768" y="2319"/>
                  </a:lnTo>
                  <a:cubicBezTo>
                    <a:pt x="1854" y="2385"/>
                    <a:pt x="1945" y="2413"/>
                    <a:pt x="2032" y="2413"/>
                  </a:cubicBezTo>
                  <a:cubicBezTo>
                    <a:pt x="2356" y="2413"/>
                    <a:pt x="2627" y="2023"/>
                    <a:pt x="2358" y="1729"/>
                  </a:cubicBezTo>
                  <a:lnTo>
                    <a:pt x="745" y="116"/>
                  </a:lnTo>
                  <a:cubicBezTo>
                    <a:pt x="667" y="39"/>
                    <a:pt x="559" y="0"/>
                    <a:pt x="450"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3"/>
            <p:cNvSpPr/>
            <p:nvPr/>
          </p:nvSpPr>
          <p:spPr>
            <a:xfrm>
              <a:off x="4805950" y="2456199"/>
              <a:ext cx="67637" cy="65969"/>
            </a:xfrm>
            <a:custGeom>
              <a:avLst/>
              <a:gdLst/>
              <a:ahLst/>
              <a:cxnLst/>
              <a:rect l="l" t="t" r="r" b="b"/>
              <a:pathLst>
                <a:path w="2513" h="2451" extrusionOk="0">
                  <a:moveTo>
                    <a:pt x="2141" y="2017"/>
                  </a:moveTo>
                  <a:lnTo>
                    <a:pt x="527" y="404"/>
                  </a:lnTo>
                  <a:cubicBezTo>
                    <a:pt x="403" y="280"/>
                    <a:pt x="372" y="125"/>
                    <a:pt x="403" y="0"/>
                  </a:cubicBezTo>
                  <a:cubicBezTo>
                    <a:pt x="93" y="93"/>
                    <a:pt x="0" y="466"/>
                    <a:pt x="217" y="683"/>
                  </a:cubicBezTo>
                  <a:lnTo>
                    <a:pt x="1830" y="2296"/>
                  </a:lnTo>
                  <a:cubicBezTo>
                    <a:pt x="1985" y="2451"/>
                    <a:pt x="2265" y="2451"/>
                    <a:pt x="2420" y="2296"/>
                  </a:cubicBezTo>
                  <a:cubicBezTo>
                    <a:pt x="2482" y="2265"/>
                    <a:pt x="2513" y="2172"/>
                    <a:pt x="2513" y="2110"/>
                  </a:cubicBezTo>
                  <a:cubicBezTo>
                    <a:pt x="2389" y="2141"/>
                    <a:pt x="2234" y="2110"/>
                    <a:pt x="2141" y="2017"/>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3"/>
            <p:cNvSpPr/>
            <p:nvPr/>
          </p:nvSpPr>
          <p:spPr>
            <a:xfrm>
              <a:off x="4823471" y="2439700"/>
              <a:ext cx="71190" cy="65726"/>
            </a:xfrm>
            <a:custGeom>
              <a:avLst/>
              <a:gdLst/>
              <a:ahLst/>
              <a:cxnLst/>
              <a:rect l="l" t="t" r="r" b="b"/>
              <a:pathLst>
                <a:path w="2645" h="2442" extrusionOk="0">
                  <a:moveTo>
                    <a:pt x="439" y="1"/>
                  </a:moveTo>
                  <a:cubicBezTo>
                    <a:pt x="334" y="1"/>
                    <a:pt x="233" y="40"/>
                    <a:pt x="156" y="117"/>
                  </a:cubicBezTo>
                  <a:cubicBezTo>
                    <a:pt x="1" y="272"/>
                    <a:pt x="1" y="551"/>
                    <a:pt x="156" y="706"/>
                  </a:cubicBezTo>
                  <a:lnTo>
                    <a:pt x="1769" y="2319"/>
                  </a:lnTo>
                  <a:cubicBezTo>
                    <a:pt x="1855" y="2406"/>
                    <a:pt x="1952" y="2442"/>
                    <a:pt x="2047" y="2442"/>
                  </a:cubicBezTo>
                  <a:cubicBezTo>
                    <a:pt x="2362" y="2442"/>
                    <a:pt x="2644" y="2040"/>
                    <a:pt x="2358" y="1730"/>
                  </a:cubicBezTo>
                  <a:lnTo>
                    <a:pt x="745" y="117"/>
                  </a:lnTo>
                  <a:cubicBezTo>
                    <a:pt x="652" y="40"/>
                    <a:pt x="543" y="1"/>
                    <a:pt x="439"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3"/>
            <p:cNvSpPr/>
            <p:nvPr/>
          </p:nvSpPr>
          <p:spPr>
            <a:xfrm>
              <a:off x="4821803" y="2440346"/>
              <a:ext cx="67664" cy="65969"/>
            </a:xfrm>
            <a:custGeom>
              <a:avLst/>
              <a:gdLst/>
              <a:ahLst/>
              <a:cxnLst/>
              <a:rect l="l" t="t" r="r" b="b"/>
              <a:pathLst>
                <a:path w="2514" h="2451" extrusionOk="0">
                  <a:moveTo>
                    <a:pt x="2110" y="2016"/>
                  </a:moveTo>
                  <a:lnTo>
                    <a:pt x="497" y="403"/>
                  </a:lnTo>
                  <a:cubicBezTo>
                    <a:pt x="404" y="310"/>
                    <a:pt x="373" y="155"/>
                    <a:pt x="404" y="0"/>
                  </a:cubicBezTo>
                  <a:cubicBezTo>
                    <a:pt x="94" y="93"/>
                    <a:pt x="1" y="465"/>
                    <a:pt x="218" y="714"/>
                  </a:cubicBezTo>
                  <a:lnTo>
                    <a:pt x="1831" y="2295"/>
                  </a:lnTo>
                  <a:cubicBezTo>
                    <a:pt x="1986" y="2451"/>
                    <a:pt x="2234" y="2451"/>
                    <a:pt x="2420" y="2295"/>
                  </a:cubicBezTo>
                  <a:cubicBezTo>
                    <a:pt x="2451" y="2233"/>
                    <a:pt x="2482" y="2171"/>
                    <a:pt x="2513" y="2109"/>
                  </a:cubicBezTo>
                  <a:cubicBezTo>
                    <a:pt x="2389" y="2140"/>
                    <a:pt x="2234" y="2109"/>
                    <a:pt x="2141" y="201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3"/>
            <p:cNvSpPr/>
            <p:nvPr/>
          </p:nvSpPr>
          <p:spPr>
            <a:xfrm>
              <a:off x="4835233" y="2424170"/>
              <a:ext cx="75012" cy="65753"/>
            </a:xfrm>
            <a:custGeom>
              <a:avLst/>
              <a:gdLst/>
              <a:ahLst/>
              <a:cxnLst/>
              <a:rect l="l" t="t" r="r" b="b"/>
              <a:pathLst>
                <a:path w="2787" h="2443" extrusionOk="0">
                  <a:moveTo>
                    <a:pt x="581" y="0"/>
                  </a:moveTo>
                  <a:cubicBezTo>
                    <a:pt x="270" y="0"/>
                    <a:pt x="1" y="410"/>
                    <a:pt x="308" y="694"/>
                  </a:cubicBezTo>
                  <a:lnTo>
                    <a:pt x="1921" y="2307"/>
                  </a:lnTo>
                  <a:cubicBezTo>
                    <a:pt x="2009" y="2403"/>
                    <a:pt x="2110" y="2443"/>
                    <a:pt x="2207" y="2443"/>
                  </a:cubicBezTo>
                  <a:cubicBezTo>
                    <a:pt x="2517" y="2443"/>
                    <a:pt x="2787" y="2033"/>
                    <a:pt x="2479" y="1749"/>
                  </a:cubicBezTo>
                  <a:lnTo>
                    <a:pt x="866" y="136"/>
                  </a:lnTo>
                  <a:cubicBezTo>
                    <a:pt x="778" y="40"/>
                    <a:pt x="677" y="0"/>
                    <a:pt x="581"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3"/>
            <p:cNvSpPr/>
            <p:nvPr/>
          </p:nvSpPr>
          <p:spPr>
            <a:xfrm>
              <a:off x="4839324" y="2425301"/>
              <a:ext cx="65996" cy="65996"/>
            </a:xfrm>
            <a:custGeom>
              <a:avLst/>
              <a:gdLst/>
              <a:ahLst/>
              <a:cxnLst/>
              <a:rect l="l" t="t" r="r" b="b"/>
              <a:pathLst>
                <a:path w="2452" h="2452" extrusionOk="0">
                  <a:moveTo>
                    <a:pt x="2048" y="1986"/>
                  </a:moveTo>
                  <a:lnTo>
                    <a:pt x="435" y="373"/>
                  </a:lnTo>
                  <a:cubicBezTo>
                    <a:pt x="342" y="280"/>
                    <a:pt x="280" y="125"/>
                    <a:pt x="342" y="1"/>
                  </a:cubicBezTo>
                  <a:cubicBezTo>
                    <a:pt x="249" y="1"/>
                    <a:pt x="187" y="32"/>
                    <a:pt x="156" y="94"/>
                  </a:cubicBezTo>
                  <a:cubicBezTo>
                    <a:pt x="1" y="249"/>
                    <a:pt x="1" y="497"/>
                    <a:pt x="156" y="683"/>
                  </a:cubicBezTo>
                  <a:lnTo>
                    <a:pt x="1769" y="2296"/>
                  </a:lnTo>
                  <a:cubicBezTo>
                    <a:pt x="1924" y="2451"/>
                    <a:pt x="2172" y="2451"/>
                    <a:pt x="2327" y="2296"/>
                  </a:cubicBezTo>
                  <a:cubicBezTo>
                    <a:pt x="2389" y="2234"/>
                    <a:pt x="2420" y="2172"/>
                    <a:pt x="2451" y="2110"/>
                  </a:cubicBezTo>
                  <a:cubicBezTo>
                    <a:pt x="2296" y="2141"/>
                    <a:pt x="2172" y="2079"/>
                    <a:pt x="2048" y="198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3"/>
            <p:cNvSpPr/>
            <p:nvPr/>
          </p:nvSpPr>
          <p:spPr>
            <a:xfrm>
              <a:off x="4850898" y="2408317"/>
              <a:ext cx="75362" cy="66130"/>
            </a:xfrm>
            <a:custGeom>
              <a:avLst/>
              <a:gdLst/>
              <a:ahLst/>
              <a:cxnLst/>
              <a:rect l="l" t="t" r="r" b="b"/>
              <a:pathLst>
                <a:path w="2800" h="2457" extrusionOk="0">
                  <a:moveTo>
                    <a:pt x="589" y="0"/>
                  </a:moveTo>
                  <a:cubicBezTo>
                    <a:pt x="277" y="0"/>
                    <a:pt x="0" y="417"/>
                    <a:pt x="284" y="725"/>
                  </a:cubicBezTo>
                  <a:lnTo>
                    <a:pt x="1897" y="2338"/>
                  </a:lnTo>
                  <a:cubicBezTo>
                    <a:pt x="1988" y="2421"/>
                    <a:pt x="2088" y="2456"/>
                    <a:pt x="2184" y="2456"/>
                  </a:cubicBezTo>
                  <a:cubicBezTo>
                    <a:pt x="2515" y="2456"/>
                    <a:pt x="2800" y="2037"/>
                    <a:pt x="2487" y="1748"/>
                  </a:cubicBezTo>
                  <a:lnTo>
                    <a:pt x="874" y="135"/>
                  </a:lnTo>
                  <a:cubicBezTo>
                    <a:pt x="786" y="40"/>
                    <a:pt x="686" y="0"/>
                    <a:pt x="589"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3"/>
            <p:cNvSpPr/>
            <p:nvPr/>
          </p:nvSpPr>
          <p:spPr>
            <a:xfrm>
              <a:off x="4854370" y="2409448"/>
              <a:ext cx="66803" cy="65969"/>
            </a:xfrm>
            <a:custGeom>
              <a:avLst/>
              <a:gdLst/>
              <a:ahLst/>
              <a:cxnLst/>
              <a:rect l="l" t="t" r="r" b="b"/>
              <a:pathLst>
                <a:path w="2482" h="2451" extrusionOk="0">
                  <a:moveTo>
                    <a:pt x="2079" y="1986"/>
                  </a:moveTo>
                  <a:lnTo>
                    <a:pt x="466" y="373"/>
                  </a:lnTo>
                  <a:cubicBezTo>
                    <a:pt x="342" y="280"/>
                    <a:pt x="310" y="124"/>
                    <a:pt x="342" y="0"/>
                  </a:cubicBezTo>
                  <a:cubicBezTo>
                    <a:pt x="279" y="0"/>
                    <a:pt x="217" y="31"/>
                    <a:pt x="155" y="93"/>
                  </a:cubicBezTo>
                  <a:cubicBezTo>
                    <a:pt x="0" y="249"/>
                    <a:pt x="0" y="528"/>
                    <a:pt x="155" y="683"/>
                  </a:cubicBezTo>
                  <a:lnTo>
                    <a:pt x="1768" y="2296"/>
                  </a:lnTo>
                  <a:cubicBezTo>
                    <a:pt x="1955" y="2451"/>
                    <a:pt x="2203" y="2451"/>
                    <a:pt x="2358" y="2296"/>
                  </a:cubicBezTo>
                  <a:cubicBezTo>
                    <a:pt x="2420" y="2234"/>
                    <a:pt x="2451" y="2172"/>
                    <a:pt x="2482" y="2110"/>
                  </a:cubicBezTo>
                  <a:cubicBezTo>
                    <a:pt x="2327" y="2141"/>
                    <a:pt x="2172" y="2079"/>
                    <a:pt x="2079" y="1986"/>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3"/>
            <p:cNvSpPr/>
            <p:nvPr/>
          </p:nvSpPr>
          <p:spPr>
            <a:xfrm>
              <a:off x="4870223" y="2392949"/>
              <a:ext cx="71244" cy="65646"/>
            </a:xfrm>
            <a:custGeom>
              <a:avLst/>
              <a:gdLst/>
              <a:ahLst/>
              <a:cxnLst/>
              <a:rect l="l" t="t" r="r" b="b"/>
              <a:pathLst>
                <a:path w="2647" h="2439" extrusionOk="0">
                  <a:moveTo>
                    <a:pt x="450" y="1"/>
                  </a:moveTo>
                  <a:cubicBezTo>
                    <a:pt x="342" y="1"/>
                    <a:pt x="233" y="40"/>
                    <a:pt x="156" y="117"/>
                  </a:cubicBezTo>
                  <a:cubicBezTo>
                    <a:pt x="1" y="272"/>
                    <a:pt x="1" y="551"/>
                    <a:pt x="156" y="706"/>
                  </a:cubicBezTo>
                  <a:lnTo>
                    <a:pt x="1769" y="2319"/>
                  </a:lnTo>
                  <a:cubicBezTo>
                    <a:pt x="1859" y="2403"/>
                    <a:pt x="1958" y="2438"/>
                    <a:pt x="2051" y="2438"/>
                  </a:cubicBezTo>
                  <a:cubicBezTo>
                    <a:pt x="2376" y="2438"/>
                    <a:pt x="2647" y="2019"/>
                    <a:pt x="2358" y="1730"/>
                  </a:cubicBezTo>
                  <a:lnTo>
                    <a:pt x="745" y="117"/>
                  </a:lnTo>
                  <a:cubicBezTo>
                    <a:pt x="668" y="40"/>
                    <a:pt x="559" y="1"/>
                    <a:pt x="450"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3"/>
            <p:cNvSpPr/>
            <p:nvPr/>
          </p:nvSpPr>
          <p:spPr>
            <a:xfrm>
              <a:off x="4870223" y="2393568"/>
              <a:ext cx="65996" cy="65996"/>
            </a:xfrm>
            <a:custGeom>
              <a:avLst/>
              <a:gdLst/>
              <a:ahLst/>
              <a:cxnLst/>
              <a:rect l="l" t="t" r="r" b="b"/>
              <a:pathLst>
                <a:path w="2452" h="2452" extrusionOk="0">
                  <a:moveTo>
                    <a:pt x="2451" y="2110"/>
                  </a:moveTo>
                  <a:cubicBezTo>
                    <a:pt x="2327" y="2141"/>
                    <a:pt x="2172" y="2079"/>
                    <a:pt x="2079" y="1986"/>
                  </a:cubicBezTo>
                  <a:lnTo>
                    <a:pt x="466" y="373"/>
                  </a:lnTo>
                  <a:cubicBezTo>
                    <a:pt x="342" y="280"/>
                    <a:pt x="311" y="125"/>
                    <a:pt x="342" y="1"/>
                  </a:cubicBezTo>
                  <a:cubicBezTo>
                    <a:pt x="280" y="1"/>
                    <a:pt x="218" y="32"/>
                    <a:pt x="156" y="94"/>
                  </a:cubicBezTo>
                  <a:cubicBezTo>
                    <a:pt x="1" y="249"/>
                    <a:pt x="1" y="528"/>
                    <a:pt x="156" y="683"/>
                  </a:cubicBezTo>
                  <a:lnTo>
                    <a:pt x="1769" y="2296"/>
                  </a:lnTo>
                  <a:cubicBezTo>
                    <a:pt x="1955" y="2452"/>
                    <a:pt x="2203" y="2452"/>
                    <a:pt x="2358" y="2296"/>
                  </a:cubicBezTo>
                  <a:cubicBezTo>
                    <a:pt x="2420" y="2234"/>
                    <a:pt x="2451" y="2172"/>
                    <a:pt x="2451" y="2110"/>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3"/>
            <p:cNvSpPr/>
            <p:nvPr/>
          </p:nvSpPr>
          <p:spPr>
            <a:xfrm>
              <a:off x="4775024" y="2492938"/>
              <a:ext cx="61824" cy="50869"/>
            </a:xfrm>
            <a:custGeom>
              <a:avLst/>
              <a:gdLst/>
              <a:ahLst/>
              <a:cxnLst/>
              <a:rect l="l" t="t" r="r" b="b"/>
              <a:pathLst>
                <a:path w="2297" h="1890" extrusionOk="0">
                  <a:moveTo>
                    <a:pt x="901" y="0"/>
                  </a:moveTo>
                  <a:lnTo>
                    <a:pt x="715" y="186"/>
                  </a:lnTo>
                  <a:cubicBezTo>
                    <a:pt x="1" y="901"/>
                    <a:pt x="657" y="1889"/>
                    <a:pt x="1436" y="1889"/>
                  </a:cubicBezTo>
                  <a:cubicBezTo>
                    <a:pt x="1671" y="1889"/>
                    <a:pt x="1918" y="1799"/>
                    <a:pt x="2142" y="1582"/>
                  </a:cubicBezTo>
                  <a:lnTo>
                    <a:pt x="2297" y="1396"/>
                  </a:lnTo>
                  <a:lnTo>
                    <a:pt x="90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3"/>
            <p:cNvSpPr/>
            <p:nvPr/>
          </p:nvSpPr>
          <p:spPr>
            <a:xfrm>
              <a:off x="4893612" y="2168989"/>
              <a:ext cx="268854" cy="268020"/>
            </a:xfrm>
            <a:custGeom>
              <a:avLst/>
              <a:gdLst/>
              <a:ahLst/>
              <a:cxnLst/>
              <a:rect l="l" t="t" r="r" b="b"/>
              <a:pathLst>
                <a:path w="9989" h="9958" extrusionOk="0">
                  <a:moveTo>
                    <a:pt x="6886" y="1"/>
                  </a:moveTo>
                  <a:lnTo>
                    <a:pt x="5553" y="745"/>
                  </a:lnTo>
                  <a:cubicBezTo>
                    <a:pt x="5537" y="761"/>
                    <a:pt x="5522" y="769"/>
                    <a:pt x="5502" y="769"/>
                  </a:cubicBezTo>
                  <a:cubicBezTo>
                    <a:pt x="5483" y="769"/>
                    <a:pt x="5460" y="761"/>
                    <a:pt x="5429" y="745"/>
                  </a:cubicBezTo>
                  <a:lnTo>
                    <a:pt x="4498" y="373"/>
                  </a:lnTo>
                  <a:cubicBezTo>
                    <a:pt x="4482" y="358"/>
                    <a:pt x="4459" y="350"/>
                    <a:pt x="4436" y="350"/>
                  </a:cubicBezTo>
                  <a:cubicBezTo>
                    <a:pt x="4413" y="350"/>
                    <a:pt x="4389" y="358"/>
                    <a:pt x="4374" y="373"/>
                  </a:cubicBezTo>
                  <a:lnTo>
                    <a:pt x="2637" y="1800"/>
                  </a:lnTo>
                  <a:cubicBezTo>
                    <a:pt x="2606" y="1831"/>
                    <a:pt x="2575" y="1831"/>
                    <a:pt x="2575" y="1862"/>
                  </a:cubicBezTo>
                  <a:lnTo>
                    <a:pt x="1737" y="5057"/>
                  </a:lnTo>
                  <a:cubicBezTo>
                    <a:pt x="1737" y="5088"/>
                    <a:pt x="1706" y="5119"/>
                    <a:pt x="1706" y="5119"/>
                  </a:cubicBezTo>
                  <a:lnTo>
                    <a:pt x="869" y="5677"/>
                  </a:lnTo>
                  <a:cubicBezTo>
                    <a:pt x="838" y="5708"/>
                    <a:pt x="807" y="5708"/>
                    <a:pt x="807" y="5770"/>
                  </a:cubicBezTo>
                  <a:lnTo>
                    <a:pt x="0" y="8562"/>
                  </a:lnTo>
                  <a:lnTo>
                    <a:pt x="1396" y="9958"/>
                  </a:lnTo>
                  <a:lnTo>
                    <a:pt x="3381" y="9617"/>
                  </a:lnTo>
                  <a:cubicBezTo>
                    <a:pt x="3412" y="9586"/>
                    <a:pt x="3443" y="9586"/>
                    <a:pt x="3474" y="9555"/>
                  </a:cubicBezTo>
                  <a:lnTo>
                    <a:pt x="4250" y="8531"/>
                  </a:lnTo>
                  <a:cubicBezTo>
                    <a:pt x="4281" y="8500"/>
                    <a:pt x="4312" y="8500"/>
                    <a:pt x="4343" y="8469"/>
                  </a:cubicBezTo>
                  <a:lnTo>
                    <a:pt x="6607" y="8345"/>
                  </a:lnTo>
                  <a:cubicBezTo>
                    <a:pt x="6607" y="8345"/>
                    <a:pt x="6638" y="8345"/>
                    <a:pt x="6669" y="8314"/>
                  </a:cubicBezTo>
                  <a:lnTo>
                    <a:pt x="9027" y="6639"/>
                  </a:lnTo>
                  <a:cubicBezTo>
                    <a:pt x="9058" y="6608"/>
                    <a:pt x="9089" y="6577"/>
                    <a:pt x="9089" y="6546"/>
                  </a:cubicBezTo>
                  <a:lnTo>
                    <a:pt x="9182" y="4654"/>
                  </a:lnTo>
                  <a:cubicBezTo>
                    <a:pt x="9182" y="4623"/>
                    <a:pt x="9182" y="4623"/>
                    <a:pt x="9213" y="4592"/>
                  </a:cubicBezTo>
                  <a:lnTo>
                    <a:pt x="9957" y="3382"/>
                  </a:lnTo>
                  <a:cubicBezTo>
                    <a:pt x="9988" y="3382"/>
                    <a:pt x="9988" y="3351"/>
                    <a:pt x="9988" y="3289"/>
                  </a:cubicBezTo>
                  <a:lnTo>
                    <a:pt x="9678" y="435"/>
                  </a:lnTo>
                  <a:cubicBezTo>
                    <a:pt x="9678" y="373"/>
                    <a:pt x="9616" y="311"/>
                    <a:pt x="9554" y="311"/>
                  </a:cubicBezTo>
                  <a:lnTo>
                    <a:pt x="698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3"/>
            <p:cNvSpPr/>
            <p:nvPr/>
          </p:nvSpPr>
          <p:spPr>
            <a:xfrm>
              <a:off x="4917808" y="2175691"/>
              <a:ext cx="244657" cy="261318"/>
            </a:xfrm>
            <a:custGeom>
              <a:avLst/>
              <a:gdLst/>
              <a:ahLst/>
              <a:cxnLst/>
              <a:rect l="l" t="t" r="r" b="b"/>
              <a:pathLst>
                <a:path w="9090" h="9709" extrusionOk="0">
                  <a:moveTo>
                    <a:pt x="8221" y="0"/>
                  </a:moveTo>
                  <a:lnTo>
                    <a:pt x="8562" y="3040"/>
                  </a:lnTo>
                  <a:lnTo>
                    <a:pt x="7663" y="4405"/>
                  </a:lnTo>
                  <a:lnTo>
                    <a:pt x="7632" y="6142"/>
                  </a:lnTo>
                  <a:lnTo>
                    <a:pt x="5646" y="7569"/>
                  </a:lnTo>
                  <a:lnTo>
                    <a:pt x="3165" y="7693"/>
                  </a:lnTo>
                  <a:lnTo>
                    <a:pt x="2327" y="8778"/>
                  </a:lnTo>
                  <a:lnTo>
                    <a:pt x="1" y="9244"/>
                  </a:lnTo>
                  <a:lnTo>
                    <a:pt x="497" y="9709"/>
                  </a:lnTo>
                  <a:lnTo>
                    <a:pt x="2482" y="9368"/>
                  </a:lnTo>
                  <a:cubicBezTo>
                    <a:pt x="2513" y="9337"/>
                    <a:pt x="2544" y="9337"/>
                    <a:pt x="2575" y="9306"/>
                  </a:cubicBezTo>
                  <a:lnTo>
                    <a:pt x="3351" y="8282"/>
                  </a:lnTo>
                  <a:cubicBezTo>
                    <a:pt x="3382" y="8251"/>
                    <a:pt x="3413" y="8251"/>
                    <a:pt x="3444" y="8220"/>
                  </a:cubicBezTo>
                  <a:lnTo>
                    <a:pt x="5708" y="8096"/>
                  </a:lnTo>
                  <a:cubicBezTo>
                    <a:pt x="5708" y="8096"/>
                    <a:pt x="5739" y="8096"/>
                    <a:pt x="5770" y="8065"/>
                  </a:cubicBezTo>
                  <a:lnTo>
                    <a:pt x="8128" y="6390"/>
                  </a:lnTo>
                  <a:cubicBezTo>
                    <a:pt x="8159" y="6359"/>
                    <a:pt x="8190" y="6328"/>
                    <a:pt x="8190" y="6297"/>
                  </a:cubicBezTo>
                  <a:lnTo>
                    <a:pt x="8283" y="4405"/>
                  </a:lnTo>
                  <a:cubicBezTo>
                    <a:pt x="8283" y="4374"/>
                    <a:pt x="8283" y="4374"/>
                    <a:pt x="8314" y="4343"/>
                  </a:cubicBezTo>
                  <a:lnTo>
                    <a:pt x="9058" y="3133"/>
                  </a:lnTo>
                  <a:cubicBezTo>
                    <a:pt x="9089" y="3133"/>
                    <a:pt x="9089" y="3102"/>
                    <a:pt x="9089" y="3040"/>
                  </a:cubicBezTo>
                  <a:lnTo>
                    <a:pt x="8779" y="186"/>
                  </a:lnTo>
                  <a:cubicBezTo>
                    <a:pt x="8779" y="124"/>
                    <a:pt x="8717" y="62"/>
                    <a:pt x="8655" y="62"/>
                  </a:cubicBezTo>
                  <a:lnTo>
                    <a:pt x="822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3"/>
            <p:cNvSpPr/>
            <p:nvPr/>
          </p:nvSpPr>
          <p:spPr>
            <a:xfrm>
              <a:off x="4998796" y="2178194"/>
              <a:ext cx="23416" cy="81822"/>
            </a:xfrm>
            <a:custGeom>
              <a:avLst/>
              <a:gdLst/>
              <a:ahLst/>
              <a:cxnLst/>
              <a:rect l="l" t="t" r="r" b="b"/>
              <a:pathLst>
                <a:path w="870" h="3040" extrusionOk="0">
                  <a:moveTo>
                    <a:pt x="590" y="0"/>
                  </a:moveTo>
                  <a:cubicBezTo>
                    <a:pt x="559" y="0"/>
                    <a:pt x="497" y="0"/>
                    <a:pt x="466" y="31"/>
                  </a:cubicBezTo>
                  <a:lnTo>
                    <a:pt x="311" y="155"/>
                  </a:lnTo>
                  <a:lnTo>
                    <a:pt x="435" y="1489"/>
                  </a:lnTo>
                  <a:lnTo>
                    <a:pt x="32" y="2109"/>
                  </a:lnTo>
                  <a:cubicBezTo>
                    <a:pt x="32" y="2140"/>
                    <a:pt x="1" y="2202"/>
                    <a:pt x="1" y="2264"/>
                  </a:cubicBezTo>
                  <a:lnTo>
                    <a:pt x="94" y="2854"/>
                  </a:lnTo>
                  <a:cubicBezTo>
                    <a:pt x="94" y="2947"/>
                    <a:pt x="187" y="3040"/>
                    <a:pt x="311" y="3040"/>
                  </a:cubicBezTo>
                  <a:lnTo>
                    <a:pt x="342" y="3040"/>
                  </a:lnTo>
                  <a:cubicBezTo>
                    <a:pt x="435" y="3009"/>
                    <a:pt x="528" y="2916"/>
                    <a:pt x="497" y="2792"/>
                  </a:cubicBezTo>
                  <a:lnTo>
                    <a:pt x="435" y="2264"/>
                  </a:lnTo>
                  <a:lnTo>
                    <a:pt x="838" y="1675"/>
                  </a:lnTo>
                  <a:cubicBezTo>
                    <a:pt x="869" y="1613"/>
                    <a:pt x="869" y="1582"/>
                    <a:pt x="869" y="1520"/>
                  </a:cubicBezTo>
                  <a:lnTo>
                    <a:pt x="745" y="62"/>
                  </a:lnTo>
                  <a:lnTo>
                    <a:pt x="590"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3"/>
            <p:cNvSpPr/>
            <p:nvPr/>
          </p:nvSpPr>
          <p:spPr>
            <a:xfrm>
              <a:off x="5039706" y="2322620"/>
              <a:ext cx="26754" cy="71836"/>
            </a:xfrm>
            <a:custGeom>
              <a:avLst/>
              <a:gdLst/>
              <a:ahLst/>
              <a:cxnLst/>
              <a:rect l="l" t="t" r="r" b="b"/>
              <a:pathLst>
                <a:path w="994" h="2669" extrusionOk="0">
                  <a:moveTo>
                    <a:pt x="745" y="0"/>
                  </a:moveTo>
                  <a:lnTo>
                    <a:pt x="745" y="31"/>
                  </a:lnTo>
                  <a:cubicBezTo>
                    <a:pt x="621" y="31"/>
                    <a:pt x="528" y="124"/>
                    <a:pt x="528" y="249"/>
                  </a:cubicBezTo>
                  <a:lnTo>
                    <a:pt x="559" y="1024"/>
                  </a:lnTo>
                  <a:lnTo>
                    <a:pt x="63" y="1520"/>
                  </a:lnTo>
                  <a:cubicBezTo>
                    <a:pt x="32" y="1551"/>
                    <a:pt x="1" y="1644"/>
                    <a:pt x="1" y="1706"/>
                  </a:cubicBezTo>
                  <a:lnTo>
                    <a:pt x="218" y="2668"/>
                  </a:lnTo>
                  <a:lnTo>
                    <a:pt x="621" y="2668"/>
                  </a:lnTo>
                  <a:lnTo>
                    <a:pt x="435" y="1737"/>
                  </a:lnTo>
                  <a:lnTo>
                    <a:pt x="931" y="1241"/>
                  </a:lnTo>
                  <a:cubicBezTo>
                    <a:pt x="962" y="1210"/>
                    <a:pt x="993" y="1148"/>
                    <a:pt x="993" y="1086"/>
                  </a:cubicBezTo>
                  <a:lnTo>
                    <a:pt x="962" y="218"/>
                  </a:lnTo>
                  <a:cubicBezTo>
                    <a:pt x="962" y="93"/>
                    <a:pt x="869" y="0"/>
                    <a:pt x="745"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3"/>
            <p:cNvSpPr/>
            <p:nvPr/>
          </p:nvSpPr>
          <p:spPr>
            <a:xfrm>
              <a:off x="5042210" y="2380218"/>
              <a:ext cx="14211" cy="15072"/>
            </a:xfrm>
            <a:custGeom>
              <a:avLst/>
              <a:gdLst/>
              <a:ahLst/>
              <a:cxnLst/>
              <a:rect l="l" t="t" r="r" b="b"/>
              <a:pathLst>
                <a:path w="528" h="560" extrusionOk="0">
                  <a:moveTo>
                    <a:pt x="435" y="1"/>
                  </a:moveTo>
                  <a:lnTo>
                    <a:pt x="1" y="32"/>
                  </a:lnTo>
                  <a:lnTo>
                    <a:pt x="94" y="559"/>
                  </a:lnTo>
                  <a:lnTo>
                    <a:pt x="528" y="528"/>
                  </a:lnTo>
                  <a:lnTo>
                    <a:pt x="435"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73"/>
          <p:cNvGrpSpPr/>
          <p:nvPr/>
        </p:nvGrpSpPr>
        <p:grpSpPr>
          <a:xfrm>
            <a:off x="4070417" y="1944884"/>
            <a:ext cx="278032" cy="375733"/>
            <a:chOff x="4070417" y="2179002"/>
            <a:chExt cx="278032" cy="375733"/>
          </a:xfrm>
        </p:grpSpPr>
        <p:sp>
          <p:nvSpPr>
            <p:cNvPr id="1858" name="Google Shape;1858;p73"/>
            <p:cNvSpPr/>
            <p:nvPr/>
          </p:nvSpPr>
          <p:spPr>
            <a:xfrm>
              <a:off x="4070417" y="2260823"/>
              <a:ext cx="278032" cy="216262"/>
            </a:xfrm>
            <a:custGeom>
              <a:avLst/>
              <a:gdLst/>
              <a:ahLst/>
              <a:cxnLst/>
              <a:rect l="l" t="t" r="r" b="b"/>
              <a:pathLst>
                <a:path w="10330" h="8035" extrusionOk="0">
                  <a:moveTo>
                    <a:pt x="3071" y="1"/>
                  </a:moveTo>
                  <a:cubicBezTo>
                    <a:pt x="2327" y="373"/>
                    <a:pt x="745" y="1459"/>
                    <a:pt x="341" y="3289"/>
                  </a:cubicBezTo>
                  <a:cubicBezTo>
                    <a:pt x="0" y="5026"/>
                    <a:pt x="900" y="5957"/>
                    <a:pt x="1613" y="5988"/>
                  </a:cubicBezTo>
                  <a:cubicBezTo>
                    <a:pt x="1644" y="6143"/>
                    <a:pt x="1644" y="6267"/>
                    <a:pt x="1706" y="6391"/>
                  </a:cubicBezTo>
                  <a:cubicBezTo>
                    <a:pt x="2016" y="7352"/>
                    <a:pt x="2978" y="8035"/>
                    <a:pt x="5149" y="8035"/>
                  </a:cubicBezTo>
                  <a:cubicBezTo>
                    <a:pt x="7321" y="8035"/>
                    <a:pt x="8282" y="7352"/>
                    <a:pt x="8592" y="6391"/>
                  </a:cubicBezTo>
                  <a:cubicBezTo>
                    <a:pt x="8655" y="6267"/>
                    <a:pt x="8686" y="6143"/>
                    <a:pt x="8686" y="5988"/>
                  </a:cubicBezTo>
                  <a:cubicBezTo>
                    <a:pt x="9399" y="5988"/>
                    <a:pt x="10330" y="5026"/>
                    <a:pt x="9957" y="3289"/>
                  </a:cubicBezTo>
                  <a:cubicBezTo>
                    <a:pt x="9554" y="1459"/>
                    <a:pt x="7972" y="404"/>
                    <a:pt x="7228"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3"/>
            <p:cNvSpPr/>
            <p:nvPr/>
          </p:nvSpPr>
          <p:spPr>
            <a:xfrm>
              <a:off x="4209002" y="2447021"/>
              <a:ext cx="86855" cy="107714"/>
            </a:xfrm>
            <a:custGeom>
              <a:avLst/>
              <a:gdLst/>
              <a:ahLst/>
              <a:cxnLst/>
              <a:rect l="l" t="t" r="r" b="b"/>
              <a:pathLst>
                <a:path w="3227" h="4002" extrusionOk="0">
                  <a:moveTo>
                    <a:pt x="3226" y="0"/>
                  </a:moveTo>
                  <a:lnTo>
                    <a:pt x="3226" y="0"/>
                  </a:lnTo>
                  <a:cubicBezTo>
                    <a:pt x="2730" y="683"/>
                    <a:pt x="1768" y="1117"/>
                    <a:pt x="0" y="1117"/>
                  </a:cubicBezTo>
                  <a:cubicBezTo>
                    <a:pt x="0" y="1117"/>
                    <a:pt x="559" y="4002"/>
                    <a:pt x="1675" y="4002"/>
                  </a:cubicBezTo>
                  <a:cubicBezTo>
                    <a:pt x="2761" y="4002"/>
                    <a:pt x="3226" y="1"/>
                    <a:pt x="3226"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3"/>
            <p:cNvSpPr/>
            <p:nvPr/>
          </p:nvSpPr>
          <p:spPr>
            <a:xfrm>
              <a:off x="4123009" y="2447021"/>
              <a:ext cx="86020" cy="107714"/>
            </a:xfrm>
            <a:custGeom>
              <a:avLst/>
              <a:gdLst/>
              <a:ahLst/>
              <a:cxnLst/>
              <a:rect l="l" t="t" r="r" b="b"/>
              <a:pathLst>
                <a:path w="3196" h="4002" extrusionOk="0">
                  <a:moveTo>
                    <a:pt x="0" y="0"/>
                  </a:moveTo>
                  <a:cubicBezTo>
                    <a:pt x="0" y="1"/>
                    <a:pt x="435" y="4002"/>
                    <a:pt x="1551" y="4002"/>
                  </a:cubicBezTo>
                  <a:cubicBezTo>
                    <a:pt x="2668" y="4002"/>
                    <a:pt x="3195" y="1117"/>
                    <a:pt x="3195" y="1117"/>
                  </a:cubicBezTo>
                  <a:cubicBezTo>
                    <a:pt x="1427" y="1117"/>
                    <a:pt x="466" y="683"/>
                    <a:pt x="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3"/>
            <p:cNvSpPr/>
            <p:nvPr/>
          </p:nvSpPr>
          <p:spPr>
            <a:xfrm>
              <a:off x="4138861" y="2518804"/>
              <a:ext cx="58486" cy="35932"/>
            </a:xfrm>
            <a:custGeom>
              <a:avLst/>
              <a:gdLst/>
              <a:ahLst/>
              <a:cxnLst/>
              <a:rect l="l" t="t" r="r" b="b"/>
              <a:pathLst>
                <a:path w="2173" h="1335" extrusionOk="0">
                  <a:moveTo>
                    <a:pt x="2172" y="1"/>
                  </a:moveTo>
                  <a:lnTo>
                    <a:pt x="2172" y="1"/>
                  </a:lnTo>
                  <a:cubicBezTo>
                    <a:pt x="1893" y="404"/>
                    <a:pt x="1428" y="683"/>
                    <a:pt x="931" y="745"/>
                  </a:cubicBezTo>
                  <a:cubicBezTo>
                    <a:pt x="528" y="683"/>
                    <a:pt x="187" y="466"/>
                    <a:pt x="1" y="94"/>
                  </a:cubicBezTo>
                  <a:lnTo>
                    <a:pt x="1" y="94"/>
                  </a:lnTo>
                  <a:cubicBezTo>
                    <a:pt x="249" y="776"/>
                    <a:pt x="559" y="1335"/>
                    <a:pt x="962" y="1335"/>
                  </a:cubicBezTo>
                  <a:cubicBezTo>
                    <a:pt x="1490" y="1335"/>
                    <a:pt x="1893" y="683"/>
                    <a:pt x="2172"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3"/>
            <p:cNvSpPr/>
            <p:nvPr/>
          </p:nvSpPr>
          <p:spPr>
            <a:xfrm>
              <a:off x="4221517" y="2518804"/>
              <a:ext cx="58459" cy="35932"/>
            </a:xfrm>
            <a:custGeom>
              <a:avLst/>
              <a:gdLst/>
              <a:ahLst/>
              <a:cxnLst/>
              <a:rect l="l" t="t" r="r" b="b"/>
              <a:pathLst>
                <a:path w="2172" h="1335" extrusionOk="0">
                  <a:moveTo>
                    <a:pt x="1" y="1"/>
                  </a:moveTo>
                  <a:cubicBezTo>
                    <a:pt x="280" y="683"/>
                    <a:pt x="683" y="1335"/>
                    <a:pt x="1210" y="1335"/>
                  </a:cubicBezTo>
                  <a:cubicBezTo>
                    <a:pt x="1614" y="1335"/>
                    <a:pt x="1924" y="776"/>
                    <a:pt x="2172" y="94"/>
                  </a:cubicBezTo>
                  <a:lnTo>
                    <a:pt x="2172" y="94"/>
                  </a:lnTo>
                  <a:cubicBezTo>
                    <a:pt x="1986" y="466"/>
                    <a:pt x="1614" y="683"/>
                    <a:pt x="1241" y="745"/>
                  </a:cubicBezTo>
                  <a:lnTo>
                    <a:pt x="1210" y="745"/>
                  </a:lnTo>
                  <a:cubicBezTo>
                    <a:pt x="714" y="683"/>
                    <a:pt x="249" y="404"/>
                    <a:pt x="1"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3"/>
            <p:cNvSpPr/>
            <p:nvPr/>
          </p:nvSpPr>
          <p:spPr>
            <a:xfrm>
              <a:off x="4100454" y="2308436"/>
              <a:ext cx="53480" cy="113554"/>
            </a:xfrm>
            <a:custGeom>
              <a:avLst/>
              <a:gdLst/>
              <a:ahLst/>
              <a:cxnLst/>
              <a:rect l="l" t="t" r="r" b="b"/>
              <a:pathLst>
                <a:path w="1987" h="4219" extrusionOk="0">
                  <a:moveTo>
                    <a:pt x="1986" y="0"/>
                  </a:moveTo>
                  <a:cubicBezTo>
                    <a:pt x="1552" y="0"/>
                    <a:pt x="1118" y="186"/>
                    <a:pt x="807" y="496"/>
                  </a:cubicBezTo>
                  <a:cubicBezTo>
                    <a:pt x="342" y="962"/>
                    <a:pt x="125" y="1644"/>
                    <a:pt x="218" y="2295"/>
                  </a:cubicBezTo>
                  <a:cubicBezTo>
                    <a:pt x="249" y="2513"/>
                    <a:pt x="311" y="2730"/>
                    <a:pt x="435" y="2885"/>
                  </a:cubicBezTo>
                  <a:cubicBezTo>
                    <a:pt x="156" y="3226"/>
                    <a:pt x="1" y="3629"/>
                    <a:pt x="1" y="4064"/>
                  </a:cubicBezTo>
                  <a:cubicBezTo>
                    <a:pt x="156" y="4157"/>
                    <a:pt x="342" y="4219"/>
                    <a:pt x="497" y="4219"/>
                  </a:cubicBezTo>
                  <a:cubicBezTo>
                    <a:pt x="497" y="3722"/>
                    <a:pt x="683" y="3257"/>
                    <a:pt x="993" y="2885"/>
                  </a:cubicBezTo>
                  <a:cubicBezTo>
                    <a:pt x="869" y="2730"/>
                    <a:pt x="776" y="2544"/>
                    <a:pt x="745" y="2326"/>
                  </a:cubicBezTo>
                  <a:cubicBezTo>
                    <a:pt x="652" y="1365"/>
                    <a:pt x="1149" y="434"/>
                    <a:pt x="1986"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3"/>
            <p:cNvSpPr/>
            <p:nvPr/>
          </p:nvSpPr>
          <p:spPr>
            <a:xfrm>
              <a:off x="4264097" y="2308436"/>
              <a:ext cx="54288" cy="113554"/>
            </a:xfrm>
            <a:custGeom>
              <a:avLst/>
              <a:gdLst/>
              <a:ahLst/>
              <a:cxnLst/>
              <a:rect l="l" t="t" r="r" b="b"/>
              <a:pathLst>
                <a:path w="2017" h="4219" extrusionOk="0">
                  <a:moveTo>
                    <a:pt x="1" y="0"/>
                  </a:moveTo>
                  <a:cubicBezTo>
                    <a:pt x="869" y="434"/>
                    <a:pt x="1365" y="1365"/>
                    <a:pt x="1241" y="2326"/>
                  </a:cubicBezTo>
                  <a:cubicBezTo>
                    <a:pt x="1210" y="2544"/>
                    <a:pt x="1117" y="2730"/>
                    <a:pt x="993" y="2885"/>
                  </a:cubicBezTo>
                  <a:lnTo>
                    <a:pt x="1024" y="2885"/>
                  </a:lnTo>
                  <a:cubicBezTo>
                    <a:pt x="1334" y="3257"/>
                    <a:pt x="1521" y="3722"/>
                    <a:pt x="1490" y="4219"/>
                  </a:cubicBezTo>
                  <a:cubicBezTo>
                    <a:pt x="1676" y="4188"/>
                    <a:pt x="1862" y="4157"/>
                    <a:pt x="2017" y="4064"/>
                  </a:cubicBezTo>
                  <a:cubicBezTo>
                    <a:pt x="1986" y="3629"/>
                    <a:pt x="1831" y="3226"/>
                    <a:pt x="1583" y="2885"/>
                  </a:cubicBezTo>
                  <a:cubicBezTo>
                    <a:pt x="1676" y="2699"/>
                    <a:pt x="1769" y="2513"/>
                    <a:pt x="1800" y="2295"/>
                  </a:cubicBezTo>
                  <a:cubicBezTo>
                    <a:pt x="1893" y="1613"/>
                    <a:pt x="1676" y="962"/>
                    <a:pt x="1210" y="496"/>
                  </a:cubicBezTo>
                  <a:cubicBezTo>
                    <a:pt x="869" y="155"/>
                    <a:pt x="435" y="0"/>
                    <a:pt x="1"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3"/>
            <p:cNvSpPr/>
            <p:nvPr/>
          </p:nvSpPr>
          <p:spPr>
            <a:xfrm>
              <a:off x="4113830" y="2411117"/>
              <a:ext cx="191204" cy="65969"/>
            </a:xfrm>
            <a:custGeom>
              <a:avLst/>
              <a:gdLst/>
              <a:ahLst/>
              <a:cxnLst/>
              <a:rect l="l" t="t" r="r" b="b"/>
              <a:pathLst>
                <a:path w="7104" h="2451" extrusionOk="0">
                  <a:moveTo>
                    <a:pt x="31" y="0"/>
                  </a:moveTo>
                  <a:cubicBezTo>
                    <a:pt x="0" y="280"/>
                    <a:pt x="0" y="559"/>
                    <a:pt x="93" y="807"/>
                  </a:cubicBezTo>
                  <a:cubicBezTo>
                    <a:pt x="403" y="1800"/>
                    <a:pt x="1365" y="2451"/>
                    <a:pt x="3536" y="2451"/>
                  </a:cubicBezTo>
                  <a:cubicBezTo>
                    <a:pt x="5708" y="2451"/>
                    <a:pt x="6669" y="1800"/>
                    <a:pt x="7011" y="807"/>
                  </a:cubicBezTo>
                  <a:cubicBezTo>
                    <a:pt x="7073" y="559"/>
                    <a:pt x="7104" y="280"/>
                    <a:pt x="7042" y="0"/>
                  </a:cubicBezTo>
                  <a:lnTo>
                    <a:pt x="7042" y="0"/>
                  </a:lnTo>
                  <a:cubicBezTo>
                    <a:pt x="7042" y="62"/>
                    <a:pt x="7011" y="124"/>
                    <a:pt x="7011" y="218"/>
                  </a:cubicBezTo>
                  <a:cubicBezTo>
                    <a:pt x="6669" y="1179"/>
                    <a:pt x="5708" y="1862"/>
                    <a:pt x="3536" y="1862"/>
                  </a:cubicBezTo>
                  <a:cubicBezTo>
                    <a:pt x="1396" y="1862"/>
                    <a:pt x="403" y="1179"/>
                    <a:pt x="93" y="218"/>
                  </a:cubicBezTo>
                  <a:cubicBezTo>
                    <a:pt x="62" y="124"/>
                    <a:pt x="62" y="62"/>
                    <a:pt x="31"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3"/>
            <p:cNvSpPr/>
            <p:nvPr/>
          </p:nvSpPr>
          <p:spPr>
            <a:xfrm>
              <a:off x="4119671" y="2351850"/>
              <a:ext cx="178689" cy="52296"/>
            </a:xfrm>
            <a:custGeom>
              <a:avLst/>
              <a:gdLst/>
              <a:ahLst/>
              <a:cxnLst/>
              <a:rect l="l" t="t" r="r" b="b"/>
              <a:pathLst>
                <a:path w="6639" h="1943" extrusionOk="0">
                  <a:moveTo>
                    <a:pt x="3323" y="0"/>
                  </a:moveTo>
                  <a:cubicBezTo>
                    <a:pt x="3265" y="0"/>
                    <a:pt x="3211" y="31"/>
                    <a:pt x="3195" y="93"/>
                  </a:cubicBezTo>
                  <a:cubicBezTo>
                    <a:pt x="2904" y="926"/>
                    <a:pt x="2276" y="1262"/>
                    <a:pt x="1656" y="1262"/>
                  </a:cubicBezTo>
                  <a:cubicBezTo>
                    <a:pt x="890" y="1262"/>
                    <a:pt x="134" y="751"/>
                    <a:pt x="31" y="31"/>
                  </a:cubicBezTo>
                  <a:cubicBezTo>
                    <a:pt x="0" y="248"/>
                    <a:pt x="0" y="496"/>
                    <a:pt x="31" y="713"/>
                  </a:cubicBezTo>
                  <a:cubicBezTo>
                    <a:pt x="140" y="1430"/>
                    <a:pt x="898" y="1943"/>
                    <a:pt x="1661" y="1943"/>
                  </a:cubicBezTo>
                  <a:cubicBezTo>
                    <a:pt x="2418" y="1943"/>
                    <a:pt x="3180" y="1437"/>
                    <a:pt x="3319" y="124"/>
                  </a:cubicBezTo>
                  <a:cubicBezTo>
                    <a:pt x="3474" y="1437"/>
                    <a:pt x="4244" y="1943"/>
                    <a:pt x="5001" y="1943"/>
                  </a:cubicBezTo>
                  <a:cubicBezTo>
                    <a:pt x="5764" y="1943"/>
                    <a:pt x="6514" y="1430"/>
                    <a:pt x="6607" y="713"/>
                  </a:cubicBezTo>
                  <a:cubicBezTo>
                    <a:pt x="6638" y="496"/>
                    <a:pt x="6638" y="248"/>
                    <a:pt x="6607" y="31"/>
                  </a:cubicBezTo>
                  <a:cubicBezTo>
                    <a:pt x="6505" y="751"/>
                    <a:pt x="5758" y="1262"/>
                    <a:pt x="5001" y="1262"/>
                  </a:cubicBezTo>
                  <a:cubicBezTo>
                    <a:pt x="4387" y="1262"/>
                    <a:pt x="3766" y="926"/>
                    <a:pt x="3474" y="93"/>
                  </a:cubicBezTo>
                  <a:cubicBezTo>
                    <a:pt x="3443" y="31"/>
                    <a:pt x="3381" y="0"/>
                    <a:pt x="3323"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3"/>
            <p:cNvSpPr/>
            <p:nvPr/>
          </p:nvSpPr>
          <p:spPr>
            <a:xfrm>
              <a:off x="4130760" y="2179002"/>
              <a:ext cx="137536" cy="118453"/>
            </a:xfrm>
            <a:custGeom>
              <a:avLst/>
              <a:gdLst/>
              <a:ahLst/>
              <a:cxnLst/>
              <a:rect l="l" t="t" r="r" b="b"/>
              <a:pathLst>
                <a:path w="5110" h="4401" extrusionOk="0">
                  <a:moveTo>
                    <a:pt x="2869" y="1"/>
                  </a:moveTo>
                  <a:cubicBezTo>
                    <a:pt x="971" y="1"/>
                    <a:pt x="0" y="2306"/>
                    <a:pt x="1294" y="3692"/>
                  </a:cubicBezTo>
                  <a:cubicBezTo>
                    <a:pt x="1751" y="4181"/>
                    <a:pt x="2328" y="4401"/>
                    <a:pt x="2894" y="4401"/>
                  </a:cubicBezTo>
                  <a:cubicBezTo>
                    <a:pt x="3981" y="4401"/>
                    <a:pt x="5028" y="3592"/>
                    <a:pt x="5110" y="2328"/>
                  </a:cubicBezTo>
                  <a:cubicBezTo>
                    <a:pt x="5110" y="1707"/>
                    <a:pt x="4893" y="1118"/>
                    <a:pt x="4458" y="684"/>
                  </a:cubicBezTo>
                  <a:cubicBezTo>
                    <a:pt x="4055" y="249"/>
                    <a:pt x="3497" y="1"/>
                    <a:pt x="2907" y="1"/>
                  </a:cubicBezTo>
                  <a:cubicBezTo>
                    <a:pt x="2895" y="1"/>
                    <a:pt x="2882" y="1"/>
                    <a:pt x="2869"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3"/>
            <p:cNvSpPr/>
            <p:nvPr/>
          </p:nvSpPr>
          <p:spPr>
            <a:xfrm>
              <a:off x="4148039" y="2234958"/>
              <a:ext cx="122759" cy="70140"/>
            </a:xfrm>
            <a:custGeom>
              <a:avLst/>
              <a:gdLst/>
              <a:ahLst/>
              <a:cxnLst/>
              <a:rect l="l" t="t" r="r" b="b"/>
              <a:pathLst>
                <a:path w="4561" h="2606" extrusionOk="0">
                  <a:moveTo>
                    <a:pt x="94" y="0"/>
                  </a:moveTo>
                  <a:lnTo>
                    <a:pt x="94" y="249"/>
                  </a:lnTo>
                  <a:cubicBezTo>
                    <a:pt x="1" y="1520"/>
                    <a:pt x="994" y="2606"/>
                    <a:pt x="2265" y="2606"/>
                  </a:cubicBezTo>
                  <a:cubicBezTo>
                    <a:pt x="3568" y="2606"/>
                    <a:pt x="4561" y="1520"/>
                    <a:pt x="4468" y="249"/>
                  </a:cubicBezTo>
                  <a:cubicBezTo>
                    <a:pt x="4468" y="155"/>
                    <a:pt x="4468" y="62"/>
                    <a:pt x="4468" y="0"/>
                  </a:cubicBezTo>
                  <a:cubicBezTo>
                    <a:pt x="4375" y="1148"/>
                    <a:pt x="3444" y="2048"/>
                    <a:pt x="2296" y="2079"/>
                  </a:cubicBezTo>
                  <a:lnTo>
                    <a:pt x="2265" y="2079"/>
                  </a:lnTo>
                  <a:cubicBezTo>
                    <a:pt x="1118" y="2048"/>
                    <a:pt x="156" y="1148"/>
                    <a:pt x="94"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3"/>
            <p:cNvSpPr/>
            <p:nvPr/>
          </p:nvSpPr>
          <p:spPr>
            <a:xfrm>
              <a:off x="4171429" y="2237461"/>
              <a:ext cx="21720" cy="25919"/>
            </a:xfrm>
            <a:custGeom>
              <a:avLst/>
              <a:gdLst/>
              <a:ahLst/>
              <a:cxnLst/>
              <a:rect l="l" t="t" r="r" b="b"/>
              <a:pathLst>
                <a:path w="807" h="963" extrusionOk="0">
                  <a:moveTo>
                    <a:pt x="404" y="0"/>
                  </a:moveTo>
                  <a:cubicBezTo>
                    <a:pt x="156" y="31"/>
                    <a:pt x="0" y="249"/>
                    <a:pt x="32" y="466"/>
                  </a:cubicBezTo>
                  <a:cubicBezTo>
                    <a:pt x="32" y="745"/>
                    <a:pt x="187" y="962"/>
                    <a:pt x="404" y="962"/>
                  </a:cubicBezTo>
                  <a:cubicBezTo>
                    <a:pt x="621" y="962"/>
                    <a:pt x="807" y="745"/>
                    <a:pt x="807" y="466"/>
                  </a:cubicBezTo>
                  <a:cubicBezTo>
                    <a:pt x="807" y="187"/>
                    <a:pt x="621" y="0"/>
                    <a:pt x="404"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3"/>
            <p:cNvSpPr/>
            <p:nvPr/>
          </p:nvSpPr>
          <p:spPr>
            <a:xfrm>
              <a:off x="4225689" y="2237461"/>
              <a:ext cx="20913" cy="25919"/>
            </a:xfrm>
            <a:custGeom>
              <a:avLst/>
              <a:gdLst/>
              <a:ahLst/>
              <a:cxnLst/>
              <a:rect l="l" t="t" r="r" b="b"/>
              <a:pathLst>
                <a:path w="777" h="963" extrusionOk="0">
                  <a:moveTo>
                    <a:pt x="373" y="0"/>
                  </a:moveTo>
                  <a:cubicBezTo>
                    <a:pt x="156" y="0"/>
                    <a:pt x="1" y="218"/>
                    <a:pt x="1" y="466"/>
                  </a:cubicBezTo>
                  <a:cubicBezTo>
                    <a:pt x="1" y="745"/>
                    <a:pt x="156" y="962"/>
                    <a:pt x="373" y="962"/>
                  </a:cubicBezTo>
                  <a:cubicBezTo>
                    <a:pt x="621" y="962"/>
                    <a:pt x="776" y="745"/>
                    <a:pt x="776" y="466"/>
                  </a:cubicBezTo>
                  <a:cubicBezTo>
                    <a:pt x="776" y="187"/>
                    <a:pt x="621" y="0"/>
                    <a:pt x="373"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73"/>
          <p:cNvGrpSpPr/>
          <p:nvPr/>
        </p:nvGrpSpPr>
        <p:grpSpPr>
          <a:xfrm>
            <a:off x="3982754" y="1336363"/>
            <a:ext cx="376541" cy="375706"/>
            <a:chOff x="3982754" y="1562890"/>
            <a:chExt cx="376541" cy="375706"/>
          </a:xfrm>
        </p:grpSpPr>
        <p:sp>
          <p:nvSpPr>
            <p:cNvPr id="1872" name="Google Shape;1872;p73"/>
            <p:cNvSpPr/>
            <p:nvPr/>
          </p:nvSpPr>
          <p:spPr>
            <a:xfrm>
              <a:off x="4240735" y="1564128"/>
              <a:ext cx="29230" cy="76412"/>
            </a:xfrm>
            <a:custGeom>
              <a:avLst/>
              <a:gdLst/>
              <a:ahLst/>
              <a:cxnLst/>
              <a:rect l="l" t="t" r="r" b="b"/>
              <a:pathLst>
                <a:path w="1086" h="2839" extrusionOk="0">
                  <a:moveTo>
                    <a:pt x="531" y="1"/>
                  </a:moveTo>
                  <a:cubicBezTo>
                    <a:pt x="272" y="1"/>
                    <a:pt x="16" y="171"/>
                    <a:pt x="0" y="512"/>
                  </a:cubicBezTo>
                  <a:lnTo>
                    <a:pt x="0" y="2839"/>
                  </a:lnTo>
                  <a:lnTo>
                    <a:pt x="1086" y="2839"/>
                  </a:lnTo>
                  <a:lnTo>
                    <a:pt x="1086" y="512"/>
                  </a:lnTo>
                  <a:cubicBezTo>
                    <a:pt x="1055" y="171"/>
                    <a:pt x="791" y="1"/>
                    <a:pt x="5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3"/>
            <p:cNvSpPr/>
            <p:nvPr/>
          </p:nvSpPr>
          <p:spPr>
            <a:xfrm>
              <a:off x="4248244" y="1562890"/>
              <a:ext cx="21720" cy="77650"/>
            </a:xfrm>
            <a:custGeom>
              <a:avLst/>
              <a:gdLst/>
              <a:ahLst/>
              <a:cxnLst/>
              <a:rect l="l" t="t" r="r" b="b"/>
              <a:pathLst>
                <a:path w="807" h="2885" extrusionOk="0">
                  <a:moveTo>
                    <a:pt x="279" y="0"/>
                  </a:moveTo>
                  <a:cubicBezTo>
                    <a:pt x="186" y="0"/>
                    <a:pt x="93" y="31"/>
                    <a:pt x="0" y="62"/>
                  </a:cubicBezTo>
                  <a:cubicBezTo>
                    <a:pt x="186" y="155"/>
                    <a:pt x="310" y="341"/>
                    <a:pt x="310" y="558"/>
                  </a:cubicBezTo>
                  <a:lnTo>
                    <a:pt x="310" y="2885"/>
                  </a:lnTo>
                  <a:lnTo>
                    <a:pt x="807" y="2885"/>
                  </a:lnTo>
                  <a:lnTo>
                    <a:pt x="807" y="558"/>
                  </a:lnTo>
                  <a:cubicBezTo>
                    <a:pt x="807" y="248"/>
                    <a:pt x="559" y="0"/>
                    <a:pt x="279"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3"/>
            <p:cNvSpPr/>
            <p:nvPr/>
          </p:nvSpPr>
          <p:spPr>
            <a:xfrm>
              <a:off x="4135524" y="1736519"/>
              <a:ext cx="216262" cy="114416"/>
            </a:xfrm>
            <a:custGeom>
              <a:avLst/>
              <a:gdLst/>
              <a:ahLst/>
              <a:cxnLst/>
              <a:rect l="l" t="t" r="r" b="b"/>
              <a:pathLst>
                <a:path w="8035" h="4251" extrusionOk="0">
                  <a:moveTo>
                    <a:pt x="6044" y="30"/>
                  </a:moveTo>
                  <a:cubicBezTo>
                    <a:pt x="6026" y="30"/>
                    <a:pt x="6007" y="31"/>
                    <a:pt x="5987" y="32"/>
                  </a:cubicBezTo>
                  <a:lnTo>
                    <a:pt x="6099" y="32"/>
                  </a:lnTo>
                  <a:cubicBezTo>
                    <a:pt x="6081" y="31"/>
                    <a:pt x="6063" y="30"/>
                    <a:pt x="6044" y="30"/>
                  </a:cubicBezTo>
                  <a:close/>
                  <a:moveTo>
                    <a:pt x="7290" y="1"/>
                  </a:moveTo>
                  <a:cubicBezTo>
                    <a:pt x="7228" y="32"/>
                    <a:pt x="7166" y="32"/>
                    <a:pt x="7104" y="32"/>
                  </a:cubicBezTo>
                  <a:lnTo>
                    <a:pt x="6099" y="32"/>
                  </a:lnTo>
                  <a:cubicBezTo>
                    <a:pt x="6828" y="87"/>
                    <a:pt x="6819" y="1246"/>
                    <a:pt x="6071" y="1246"/>
                  </a:cubicBezTo>
                  <a:cubicBezTo>
                    <a:pt x="6044" y="1246"/>
                    <a:pt x="6016" y="1245"/>
                    <a:pt x="5987" y="1242"/>
                  </a:cubicBezTo>
                  <a:lnTo>
                    <a:pt x="311" y="1242"/>
                  </a:lnTo>
                  <a:cubicBezTo>
                    <a:pt x="311" y="1242"/>
                    <a:pt x="1" y="1924"/>
                    <a:pt x="1241" y="2265"/>
                  </a:cubicBezTo>
                  <a:cubicBezTo>
                    <a:pt x="2854" y="2762"/>
                    <a:pt x="2451" y="3785"/>
                    <a:pt x="1955" y="4251"/>
                  </a:cubicBezTo>
                  <a:lnTo>
                    <a:pt x="6329" y="4251"/>
                  </a:lnTo>
                  <a:cubicBezTo>
                    <a:pt x="6329" y="4251"/>
                    <a:pt x="5646" y="3289"/>
                    <a:pt x="6577" y="2762"/>
                  </a:cubicBezTo>
                  <a:cubicBezTo>
                    <a:pt x="7507" y="2203"/>
                    <a:pt x="8035" y="1490"/>
                    <a:pt x="73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3"/>
            <p:cNvSpPr/>
            <p:nvPr/>
          </p:nvSpPr>
          <p:spPr>
            <a:xfrm>
              <a:off x="4240735" y="1769921"/>
              <a:ext cx="29230" cy="81014"/>
            </a:xfrm>
            <a:custGeom>
              <a:avLst/>
              <a:gdLst/>
              <a:ahLst/>
              <a:cxnLst/>
              <a:rect l="l" t="t" r="r" b="b"/>
              <a:pathLst>
                <a:path w="1086" h="3010" extrusionOk="0">
                  <a:moveTo>
                    <a:pt x="0" y="1"/>
                  </a:moveTo>
                  <a:lnTo>
                    <a:pt x="0" y="3010"/>
                  </a:lnTo>
                  <a:lnTo>
                    <a:pt x="1086" y="3010"/>
                  </a:lnTo>
                  <a:lnTo>
                    <a:pt x="1086"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3"/>
            <p:cNvSpPr/>
            <p:nvPr/>
          </p:nvSpPr>
          <p:spPr>
            <a:xfrm>
              <a:off x="4256588" y="1769921"/>
              <a:ext cx="13377" cy="81014"/>
            </a:xfrm>
            <a:custGeom>
              <a:avLst/>
              <a:gdLst/>
              <a:ahLst/>
              <a:cxnLst/>
              <a:rect l="l" t="t" r="r" b="b"/>
              <a:pathLst>
                <a:path w="497" h="3010" extrusionOk="0">
                  <a:moveTo>
                    <a:pt x="0" y="1"/>
                  </a:moveTo>
                  <a:lnTo>
                    <a:pt x="0" y="3010"/>
                  </a:lnTo>
                  <a:lnTo>
                    <a:pt x="497" y="3010"/>
                  </a:lnTo>
                  <a:lnTo>
                    <a:pt x="497"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3"/>
            <p:cNvSpPr/>
            <p:nvPr/>
          </p:nvSpPr>
          <p:spPr>
            <a:xfrm>
              <a:off x="4136358" y="1567681"/>
              <a:ext cx="86020" cy="72859"/>
            </a:xfrm>
            <a:custGeom>
              <a:avLst/>
              <a:gdLst/>
              <a:ahLst/>
              <a:cxnLst/>
              <a:rect l="l" t="t" r="r" b="b"/>
              <a:pathLst>
                <a:path w="3196" h="2707" extrusionOk="0">
                  <a:moveTo>
                    <a:pt x="2856" y="0"/>
                  </a:moveTo>
                  <a:cubicBezTo>
                    <a:pt x="2835" y="0"/>
                    <a:pt x="2813" y="3"/>
                    <a:pt x="2792" y="8"/>
                  </a:cubicBezTo>
                  <a:cubicBezTo>
                    <a:pt x="2544" y="70"/>
                    <a:pt x="2172" y="225"/>
                    <a:pt x="1738" y="380"/>
                  </a:cubicBezTo>
                  <a:cubicBezTo>
                    <a:pt x="1738" y="722"/>
                    <a:pt x="1552" y="1032"/>
                    <a:pt x="1303" y="1218"/>
                  </a:cubicBezTo>
                  <a:lnTo>
                    <a:pt x="404" y="1776"/>
                  </a:lnTo>
                  <a:cubicBezTo>
                    <a:pt x="63" y="1962"/>
                    <a:pt x="1" y="2428"/>
                    <a:pt x="280" y="2707"/>
                  </a:cubicBezTo>
                  <a:lnTo>
                    <a:pt x="1676" y="2707"/>
                  </a:lnTo>
                  <a:cubicBezTo>
                    <a:pt x="1428" y="2428"/>
                    <a:pt x="1459" y="1962"/>
                    <a:pt x="1800" y="1776"/>
                  </a:cubicBezTo>
                  <a:lnTo>
                    <a:pt x="2668" y="1218"/>
                  </a:lnTo>
                  <a:cubicBezTo>
                    <a:pt x="3010" y="1001"/>
                    <a:pt x="3196" y="566"/>
                    <a:pt x="3103" y="194"/>
                  </a:cubicBezTo>
                  <a:cubicBezTo>
                    <a:pt x="3077" y="65"/>
                    <a:pt x="2965" y="0"/>
                    <a:pt x="2856"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3"/>
            <p:cNvSpPr/>
            <p:nvPr/>
          </p:nvSpPr>
          <p:spPr>
            <a:xfrm>
              <a:off x="4258256" y="1640406"/>
              <a:ext cx="101039" cy="129676"/>
            </a:xfrm>
            <a:custGeom>
              <a:avLst/>
              <a:gdLst/>
              <a:ahLst/>
              <a:cxnLst/>
              <a:rect l="l" t="t" r="r" b="b"/>
              <a:pathLst>
                <a:path w="3754" h="4818" extrusionOk="0">
                  <a:moveTo>
                    <a:pt x="1076" y="0"/>
                  </a:moveTo>
                  <a:cubicBezTo>
                    <a:pt x="1049" y="0"/>
                    <a:pt x="1022" y="2"/>
                    <a:pt x="993" y="5"/>
                  </a:cubicBezTo>
                  <a:lnTo>
                    <a:pt x="1155" y="5"/>
                  </a:lnTo>
                  <a:cubicBezTo>
                    <a:pt x="1130" y="2"/>
                    <a:pt x="1104" y="0"/>
                    <a:pt x="1076" y="0"/>
                  </a:cubicBezTo>
                  <a:close/>
                  <a:moveTo>
                    <a:pt x="993" y="1215"/>
                  </a:moveTo>
                  <a:cubicBezTo>
                    <a:pt x="1012" y="1216"/>
                    <a:pt x="1031" y="1217"/>
                    <a:pt x="1050" y="1217"/>
                  </a:cubicBezTo>
                  <a:cubicBezTo>
                    <a:pt x="1069" y="1217"/>
                    <a:pt x="1087" y="1216"/>
                    <a:pt x="1105" y="1215"/>
                  </a:cubicBezTo>
                  <a:close/>
                  <a:moveTo>
                    <a:pt x="1205" y="2391"/>
                  </a:moveTo>
                  <a:cubicBezTo>
                    <a:pt x="1186" y="2391"/>
                    <a:pt x="1168" y="2392"/>
                    <a:pt x="1148" y="2393"/>
                  </a:cubicBezTo>
                  <a:lnTo>
                    <a:pt x="1260" y="2393"/>
                  </a:lnTo>
                  <a:cubicBezTo>
                    <a:pt x="1242" y="2392"/>
                    <a:pt x="1224" y="2391"/>
                    <a:pt x="1205" y="2391"/>
                  </a:cubicBezTo>
                  <a:close/>
                  <a:moveTo>
                    <a:pt x="57" y="3601"/>
                  </a:moveTo>
                  <a:cubicBezTo>
                    <a:pt x="39" y="3601"/>
                    <a:pt x="20" y="3602"/>
                    <a:pt x="0" y="3603"/>
                  </a:cubicBezTo>
                  <a:lnTo>
                    <a:pt x="112" y="3603"/>
                  </a:lnTo>
                  <a:cubicBezTo>
                    <a:pt x="94" y="3602"/>
                    <a:pt x="76" y="3601"/>
                    <a:pt x="57" y="3601"/>
                  </a:cubicBezTo>
                  <a:close/>
                  <a:moveTo>
                    <a:pt x="0" y="4813"/>
                  </a:moveTo>
                  <a:cubicBezTo>
                    <a:pt x="29" y="4816"/>
                    <a:pt x="57" y="4817"/>
                    <a:pt x="84" y="4817"/>
                  </a:cubicBezTo>
                  <a:cubicBezTo>
                    <a:pt x="111" y="4817"/>
                    <a:pt x="137" y="4816"/>
                    <a:pt x="163" y="4813"/>
                  </a:cubicBezTo>
                  <a:close/>
                  <a:moveTo>
                    <a:pt x="2472" y="0"/>
                  </a:moveTo>
                  <a:cubicBezTo>
                    <a:pt x="2445" y="0"/>
                    <a:pt x="2418" y="2"/>
                    <a:pt x="2389" y="5"/>
                  </a:cubicBezTo>
                  <a:lnTo>
                    <a:pt x="1155" y="5"/>
                  </a:lnTo>
                  <a:cubicBezTo>
                    <a:pt x="1824" y="84"/>
                    <a:pt x="1807" y="1161"/>
                    <a:pt x="1105" y="1215"/>
                  </a:cubicBezTo>
                  <a:lnTo>
                    <a:pt x="1738" y="1215"/>
                  </a:lnTo>
                  <a:cubicBezTo>
                    <a:pt x="1766" y="1211"/>
                    <a:pt x="1794" y="1210"/>
                    <a:pt x="1821" y="1210"/>
                  </a:cubicBezTo>
                  <a:cubicBezTo>
                    <a:pt x="2578" y="1210"/>
                    <a:pt x="2578" y="2398"/>
                    <a:pt x="1821" y="2398"/>
                  </a:cubicBezTo>
                  <a:cubicBezTo>
                    <a:pt x="1794" y="2398"/>
                    <a:pt x="1766" y="2396"/>
                    <a:pt x="1738" y="2393"/>
                  </a:cubicBezTo>
                  <a:lnTo>
                    <a:pt x="1260" y="2393"/>
                  </a:lnTo>
                  <a:cubicBezTo>
                    <a:pt x="1989" y="2449"/>
                    <a:pt x="1979" y="3608"/>
                    <a:pt x="1231" y="3608"/>
                  </a:cubicBezTo>
                  <a:cubicBezTo>
                    <a:pt x="1205" y="3608"/>
                    <a:pt x="1177" y="3606"/>
                    <a:pt x="1148" y="3603"/>
                  </a:cubicBezTo>
                  <a:lnTo>
                    <a:pt x="112" y="3603"/>
                  </a:lnTo>
                  <a:cubicBezTo>
                    <a:pt x="814" y="3656"/>
                    <a:pt x="831" y="4734"/>
                    <a:pt x="163" y="4813"/>
                  </a:cubicBezTo>
                  <a:lnTo>
                    <a:pt x="1427" y="4813"/>
                  </a:lnTo>
                  <a:cubicBezTo>
                    <a:pt x="1456" y="4816"/>
                    <a:pt x="1484" y="4817"/>
                    <a:pt x="1511" y="4817"/>
                  </a:cubicBezTo>
                  <a:cubicBezTo>
                    <a:pt x="2259" y="4817"/>
                    <a:pt x="2268" y="3658"/>
                    <a:pt x="1539" y="3603"/>
                  </a:cubicBezTo>
                  <a:lnTo>
                    <a:pt x="2544" y="3603"/>
                  </a:lnTo>
                  <a:cubicBezTo>
                    <a:pt x="2573" y="3606"/>
                    <a:pt x="2600" y="3608"/>
                    <a:pt x="2627" y="3608"/>
                  </a:cubicBezTo>
                  <a:cubicBezTo>
                    <a:pt x="3357" y="3608"/>
                    <a:pt x="3384" y="2504"/>
                    <a:pt x="2707" y="2424"/>
                  </a:cubicBezTo>
                  <a:lnTo>
                    <a:pt x="3133" y="2424"/>
                  </a:lnTo>
                  <a:cubicBezTo>
                    <a:pt x="3475" y="2393"/>
                    <a:pt x="3754" y="2145"/>
                    <a:pt x="3754" y="1804"/>
                  </a:cubicBezTo>
                  <a:cubicBezTo>
                    <a:pt x="3754" y="1463"/>
                    <a:pt x="3475" y="1215"/>
                    <a:pt x="3133" y="1215"/>
                  </a:cubicBezTo>
                  <a:lnTo>
                    <a:pt x="2501" y="1215"/>
                  </a:lnTo>
                  <a:cubicBezTo>
                    <a:pt x="3230" y="1159"/>
                    <a:pt x="3220" y="0"/>
                    <a:pt x="2472"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3"/>
            <p:cNvSpPr/>
            <p:nvPr/>
          </p:nvSpPr>
          <p:spPr>
            <a:xfrm>
              <a:off x="3982754" y="1567358"/>
              <a:ext cx="338968" cy="202724"/>
            </a:xfrm>
            <a:custGeom>
              <a:avLst/>
              <a:gdLst/>
              <a:ahLst/>
              <a:cxnLst/>
              <a:rect l="l" t="t" r="r" b="b"/>
              <a:pathLst>
                <a:path w="12594" h="7532" extrusionOk="0">
                  <a:moveTo>
                    <a:pt x="7188" y="0"/>
                  </a:moveTo>
                  <a:cubicBezTo>
                    <a:pt x="7159" y="0"/>
                    <a:pt x="7131" y="7"/>
                    <a:pt x="7104" y="20"/>
                  </a:cubicBezTo>
                  <a:cubicBezTo>
                    <a:pt x="6266" y="299"/>
                    <a:pt x="3598" y="1292"/>
                    <a:pt x="2513" y="2191"/>
                  </a:cubicBezTo>
                  <a:cubicBezTo>
                    <a:pt x="2171" y="2471"/>
                    <a:pt x="1737" y="2626"/>
                    <a:pt x="1272" y="2657"/>
                  </a:cubicBezTo>
                  <a:lnTo>
                    <a:pt x="155" y="2657"/>
                  </a:lnTo>
                  <a:cubicBezTo>
                    <a:pt x="93" y="2657"/>
                    <a:pt x="0" y="2719"/>
                    <a:pt x="0" y="2781"/>
                  </a:cubicBezTo>
                  <a:lnTo>
                    <a:pt x="0" y="6038"/>
                  </a:lnTo>
                  <a:cubicBezTo>
                    <a:pt x="0" y="6131"/>
                    <a:pt x="62" y="6193"/>
                    <a:pt x="155" y="6193"/>
                  </a:cubicBezTo>
                  <a:lnTo>
                    <a:pt x="1303" y="6193"/>
                  </a:lnTo>
                  <a:cubicBezTo>
                    <a:pt x="1582" y="6193"/>
                    <a:pt x="1830" y="6286"/>
                    <a:pt x="2016" y="6472"/>
                  </a:cubicBezTo>
                  <a:cubicBezTo>
                    <a:pt x="2978" y="7465"/>
                    <a:pt x="5956" y="7527"/>
                    <a:pt x="5956" y="7527"/>
                  </a:cubicBezTo>
                  <a:lnTo>
                    <a:pt x="10236" y="7527"/>
                  </a:lnTo>
                  <a:cubicBezTo>
                    <a:pt x="10265" y="7530"/>
                    <a:pt x="10293" y="7531"/>
                    <a:pt x="10320" y="7531"/>
                  </a:cubicBezTo>
                  <a:cubicBezTo>
                    <a:pt x="11068" y="7531"/>
                    <a:pt x="11077" y="6372"/>
                    <a:pt x="10348" y="6317"/>
                  </a:cubicBezTo>
                  <a:lnTo>
                    <a:pt x="11384" y="6317"/>
                  </a:lnTo>
                  <a:cubicBezTo>
                    <a:pt x="11413" y="6320"/>
                    <a:pt x="11441" y="6322"/>
                    <a:pt x="11467" y="6322"/>
                  </a:cubicBezTo>
                  <a:cubicBezTo>
                    <a:pt x="12198" y="6322"/>
                    <a:pt x="12224" y="5218"/>
                    <a:pt x="11547" y="5138"/>
                  </a:cubicBezTo>
                  <a:lnTo>
                    <a:pt x="11943" y="5138"/>
                  </a:lnTo>
                  <a:cubicBezTo>
                    <a:pt x="12284" y="5138"/>
                    <a:pt x="12563" y="4859"/>
                    <a:pt x="12563" y="4518"/>
                  </a:cubicBezTo>
                  <a:lnTo>
                    <a:pt x="12594" y="4518"/>
                  </a:lnTo>
                  <a:cubicBezTo>
                    <a:pt x="12594" y="4177"/>
                    <a:pt x="12315" y="3929"/>
                    <a:pt x="11974" y="3929"/>
                  </a:cubicBezTo>
                  <a:lnTo>
                    <a:pt x="11341" y="3929"/>
                  </a:lnTo>
                  <a:cubicBezTo>
                    <a:pt x="12070" y="3873"/>
                    <a:pt x="12060" y="2714"/>
                    <a:pt x="11312" y="2714"/>
                  </a:cubicBezTo>
                  <a:cubicBezTo>
                    <a:pt x="11285" y="2714"/>
                    <a:pt x="11258" y="2716"/>
                    <a:pt x="11229" y="2719"/>
                  </a:cubicBezTo>
                  <a:lnTo>
                    <a:pt x="5987" y="2719"/>
                  </a:lnTo>
                  <a:cubicBezTo>
                    <a:pt x="5739" y="2409"/>
                    <a:pt x="5801" y="1974"/>
                    <a:pt x="6111" y="1788"/>
                  </a:cubicBezTo>
                  <a:lnTo>
                    <a:pt x="7010" y="1230"/>
                  </a:lnTo>
                  <a:cubicBezTo>
                    <a:pt x="7352" y="982"/>
                    <a:pt x="7507" y="578"/>
                    <a:pt x="7414" y="175"/>
                  </a:cubicBezTo>
                  <a:cubicBezTo>
                    <a:pt x="7390" y="78"/>
                    <a:pt x="7290" y="0"/>
                    <a:pt x="7188" y="0"/>
                  </a:cubicBezTo>
                  <a:close/>
                </a:path>
              </a:pathLst>
            </a:custGeom>
            <a:solidFill>
              <a:srgbClr val="FFC5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3"/>
            <p:cNvSpPr/>
            <p:nvPr/>
          </p:nvSpPr>
          <p:spPr>
            <a:xfrm>
              <a:off x="3982754" y="1719832"/>
              <a:ext cx="291382" cy="50116"/>
            </a:xfrm>
            <a:custGeom>
              <a:avLst/>
              <a:gdLst/>
              <a:ahLst/>
              <a:cxnLst/>
              <a:rect l="l" t="t" r="r" b="b"/>
              <a:pathLst>
                <a:path w="10826" h="1862" extrusionOk="0">
                  <a:moveTo>
                    <a:pt x="31" y="1"/>
                  </a:moveTo>
                  <a:lnTo>
                    <a:pt x="31" y="373"/>
                  </a:lnTo>
                  <a:cubicBezTo>
                    <a:pt x="0" y="466"/>
                    <a:pt x="62" y="528"/>
                    <a:pt x="155" y="528"/>
                  </a:cubicBezTo>
                  <a:lnTo>
                    <a:pt x="1334" y="528"/>
                  </a:lnTo>
                  <a:cubicBezTo>
                    <a:pt x="1582" y="528"/>
                    <a:pt x="1830" y="621"/>
                    <a:pt x="2016" y="807"/>
                  </a:cubicBezTo>
                  <a:cubicBezTo>
                    <a:pt x="2978" y="1800"/>
                    <a:pt x="5956" y="1862"/>
                    <a:pt x="5956" y="1862"/>
                  </a:cubicBezTo>
                  <a:lnTo>
                    <a:pt x="10236" y="1862"/>
                  </a:lnTo>
                  <a:cubicBezTo>
                    <a:pt x="10578" y="1862"/>
                    <a:pt x="10826" y="1614"/>
                    <a:pt x="10826" y="1272"/>
                  </a:cubicBezTo>
                  <a:cubicBezTo>
                    <a:pt x="10826" y="1179"/>
                    <a:pt x="10826" y="1086"/>
                    <a:pt x="10795" y="1024"/>
                  </a:cubicBezTo>
                  <a:cubicBezTo>
                    <a:pt x="10671" y="1241"/>
                    <a:pt x="10454" y="1365"/>
                    <a:pt x="10236" y="1365"/>
                  </a:cubicBezTo>
                  <a:lnTo>
                    <a:pt x="5987" y="1365"/>
                  </a:lnTo>
                  <a:cubicBezTo>
                    <a:pt x="5987" y="1365"/>
                    <a:pt x="3288" y="1303"/>
                    <a:pt x="2358" y="311"/>
                  </a:cubicBezTo>
                  <a:cubicBezTo>
                    <a:pt x="2171" y="125"/>
                    <a:pt x="1923" y="1"/>
                    <a:pt x="1644"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3"/>
            <p:cNvSpPr/>
            <p:nvPr/>
          </p:nvSpPr>
          <p:spPr>
            <a:xfrm>
              <a:off x="4158079" y="1724004"/>
              <a:ext cx="146956" cy="13377"/>
            </a:xfrm>
            <a:custGeom>
              <a:avLst/>
              <a:gdLst/>
              <a:ahLst/>
              <a:cxnLst/>
              <a:rect l="l" t="t" r="r" b="b"/>
              <a:pathLst>
                <a:path w="5460" h="497" extrusionOk="0">
                  <a:moveTo>
                    <a:pt x="496" y="1"/>
                  </a:moveTo>
                  <a:cubicBezTo>
                    <a:pt x="217" y="1"/>
                    <a:pt x="0" y="218"/>
                    <a:pt x="0" y="497"/>
                  </a:cubicBezTo>
                  <a:lnTo>
                    <a:pt x="4870" y="497"/>
                  </a:lnTo>
                  <a:cubicBezTo>
                    <a:pt x="5180" y="497"/>
                    <a:pt x="5429" y="280"/>
                    <a:pt x="5460"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3"/>
            <p:cNvSpPr/>
            <p:nvPr/>
          </p:nvSpPr>
          <p:spPr>
            <a:xfrm>
              <a:off x="4258256" y="1756571"/>
              <a:ext cx="54288" cy="13377"/>
            </a:xfrm>
            <a:custGeom>
              <a:avLst/>
              <a:gdLst/>
              <a:ahLst/>
              <a:cxnLst/>
              <a:rect l="l" t="t" r="r" b="b"/>
              <a:pathLst>
                <a:path w="2017" h="497" extrusionOk="0">
                  <a:moveTo>
                    <a:pt x="621" y="0"/>
                  </a:moveTo>
                  <a:cubicBezTo>
                    <a:pt x="559" y="280"/>
                    <a:pt x="311" y="497"/>
                    <a:pt x="0" y="497"/>
                  </a:cubicBezTo>
                  <a:lnTo>
                    <a:pt x="1427" y="497"/>
                  </a:lnTo>
                  <a:cubicBezTo>
                    <a:pt x="1707" y="497"/>
                    <a:pt x="1955" y="280"/>
                    <a:pt x="2017" y="0"/>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3"/>
            <p:cNvSpPr/>
            <p:nvPr/>
          </p:nvSpPr>
          <p:spPr>
            <a:xfrm>
              <a:off x="4289155" y="1724004"/>
              <a:ext cx="53453" cy="13377"/>
            </a:xfrm>
            <a:custGeom>
              <a:avLst/>
              <a:gdLst/>
              <a:ahLst/>
              <a:cxnLst/>
              <a:rect l="l" t="t" r="r" b="b"/>
              <a:pathLst>
                <a:path w="1986" h="497" extrusionOk="0">
                  <a:moveTo>
                    <a:pt x="590" y="1"/>
                  </a:moveTo>
                  <a:cubicBezTo>
                    <a:pt x="559" y="280"/>
                    <a:pt x="310" y="497"/>
                    <a:pt x="0" y="497"/>
                  </a:cubicBezTo>
                  <a:lnTo>
                    <a:pt x="1396" y="497"/>
                  </a:lnTo>
                  <a:cubicBezTo>
                    <a:pt x="1675" y="497"/>
                    <a:pt x="1923" y="280"/>
                    <a:pt x="1985" y="1"/>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3"/>
            <p:cNvSpPr/>
            <p:nvPr/>
          </p:nvSpPr>
          <p:spPr>
            <a:xfrm>
              <a:off x="4165588" y="1691436"/>
              <a:ext cx="155300" cy="14238"/>
            </a:xfrm>
            <a:custGeom>
              <a:avLst/>
              <a:gdLst/>
              <a:ahLst/>
              <a:cxnLst/>
              <a:rect l="l" t="t" r="r" b="b"/>
              <a:pathLst>
                <a:path w="5770" h="529" extrusionOk="0">
                  <a:moveTo>
                    <a:pt x="497" y="1"/>
                  </a:moveTo>
                  <a:cubicBezTo>
                    <a:pt x="217" y="1"/>
                    <a:pt x="0" y="218"/>
                    <a:pt x="0" y="528"/>
                  </a:cubicBezTo>
                  <a:lnTo>
                    <a:pt x="5181" y="528"/>
                  </a:lnTo>
                  <a:cubicBezTo>
                    <a:pt x="5491" y="497"/>
                    <a:pt x="5739" y="311"/>
                    <a:pt x="5770" y="1"/>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3"/>
            <p:cNvSpPr/>
            <p:nvPr/>
          </p:nvSpPr>
          <p:spPr>
            <a:xfrm>
              <a:off x="4305008" y="1691436"/>
              <a:ext cx="53453" cy="14238"/>
            </a:xfrm>
            <a:custGeom>
              <a:avLst/>
              <a:gdLst/>
              <a:ahLst/>
              <a:cxnLst/>
              <a:rect l="l" t="t" r="r" b="b"/>
              <a:pathLst>
                <a:path w="1986" h="529" extrusionOk="0">
                  <a:moveTo>
                    <a:pt x="590" y="1"/>
                  </a:moveTo>
                  <a:cubicBezTo>
                    <a:pt x="559" y="311"/>
                    <a:pt x="311" y="497"/>
                    <a:pt x="1" y="528"/>
                  </a:cubicBezTo>
                  <a:lnTo>
                    <a:pt x="1396" y="528"/>
                  </a:lnTo>
                  <a:cubicBezTo>
                    <a:pt x="1676" y="497"/>
                    <a:pt x="1955" y="311"/>
                    <a:pt x="1986" y="1"/>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3"/>
            <p:cNvSpPr/>
            <p:nvPr/>
          </p:nvSpPr>
          <p:spPr>
            <a:xfrm>
              <a:off x="4172263" y="1658896"/>
              <a:ext cx="129434" cy="14211"/>
            </a:xfrm>
            <a:custGeom>
              <a:avLst/>
              <a:gdLst/>
              <a:ahLst/>
              <a:cxnLst/>
              <a:rect l="l" t="t" r="r" b="b"/>
              <a:pathLst>
                <a:path w="4809" h="528" extrusionOk="0">
                  <a:moveTo>
                    <a:pt x="497" y="0"/>
                  </a:moveTo>
                  <a:cubicBezTo>
                    <a:pt x="218" y="0"/>
                    <a:pt x="1" y="248"/>
                    <a:pt x="1" y="528"/>
                  </a:cubicBezTo>
                  <a:lnTo>
                    <a:pt x="4188" y="528"/>
                  </a:lnTo>
                  <a:cubicBezTo>
                    <a:pt x="4498" y="528"/>
                    <a:pt x="4746" y="310"/>
                    <a:pt x="4808" y="0"/>
                  </a:cubicBezTo>
                  <a:close/>
                </a:path>
              </a:pathLst>
            </a:custGeom>
            <a:solidFill>
              <a:srgbClr val="FF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3"/>
            <p:cNvSpPr/>
            <p:nvPr/>
          </p:nvSpPr>
          <p:spPr>
            <a:xfrm>
              <a:off x="4284983" y="1658896"/>
              <a:ext cx="54288" cy="14211"/>
            </a:xfrm>
            <a:custGeom>
              <a:avLst/>
              <a:gdLst/>
              <a:ahLst/>
              <a:cxnLst/>
              <a:rect l="l" t="t" r="r" b="b"/>
              <a:pathLst>
                <a:path w="2017" h="528" extrusionOk="0">
                  <a:moveTo>
                    <a:pt x="589" y="0"/>
                  </a:moveTo>
                  <a:cubicBezTo>
                    <a:pt x="558" y="310"/>
                    <a:pt x="310" y="528"/>
                    <a:pt x="0" y="528"/>
                  </a:cubicBezTo>
                  <a:lnTo>
                    <a:pt x="1396" y="528"/>
                  </a:lnTo>
                  <a:cubicBezTo>
                    <a:pt x="1706" y="528"/>
                    <a:pt x="1954" y="310"/>
                    <a:pt x="2016" y="0"/>
                  </a:cubicBezTo>
                  <a:close/>
                </a:path>
              </a:pathLst>
            </a:custGeom>
            <a:solidFill>
              <a:srgbClr val="E49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3"/>
            <p:cNvSpPr/>
            <p:nvPr/>
          </p:nvSpPr>
          <p:spPr>
            <a:xfrm>
              <a:off x="4226524" y="1769921"/>
              <a:ext cx="14238" cy="81014"/>
            </a:xfrm>
            <a:custGeom>
              <a:avLst/>
              <a:gdLst/>
              <a:ahLst/>
              <a:cxnLst/>
              <a:rect l="l" t="t" r="r" b="b"/>
              <a:pathLst>
                <a:path w="529" h="3010" extrusionOk="0">
                  <a:moveTo>
                    <a:pt x="1" y="1"/>
                  </a:moveTo>
                  <a:lnTo>
                    <a:pt x="1" y="3010"/>
                  </a:lnTo>
                  <a:lnTo>
                    <a:pt x="528" y="3010"/>
                  </a:lnTo>
                  <a:lnTo>
                    <a:pt x="528"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3"/>
            <p:cNvSpPr/>
            <p:nvPr/>
          </p:nvSpPr>
          <p:spPr>
            <a:xfrm>
              <a:off x="4273275" y="1736519"/>
              <a:ext cx="78511" cy="114416"/>
            </a:xfrm>
            <a:custGeom>
              <a:avLst/>
              <a:gdLst/>
              <a:ahLst/>
              <a:cxnLst/>
              <a:rect l="l" t="t" r="r" b="b"/>
              <a:pathLst>
                <a:path w="2917" h="4251" extrusionOk="0">
                  <a:moveTo>
                    <a:pt x="2172" y="1"/>
                  </a:moveTo>
                  <a:cubicBezTo>
                    <a:pt x="2110" y="32"/>
                    <a:pt x="2048" y="32"/>
                    <a:pt x="1986" y="32"/>
                  </a:cubicBezTo>
                  <a:lnTo>
                    <a:pt x="1707" y="32"/>
                  </a:lnTo>
                  <a:cubicBezTo>
                    <a:pt x="2389" y="1490"/>
                    <a:pt x="1893" y="1955"/>
                    <a:pt x="931" y="2483"/>
                  </a:cubicBezTo>
                  <a:cubicBezTo>
                    <a:pt x="1" y="3041"/>
                    <a:pt x="683" y="4251"/>
                    <a:pt x="683" y="4251"/>
                  </a:cubicBezTo>
                  <a:lnTo>
                    <a:pt x="1211" y="4251"/>
                  </a:lnTo>
                  <a:cubicBezTo>
                    <a:pt x="1211" y="4251"/>
                    <a:pt x="497" y="3289"/>
                    <a:pt x="1459" y="2762"/>
                  </a:cubicBezTo>
                  <a:cubicBezTo>
                    <a:pt x="2389" y="2203"/>
                    <a:pt x="2917" y="1490"/>
                    <a:pt x="217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3"/>
            <p:cNvSpPr/>
            <p:nvPr/>
          </p:nvSpPr>
          <p:spPr>
            <a:xfrm>
              <a:off x="4308345" y="1850908"/>
              <a:ext cx="50950" cy="87689"/>
            </a:xfrm>
            <a:custGeom>
              <a:avLst/>
              <a:gdLst/>
              <a:ahLst/>
              <a:cxnLst/>
              <a:rect l="l" t="t" r="r" b="b"/>
              <a:pathLst>
                <a:path w="1893" h="3258" extrusionOk="0">
                  <a:moveTo>
                    <a:pt x="931" y="1"/>
                  </a:moveTo>
                  <a:cubicBezTo>
                    <a:pt x="435" y="1"/>
                    <a:pt x="1" y="714"/>
                    <a:pt x="1" y="1614"/>
                  </a:cubicBezTo>
                  <a:cubicBezTo>
                    <a:pt x="1" y="2513"/>
                    <a:pt x="435" y="3258"/>
                    <a:pt x="931" y="3258"/>
                  </a:cubicBezTo>
                  <a:cubicBezTo>
                    <a:pt x="1459" y="3258"/>
                    <a:pt x="1893" y="2513"/>
                    <a:pt x="1893" y="1614"/>
                  </a:cubicBezTo>
                  <a:cubicBezTo>
                    <a:pt x="1893" y="714"/>
                    <a:pt x="1459" y="1"/>
                    <a:pt x="931"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3"/>
            <p:cNvSpPr/>
            <p:nvPr/>
          </p:nvSpPr>
          <p:spPr>
            <a:xfrm>
              <a:off x="4003614" y="1792018"/>
              <a:ext cx="329816" cy="146579"/>
            </a:xfrm>
            <a:custGeom>
              <a:avLst/>
              <a:gdLst/>
              <a:ahLst/>
              <a:cxnLst/>
              <a:rect l="l" t="t" r="r" b="b"/>
              <a:pathLst>
                <a:path w="12254" h="5446" extrusionOk="0">
                  <a:moveTo>
                    <a:pt x="2933" y="0"/>
                  </a:moveTo>
                  <a:cubicBezTo>
                    <a:pt x="2829" y="0"/>
                    <a:pt x="2725" y="35"/>
                    <a:pt x="2637" y="110"/>
                  </a:cubicBezTo>
                  <a:cubicBezTo>
                    <a:pt x="2420" y="265"/>
                    <a:pt x="2358" y="576"/>
                    <a:pt x="2544" y="793"/>
                  </a:cubicBezTo>
                  <a:lnTo>
                    <a:pt x="3568" y="2189"/>
                  </a:lnTo>
                  <a:lnTo>
                    <a:pt x="931" y="2189"/>
                  </a:lnTo>
                  <a:cubicBezTo>
                    <a:pt x="435" y="2189"/>
                    <a:pt x="1" y="2902"/>
                    <a:pt x="1" y="3802"/>
                  </a:cubicBezTo>
                  <a:cubicBezTo>
                    <a:pt x="1" y="4701"/>
                    <a:pt x="435" y="5446"/>
                    <a:pt x="931" y="5446"/>
                  </a:cubicBezTo>
                  <a:lnTo>
                    <a:pt x="12253" y="5446"/>
                  </a:lnTo>
                  <a:cubicBezTo>
                    <a:pt x="11757" y="5446"/>
                    <a:pt x="11323" y="4701"/>
                    <a:pt x="11323" y="3802"/>
                  </a:cubicBezTo>
                  <a:cubicBezTo>
                    <a:pt x="11323" y="2902"/>
                    <a:pt x="11757" y="2189"/>
                    <a:pt x="12253" y="2189"/>
                  </a:cubicBezTo>
                  <a:lnTo>
                    <a:pt x="4809" y="2189"/>
                  </a:lnTo>
                  <a:lnTo>
                    <a:pt x="3351" y="203"/>
                  </a:lnTo>
                  <a:cubicBezTo>
                    <a:pt x="3240" y="74"/>
                    <a:pt x="3086" y="0"/>
                    <a:pt x="293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3"/>
            <p:cNvSpPr/>
            <p:nvPr/>
          </p:nvSpPr>
          <p:spPr>
            <a:xfrm>
              <a:off x="4011123" y="1925220"/>
              <a:ext cx="322307" cy="13377"/>
            </a:xfrm>
            <a:custGeom>
              <a:avLst/>
              <a:gdLst/>
              <a:ahLst/>
              <a:cxnLst/>
              <a:rect l="l" t="t" r="r" b="b"/>
              <a:pathLst>
                <a:path w="11975" h="497" extrusionOk="0">
                  <a:moveTo>
                    <a:pt x="1" y="0"/>
                  </a:moveTo>
                  <a:cubicBezTo>
                    <a:pt x="94" y="279"/>
                    <a:pt x="373" y="466"/>
                    <a:pt x="652" y="497"/>
                  </a:cubicBezTo>
                  <a:lnTo>
                    <a:pt x="11974" y="497"/>
                  </a:lnTo>
                  <a:cubicBezTo>
                    <a:pt x="11695" y="466"/>
                    <a:pt x="11416" y="279"/>
                    <a:pt x="11323"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3"/>
            <p:cNvSpPr/>
            <p:nvPr/>
          </p:nvSpPr>
          <p:spPr>
            <a:xfrm>
              <a:off x="4243238" y="1873463"/>
              <a:ext cx="68472" cy="11708"/>
            </a:xfrm>
            <a:custGeom>
              <a:avLst/>
              <a:gdLst/>
              <a:ahLst/>
              <a:cxnLst/>
              <a:rect l="l" t="t" r="r" b="b"/>
              <a:pathLst>
                <a:path w="2544" h="435" extrusionOk="0">
                  <a:moveTo>
                    <a:pt x="279" y="0"/>
                  </a:moveTo>
                  <a:cubicBezTo>
                    <a:pt x="0" y="0"/>
                    <a:pt x="0" y="434"/>
                    <a:pt x="279" y="434"/>
                  </a:cubicBezTo>
                  <a:lnTo>
                    <a:pt x="2451" y="434"/>
                  </a:lnTo>
                  <a:cubicBezTo>
                    <a:pt x="2482" y="279"/>
                    <a:pt x="2513" y="155"/>
                    <a:pt x="2544"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3"/>
            <p:cNvSpPr/>
            <p:nvPr/>
          </p:nvSpPr>
          <p:spPr>
            <a:xfrm>
              <a:off x="4004448" y="1902665"/>
              <a:ext cx="167008" cy="10901"/>
            </a:xfrm>
            <a:custGeom>
              <a:avLst/>
              <a:gdLst/>
              <a:ahLst/>
              <a:cxnLst/>
              <a:rect l="l" t="t" r="r" b="b"/>
              <a:pathLst>
                <a:path w="6205" h="405" extrusionOk="0">
                  <a:moveTo>
                    <a:pt x="1" y="1"/>
                  </a:moveTo>
                  <a:cubicBezTo>
                    <a:pt x="1" y="125"/>
                    <a:pt x="32" y="280"/>
                    <a:pt x="63" y="404"/>
                  </a:cubicBezTo>
                  <a:lnTo>
                    <a:pt x="5987" y="404"/>
                  </a:lnTo>
                  <a:cubicBezTo>
                    <a:pt x="6111" y="404"/>
                    <a:pt x="6204" y="311"/>
                    <a:pt x="6204" y="187"/>
                  </a:cubicBezTo>
                  <a:cubicBezTo>
                    <a:pt x="6204" y="94"/>
                    <a:pt x="6111" y="1"/>
                    <a:pt x="598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3"/>
            <p:cNvSpPr/>
            <p:nvPr/>
          </p:nvSpPr>
          <p:spPr>
            <a:xfrm>
              <a:off x="4004448" y="1873463"/>
              <a:ext cx="76842" cy="11708"/>
            </a:xfrm>
            <a:custGeom>
              <a:avLst/>
              <a:gdLst/>
              <a:ahLst/>
              <a:cxnLst/>
              <a:rect l="l" t="t" r="r" b="b"/>
              <a:pathLst>
                <a:path w="2855" h="435" extrusionOk="0">
                  <a:moveTo>
                    <a:pt x="94" y="0"/>
                  </a:moveTo>
                  <a:cubicBezTo>
                    <a:pt x="32" y="155"/>
                    <a:pt x="1" y="279"/>
                    <a:pt x="1" y="434"/>
                  </a:cubicBezTo>
                  <a:lnTo>
                    <a:pt x="2637" y="434"/>
                  </a:lnTo>
                  <a:cubicBezTo>
                    <a:pt x="2761" y="434"/>
                    <a:pt x="2854" y="341"/>
                    <a:pt x="2854" y="217"/>
                  </a:cubicBezTo>
                  <a:cubicBezTo>
                    <a:pt x="2854" y="93"/>
                    <a:pt x="2761" y="0"/>
                    <a:pt x="263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3"/>
            <p:cNvSpPr/>
            <p:nvPr/>
          </p:nvSpPr>
          <p:spPr>
            <a:xfrm>
              <a:off x="4203996" y="1873463"/>
              <a:ext cx="28395" cy="11708"/>
            </a:xfrm>
            <a:custGeom>
              <a:avLst/>
              <a:gdLst/>
              <a:ahLst/>
              <a:cxnLst/>
              <a:rect l="l" t="t" r="r" b="b"/>
              <a:pathLst>
                <a:path w="1055" h="435" extrusionOk="0">
                  <a:moveTo>
                    <a:pt x="279" y="0"/>
                  </a:moveTo>
                  <a:cubicBezTo>
                    <a:pt x="0" y="0"/>
                    <a:pt x="0" y="434"/>
                    <a:pt x="279" y="434"/>
                  </a:cubicBezTo>
                  <a:lnTo>
                    <a:pt x="838" y="434"/>
                  </a:lnTo>
                  <a:cubicBezTo>
                    <a:pt x="931" y="434"/>
                    <a:pt x="1055" y="341"/>
                    <a:pt x="1055" y="217"/>
                  </a:cubicBezTo>
                  <a:cubicBezTo>
                    <a:pt x="1055" y="93"/>
                    <a:pt x="931" y="0"/>
                    <a:pt x="83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3"/>
            <p:cNvSpPr/>
            <p:nvPr/>
          </p:nvSpPr>
          <p:spPr>
            <a:xfrm>
              <a:off x="4228192" y="1910175"/>
              <a:ext cx="85186" cy="11735"/>
            </a:xfrm>
            <a:custGeom>
              <a:avLst/>
              <a:gdLst/>
              <a:ahLst/>
              <a:cxnLst/>
              <a:rect l="l" t="t" r="r" b="b"/>
              <a:pathLst>
                <a:path w="3165" h="436" extrusionOk="0">
                  <a:moveTo>
                    <a:pt x="218" y="1"/>
                  </a:moveTo>
                  <a:cubicBezTo>
                    <a:pt x="94" y="1"/>
                    <a:pt x="1" y="94"/>
                    <a:pt x="1" y="218"/>
                  </a:cubicBezTo>
                  <a:cubicBezTo>
                    <a:pt x="1" y="311"/>
                    <a:pt x="94" y="435"/>
                    <a:pt x="218" y="435"/>
                  </a:cubicBezTo>
                  <a:lnTo>
                    <a:pt x="3165" y="435"/>
                  </a:lnTo>
                  <a:cubicBezTo>
                    <a:pt x="3103" y="280"/>
                    <a:pt x="3072" y="156"/>
                    <a:pt x="304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73"/>
          <p:cNvGrpSpPr/>
          <p:nvPr/>
        </p:nvGrpSpPr>
        <p:grpSpPr>
          <a:xfrm>
            <a:off x="7302235" y="2539221"/>
            <a:ext cx="260510" cy="375303"/>
            <a:chOff x="7302235" y="2763434"/>
            <a:chExt cx="260510" cy="375303"/>
          </a:xfrm>
        </p:grpSpPr>
        <p:sp>
          <p:nvSpPr>
            <p:cNvPr id="1899" name="Google Shape;1899;p73"/>
            <p:cNvSpPr/>
            <p:nvPr/>
          </p:nvSpPr>
          <p:spPr>
            <a:xfrm>
              <a:off x="7333968" y="3005534"/>
              <a:ext cx="196237" cy="133202"/>
            </a:xfrm>
            <a:custGeom>
              <a:avLst/>
              <a:gdLst/>
              <a:ahLst/>
              <a:cxnLst/>
              <a:rect l="l" t="t" r="r" b="b"/>
              <a:pathLst>
                <a:path w="7291" h="4949" extrusionOk="0">
                  <a:moveTo>
                    <a:pt x="1" y="1"/>
                  </a:moveTo>
                  <a:lnTo>
                    <a:pt x="1" y="2234"/>
                  </a:lnTo>
                  <a:cubicBezTo>
                    <a:pt x="1" y="2700"/>
                    <a:pt x="218" y="3165"/>
                    <a:pt x="590" y="3475"/>
                  </a:cubicBezTo>
                  <a:lnTo>
                    <a:pt x="1428" y="4158"/>
                  </a:lnTo>
                  <a:cubicBezTo>
                    <a:pt x="2079" y="4685"/>
                    <a:pt x="2862" y="4949"/>
                    <a:pt x="3642" y="4949"/>
                  </a:cubicBezTo>
                  <a:cubicBezTo>
                    <a:pt x="4421" y="4949"/>
                    <a:pt x="5196" y="4685"/>
                    <a:pt x="5832" y="4158"/>
                  </a:cubicBezTo>
                  <a:lnTo>
                    <a:pt x="6701" y="3475"/>
                  </a:lnTo>
                  <a:cubicBezTo>
                    <a:pt x="7073" y="3165"/>
                    <a:pt x="7290" y="2700"/>
                    <a:pt x="7290" y="2234"/>
                  </a:cubicBezTo>
                  <a:lnTo>
                    <a:pt x="7290" y="1"/>
                  </a:lnTo>
                  <a:lnTo>
                    <a:pt x="6701" y="373"/>
                  </a:lnTo>
                  <a:cubicBezTo>
                    <a:pt x="6391" y="559"/>
                    <a:pt x="6205" y="870"/>
                    <a:pt x="6205" y="1211"/>
                  </a:cubicBezTo>
                  <a:lnTo>
                    <a:pt x="6205" y="1924"/>
                  </a:lnTo>
                  <a:cubicBezTo>
                    <a:pt x="6205" y="2265"/>
                    <a:pt x="5956" y="2545"/>
                    <a:pt x="5615" y="2545"/>
                  </a:cubicBezTo>
                  <a:lnTo>
                    <a:pt x="1676" y="2545"/>
                  </a:lnTo>
                  <a:cubicBezTo>
                    <a:pt x="1335" y="2545"/>
                    <a:pt x="1086" y="2265"/>
                    <a:pt x="1086" y="1924"/>
                  </a:cubicBezTo>
                  <a:lnTo>
                    <a:pt x="1086" y="1211"/>
                  </a:lnTo>
                  <a:cubicBezTo>
                    <a:pt x="1086" y="870"/>
                    <a:pt x="900" y="559"/>
                    <a:pt x="590" y="373"/>
                  </a:cubicBezTo>
                  <a:lnTo>
                    <a:pt x="1" y="1"/>
                  </a:ln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3"/>
            <p:cNvSpPr/>
            <p:nvPr/>
          </p:nvSpPr>
          <p:spPr>
            <a:xfrm>
              <a:off x="7333968" y="3052313"/>
              <a:ext cx="196237" cy="86424"/>
            </a:xfrm>
            <a:custGeom>
              <a:avLst/>
              <a:gdLst/>
              <a:ahLst/>
              <a:cxnLst/>
              <a:rect l="l" t="t" r="r" b="b"/>
              <a:pathLst>
                <a:path w="7291" h="3211" extrusionOk="0">
                  <a:moveTo>
                    <a:pt x="1" y="0"/>
                  </a:moveTo>
                  <a:lnTo>
                    <a:pt x="1" y="496"/>
                  </a:lnTo>
                  <a:cubicBezTo>
                    <a:pt x="1" y="962"/>
                    <a:pt x="218" y="1427"/>
                    <a:pt x="559" y="1737"/>
                  </a:cubicBezTo>
                  <a:lnTo>
                    <a:pt x="1428" y="2420"/>
                  </a:lnTo>
                  <a:cubicBezTo>
                    <a:pt x="2079" y="2947"/>
                    <a:pt x="2862" y="3211"/>
                    <a:pt x="3642" y="3211"/>
                  </a:cubicBezTo>
                  <a:cubicBezTo>
                    <a:pt x="4421" y="3211"/>
                    <a:pt x="5196" y="2947"/>
                    <a:pt x="5832" y="2420"/>
                  </a:cubicBezTo>
                  <a:lnTo>
                    <a:pt x="6701" y="1737"/>
                  </a:lnTo>
                  <a:cubicBezTo>
                    <a:pt x="7073" y="1427"/>
                    <a:pt x="7290" y="962"/>
                    <a:pt x="7290" y="496"/>
                  </a:cubicBezTo>
                  <a:lnTo>
                    <a:pt x="7290" y="0"/>
                  </a:lnTo>
                  <a:cubicBezTo>
                    <a:pt x="7290" y="465"/>
                    <a:pt x="7073" y="900"/>
                    <a:pt x="6701" y="1210"/>
                  </a:cubicBezTo>
                  <a:lnTo>
                    <a:pt x="6701" y="1241"/>
                  </a:lnTo>
                  <a:lnTo>
                    <a:pt x="5832" y="1923"/>
                  </a:lnTo>
                  <a:cubicBezTo>
                    <a:pt x="5196" y="2451"/>
                    <a:pt x="4421" y="2714"/>
                    <a:pt x="3642" y="2714"/>
                  </a:cubicBezTo>
                  <a:cubicBezTo>
                    <a:pt x="2862" y="2714"/>
                    <a:pt x="2079" y="2451"/>
                    <a:pt x="1428" y="1923"/>
                  </a:cubicBezTo>
                  <a:lnTo>
                    <a:pt x="559" y="1241"/>
                  </a:lnTo>
                  <a:cubicBezTo>
                    <a:pt x="218" y="931"/>
                    <a:pt x="1" y="465"/>
                    <a:pt x="1" y="0"/>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3"/>
            <p:cNvSpPr/>
            <p:nvPr/>
          </p:nvSpPr>
          <p:spPr>
            <a:xfrm>
              <a:off x="7302235" y="2763434"/>
              <a:ext cx="260510" cy="310599"/>
            </a:xfrm>
            <a:custGeom>
              <a:avLst/>
              <a:gdLst/>
              <a:ahLst/>
              <a:cxnLst/>
              <a:rect l="l" t="t" r="r" b="b"/>
              <a:pathLst>
                <a:path w="9679" h="11540" extrusionOk="0">
                  <a:moveTo>
                    <a:pt x="4840" y="0"/>
                  </a:moveTo>
                  <a:cubicBezTo>
                    <a:pt x="1707" y="0"/>
                    <a:pt x="1" y="1924"/>
                    <a:pt x="1" y="4312"/>
                  </a:cubicBezTo>
                  <a:lnTo>
                    <a:pt x="1" y="7414"/>
                  </a:lnTo>
                  <a:cubicBezTo>
                    <a:pt x="1" y="7972"/>
                    <a:pt x="280" y="8469"/>
                    <a:pt x="776" y="8748"/>
                  </a:cubicBezTo>
                  <a:lnTo>
                    <a:pt x="1800" y="9368"/>
                  </a:lnTo>
                  <a:cubicBezTo>
                    <a:pt x="2079" y="9523"/>
                    <a:pt x="2265" y="9865"/>
                    <a:pt x="2265" y="10206"/>
                  </a:cubicBezTo>
                  <a:lnTo>
                    <a:pt x="2265" y="10919"/>
                  </a:lnTo>
                  <a:cubicBezTo>
                    <a:pt x="2265" y="11260"/>
                    <a:pt x="2545" y="11509"/>
                    <a:pt x="2855" y="11540"/>
                  </a:cubicBezTo>
                  <a:lnTo>
                    <a:pt x="6794" y="11540"/>
                  </a:lnTo>
                  <a:cubicBezTo>
                    <a:pt x="7135" y="11540"/>
                    <a:pt x="7384" y="11260"/>
                    <a:pt x="7384" y="10919"/>
                  </a:cubicBezTo>
                  <a:lnTo>
                    <a:pt x="7384" y="10206"/>
                  </a:lnTo>
                  <a:cubicBezTo>
                    <a:pt x="7384" y="9865"/>
                    <a:pt x="7570" y="9554"/>
                    <a:pt x="7880" y="9368"/>
                  </a:cubicBezTo>
                  <a:lnTo>
                    <a:pt x="8903" y="8748"/>
                  </a:lnTo>
                  <a:cubicBezTo>
                    <a:pt x="9369" y="8469"/>
                    <a:pt x="9679" y="7972"/>
                    <a:pt x="9679" y="7414"/>
                  </a:cubicBezTo>
                  <a:lnTo>
                    <a:pt x="9679" y="4312"/>
                  </a:lnTo>
                  <a:cubicBezTo>
                    <a:pt x="9679" y="1924"/>
                    <a:pt x="7973" y="0"/>
                    <a:pt x="4840"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3"/>
            <p:cNvSpPr/>
            <p:nvPr/>
          </p:nvSpPr>
          <p:spPr>
            <a:xfrm>
              <a:off x="7302235" y="2949605"/>
              <a:ext cx="60989" cy="88523"/>
            </a:xfrm>
            <a:custGeom>
              <a:avLst/>
              <a:gdLst/>
              <a:ahLst/>
              <a:cxnLst/>
              <a:rect l="l" t="t" r="r" b="b"/>
              <a:pathLst>
                <a:path w="2266" h="3289" extrusionOk="0">
                  <a:moveTo>
                    <a:pt x="1" y="1"/>
                  </a:moveTo>
                  <a:lnTo>
                    <a:pt x="1" y="497"/>
                  </a:lnTo>
                  <a:cubicBezTo>
                    <a:pt x="1" y="1055"/>
                    <a:pt x="280" y="1552"/>
                    <a:pt x="776" y="1831"/>
                  </a:cubicBezTo>
                  <a:lnTo>
                    <a:pt x="1800" y="2451"/>
                  </a:lnTo>
                  <a:cubicBezTo>
                    <a:pt x="2079" y="2637"/>
                    <a:pt x="2265" y="2948"/>
                    <a:pt x="2265" y="3289"/>
                  </a:cubicBezTo>
                  <a:lnTo>
                    <a:pt x="2265" y="2792"/>
                  </a:lnTo>
                  <a:cubicBezTo>
                    <a:pt x="2265" y="2451"/>
                    <a:pt x="2079" y="2110"/>
                    <a:pt x="1769" y="1955"/>
                  </a:cubicBezTo>
                  <a:lnTo>
                    <a:pt x="776" y="1335"/>
                  </a:lnTo>
                  <a:cubicBezTo>
                    <a:pt x="280" y="1055"/>
                    <a:pt x="1" y="528"/>
                    <a:pt x="1"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3"/>
            <p:cNvSpPr/>
            <p:nvPr/>
          </p:nvSpPr>
          <p:spPr>
            <a:xfrm>
              <a:off x="7363198" y="3043942"/>
              <a:ext cx="137778" cy="30091"/>
            </a:xfrm>
            <a:custGeom>
              <a:avLst/>
              <a:gdLst/>
              <a:ahLst/>
              <a:cxnLst/>
              <a:rect l="l" t="t" r="r" b="b"/>
              <a:pathLst>
                <a:path w="5119" h="1118" extrusionOk="0">
                  <a:moveTo>
                    <a:pt x="0" y="1"/>
                  </a:moveTo>
                  <a:lnTo>
                    <a:pt x="0" y="497"/>
                  </a:lnTo>
                  <a:cubicBezTo>
                    <a:pt x="0" y="838"/>
                    <a:pt x="249" y="1118"/>
                    <a:pt x="590" y="1118"/>
                  </a:cubicBezTo>
                  <a:lnTo>
                    <a:pt x="4529" y="1118"/>
                  </a:lnTo>
                  <a:cubicBezTo>
                    <a:pt x="4870" y="1118"/>
                    <a:pt x="5119" y="838"/>
                    <a:pt x="5119" y="497"/>
                  </a:cubicBezTo>
                  <a:lnTo>
                    <a:pt x="5119" y="1"/>
                  </a:lnTo>
                  <a:cubicBezTo>
                    <a:pt x="5119" y="342"/>
                    <a:pt x="4870" y="590"/>
                    <a:pt x="4529" y="590"/>
                  </a:cubicBezTo>
                  <a:lnTo>
                    <a:pt x="590" y="590"/>
                  </a:lnTo>
                  <a:cubicBezTo>
                    <a:pt x="249" y="590"/>
                    <a:pt x="0" y="342"/>
                    <a:pt x="0" y="1"/>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3"/>
            <p:cNvSpPr/>
            <p:nvPr/>
          </p:nvSpPr>
          <p:spPr>
            <a:xfrm>
              <a:off x="7500949" y="2949605"/>
              <a:ext cx="61797" cy="88523"/>
            </a:xfrm>
            <a:custGeom>
              <a:avLst/>
              <a:gdLst/>
              <a:ahLst/>
              <a:cxnLst/>
              <a:rect l="l" t="t" r="r" b="b"/>
              <a:pathLst>
                <a:path w="2296" h="3289" extrusionOk="0">
                  <a:moveTo>
                    <a:pt x="2296" y="1"/>
                  </a:moveTo>
                  <a:cubicBezTo>
                    <a:pt x="2296" y="528"/>
                    <a:pt x="1986" y="1055"/>
                    <a:pt x="1520" y="1335"/>
                  </a:cubicBezTo>
                  <a:lnTo>
                    <a:pt x="497" y="1955"/>
                  </a:lnTo>
                  <a:cubicBezTo>
                    <a:pt x="187" y="2110"/>
                    <a:pt x="1" y="2451"/>
                    <a:pt x="1" y="2792"/>
                  </a:cubicBezTo>
                  <a:lnTo>
                    <a:pt x="1" y="3289"/>
                  </a:lnTo>
                  <a:cubicBezTo>
                    <a:pt x="1" y="2948"/>
                    <a:pt x="187" y="2637"/>
                    <a:pt x="497" y="2451"/>
                  </a:cubicBezTo>
                  <a:lnTo>
                    <a:pt x="1520" y="1831"/>
                  </a:lnTo>
                  <a:cubicBezTo>
                    <a:pt x="1986" y="1552"/>
                    <a:pt x="2296" y="1055"/>
                    <a:pt x="2296" y="497"/>
                  </a:cubicBezTo>
                  <a:lnTo>
                    <a:pt x="2296" y="1"/>
                  </a:ln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3"/>
            <p:cNvSpPr/>
            <p:nvPr/>
          </p:nvSpPr>
          <p:spPr>
            <a:xfrm>
              <a:off x="7341477" y="2860516"/>
              <a:ext cx="60989" cy="89035"/>
            </a:xfrm>
            <a:custGeom>
              <a:avLst/>
              <a:gdLst/>
              <a:ahLst/>
              <a:cxnLst/>
              <a:rect l="l" t="t" r="r" b="b"/>
              <a:pathLst>
                <a:path w="2266" h="3308" extrusionOk="0">
                  <a:moveTo>
                    <a:pt x="1760" y="1"/>
                  </a:moveTo>
                  <a:cubicBezTo>
                    <a:pt x="1712" y="1"/>
                    <a:pt x="1663" y="8"/>
                    <a:pt x="1614" y="23"/>
                  </a:cubicBezTo>
                  <a:cubicBezTo>
                    <a:pt x="342" y="488"/>
                    <a:pt x="63" y="1822"/>
                    <a:pt x="1" y="2690"/>
                  </a:cubicBezTo>
                  <a:cubicBezTo>
                    <a:pt x="1" y="3032"/>
                    <a:pt x="269" y="3307"/>
                    <a:pt x="596" y="3307"/>
                  </a:cubicBezTo>
                  <a:cubicBezTo>
                    <a:pt x="655" y="3307"/>
                    <a:pt x="715" y="3299"/>
                    <a:pt x="776" y="3280"/>
                  </a:cubicBezTo>
                  <a:lnTo>
                    <a:pt x="1614" y="3063"/>
                  </a:lnTo>
                  <a:cubicBezTo>
                    <a:pt x="1986" y="2969"/>
                    <a:pt x="2265" y="2628"/>
                    <a:pt x="2265" y="2256"/>
                  </a:cubicBezTo>
                  <a:lnTo>
                    <a:pt x="2265" y="457"/>
                  </a:lnTo>
                  <a:lnTo>
                    <a:pt x="2234" y="457"/>
                  </a:lnTo>
                  <a:cubicBezTo>
                    <a:pt x="2234" y="196"/>
                    <a:pt x="2015" y="1"/>
                    <a:pt x="1760"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3"/>
            <p:cNvSpPr/>
            <p:nvPr/>
          </p:nvSpPr>
          <p:spPr>
            <a:xfrm>
              <a:off x="7397434" y="2963251"/>
              <a:ext cx="25058" cy="32298"/>
            </a:xfrm>
            <a:custGeom>
              <a:avLst/>
              <a:gdLst/>
              <a:ahLst/>
              <a:cxnLst/>
              <a:rect l="l" t="t" r="r" b="b"/>
              <a:pathLst>
                <a:path w="931" h="1200" extrusionOk="0">
                  <a:moveTo>
                    <a:pt x="779" y="1"/>
                  </a:moveTo>
                  <a:cubicBezTo>
                    <a:pt x="757" y="1"/>
                    <a:pt x="735" y="7"/>
                    <a:pt x="714" y="21"/>
                  </a:cubicBezTo>
                  <a:cubicBezTo>
                    <a:pt x="341" y="207"/>
                    <a:pt x="93" y="548"/>
                    <a:pt x="31" y="952"/>
                  </a:cubicBezTo>
                  <a:cubicBezTo>
                    <a:pt x="0" y="1076"/>
                    <a:pt x="93" y="1200"/>
                    <a:pt x="217" y="1200"/>
                  </a:cubicBezTo>
                  <a:lnTo>
                    <a:pt x="621" y="1200"/>
                  </a:lnTo>
                  <a:cubicBezTo>
                    <a:pt x="807" y="1200"/>
                    <a:pt x="931" y="1045"/>
                    <a:pt x="931" y="859"/>
                  </a:cubicBezTo>
                  <a:lnTo>
                    <a:pt x="931" y="145"/>
                  </a:lnTo>
                  <a:cubicBezTo>
                    <a:pt x="931" y="73"/>
                    <a:pt x="856" y="1"/>
                    <a:pt x="779"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3"/>
            <p:cNvSpPr/>
            <p:nvPr/>
          </p:nvSpPr>
          <p:spPr>
            <a:xfrm>
              <a:off x="7461707" y="2860516"/>
              <a:ext cx="60855" cy="89035"/>
            </a:xfrm>
            <a:custGeom>
              <a:avLst/>
              <a:gdLst/>
              <a:ahLst/>
              <a:cxnLst/>
              <a:rect l="l" t="t" r="r" b="b"/>
              <a:pathLst>
                <a:path w="2261" h="3308" extrusionOk="0">
                  <a:moveTo>
                    <a:pt x="487" y="1"/>
                  </a:moveTo>
                  <a:cubicBezTo>
                    <a:pt x="251" y="1"/>
                    <a:pt x="32" y="196"/>
                    <a:pt x="32" y="457"/>
                  </a:cubicBezTo>
                  <a:lnTo>
                    <a:pt x="1" y="457"/>
                  </a:lnTo>
                  <a:lnTo>
                    <a:pt x="1" y="2256"/>
                  </a:lnTo>
                  <a:cubicBezTo>
                    <a:pt x="1" y="2628"/>
                    <a:pt x="249" y="2969"/>
                    <a:pt x="652" y="3063"/>
                  </a:cubicBezTo>
                  <a:lnTo>
                    <a:pt x="1459" y="3280"/>
                  </a:lnTo>
                  <a:cubicBezTo>
                    <a:pt x="1520" y="3299"/>
                    <a:pt x="1581" y="3307"/>
                    <a:pt x="1641" y="3307"/>
                  </a:cubicBezTo>
                  <a:cubicBezTo>
                    <a:pt x="1974" y="3307"/>
                    <a:pt x="2260" y="3032"/>
                    <a:pt x="2234" y="2690"/>
                  </a:cubicBezTo>
                  <a:cubicBezTo>
                    <a:pt x="2203" y="1822"/>
                    <a:pt x="1924" y="488"/>
                    <a:pt x="621" y="23"/>
                  </a:cubicBezTo>
                  <a:cubicBezTo>
                    <a:pt x="577" y="8"/>
                    <a:pt x="532" y="1"/>
                    <a:pt x="487"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3"/>
            <p:cNvSpPr/>
            <p:nvPr/>
          </p:nvSpPr>
          <p:spPr>
            <a:xfrm>
              <a:off x="7342312" y="2907860"/>
              <a:ext cx="60155" cy="42526"/>
            </a:xfrm>
            <a:custGeom>
              <a:avLst/>
              <a:gdLst/>
              <a:ahLst/>
              <a:cxnLst/>
              <a:rect l="l" t="t" r="r" b="b"/>
              <a:pathLst>
                <a:path w="2235" h="1580" extrusionOk="0">
                  <a:moveTo>
                    <a:pt x="2234" y="1"/>
                  </a:moveTo>
                  <a:cubicBezTo>
                    <a:pt x="2234" y="404"/>
                    <a:pt x="1986" y="745"/>
                    <a:pt x="1614" y="838"/>
                  </a:cubicBezTo>
                  <a:lnTo>
                    <a:pt x="776" y="1055"/>
                  </a:lnTo>
                  <a:cubicBezTo>
                    <a:pt x="732" y="1063"/>
                    <a:pt x="689" y="1067"/>
                    <a:pt x="646" y="1067"/>
                  </a:cubicBezTo>
                  <a:cubicBezTo>
                    <a:pt x="359" y="1067"/>
                    <a:pt x="113" y="891"/>
                    <a:pt x="32" y="621"/>
                  </a:cubicBezTo>
                  <a:cubicBezTo>
                    <a:pt x="32" y="745"/>
                    <a:pt x="32" y="838"/>
                    <a:pt x="1" y="931"/>
                  </a:cubicBezTo>
                  <a:cubicBezTo>
                    <a:pt x="1" y="1300"/>
                    <a:pt x="269" y="1579"/>
                    <a:pt x="597" y="1579"/>
                  </a:cubicBezTo>
                  <a:cubicBezTo>
                    <a:pt x="655" y="1579"/>
                    <a:pt x="715" y="1570"/>
                    <a:pt x="776" y="1552"/>
                  </a:cubicBezTo>
                  <a:lnTo>
                    <a:pt x="1614" y="1335"/>
                  </a:lnTo>
                  <a:cubicBezTo>
                    <a:pt x="1986" y="1242"/>
                    <a:pt x="2234" y="900"/>
                    <a:pt x="2234" y="497"/>
                  </a:cubicBezTo>
                  <a:lnTo>
                    <a:pt x="2234" y="1"/>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3"/>
            <p:cNvSpPr/>
            <p:nvPr/>
          </p:nvSpPr>
          <p:spPr>
            <a:xfrm>
              <a:off x="7462541" y="2907860"/>
              <a:ext cx="60155" cy="42526"/>
            </a:xfrm>
            <a:custGeom>
              <a:avLst/>
              <a:gdLst/>
              <a:ahLst/>
              <a:cxnLst/>
              <a:rect l="l" t="t" r="r" b="b"/>
              <a:pathLst>
                <a:path w="2235" h="1580" extrusionOk="0">
                  <a:moveTo>
                    <a:pt x="1" y="1"/>
                  </a:moveTo>
                  <a:lnTo>
                    <a:pt x="1" y="497"/>
                  </a:lnTo>
                  <a:cubicBezTo>
                    <a:pt x="1" y="900"/>
                    <a:pt x="249" y="1242"/>
                    <a:pt x="621" y="1335"/>
                  </a:cubicBezTo>
                  <a:lnTo>
                    <a:pt x="1459" y="1552"/>
                  </a:lnTo>
                  <a:cubicBezTo>
                    <a:pt x="1519" y="1570"/>
                    <a:pt x="1580" y="1579"/>
                    <a:pt x="1638" y="1579"/>
                  </a:cubicBezTo>
                  <a:cubicBezTo>
                    <a:pt x="1966" y="1579"/>
                    <a:pt x="2234" y="1300"/>
                    <a:pt x="2234" y="931"/>
                  </a:cubicBezTo>
                  <a:cubicBezTo>
                    <a:pt x="2234" y="838"/>
                    <a:pt x="2234" y="745"/>
                    <a:pt x="2203" y="621"/>
                  </a:cubicBezTo>
                  <a:lnTo>
                    <a:pt x="2172" y="621"/>
                  </a:lnTo>
                  <a:cubicBezTo>
                    <a:pt x="2095" y="877"/>
                    <a:pt x="1850" y="1048"/>
                    <a:pt x="1592" y="1048"/>
                  </a:cubicBezTo>
                  <a:cubicBezTo>
                    <a:pt x="1537" y="1048"/>
                    <a:pt x="1482" y="1041"/>
                    <a:pt x="1428" y="1024"/>
                  </a:cubicBezTo>
                  <a:lnTo>
                    <a:pt x="621" y="838"/>
                  </a:lnTo>
                  <a:cubicBezTo>
                    <a:pt x="249" y="714"/>
                    <a:pt x="1" y="404"/>
                    <a:pt x="1"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3"/>
            <p:cNvSpPr/>
            <p:nvPr/>
          </p:nvSpPr>
          <p:spPr>
            <a:xfrm>
              <a:off x="7440847" y="2963251"/>
              <a:ext cx="25892" cy="32298"/>
            </a:xfrm>
            <a:custGeom>
              <a:avLst/>
              <a:gdLst/>
              <a:ahLst/>
              <a:cxnLst/>
              <a:rect l="l" t="t" r="r" b="b"/>
              <a:pathLst>
                <a:path w="962" h="1200" extrusionOk="0">
                  <a:moveTo>
                    <a:pt x="170" y="1"/>
                  </a:moveTo>
                  <a:cubicBezTo>
                    <a:pt x="87" y="1"/>
                    <a:pt x="31" y="73"/>
                    <a:pt x="31" y="145"/>
                  </a:cubicBezTo>
                  <a:lnTo>
                    <a:pt x="0" y="145"/>
                  </a:lnTo>
                  <a:lnTo>
                    <a:pt x="0" y="859"/>
                  </a:lnTo>
                  <a:cubicBezTo>
                    <a:pt x="0" y="1045"/>
                    <a:pt x="155" y="1200"/>
                    <a:pt x="341" y="1200"/>
                  </a:cubicBezTo>
                  <a:lnTo>
                    <a:pt x="745" y="1200"/>
                  </a:lnTo>
                  <a:cubicBezTo>
                    <a:pt x="869" y="1200"/>
                    <a:pt x="962" y="1076"/>
                    <a:pt x="931" y="952"/>
                  </a:cubicBezTo>
                  <a:cubicBezTo>
                    <a:pt x="838" y="548"/>
                    <a:pt x="590" y="207"/>
                    <a:pt x="248" y="21"/>
                  </a:cubicBezTo>
                  <a:cubicBezTo>
                    <a:pt x="220" y="7"/>
                    <a:pt x="194" y="1"/>
                    <a:pt x="170"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3"/>
            <p:cNvSpPr/>
            <p:nvPr/>
          </p:nvSpPr>
          <p:spPr>
            <a:xfrm>
              <a:off x="7397434" y="2972994"/>
              <a:ext cx="25058" cy="22555"/>
            </a:xfrm>
            <a:custGeom>
              <a:avLst/>
              <a:gdLst/>
              <a:ahLst/>
              <a:cxnLst/>
              <a:rect l="l" t="t" r="r" b="b"/>
              <a:pathLst>
                <a:path w="931" h="838" extrusionOk="0">
                  <a:moveTo>
                    <a:pt x="931" y="0"/>
                  </a:moveTo>
                  <a:cubicBezTo>
                    <a:pt x="931" y="186"/>
                    <a:pt x="807" y="341"/>
                    <a:pt x="621" y="341"/>
                  </a:cubicBezTo>
                  <a:lnTo>
                    <a:pt x="217" y="341"/>
                  </a:lnTo>
                  <a:cubicBezTo>
                    <a:pt x="186" y="341"/>
                    <a:pt x="155" y="341"/>
                    <a:pt x="124" y="310"/>
                  </a:cubicBezTo>
                  <a:cubicBezTo>
                    <a:pt x="62" y="403"/>
                    <a:pt x="31" y="497"/>
                    <a:pt x="31" y="590"/>
                  </a:cubicBezTo>
                  <a:cubicBezTo>
                    <a:pt x="0" y="714"/>
                    <a:pt x="93" y="838"/>
                    <a:pt x="217" y="838"/>
                  </a:cubicBezTo>
                  <a:lnTo>
                    <a:pt x="621" y="838"/>
                  </a:lnTo>
                  <a:cubicBezTo>
                    <a:pt x="807" y="838"/>
                    <a:pt x="931" y="683"/>
                    <a:pt x="931" y="528"/>
                  </a:cubicBezTo>
                  <a:lnTo>
                    <a:pt x="931" y="0"/>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3"/>
            <p:cNvSpPr/>
            <p:nvPr/>
          </p:nvSpPr>
          <p:spPr>
            <a:xfrm>
              <a:off x="7440847" y="2972994"/>
              <a:ext cx="25892" cy="22555"/>
            </a:xfrm>
            <a:custGeom>
              <a:avLst/>
              <a:gdLst/>
              <a:ahLst/>
              <a:cxnLst/>
              <a:rect l="l" t="t" r="r" b="b"/>
              <a:pathLst>
                <a:path w="962" h="838" extrusionOk="0">
                  <a:moveTo>
                    <a:pt x="0" y="0"/>
                  </a:moveTo>
                  <a:lnTo>
                    <a:pt x="0" y="497"/>
                  </a:lnTo>
                  <a:cubicBezTo>
                    <a:pt x="0" y="683"/>
                    <a:pt x="155" y="838"/>
                    <a:pt x="341" y="838"/>
                  </a:cubicBezTo>
                  <a:lnTo>
                    <a:pt x="714" y="838"/>
                  </a:lnTo>
                  <a:cubicBezTo>
                    <a:pt x="869" y="838"/>
                    <a:pt x="962" y="714"/>
                    <a:pt x="931" y="590"/>
                  </a:cubicBezTo>
                  <a:cubicBezTo>
                    <a:pt x="900" y="466"/>
                    <a:pt x="869" y="372"/>
                    <a:pt x="838" y="279"/>
                  </a:cubicBezTo>
                  <a:cubicBezTo>
                    <a:pt x="807" y="310"/>
                    <a:pt x="745" y="310"/>
                    <a:pt x="714" y="341"/>
                  </a:cubicBezTo>
                  <a:lnTo>
                    <a:pt x="341" y="341"/>
                  </a:lnTo>
                  <a:cubicBezTo>
                    <a:pt x="155" y="310"/>
                    <a:pt x="0" y="186"/>
                    <a:pt x="0" y="0"/>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3"/>
            <p:cNvSpPr/>
            <p:nvPr/>
          </p:nvSpPr>
          <p:spPr>
            <a:xfrm>
              <a:off x="7447011" y="2770109"/>
              <a:ext cx="48124" cy="68472"/>
            </a:xfrm>
            <a:custGeom>
              <a:avLst/>
              <a:gdLst/>
              <a:ahLst/>
              <a:cxnLst/>
              <a:rect l="l" t="t" r="r" b="b"/>
              <a:pathLst>
                <a:path w="1788" h="2544" extrusionOk="0">
                  <a:moveTo>
                    <a:pt x="1322" y="1"/>
                  </a:moveTo>
                  <a:lnTo>
                    <a:pt x="423" y="807"/>
                  </a:lnTo>
                  <a:cubicBezTo>
                    <a:pt x="361" y="869"/>
                    <a:pt x="329" y="962"/>
                    <a:pt x="361" y="1055"/>
                  </a:cubicBezTo>
                  <a:lnTo>
                    <a:pt x="640" y="1676"/>
                  </a:lnTo>
                  <a:lnTo>
                    <a:pt x="143" y="2172"/>
                  </a:lnTo>
                  <a:cubicBezTo>
                    <a:pt x="0" y="2339"/>
                    <a:pt x="133" y="2543"/>
                    <a:pt x="300" y="2543"/>
                  </a:cubicBezTo>
                  <a:cubicBezTo>
                    <a:pt x="350" y="2543"/>
                    <a:pt x="404" y="2525"/>
                    <a:pt x="454" y="2482"/>
                  </a:cubicBezTo>
                  <a:lnTo>
                    <a:pt x="1043" y="1893"/>
                  </a:lnTo>
                  <a:cubicBezTo>
                    <a:pt x="1105" y="1831"/>
                    <a:pt x="1105" y="1738"/>
                    <a:pt x="1074" y="1645"/>
                  </a:cubicBezTo>
                  <a:lnTo>
                    <a:pt x="826" y="1024"/>
                  </a:lnTo>
                  <a:lnTo>
                    <a:pt x="1787" y="187"/>
                  </a:lnTo>
                  <a:cubicBezTo>
                    <a:pt x="1632" y="125"/>
                    <a:pt x="1477" y="63"/>
                    <a:pt x="132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3"/>
            <p:cNvSpPr/>
            <p:nvPr/>
          </p:nvSpPr>
          <p:spPr>
            <a:xfrm>
              <a:off x="7384057" y="3096103"/>
              <a:ext cx="64919" cy="34693"/>
            </a:xfrm>
            <a:custGeom>
              <a:avLst/>
              <a:gdLst/>
              <a:ahLst/>
              <a:cxnLst/>
              <a:rect l="l" t="t" r="r" b="b"/>
              <a:pathLst>
                <a:path w="2412" h="1289" extrusionOk="0">
                  <a:moveTo>
                    <a:pt x="2112" y="1"/>
                  </a:moveTo>
                  <a:cubicBezTo>
                    <a:pt x="2058" y="1"/>
                    <a:pt x="2003" y="24"/>
                    <a:pt x="1955" y="79"/>
                  </a:cubicBezTo>
                  <a:lnTo>
                    <a:pt x="1707" y="358"/>
                  </a:lnTo>
                  <a:lnTo>
                    <a:pt x="993" y="79"/>
                  </a:lnTo>
                  <a:cubicBezTo>
                    <a:pt x="977" y="71"/>
                    <a:pt x="956" y="67"/>
                    <a:pt x="933" y="67"/>
                  </a:cubicBezTo>
                  <a:cubicBezTo>
                    <a:pt x="872" y="67"/>
                    <a:pt x="799" y="96"/>
                    <a:pt x="776" y="141"/>
                  </a:cubicBezTo>
                  <a:lnTo>
                    <a:pt x="1" y="1103"/>
                  </a:lnTo>
                  <a:cubicBezTo>
                    <a:pt x="125" y="1165"/>
                    <a:pt x="249" y="1227"/>
                    <a:pt x="373" y="1289"/>
                  </a:cubicBezTo>
                  <a:lnTo>
                    <a:pt x="993" y="544"/>
                  </a:lnTo>
                  <a:lnTo>
                    <a:pt x="1707" y="793"/>
                  </a:lnTo>
                  <a:cubicBezTo>
                    <a:pt x="1741" y="804"/>
                    <a:pt x="1775" y="811"/>
                    <a:pt x="1808" y="811"/>
                  </a:cubicBezTo>
                  <a:cubicBezTo>
                    <a:pt x="1864" y="811"/>
                    <a:pt x="1916" y="790"/>
                    <a:pt x="1955" y="731"/>
                  </a:cubicBezTo>
                  <a:lnTo>
                    <a:pt x="2296" y="358"/>
                  </a:lnTo>
                  <a:cubicBezTo>
                    <a:pt x="2412" y="197"/>
                    <a:pt x="2269" y="1"/>
                    <a:pt x="211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3"/>
            <p:cNvSpPr/>
            <p:nvPr/>
          </p:nvSpPr>
          <p:spPr>
            <a:xfrm>
              <a:off x="7384057" y="3115751"/>
              <a:ext cx="18410" cy="15045"/>
            </a:xfrm>
            <a:custGeom>
              <a:avLst/>
              <a:gdLst/>
              <a:ahLst/>
              <a:cxnLst/>
              <a:rect l="l" t="t" r="r" b="b"/>
              <a:pathLst>
                <a:path w="684" h="559" extrusionOk="0">
                  <a:moveTo>
                    <a:pt x="280" y="1"/>
                  </a:moveTo>
                  <a:lnTo>
                    <a:pt x="1" y="373"/>
                  </a:lnTo>
                  <a:cubicBezTo>
                    <a:pt x="125" y="435"/>
                    <a:pt x="249" y="497"/>
                    <a:pt x="373" y="559"/>
                  </a:cubicBezTo>
                  <a:lnTo>
                    <a:pt x="683" y="187"/>
                  </a:lnTo>
                  <a:cubicBezTo>
                    <a:pt x="559" y="125"/>
                    <a:pt x="404" y="63"/>
                    <a:pt x="280" y="1"/>
                  </a:cubicBez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3"/>
            <p:cNvSpPr/>
            <p:nvPr/>
          </p:nvSpPr>
          <p:spPr>
            <a:xfrm>
              <a:off x="7426636" y="3039770"/>
              <a:ext cx="10901" cy="34263"/>
            </a:xfrm>
            <a:custGeom>
              <a:avLst/>
              <a:gdLst/>
              <a:ahLst/>
              <a:cxnLst/>
              <a:rect l="l" t="t" r="r" b="b"/>
              <a:pathLst>
                <a:path w="405" h="1273" extrusionOk="0">
                  <a:moveTo>
                    <a:pt x="187" y="1"/>
                  </a:moveTo>
                  <a:cubicBezTo>
                    <a:pt x="94" y="1"/>
                    <a:pt x="1" y="94"/>
                    <a:pt x="1" y="218"/>
                  </a:cubicBezTo>
                  <a:lnTo>
                    <a:pt x="1" y="1273"/>
                  </a:lnTo>
                  <a:lnTo>
                    <a:pt x="404" y="1273"/>
                  </a:lnTo>
                  <a:lnTo>
                    <a:pt x="404" y="218"/>
                  </a:lnTo>
                  <a:cubicBezTo>
                    <a:pt x="404" y="94"/>
                    <a:pt x="311" y="1"/>
                    <a:pt x="187"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3"/>
            <p:cNvSpPr/>
            <p:nvPr/>
          </p:nvSpPr>
          <p:spPr>
            <a:xfrm>
              <a:off x="7426636" y="3059822"/>
              <a:ext cx="10901" cy="14211"/>
            </a:xfrm>
            <a:custGeom>
              <a:avLst/>
              <a:gdLst/>
              <a:ahLst/>
              <a:cxnLst/>
              <a:rect l="l" t="t" r="r" b="b"/>
              <a:pathLst>
                <a:path w="405" h="528" extrusionOk="0">
                  <a:moveTo>
                    <a:pt x="1" y="0"/>
                  </a:moveTo>
                  <a:lnTo>
                    <a:pt x="1" y="528"/>
                  </a:lnTo>
                  <a:lnTo>
                    <a:pt x="404" y="528"/>
                  </a:lnTo>
                  <a:lnTo>
                    <a:pt x="404" y="0"/>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3"/>
            <p:cNvSpPr/>
            <p:nvPr/>
          </p:nvSpPr>
          <p:spPr>
            <a:xfrm>
              <a:off x="7392427" y="3039770"/>
              <a:ext cx="11708" cy="34263"/>
            </a:xfrm>
            <a:custGeom>
              <a:avLst/>
              <a:gdLst/>
              <a:ahLst/>
              <a:cxnLst/>
              <a:rect l="l" t="t" r="r" b="b"/>
              <a:pathLst>
                <a:path w="435" h="1273" extrusionOk="0">
                  <a:moveTo>
                    <a:pt x="217" y="1"/>
                  </a:moveTo>
                  <a:cubicBezTo>
                    <a:pt x="93" y="1"/>
                    <a:pt x="0" y="94"/>
                    <a:pt x="0" y="218"/>
                  </a:cubicBezTo>
                  <a:lnTo>
                    <a:pt x="0" y="1273"/>
                  </a:lnTo>
                  <a:lnTo>
                    <a:pt x="434" y="1273"/>
                  </a:lnTo>
                  <a:lnTo>
                    <a:pt x="434" y="218"/>
                  </a:lnTo>
                  <a:cubicBezTo>
                    <a:pt x="434" y="94"/>
                    <a:pt x="310" y="1"/>
                    <a:pt x="217"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3"/>
            <p:cNvSpPr/>
            <p:nvPr/>
          </p:nvSpPr>
          <p:spPr>
            <a:xfrm>
              <a:off x="7392427" y="3059822"/>
              <a:ext cx="11708" cy="14211"/>
            </a:xfrm>
            <a:custGeom>
              <a:avLst/>
              <a:gdLst/>
              <a:ahLst/>
              <a:cxnLst/>
              <a:rect l="l" t="t" r="r" b="b"/>
              <a:pathLst>
                <a:path w="435" h="528" extrusionOk="0">
                  <a:moveTo>
                    <a:pt x="0" y="0"/>
                  </a:moveTo>
                  <a:lnTo>
                    <a:pt x="0" y="528"/>
                  </a:lnTo>
                  <a:lnTo>
                    <a:pt x="434" y="528"/>
                  </a:lnTo>
                  <a:lnTo>
                    <a:pt x="434" y="0"/>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3"/>
            <p:cNvSpPr/>
            <p:nvPr/>
          </p:nvSpPr>
          <p:spPr>
            <a:xfrm>
              <a:off x="7460038" y="3039770"/>
              <a:ext cx="11708" cy="34263"/>
            </a:xfrm>
            <a:custGeom>
              <a:avLst/>
              <a:gdLst/>
              <a:ahLst/>
              <a:cxnLst/>
              <a:rect l="l" t="t" r="r" b="b"/>
              <a:pathLst>
                <a:path w="435" h="1273" extrusionOk="0">
                  <a:moveTo>
                    <a:pt x="218" y="1"/>
                  </a:moveTo>
                  <a:cubicBezTo>
                    <a:pt x="94" y="1"/>
                    <a:pt x="1" y="94"/>
                    <a:pt x="1" y="218"/>
                  </a:cubicBezTo>
                  <a:lnTo>
                    <a:pt x="1" y="1273"/>
                  </a:lnTo>
                  <a:lnTo>
                    <a:pt x="435" y="1273"/>
                  </a:lnTo>
                  <a:lnTo>
                    <a:pt x="435" y="218"/>
                  </a:lnTo>
                  <a:cubicBezTo>
                    <a:pt x="435" y="94"/>
                    <a:pt x="342" y="1"/>
                    <a:pt x="218"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3"/>
            <p:cNvSpPr/>
            <p:nvPr/>
          </p:nvSpPr>
          <p:spPr>
            <a:xfrm>
              <a:off x="7460038" y="3059822"/>
              <a:ext cx="11708" cy="14211"/>
            </a:xfrm>
            <a:custGeom>
              <a:avLst/>
              <a:gdLst/>
              <a:ahLst/>
              <a:cxnLst/>
              <a:rect l="l" t="t" r="r" b="b"/>
              <a:pathLst>
                <a:path w="435" h="528" extrusionOk="0">
                  <a:moveTo>
                    <a:pt x="1" y="0"/>
                  </a:moveTo>
                  <a:lnTo>
                    <a:pt x="1" y="528"/>
                  </a:lnTo>
                  <a:lnTo>
                    <a:pt x="435" y="528"/>
                  </a:lnTo>
                  <a:lnTo>
                    <a:pt x="435" y="0"/>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3"/>
          <p:cNvGrpSpPr/>
          <p:nvPr/>
        </p:nvGrpSpPr>
        <p:grpSpPr>
          <a:xfrm>
            <a:off x="3179584" y="2599645"/>
            <a:ext cx="375733" cy="254454"/>
            <a:chOff x="3179584" y="2857152"/>
            <a:chExt cx="375733" cy="254454"/>
          </a:xfrm>
        </p:grpSpPr>
        <p:sp>
          <p:nvSpPr>
            <p:cNvPr id="1923" name="Google Shape;1923;p73"/>
            <p:cNvSpPr/>
            <p:nvPr/>
          </p:nvSpPr>
          <p:spPr>
            <a:xfrm>
              <a:off x="3179584" y="2928746"/>
              <a:ext cx="375733" cy="182861"/>
            </a:xfrm>
            <a:custGeom>
              <a:avLst/>
              <a:gdLst/>
              <a:ahLst/>
              <a:cxnLst/>
              <a:rect l="l" t="t" r="r" b="b"/>
              <a:pathLst>
                <a:path w="13960" h="6794" extrusionOk="0">
                  <a:moveTo>
                    <a:pt x="13959" y="0"/>
                  </a:moveTo>
                  <a:lnTo>
                    <a:pt x="11478" y="1613"/>
                  </a:lnTo>
                  <a:lnTo>
                    <a:pt x="8996" y="1706"/>
                  </a:lnTo>
                  <a:lnTo>
                    <a:pt x="7352" y="2265"/>
                  </a:lnTo>
                  <a:lnTo>
                    <a:pt x="5646" y="1551"/>
                  </a:lnTo>
                  <a:lnTo>
                    <a:pt x="4095" y="2047"/>
                  </a:lnTo>
                  <a:lnTo>
                    <a:pt x="1955" y="2047"/>
                  </a:lnTo>
                  <a:lnTo>
                    <a:pt x="1" y="528"/>
                  </a:lnTo>
                  <a:lnTo>
                    <a:pt x="1427" y="4436"/>
                  </a:lnTo>
                  <a:lnTo>
                    <a:pt x="3568" y="5863"/>
                  </a:lnTo>
                  <a:lnTo>
                    <a:pt x="3847" y="6483"/>
                  </a:lnTo>
                  <a:cubicBezTo>
                    <a:pt x="3847" y="6514"/>
                    <a:pt x="3909" y="6576"/>
                    <a:pt x="3971" y="6576"/>
                  </a:cubicBezTo>
                  <a:lnTo>
                    <a:pt x="7848" y="6793"/>
                  </a:lnTo>
                  <a:cubicBezTo>
                    <a:pt x="7879" y="6793"/>
                    <a:pt x="7910" y="6793"/>
                    <a:pt x="7941" y="6762"/>
                  </a:cubicBezTo>
                  <a:lnTo>
                    <a:pt x="8562" y="6204"/>
                  </a:lnTo>
                  <a:lnTo>
                    <a:pt x="10485" y="5925"/>
                  </a:lnTo>
                  <a:cubicBezTo>
                    <a:pt x="10516" y="5925"/>
                    <a:pt x="10578" y="5925"/>
                    <a:pt x="10578" y="5894"/>
                  </a:cubicBezTo>
                  <a:lnTo>
                    <a:pt x="11602" y="4591"/>
                  </a:lnTo>
                  <a:lnTo>
                    <a:pt x="12594" y="4002"/>
                  </a:lnTo>
                  <a:lnTo>
                    <a:pt x="1395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3"/>
            <p:cNvSpPr/>
            <p:nvPr/>
          </p:nvSpPr>
          <p:spPr>
            <a:xfrm>
              <a:off x="3496831" y="2928746"/>
              <a:ext cx="58486" cy="119395"/>
            </a:xfrm>
            <a:custGeom>
              <a:avLst/>
              <a:gdLst/>
              <a:ahLst/>
              <a:cxnLst/>
              <a:rect l="l" t="t" r="r" b="b"/>
              <a:pathLst>
                <a:path w="2173" h="4436" extrusionOk="0">
                  <a:moveTo>
                    <a:pt x="2172" y="0"/>
                  </a:moveTo>
                  <a:lnTo>
                    <a:pt x="1366" y="528"/>
                  </a:lnTo>
                  <a:lnTo>
                    <a:pt x="1" y="4436"/>
                  </a:lnTo>
                  <a:lnTo>
                    <a:pt x="776" y="4002"/>
                  </a:lnTo>
                  <a:lnTo>
                    <a:pt x="217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3"/>
            <p:cNvSpPr/>
            <p:nvPr/>
          </p:nvSpPr>
          <p:spPr>
            <a:xfrm>
              <a:off x="3179584" y="2857152"/>
              <a:ext cx="374899" cy="131722"/>
            </a:xfrm>
            <a:custGeom>
              <a:avLst/>
              <a:gdLst/>
              <a:ahLst/>
              <a:cxnLst/>
              <a:rect l="l" t="t" r="r" b="b"/>
              <a:pathLst>
                <a:path w="13929" h="4894" extrusionOk="0">
                  <a:moveTo>
                    <a:pt x="6782" y="0"/>
                  </a:moveTo>
                  <a:cubicBezTo>
                    <a:pt x="6770" y="0"/>
                    <a:pt x="6763" y="8"/>
                    <a:pt x="6763" y="24"/>
                  </a:cubicBezTo>
                  <a:lnTo>
                    <a:pt x="5677" y="644"/>
                  </a:lnTo>
                  <a:cubicBezTo>
                    <a:pt x="5662" y="659"/>
                    <a:pt x="5646" y="667"/>
                    <a:pt x="5631" y="667"/>
                  </a:cubicBezTo>
                  <a:cubicBezTo>
                    <a:pt x="5615" y="667"/>
                    <a:pt x="5600" y="659"/>
                    <a:pt x="5584" y="644"/>
                  </a:cubicBezTo>
                  <a:lnTo>
                    <a:pt x="3723" y="427"/>
                  </a:lnTo>
                  <a:lnTo>
                    <a:pt x="3630" y="427"/>
                  </a:lnTo>
                  <a:lnTo>
                    <a:pt x="1707" y="1357"/>
                  </a:lnTo>
                  <a:lnTo>
                    <a:pt x="1645" y="1388"/>
                  </a:lnTo>
                  <a:lnTo>
                    <a:pt x="1" y="3188"/>
                  </a:lnTo>
                  <a:lnTo>
                    <a:pt x="1955" y="4707"/>
                  </a:lnTo>
                  <a:lnTo>
                    <a:pt x="4095" y="4707"/>
                  </a:lnTo>
                  <a:lnTo>
                    <a:pt x="5646" y="4211"/>
                  </a:lnTo>
                  <a:lnTo>
                    <a:pt x="7321" y="4894"/>
                  </a:lnTo>
                  <a:lnTo>
                    <a:pt x="8996" y="4335"/>
                  </a:lnTo>
                  <a:lnTo>
                    <a:pt x="11478" y="4242"/>
                  </a:lnTo>
                  <a:lnTo>
                    <a:pt x="13928" y="2660"/>
                  </a:lnTo>
                  <a:lnTo>
                    <a:pt x="11540" y="55"/>
                  </a:lnTo>
                  <a:cubicBezTo>
                    <a:pt x="11518" y="33"/>
                    <a:pt x="11496" y="11"/>
                    <a:pt x="11474" y="11"/>
                  </a:cubicBezTo>
                  <a:cubicBezTo>
                    <a:pt x="11465" y="11"/>
                    <a:pt x="11456" y="15"/>
                    <a:pt x="11447" y="24"/>
                  </a:cubicBezTo>
                  <a:lnTo>
                    <a:pt x="6825" y="24"/>
                  </a:lnTo>
                  <a:cubicBezTo>
                    <a:pt x="6809" y="8"/>
                    <a:pt x="6794" y="0"/>
                    <a:pt x="6782" y="0"/>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3"/>
            <p:cNvSpPr/>
            <p:nvPr/>
          </p:nvSpPr>
          <p:spPr>
            <a:xfrm>
              <a:off x="3227170" y="2881160"/>
              <a:ext cx="278893" cy="74312"/>
            </a:xfrm>
            <a:custGeom>
              <a:avLst/>
              <a:gdLst/>
              <a:ahLst/>
              <a:cxnLst/>
              <a:rect l="l" t="t" r="r" b="b"/>
              <a:pathLst>
                <a:path w="10362" h="2761" extrusionOk="0">
                  <a:moveTo>
                    <a:pt x="5646" y="0"/>
                  </a:moveTo>
                  <a:lnTo>
                    <a:pt x="4312" y="776"/>
                  </a:lnTo>
                  <a:lnTo>
                    <a:pt x="2854" y="465"/>
                  </a:lnTo>
                  <a:lnTo>
                    <a:pt x="94" y="1737"/>
                  </a:lnTo>
                  <a:cubicBezTo>
                    <a:pt x="1" y="1768"/>
                    <a:pt x="1" y="1923"/>
                    <a:pt x="63" y="1985"/>
                  </a:cubicBezTo>
                  <a:lnTo>
                    <a:pt x="1055" y="2761"/>
                  </a:lnTo>
                  <a:lnTo>
                    <a:pt x="3258" y="2327"/>
                  </a:lnTo>
                  <a:lnTo>
                    <a:pt x="5677" y="2761"/>
                  </a:lnTo>
                  <a:lnTo>
                    <a:pt x="8314" y="2482"/>
                  </a:lnTo>
                  <a:lnTo>
                    <a:pt x="10268" y="1644"/>
                  </a:lnTo>
                  <a:cubicBezTo>
                    <a:pt x="10361" y="1582"/>
                    <a:pt x="10361" y="1489"/>
                    <a:pt x="10299" y="1396"/>
                  </a:cubicBezTo>
                  <a:lnTo>
                    <a:pt x="8996" y="0"/>
                  </a:ln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3"/>
            <p:cNvSpPr/>
            <p:nvPr/>
          </p:nvSpPr>
          <p:spPr>
            <a:xfrm>
              <a:off x="3227170" y="2913700"/>
              <a:ext cx="279728" cy="42606"/>
            </a:xfrm>
            <a:custGeom>
              <a:avLst/>
              <a:gdLst/>
              <a:ahLst/>
              <a:cxnLst/>
              <a:rect l="l" t="t" r="r" b="b"/>
              <a:pathLst>
                <a:path w="10393" h="1583" extrusionOk="0">
                  <a:moveTo>
                    <a:pt x="10144" y="1"/>
                  </a:moveTo>
                  <a:lnTo>
                    <a:pt x="8314" y="776"/>
                  </a:lnTo>
                  <a:lnTo>
                    <a:pt x="5677" y="1087"/>
                  </a:lnTo>
                  <a:lnTo>
                    <a:pt x="3289" y="621"/>
                  </a:lnTo>
                  <a:lnTo>
                    <a:pt x="1303" y="1025"/>
                  </a:lnTo>
                  <a:lnTo>
                    <a:pt x="497" y="373"/>
                  </a:lnTo>
                  <a:lnTo>
                    <a:pt x="125" y="559"/>
                  </a:lnTo>
                  <a:cubicBezTo>
                    <a:pt x="32" y="590"/>
                    <a:pt x="1" y="714"/>
                    <a:pt x="94" y="807"/>
                  </a:cubicBezTo>
                  <a:lnTo>
                    <a:pt x="1086" y="1583"/>
                  </a:lnTo>
                  <a:lnTo>
                    <a:pt x="3289" y="1118"/>
                  </a:lnTo>
                  <a:lnTo>
                    <a:pt x="5708" y="1583"/>
                  </a:lnTo>
                  <a:lnTo>
                    <a:pt x="8345" y="1273"/>
                  </a:lnTo>
                  <a:lnTo>
                    <a:pt x="10299" y="435"/>
                  </a:lnTo>
                  <a:cubicBezTo>
                    <a:pt x="10392" y="373"/>
                    <a:pt x="10392" y="280"/>
                    <a:pt x="10330" y="187"/>
                  </a:cubicBezTo>
                  <a:lnTo>
                    <a:pt x="10144" y="1"/>
                  </a:ln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3"/>
            <p:cNvSpPr/>
            <p:nvPr/>
          </p:nvSpPr>
          <p:spPr>
            <a:xfrm>
              <a:off x="3216323" y="3023567"/>
              <a:ext cx="55956" cy="27938"/>
            </a:xfrm>
            <a:custGeom>
              <a:avLst/>
              <a:gdLst/>
              <a:ahLst/>
              <a:cxnLst/>
              <a:rect l="l" t="t" r="r" b="b"/>
              <a:pathLst>
                <a:path w="2079" h="1038" extrusionOk="0">
                  <a:moveTo>
                    <a:pt x="939" y="1"/>
                  </a:moveTo>
                  <a:cubicBezTo>
                    <a:pt x="897" y="1"/>
                    <a:pt x="860" y="22"/>
                    <a:pt x="838" y="44"/>
                  </a:cubicBezTo>
                  <a:lnTo>
                    <a:pt x="0" y="696"/>
                  </a:lnTo>
                  <a:lnTo>
                    <a:pt x="62" y="913"/>
                  </a:lnTo>
                  <a:lnTo>
                    <a:pt x="249" y="1037"/>
                  </a:lnTo>
                  <a:lnTo>
                    <a:pt x="1024" y="417"/>
                  </a:lnTo>
                  <a:lnTo>
                    <a:pt x="1831" y="603"/>
                  </a:lnTo>
                  <a:cubicBezTo>
                    <a:pt x="1846" y="608"/>
                    <a:pt x="1863" y="611"/>
                    <a:pt x="1880" y="611"/>
                  </a:cubicBezTo>
                  <a:cubicBezTo>
                    <a:pt x="1962" y="611"/>
                    <a:pt x="2048" y="550"/>
                    <a:pt x="2048" y="448"/>
                  </a:cubicBezTo>
                  <a:cubicBezTo>
                    <a:pt x="2079" y="324"/>
                    <a:pt x="2017" y="231"/>
                    <a:pt x="1893" y="200"/>
                  </a:cubicBezTo>
                  <a:lnTo>
                    <a:pt x="993" y="13"/>
                  </a:lnTo>
                  <a:cubicBezTo>
                    <a:pt x="975" y="4"/>
                    <a:pt x="957" y="1"/>
                    <a:pt x="939"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3"/>
            <p:cNvSpPr/>
            <p:nvPr/>
          </p:nvSpPr>
          <p:spPr>
            <a:xfrm>
              <a:off x="3405831" y="2972160"/>
              <a:ext cx="55983" cy="38435"/>
            </a:xfrm>
            <a:custGeom>
              <a:avLst/>
              <a:gdLst/>
              <a:ahLst/>
              <a:cxnLst/>
              <a:rect l="l" t="t" r="r" b="b"/>
              <a:pathLst>
                <a:path w="2080" h="1428" extrusionOk="0">
                  <a:moveTo>
                    <a:pt x="1645" y="0"/>
                  </a:moveTo>
                  <a:lnTo>
                    <a:pt x="1490" y="714"/>
                  </a:lnTo>
                  <a:lnTo>
                    <a:pt x="745" y="714"/>
                  </a:lnTo>
                  <a:cubicBezTo>
                    <a:pt x="736" y="705"/>
                    <a:pt x="727" y="701"/>
                    <a:pt x="718" y="701"/>
                  </a:cubicBezTo>
                  <a:cubicBezTo>
                    <a:pt x="696" y="701"/>
                    <a:pt x="674" y="723"/>
                    <a:pt x="652" y="745"/>
                  </a:cubicBezTo>
                  <a:lnTo>
                    <a:pt x="187" y="1024"/>
                  </a:lnTo>
                  <a:cubicBezTo>
                    <a:pt x="1" y="1148"/>
                    <a:pt x="63" y="1427"/>
                    <a:pt x="280" y="1427"/>
                  </a:cubicBezTo>
                  <a:cubicBezTo>
                    <a:pt x="342" y="1427"/>
                    <a:pt x="373" y="1396"/>
                    <a:pt x="404" y="1396"/>
                  </a:cubicBezTo>
                  <a:lnTo>
                    <a:pt x="807" y="1117"/>
                  </a:lnTo>
                  <a:lnTo>
                    <a:pt x="1645" y="1117"/>
                  </a:lnTo>
                  <a:cubicBezTo>
                    <a:pt x="1738" y="1117"/>
                    <a:pt x="1831" y="1055"/>
                    <a:pt x="1862" y="962"/>
                  </a:cubicBezTo>
                  <a:lnTo>
                    <a:pt x="1862" y="993"/>
                  </a:lnTo>
                  <a:lnTo>
                    <a:pt x="2079"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3"/>
            <p:cNvSpPr/>
            <p:nvPr/>
          </p:nvSpPr>
          <p:spPr>
            <a:xfrm>
              <a:off x="3440067" y="3042758"/>
              <a:ext cx="60128" cy="23766"/>
            </a:xfrm>
            <a:custGeom>
              <a:avLst/>
              <a:gdLst/>
              <a:ahLst/>
              <a:cxnLst/>
              <a:rect l="l" t="t" r="r" b="b"/>
              <a:pathLst>
                <a:path w="2234" h="883" extrusionOk="0">
                  <a:moveTo>
                    <a:pt x="852" y="1"/>
                  </a:moveTo>
                  <a:cubicBezTo>
                    <a:pt x="817" y="1"/>
                    <a:pt x="789" y="23"/>
                    <a:pt x="745" y="45"/>
                  </a:cubicBezTo>
                  <a:lnTo>
                    <a:pt x="94" y="510"/>
                  </a:lnTo>
                  <a:cubicBezTo>
                    <a:pt x="1" y="572"/>
                    <a:pt x="1" y="696"/>
                    <a:pt x="63" y="789"/>
                  </a:cubicBezTo>
                  <a:cubicBezTo>
                    <a:pt x="94" y="851"/>
                    <a:pt x="156" y="882"/>
                    <a:pt x="218" y="882"/>
                  </a:cubicBezTo>
                  <a:cubicBezTo>
                    <a:pt x="280" y="882"/>
                    <a:pt x="311" y="882"/>
                    <a:pt x="342" y="851"/>
                  </a:cubicBezTo>
                  <a:lnTo>
                    <a:pt x="931" y="417"/>
                  </a:lnTo>
                  <a:lnTo>
                    <a:pt x="1738" y="510"/>
                  </a:lnTo>
                  <a:lnTo>
                    <a:pt x="1893" y="324"/>
                  </a:lnTo>
                  <a:lnTo>
                    <a:pt x="2234" y="138"/>
                  </a:lnTo>
                  <a:lnTo>
                    <a:pt x="900" y="14"/>
                  </a:lnTo>
                  <a:cubicBezTo>
                    <a:pt x="882" y="5"/>
                    <a:pt x="866" y="1"/>
                    <a:pt x="8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73"/>
          <p:cNvGrpSpPr/>
          <p:nvPr/>
        </p:nvGrpSpPr>
        <p:grpSpPr>
          <a:xfrm>
            <a:off x="3212151" y="1944884"/>
            <a:ext cx="308096" cy="375733"/>
            <a:chOff x="3212151" y="2168155"/>
            <a:chExt cx="308096" cy="375733"/>
          </a:xfrm>
        </p:grpSpPr>
        <p:sp>
          <p:nvSpPr>
            <p:cNvPr id="1932" name="Google Shape;1932;p73"/>
            <p:cNvSpPr/>
            <p:nvPr/>
          </p:nvSpPr>
          <p:spPr>
            <a:xfrm>
              <a:off x="3212151" y="2168155"/>
              <a:ext cx="308096" cy="375733"/>
            </a:xfrm>
            <a:custGeom>
              <a:avLst/>
              <a:gdLst/>
              <a:ahLst/>
              <a:cxnLst/>
              <a:rect l="l" t="t" r="r" b="b"/>
              <a:pathLst>
                <a:path w="11447" h="13960" extrusionOk="0">
                  <a:moveTo>
                    <a:pt x="5739" y="1"/>
                  </a:moveTo>
                  <a:cubicBezTo>
                    <a:pt x="2079" y="1"/>
                    <a:pt x="0" y="2855"/>
                    <a:pt x="435" y="7321"/>
                  </a:cubicBezTo>
                  <a:cubicBezTo>
                    <a:pt x="869" y="11912"/>
                    <a:pt x="3785" y="13959"/>
                    <a:pt x="5739" y="13959"/>
                  </a:cubicBezTo>
                  <a:cubicBezTo>
                    <a:pt x="7662" y="13959"/>
                    <a:pt x="10578" y="11912"/>
                    <a:pt x="11012" y="7321"/>
                  </a:cubicBezTo>
                  <a:cubicBezTo>
                    <a:pt x="11446" y="2855"/>
                    <a:pt x="9368" y="1"/>
                    <a:pt x="5739"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3"/>
            <p:cNvSpPr/>
            <p:nvPr/>
          </p:nvSpPr>
          <p:spPr>
            <a:xfrm>
              <a:off x="3222163" y="2325123"/>
              <a:ext cx="288071" cy="218765"/>
            </a:xfrm>
            <a:custGeom>
              <a:avLst/>
              <a:gdLst/>
              <a:ahLst/>
              <a:cxnLst/>
              <a:rect l="l" t="t" r="r" b="b"/>
              <a:pathLst>
                <a:path w="10703" h="8128" extrusionOk="0">
                  <a:moveTo>
                    <a:pt x="1" y="1"/>
                  </a:moveTo>
                  <a:cubicBezTo>
                    <a:pt x="1" y="497"/>
                    <a:pt x="1" y="993"/>
                    <a:pt x="63" y="1489"/>
                  </a:cubicBezTo>
                  <a:cubicBezTo>
                    <a:pt x="497" y="6080"/>
                    <a:pt x="3413" y="8127"/>
                    <a:pt x="5367" y="8127"/>
                  </a:cubicBezTo>
                  <a:cubicBezTo>
                    <a:pt x="7290" y="8127"/>
                    <a:pt x="10206" y="6080"/>
                    <a:pt x="10640" y="1489"/>
                  </a:cubicBezTo>
                  <a:cubicBezTo>
                    <a:pt x="10702" y="993"/>
                    <a:pt x="10702" y="497"/>
                    <a:pt x="10702" y="1"/>
                  </a:cubicBezTo>
                  <a:lnTo>
                    <a:pt x="10702" y="1"/>
                  </a:lnTo>
                  <a:cubicBezTo>
                    <a:pt x="10702" y="249"/>
                    <a:pt x="10671" y="497"/>
                    <a:pt x="10640" y="745"/>
                  </a:cubicBezTo>
                  <a:cubicBezTo>
                    <a:pt x="10206" y="5336"/>
                    <a:pt x="7290" y="7383"/>
                    <a:pt x="5367" y="7383"/>
                  </a:cubicBezTo>
                  <a:cubicBezTo>
                    <a:pt x="3413" y="7383"/>
                    <a:pt x="497" y="5336"/>
                    <a:pt x="63" y="745"/>
                  </a:cubicBezTo>
                  <a:cubicBezTo>
                    <a:pt x="32" y="497"/>
                    <a:pt x="1" y="249"/>
                    <a:pt x="1"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3"/>
            <p:cNvSpPr/>
            <p:nvPr/>
          </p:nvSpPr>
          <p:spPr>
            <a:xfrm>
              <a:off x="3258849" y="2292233"/>
              <a:ext cx="84486" cy="59025"/>
            </a:xfrm>
            <a:custGeom>
              <a:avLst/>
              <a:gdLst/>
              <a:ahLst/>
              <a:cxnLst/>
              <a:rect l="l" t="t" r="r" b="b"/>
              <a:pathLst>
                <a:path w="3139" h="2193" extrusionOk="0">
                  <a:moveTo>
                    <a:pt x="1636" y="0"/>
                  </a:moveTo>
                  <a:cubicBezTo>
                    <a:pt x="537" y="0"/>
                    <a:pt x="0" y="2085"/>
                    <a:pt x="840" y="2184"/>
                  </a:cubicBezTo>
                  <a:cubicBezTo>
                    <a:pt x="890" y="2190"/>
                    <a:pt x="940" y="2193"/>
                    <a:pt x="990" y="2193"/>
                  </a:cubicBezTo>
                  <a:cubicBezTo>
                    <a:pt x="2010" y="2193"/>
                    <a:pt x="3139" y="1040"/>
                    <a:pt x="2577" y="478"/>
                  </a:cubicBezTo>
                  <a:cubicBezTo>
                    <a:pt x="2236" y="137"/>
                    <a:pt x="1918" y="0"/>
                    <a:pt x="1636"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3"/>
            <p:cNvSpPr/>
            <p:nvPr/>
          </p:nvSpPr>
          <p:spPr>
            <a:xfrm>
              <a:off x="3389063" y="2292233"/>
              <a:ext cx="84486" cy="59025"/>
            </a:xfrm>
            <a:custGeom>
              <a:avLst/>
              <a:gdLst/>
              <a:ahLst/>
              <a:cxnLst/>
              <a:rect l="l" t="t" r="r" b="b"/>
              <a:pathLst>
                <a:path w="3139" h="2193" extrusionOk="0">
                  <a:moveTo>
                    <a:pt x="1502" y="0"/>
                  </a:moveTo>
                  <a:cubicBezTo>
                    <a:pt x="1221" y="0"/>
                    <a:pt x="903" y="137"/>
                    <a:pt x="562" y="478"/>
                  </a:cubicBezTo>
                  <a:cubicBezTo>
                    <a:pt x="0" y="1040"/>
                    <a:pt x="1128" y="2193"/>
                    <a:pt x="2149" y="2193"/>
                  </a:cubicBezTo>
                  <a:cubicBezTo>
                    <a:pt x="2199" y="2193"/>
                    <a:pt x="2249" y="2190"/>
                    <a:pt x="2299" y="2184"/>
                  </a:cubicBezTo>
                  <a:cubicBezTo>
                    <a:pt x="3139" y="2085"/>
                    <a:pt x="2602" y="0"/>
                    <a:pt x="1502"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3"/>
            <p:cNvSpPr/>
            <p:nvPr/>
          </p:nvSpPr>
          <p:spPr>
            <a:xfrm>
              <a:off x="3268915" y="2309270"/>
              <a:ext cx="70625" cy="42741"/>
            </a:xfrm>
            <a:custGeom>
              <a:avLst/>
              <a:gdLst/>
              <a:ahLst/>
              <a:cxnLst/>
              <a:rect l="l" t="t" r="r" b="b"/>
              <a:pathLst>
                <a:path w="2624" h="1588" extrusionOk="0">
                  <a:moveTo>
                    <a:pt x="2296" y="0"/>
                  </a:moveTo>
                  <a:lnTo>
                    <a:pt x="2296" y="0"/>
                  </a:lnTo>
                  <a:cubicBezTo>
                    <a:pt x="1967" y="658"/>
                    <a:pt x="1292" y="1056"/>
                    <a:pt x="549" y="1056"/>
                  </a:cubicBezTo>
                  <a:cubicBezTo>
                    <a:pt x="522" y="1056"/>
                    <a:pt x="494" y="1056"/>
                    <a:pt x="466" y="1055"/>
                  </a:cubicBezTo>
                  <a:cubicBezTo>
                    <a:pt x="280" y="1024"/>
                    <a:pt x="125" y="869"/>
                    <a:pt x="94" y="651"/>
                  </a:cubicBezTo>
                  <a:lnTo>
                    <a:pt x="94" y="651"/>
                  </a:lnTo>
                  <a:cubicBezTo>
                    <a:pt x="1" y="1117"/>
                    <a:pt x="125" y="1520"/>
                    <a:pt x="466" y="1582"/>
                  </a:cubicBezTo>
                  <a:cubicBezTo>
                    <a:pt x="506" y="1586"/>
                    <a:pt x="547" y="1588"/>
                    <a:pt x="588" y="1588"/>
                  </a:cubicBezTo>
                  <a:cubicBezTo>
                    <a:pt x="1552" y="1588"/>
                    <a:pt x="2623" y="565"/>
                    <a:pt x="2296"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3"/>
            <p:cNvSpPr/>
            <p:nvPr/>
          </p:nvSpPr>
          <p:spPr>
            <a:xfrm>
              <a:off x="3393747" y="2308436"/>
              <a:ext cx="69737" cy="42849"/>
            </a:xfrm>
            <a:custGeom>
              <a:avLst/>
              <a:gdLst/>
              <a:ahLst/>
              <a:cxnLst/>
              <a:rect l="l" t="t" r="r" b="b"/>
              <a:pathLst>
                <a:path w="2591" h="1592" extrusionOk="0">
                  <a:moveTo>
                    <a:pt x="295" y="0"/>
                  </a:moveTo>
                  <a:lnTo>
                    <a:pt x="295" y="0"/>
                  </a:lnTo>
                  <a:cubicBezTo>
                    <a:pt x="1" y="587"/>
                    <a:pt x="1014" y="1592"/>
                    <a:pt x="1965" y="1592"/>
                  </a:cubicBezTo>
                  <a:cubicBezTo>
                    <a:pt x="2019" y="1592"/>
                    <a:pt x="2072" y="1589"/>
                    <a:pt x="2125" y="1582"/>
                  </a:cubicBezTo>
                  <a:cubicBezTo>
                    <a:pt x="2497" y="1551"/>
                    <a:pt x="2590" y="1148"/>
                    <a:pt x="2528" y="682"/>
                  </a:cubicBezTo>
                  <a:lnTo>
                    <a:pt x="2528" y="682"/>
                  </a:lnTo>
                  <a:cubicBezTo>
                    <a:pt x="2497" y="869"/>
                    <a:pt x="2311" y="1055"/>
                    <a:pt x="2125" y="1086"/>
                  </a:cubicBezTo>
                  <a:cubicBezTo>
                    <a:pt x="2099" y="1087"/>
                    <a:pt x="2073" y="1087"/>
                    <a:pt x="2047" y="1087"/>
                  </a:cubicBezTo>
                  <a:cubicBezTo>
                    <a:pt x="1302" y="1087"/>
                    <a:pt x="624" y="660"/>
                    <a:pt x="295"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3"/>
            <p:cNvSpPr/>
            <p:nvPr/>
          </p:nvSpPr>
          <p:spPr>
            <a:xfrm>
              <a:off x="3332380" y="2367541"/>
              <a:ext cx="67637" cy="35447"/>
            </a:xfrm>
            <a:custGeom>
              <a:avLst/>
              <a:gdLst/>
              <a:ahLst/>
              <a:cxnLst/>
              <a:rect l="l" t="t" r="r" b="b"/>
              <a:pathLst>
                <a:path w="2513" h="1317" extrusionOk="0">
                  <a:moveTo>
                    <a:pt x="255" y="0"/>
                  </a:moveTo>
                  <a:cubicBezTo>
                    <a:pt x="242" y="0"/>
                    <a:pt x="229" y="2"/>
                    <a:pt x="217" y="6"/>
                  </a:cubicBezTo>
                  <a:cubicBezTo>
                    <a:pt x="93" y="6"/>
                    <a:pt x="0" y="130"/>
                    <a:pt x="31" y="224"/>
                  </a:cubicBezTo>
                  <a:cubicBezTo>
                    <a:pt x="124" y="952"/>
                    <a:pt x="690" y="1317"/>
                    <a:pt x="1256" y="1317"/>
                  </a:cubicBezTo>
                  <a:cubicBezTo>
                    <a:pt x="1822" y="1317"/>
                    <a:pt x="2389" y="952"/>
                    <a:pt x="2482" y="224"/>
                  </a:cubicBezTo>
                  <a:cubicBezTo>
                    <a:pt x="2513" y="130"/>
                    <a:pt x="2420" y="6"/>
                    <a:pt x="2295" y="6"/>
                  </a:cubicBezTo>
                  <a:cubicBezTo>
                    <a:pt x="2279" y="2"/>
                    <a:pt x="2263" y="0"/>
                    <a:pt x="2248" y="0"/>
                  </a:cubicBezTo>
                  <a:cubicBezTo>
                    <a:pt x="2149" y="0"/>
                    <a:pt x="2078" y="85"/>
                    <a:pt x="2078" y="193"/>
                  </a:cubicBezTo>
                  <a:cubicBezTo>
                    <a:pt x="2001" y="658"/>
                    <a:pt x="1629" y="890"/>
                    <a:pt x="1256" y="890"/>
                  </a:cubicBezTo>
                  <a:cubicBezTo>
                    <a:pt x="884" y="890"/>
                    <a:pt x="512" y="658"/>
                    <a:pt x="434" y="193"/>
                  </a:cubicBezTo>
                  <a:cubicBezTo>
                    <a:pt x="434" y="85"/>
                    <a:pt x="341" y="0"/>
                    <a:pt x="25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3"/>
            <p:cNvSpPr/>
            <p:nvPr/>
          </p:nvSpPr>
          <p:spPr>
            <a:xfrm>
              <a:off x="3313997" y="2439512"/>
              <a:ext cx="104403" cy="11708"/>
            </a:xfrm>
            <a:custGeom>
              <a:avLst/>
              <a:gdLst/>
              <a:ahLst/>
              <a:cxnLst/>
              <a:rect l="l" t="t" r="r" b="b"/>
              <a:pathLst>
                <a:path w="3879" h="435" extrusionOk="0">
                  <a:moveTo>
                    <a:pt x="218" y="0"/>
                  </a:moveTo>
                  <a:cubicBezTo>
                    <a:pt x="94" y="0"/>
                    <a:pt x="1" y="93"/>
                    <a:pt x="1" y="217"/>
                  </a:cubicBezTo>
                  <a:cubicBezTo>
                    <a:pt x="1" y="341"/>
                    <a:pt x="94" y="434"/>
                    <a:pt x="218" y="434"/>
                  </a:cubicBezTo>
                  <a:lnTo>
                    <a:pt x="3661" y="434"/>
                  </a:lnTo>
                  <a:cubicBezTo>
                    <a:pt x="3785" y="434"/>
                    <a:pt x="3878" y="341"/>
                    <a:pt x="3878" y="217"/>
                  </a:cubicBezTo>
                  <a:cubicBezTo>
                    <a:pt x="3878" y="93"/>
                    <a:pt x="3785" y="0"/>
                    <a:pt x="366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 name="Google Shape;1940;p73"/>
          <p:cNvGrpSpPr/>
          <p:nvPr/>
        </p:nvGrpSpPr>
        <p:grpSpPr>
          <a:xfrm>
            <a:off x="1607909" y="3139439"/>
            <a:ext cx="263013" cy="376056"/>
            <a:chOff x="1603334" y="3368376"/>
            <a:chExt cx="263013" cy="376056"/>
          </a:xfrm>
        </p:grpSpPr>
        <p:sp>
          <p:nvSpPr>
            <p:cNvPr id="1941" name="Google Shape;1941;p73"/>
            <p:cNvSpPr/>
            <p:nvPr/>
          </p:nvSpPr>
          <p:spPr>
            <a:xfrm>
              <a:off x="1729377" y="3371229"/>
              <a:ext cx="136970" cy="373203"/>
            </a:xfrm>
            <a:custGeom>
              <a:avLst/>
              <a:gdLst/>
              <a:ahLst/>
              <a:cxnLst/>
              <a:rect l="l" t="t" r="r" b="b"/>
              <a:pathLst>
                <a:path w="5089" h="13866" extrusionOk="0">
                  <a:moveTo>
                    <a:pt x="1552" y="0"/>
                  </a:moveTo>
                  <a:lnTo>
                    <a:pt x="2979" y="2606"/>
                  </a:lnTo>
                  <a:lnTo>
                    <a:pt x="2762" y="5150"/>
                  </a:lnTo>
                  <a:lnTo>
                    <a:pt x="2141" y="6080"/>
                  </a:lnTo>
                  <a:lnTo>
                    <a:pt x="2979" y="9430"/>
                  </a:lnTo>
                  <a:lnTo>
                    <a:pt x="2327" y="10361"/>
                  </a:lnTo>
                  <a:lnTo>
                    <a:pt x="1366" y="10640"/>
                  </a:lnTo>
                  <a:lnTo>
                    <a:pt x="1" y="13525"/>
                  </a:lnTo>
                  <a:lnTo>
                    <a:pt x="1118" y="13866"/>
                  </a:lnTo>
                  <a:cubicBezTo>
                    <a:pt x="1180" y="13866"/>
                    <a:pt x="1273" y="13835"/>
                    <a:pt x="1304" y="13773"/>
                  </a:cubicBezTo>
                  <a:lnTo>
                    <a:pt x="2265" y="11850"/>
                  </a:lnTo>
                  <a:cubicBezTo>
                    <a:pt x="2265" y="11819"/>
                    <a:pt x="2296" y="11788"/>
                    <a:pt x="2296" y="11788"/>
                  </a:cubicBezTo>
                  <a:lnTo>
                    <a:pt x="3506" y="10950"/>
                  </a:lnTo>
                  <a:cubicBezTo>
                    <a:pt x="3537" y="10919"/>
                    <a:pt x="3537" y="10919"/>
                    <a:pt x="3568" y="10888"/>
                  </a:cubicBezTo>
                  <a:lnTo>
                    <a:pt x="4344" y="9306"/>
                  </a:lnTo>
                  <a:cubicBezTo>
                    <a:pt x="4344" y="9275"/>
                    <a:pt x="4344" y="9244"/>
                    <a:pt x="4344" y="9213"/>
                  </a:cubicBezTo>
                  <a:lnTo>
                    <a:pt x="3785" y="6297"/>
                  </a:lnTo>
                  <a:cubicBezTo>
                    <a:pt x="3785" y="6235"/>
                    <a:pt x="3785" y="6204"/>
                    <a:pt x="3816" y="6173"/>
                  </a:cubicBezTo>
                  <a:lnTo>
                    <a:pt x="5026" y="4746"/>
                  </a:lnTo>
                  <a:cubicBezTo>
                    <a:pt x="5057" y="4715"/>
                    <a:pt x="5088" y="4653"/>
                    <a:pt x="5057" y="4622"/>
                  </a:cubicBezTo>
                  <a:lnTo>
                    <a:pt x="4468" y="1582"/>
                  </a:lnTo>
                  <a:cubicBezTo>
                    <a:pt x="4468" y="1551"/>
                    <a:pt x="4437" y="1520"/>
                    <a:pt x="4406" y="1489"/>
                  </a:cubicBezTo>
                  <a:lnTo>
                    <a:pt x="1552"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3"/>
            <p:cNvSpPr/>
            <p:nvPr/>
          </p:nvSpPr>
          <p:spPr>
            <a:xfrm>
              <a:off x="1747760" y="3404630"/>
              <a:ext cx="117753" cy="339317"/>
            </a:xfrm>
            <a:custGeom>
              <a:avLst/>
              <a:gdLst/>
              <a:ahLst/>
              <a:cxnLst/>
              <a:rect l="l" t="t" r="r" b="b"/>
              <a:pathLst>
                <a:path w="4375" h="12607" extrusionOk="0">
                  <a:moveTo>
                    <a:pt x="3226" y="0"/>
                  </a:moveTo>
                  <a:lnTo>
                    <a:pt x="3878" y="3288"/>
                  </a:lnTo>
                  <a:lnTo>
                    <a:pt x="2575" y="4839"/>
                  </a:lnTo>
                  <a:lnTo>
                    <a:pt x="3133" y="7879"/>
                  </a:lnTo>
                  <a:lnTo>
                    <a:pt x="2327" y="9523"/>
                  </a:lnTo>
                  <a:lnTo>
                    <a:pt x="1055" y="10392"/>
                  </a:lnTo>
                  <a:lnTo>
                    <a:pt x="0" y="12470"/>
                  </a:lnTo>
                  <a:lnTo>
                    <a:pt x="373" y="12594"/>
                  </a:lnTo>
                  <a:cubicBezTo>
                    <a:pt x="389" y="12602"/>
                    <a:pt x="408" y="12606"/>
                    <a:pt x="427" y="12606"/>
                  </a:cubicBezTo>
                  <a:cubicBezTo>
                    <a:pt x="480" y="12606"/>
                    <a:pt x="536" y="12577"/>
                    <a:pt x="559" y="12532"/>
                  </a:cubicBezTo>
                  <a:lnTo>
                    <a:pt x="1520" y="10578"/>
                  </a:lnTo>
                  <a:cubicBezTo>
                    <a:pt x="1520" y="10578"/>
                    <a:pt x="1551" y="10547"/>
                    <a:pt x="1551" y="10547"/>
                  </a:cubicBezTo>
                  <a:lnTo>
                    <a:pt x="2792" y="9709"/>
                  </a:lnTo>
                  <a:cubicBezTo>
                    <a:pt x="2823" y="9678"/>
                    <a:pt x="2823" y="9678"/>
                    <a:pt x="2854" y="9647"/>
                  </a:cubicBezTo>
                  <a:lnTo>
                    <a:pt x="3630" y="8065"/>
                  </a:lnTo>
                  <a:cubicBezTo>
                    <a:pt x="3630" y="8034"/>
                    <a:pt x="3630" y="8003"/>
                    <a:pt x="3630" y="7972"/>
                  </a:cubicBezTo>
                  <a:lnTo>
                    <a:pt x="3071" y="5056"/>
                  </a:lnTo>
                  <a:cubicBezTo>
                    <a:pt x="3071" y="4994"/>
                    <a:pt x="3071" y="4963"/>
                    <a:pt x="3102" y="4932"/>
                  </a:cubicBezTo>
                  <a:lnTo>
                    <a:pt x="4312" y="3505"/>
                  </a:lnTo>
                  <a:cubicBezTo>
                    <a:pt x="4343" y="3474"/>
                    <a:pt x="4343" y="3412"/>
                    <a:pt x="4343" y="3381"/>
                  </a:cubicBezTo>
                  <a:lnTo>
                    <a:pt x="4374" y="3381"/>
                  </a:lnTo>
                  <a:lnTo>
                    <a:pt x="3785" y="341"/>
                  </a:lnTo>
                  <a:cubicBezTo>
                    <a:pt x="3785" y="310"/>
                    <a:pt x="3754" y="279"/>
                    <a:pt x="3723" y="248"/>
                  </a:cubicBezTo>
                  <a:lnTo>
                    <a:pt x="3226"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3"/>
            <p:cNvSpPr/>
            <p:nvPr/>
          </p:nvSpPr>
          <p:spPr>
            <a:xfrm>
              <a:off x="1603334" y="3368376"/>
              <a:ext cx="206223" cy="366878"/>
            </a:xfrm>
            <a:custGeom>
              <a:avLst/>
              <a:gdLst/>
              <a:ahLst/>
              <a:cxnLst/>
              <a:rect l="l" t="t" r="r" b="b"/>
              <a:pathLst>
                <a:path w="7662" h="13631" extrusionOk="0">
                  <a:moveTo>
                    <a:pt x="2862" y="0"/>
                  </a:moveTo>
                  <a:cubicBezTo>
                    <a:pt x="2820" y="0"/>
                    <a:pt x="2783" y="22"/>
                    <a:pt x="2761" y="44"/>
                  </a:cubicBezTo>
                  <a:lnTo>
                    <a:pt x="31" y="4387"/>
                  </a:lnTo>
                  <a:cubicBezTo>
                    <a:pt x="0" y="4418"/>
                    <a:pt x="0" y="4480"/>
                    <a:pt x="31" y="4542"/>
                  </a:cubicBezTo>
                  <a:lnTo>
                    <a:pt x="1086" y="5938"/>
                  </a:lnTo>
                  <a:cubicBezTo>
                    <a:pt x="1086" y="5938"/>
                    <a:pt x="1086" y="5969"/>
                    <a:pt x="1117" y="6000"/>
                  </a:cubicBezTo>
                  <a:lnTo>
                    <a:pt x="1179" y="8171"/>
                  </a:lnTo>
                  <a:cubicBezTo>
                    <a:pt x="1179" y="8233"/>
                    <a:pt x="1210" y="8264"/>
                    <a:pt x="1241" y="8295"/>
                  </a:cubicBezTo>
                  <a:lnTo>
                    <a:pt x="3164" y="10188"/>
                  </a:lnTo>
                  <a:cubicBezTo>
                    <a:pt x="3195" y="10188"/>
                    <a:pt x="3195" y="10188"/>
                    <a:pt x="3195" y="10219"/>
                  </a:cubicBezTo>
                  <a:lnTo>
                    <a:pt x="4622" y="13631"/>
                  </a:lnTo>
                  <a:lnTo>
                    <a:pt x="5956" y="10715"/>
                  </a:lnTo>
                  <a:lnTo>
                    <a:pt x="7010" y="10467"/>
                  </a:lnTo>
                  <a:lnTo>
                    <a:pt x="7662" y="9536"/>
                  </a:lnTo>
                  <a:lnTo>
                    <a:pt x="6824" y="6186"/>
                  </a:lnTo>
                  <a:lnTo>
                    <a:pt x="7445" y="5256"/>
                  </a:lnTo>
                  <a:lnTo>
                    <a:pt x="7662" y="2712"/>
                  </a:lnTo>
                  <a:lnTo>
                    <a:pt x="6235" y="106"/>
                  </a:lnTo>
                  <a:lnTo>
                    <a:pt x="5149" y="665"/>
                  </a:lnTo>
                  <a:lnTo>
                    <a:pt x="5025" y="665"/>
                  </a:lnTo>
                  <a:lnTo>
                    <a:pt x="2916" y="13"/>
                  </a:lnTo>
                  <a:cubicBezTo>
                    <a:pt x="2898" y="4"/>
                    <a:pt x="2880" y="0"/>
                    <a:pt x="28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3"/>
            <p:cNvSpPr/>
            <p:nvPr/>
          </p:nvSpPr>
          <p:spPr>
            <a:xfrm>
              <a:off x="1722702" y="3371229"/>
              <a:ext cx="86855" cy="364025"/>
            </a:xfrm>
            <a:custGeom>
              <a:avLst/>
              <a:gdLst/>
              <a:ahLst/>
              <a:cxnLst/>
              <a:rect l="l" t="t" r="r" b="b"/>
              <a:pathLst>
                <a:path w="3227" h="13525" extrusionOk="0">
                  <a:moveTo>
                    <a:pt x="1800" y="0"/>
                  </a:moveTo>
                  <a:lnTo>
                    <a:pt x="1397" y="217"/>
                  </a:lnTo>
                  <a:lnTo>
                    <a:pt x="2731" y="2606"/>
                  </a:lnTo>
                  <a:lnTo>
                    <a:pt x="2513" y="5150"/>
                  </a:lnTo>
                  <a:lnTo>
                    <a:pt x="1893" y="6080"/>
                  </a:lnTo>
                  <a:lnTo>
                    <a:pt x="2699" y="9306"/>
                  </a:lnTo>
                  <a:lnTo>
                    <a:pt x="2265" y="9926"/>
                  </a:lnTo>
                  <a:lnTo>
                    <a:pt x="1304" y="10144"/>
                  </a:lnTo>
                  <a:lnTo>
                    <a:pt x="1" y="12935"/>
                  </a:lnTo>
                  <a:lnTo>
                    <a:pt x="218" y="13525"/>
                  </a:lnTo>
                  <a:lnTo>
                    <a:pt x="1583" y="10640"/>
                  </a:lnTo>
                  <a:lnTo>
                    <a:pt x="2575" y="10361"/>
                  </a:lnTo>
                  <a:lnTo>
                    <a:pt x="3227" y="9430"/>
                  </a:lnTo>
                  <a:lnTo>
                    <a:pt x="2389" y="6080"/>
                  </a:lnTo>
                  <a:lnTo>
                    <a:pt x="2979" y="5150"/>
                  </a:lnTo>
                  <a:lnTo>
                    <a:pt x="3227" y="2606"/>
                  </a:lnTo>
                  <a:lnTo>
                    <a:pt x="180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3"/>
            <p:cNvSpPr/>
            <p:nvPr/>
          </p:nvSpPr>
          <p:spPr>
            <a:xfrm>
              <a:off x="1633371" y="3529839"/>
              <a:ext cx="74339" cy="26754"/>
            </a:xfrm>
            <a:custGeom>
              <a:avLst/>
              <a:gdLst/>
              <a:ahLst/>
              <a:cxnLst/>
              <a:rect l="l" t="t" r="r" b="b"/>
              <a:pathLst>
                <a:path w="2762" h="994" extrusionOk="0">
                  <a:moveTo>
                    <a:pt x="1" y="1"/>
                  </a:moveTo>
                  <a:lnTo>
                    <a:pt x="1" y="32"/>
                  </a:lnTo>
                  <a:lnTo>
                    <a:pt x="1" y="466"/>
                  </a:lnTo>
                  <a:lnTo>
                    <a:pt x="1086" y="994"/>
                  </a:lnTo>
                  <a:lnTo>
                    <a:pt x="1179" y="994"/>
                  </a:lnTo>
                  <a:cubicBezTo>
                    <a:pt x="1210" y="994"/>
                    <a:pt x="1242" y="994"/>
                    <a:pt x="1273" y="963"/>
                  </a:cubicBezTo>
                  <a:lnTo>
                    <a:pt x="1831" y="621"/>
                  </a:lnTo>
                  <a:lnTo>
                    <a:pt x="2513" y="497"/>
                  </a:lnTo>
                  <a:cubicBezTo>
                    <a:pt x="2761" y="404"/>
                    <a:pt x="2699" y="63"/>
                    <a:pt x="2451" y="63"/>
                  </a:cubicBezTo>
                  <a:lnTo>
                    <a:pt x="1707" y="187"/>
                  </a:lnTo>
                  <a:cubicBezTo>
                    <a:pt x="1676" y="187"/>
                    <a:pt x="1645" y="218"/>
                    <a:pt x="1614" y="218"/>
                  </a:cubicBezTo>
                  <a:lnTo>
                    <a:pt x="1148" y="528"/>
                  </a:lnTo>
                  <a:lnTo>
                    <a:pt x="1"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73"/>
          <p:cNvGrpSpPr/>
          <p:nvPr/>
        </p:nvGrpSpPr>
        <p:grpSpPr>
          <a:xfrm>
            <a:off x="2395631" y="2539006"/>
            <a:ext cx="299752" cy="375733"/>
            <a:chOff x="2395631" y="2763434"/>
            <a:chExt cx="299752" cy="375733"/>
          </a:xfrm>
        </p:grpSpPr>
        <p:sp>
          <p:nvSpPr>
            <p:cNvPr id="1947" name="Google Shape;1947;p73"/>
            <p:cNvSpPr/>
            <p:nvPr/>
          </p:nvSpPr>
          <p:spPr>
            <a:xfrm>
              <a:off x="2395631" y="2847624"/>
              <a:ext cx="34263" cy="36066"/>
            </a:xfrm>
            <a:custGeom>
              <a:avLst/>
              <a:gdLst/>
              <a:ahLst/>
              <a:cxnLst/>
              <a:rect l="l" t="t" r="r" b="b"/>
              <a:pathLst>
                <a:path w="1273" h="1340" extrusionOk="0">
                  <a:moveTo>
                    <a:pt x="484" y="0"/>
                  </a:moveTo>
                  <a:cubicBezTo>
                    <a:pt x="468" y="0"/>
                    <a:pt x="451" y="2"/>
                    <a:pt x="435" y="5"/>
                  </a:cubicBezTo>
                  <a:cubicBezTo>
                    <a:pt x="0" y="98"/>
                    <a:pt x="93" y="1339"/>
                    <a:pt x="93" y="1339"/>
                  </a:cubicBezTo>
                  <a:lnTo>
                    <a:pt x="1272" y="1091"/>
                  </a:lnTo>
                  <a:cubicBezTo>
                    <a:pt x="1272" y="1091"/>
                    <a:pt x="899" y="0"/>
                    <a:pt x="484"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3"/>
            <p:cNvSpPr/>
            <p:nvPr/>
          </p:nvSpPr>
          <p:spPr>
            <a:xfrm>
              <a:off x="2402306" y="2847624"/>
              <a:ext cx="27588" cy="31894"/>
            </a:xfrm>
            <a:custGeom>
              <a:avLst/>
              <a:gdLst/>
              <a:ahLst/>
              <a:cxnLst/>
              <a:rect l="l" t="t" r="r" b="b"/>
              <a:pathLst>
                <a:path w="1025" h="1185" extrusionOk="0">
                  <a:moveTo>
                    <a:pt x="236" y="0"/>
                  </a:moveTo>
                  <a:cubicBezTo>
                    <a:pt x="220" y="0"/>
                    <a:pt x="203" y="2"/>
                    <a:pt x="187" y="5"/>
                  </a:cubicBezTo>
                  <a:cubicBezTo>
                    <a:pt x="94" y="36"/>
                    <a:pt x="32" y="67"/>
                    <a:pt x="1" y="160"/>
                  </a:cubicBezTo>
                  <a:cubicBezTo>
                    <a:pt x="218" y="440"/>
                    <a:pt x="404" y="750"/>
                    <a:pt x="528" y="1091"/>
                  </a:cubicBezTo>
                  <a:lnTo>
                    <a:pt x="559" y="1184"/>
                  </a:lnTo>
                  <a:lnTo>
                    <a:pt x="1024" y="1091"/>
                  </a:lnTo>
                  <a:cubicBezTo>
                    <a:pt x="1024" y="1091"/>
                    <a:pt x="651" y="0"/>
                    <a:pt x="236"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3"/>
            <p:cNvSpPr/>
            <p:nvPr/>
          </p:nvSpPr>
          <p:spPr>
            <a:xfrm>
              <a:off x="2661120" y="2847624"/>
              <a:ext cx="34263" cy="36066"/>
            </a:xfrm>
            <a:custGeom>
              <a:avLst/>
              <a:gdLst/>
              <a:ahLst/>
              <a:cxnLst/>
              <a:rect l="l" t="t" r="r" b="b"/>
              <a:pathLst>
                <a:path w="1273" h="1340" extrusionOk="0">
                  <a:moveTo>
                    <a:pt x="820" y="0"/>
                  </a:moveTo>
                  <a:cubicBezTo>
                    <a:pt x="402" y="0"/>
                    <a:pt x="1" y="1091"/>
                    <a:pt x="1" y="1091"/>
                  </a:cubicBezTo>
                  <a:lnTo>
                    <a:pt x="1210" y="1339"/>
                  </a:lnTo>
                  <a:cubicBezTo>
                    <a:pt x="1210" y="1339"/>
                    <a:pt x="1272" y="98"/>
                    <a:pt x="869" y="5"/>
                  </a:cubicBezTo>
                  <a:cubicBezTo>
                    <a:pt x="853" y="2"/>
                    <a:pt x="836" y="0"/>
                    <a:pt x="82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3"/>
            <p:cNvSpPr/>
            <p:nvPr/>
          </p:nvSpPr>
          <p:spPr>
            <a:xfrm>
              <a:off x="2675304" y="2847759"/>
              <a:ext cx="20079" cy="35932"/>
            </a:xfrm>
            <a:custGeom>
              <a:avLst/>
              <a:gdLst/>
              <a:ahLst/>
              <a:cxnLst/>
              <a:rect l="l" t="t" r="r" b="b"/>
              <a:pathLst>
                <a:path w="746" h="1335" extrusionOk="0">
                  <a:moveTo>
                    <a:pt x="342" y="0"/>
                  </a:moveTo>
                  <a:cubicBezTo>
                    <a:pt x="187" y="0"/>
                    <a:pt x="94" y="62"/>
                    <a:pt x="1" y="155"/>
                  </a:cubicBezTo>
                  <a:cubicBezTo>
                    <a:pt x="156" y="497"/>
                    <a:pt x="187" y="869"/>
                    <a:pt x="187" y="1241"/>
                  </a:cubicBezTo>
                  <a:lnTo>
                    <a:pt x="683" y="1334"/>
                  </a:lnTo>
                  <a:cubicBezTo>
                    <a:pt x="683" y="1334"/>
                    <a:pt x="745" y="93"/>
                    <a:pt x="342"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3"/>
            <p:cNvSpPr/>
            <p:nvPr/>
          </p:nvSpPr>
          <p:spPr>
            <a:xfrm>
              <a:off x="2526707" y="2763434"/>
              <a:ext cx="38435" cy="32594"/>
            </a:xfrm>
            <a:custGeom>
              <a:avLst/>
              <a:gdLst/>
              <a:ahLst/>
              <a:cxnLst/>
              <a:rect l="l" t="t" r="r" b="b"/>
              <a:pathLst>
                <a:path w="1428" h="1211" extrusionOk="0">
                  <a:moveTo>
                    <a:pt x="714" y="0"/>
                  </a:moveTo>
                  <a:cubicBezTo>
                    <a:pt x="249" y="0"/>
                    <a:pt x="0" y="1210"/>
                    <a:pt x="0" y="1210"/>
                  </a:cubicBezTo>
                  <a:lnTo>
                    <a:pt x="1427" y="1210"/>
                  </a:lnTo>
                  <a:cubicBezTo>
                    <a:pt x="1427" y="1210"/>
                    <a:pt x="1179" y="0"/>
                    <a:pt x="714"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3"/>
            <p:cNvSpPr/>
            <p:nvPr/>
          </p:nvSpPr>
          <p:spPr>
            <a:xfrm>
              <a:off x="2539222" y="2763434"/>
              <a:ext cx="25919" cy="32594"/>
            </a:xfrm>
            <a:custGeom>
              <a:avLst/>
              <a:gdLst/>
              <a:ahLst/>
              <a:cxnLst/>
              <a:rect l="l" t="t" r="r" b="b"/>
              <a:pathLst>
                <a:path w="963" h="1211" extrusionOk="0">
                  <a:moveTo>
                    <a:pt x="249" y="0"/>
                  </a:moveTo>
                  <a:cubicBezTo>
                    <a:pt x="125" y="0"/>
                    <a:pt x="63" y="31"/>
                    <a:pt x="1" y="125"/>
                  </a:cubicBezTo>
                  <a:cubicBezTo>
                    <a:pt x="218" y="435"/>
                    <a:pt x="373" y="807"/>
                    <a:pt x="435" y="1210"/>
                  </a:cubicBezTo>
                  <a:lnTo>
                    <a:pt x="962" y="1210"/>
                  </a:lnTo>
                  <a:cubicBezTo>
                    <a:pt x="962" y="1210"/>
                    <a:pt x="714" y="0"/>
                    <a:pt x="249"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3"/>
            <p:cNvSpPr/>
            <p:nvPr/>
          </p:nvSpPr>
          <p:spPr>
            <a:xfrm>
              <a:off x="2398134" y="2796001"/>
              <a:ext cx="295581" cy="343166"/>
            </a:xfrm>
            <a:custGeom>
              <a:avLst/>
              <a:gdLst/>
              <a:ahLst/>
              <a:cxnLst/>
              <a:rect l="l" t="t" r="r" b="b"/>
              <a:pathLst>
                <a:path w="10982" h="12750" extrusionOk="0">
                  <a:moveTo>
                    <a:pt x="4808" y="0"/>
                  </a:moveTo>
                  <a:cubicBezTo>
                    <a:pt x="4126" y="2172"/>
                    <a:pt x="3878" y="4405"/>
                    <a:pt x="4033" y="6669"/>
                  </a:cubicBezTo>
                  <a:cubicBezTo>
                    <a:pt x="2513" y="5677"/>
                    <a:pt x="1179" y="3009"/>
                    <a:pt x="1179" y="3009"/>
                  </a:cubicBezTo>
                  <a:lnTo>
                    <a:pt x="0" y="3257"/>
                  </a:lnTo>
                  <a:cubicBezTo>
                    <a:pt x="218" y="8251"/>
                    <a:pt x="2978" y="9492"/>
                    <a:pt x="3847" y="10143"/>
                  </a:cubicBezTo>
                  <a:cubicBezTo>
                    <a:pt x="4715" y="10795"/>
                    <a:pt x="4312" y="12749"/>
                    <a:pt x="5491" y="12749"/>
                  </a:cubicBezTo>
                  <a:cubicBezTo>
                    <a:pt x="6670" y="12749"/>
                    <a:pt x="6266" y="10826"/>
                    <a:pt x="7135" y="10143"/>
                  </a:cubicBezTo>
                  <a:cubicBezTo>
                    <a:pt x="8003" y="9461"/>
                    <a:pt x="10764" y="8251"/>
                    <a:pt x="10981" y="3257"/>
                  </a:cubicBezTo>
                  <a:lnTo>
                    <a:pt x="9803" y="3009"/>
                  </a:lnTo>
                  <a:cubicBezTo>
                    <a:pt x="9803" y="3009"/>
                    <a:pt x="8500" y="5677"/>
                    <a:pt x="6980" y="6669"/>
                  </a:cubicBezTo>
                  <a:cubicBezTo>
                    <a:pt x="7104" y="4405"/>
                    <a:pt x="6856" y="2172"/>
                    <a:pt x="6204"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3"/>
            <p:cNvSpPr/>
            <p:nvPr/>
          </p:nvSpPr>
          <p:spPr>
            <a:xfrm>
              <a:off x="2550903" y="2796001"/>
              <a:ext cx="38435" cy="181730"/>
            </a:xfrm>
            <a:custGeom>
              <a:avLst/>
              <a:gdLst/>
              <a:ahLst/>
              <a:cxnLst/>
              <a:rect l="l" t="t" r="r" b="b"/>
              <a:pathLst>
                <a:path w="1428" h="6752" extrusionOk="0">
                  <a:moveTo>
                    <a:pt x="1" y="0"/>
                  </a:moveTo>
                  <a:cubicBezTo>
                    <a:pt x="590" y="2109"/>
                    <a:pt x="870" y="4281"/>
                    <a:pt x="776" y="6452"/>
                  </a:cubicBezTo>
                  <a:cubicBezTo>
                    <a:pt x="776" y="6624"/>
                    <a:pt x="925" y="6751"/>
                    <a:pt x="1079" y="6751"/>
                  </a:cubicBezTo>
                  <a:cubicBezTo>
                    <a:pt x="1147" y="6751"/>
                    <a:pt x="1216" y="6726"/>
                    <a:pt x="1273" y="6669"/>
                  </a:cubicBezTo>
                  <a:cubicBezTo>
                    <a:pt x="1428" y="4436"/>
                    <a:pt x="1149" y="2172"/>
                    <a:pt x="497"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3"/>
            <p:cNvSpPr/>
            <p:nvPr/>
          </p:nvSpPr>
          <p:spPr>
            <a:xfrm>
              <a:off x="2538388" y="2881160"/>
              <a:ext cx="155326" cy="258007"/>
            </a:xfrm>
            <a:custGeom>
              <a:avLst/>
              <a:gdLst/>
              <a:ahLst/>
              <a:cxnLst/>
              <a:rect l="l" t="t" r="r" b="b"/>
              <a:pathLst>
                <a:path w="5771" h="9586" extrusionOk="0">
                  <a:moveTo>
                    <a:pt x="5274" y="0"/>
                  </a:moveTo>
                  <a:lnTo>
                    <a:pt x="5274" y="93"/>
                  </a:lnTo>
                  <a:cubicBezTo>
                    <a:pt x="5057" y="5087"/>
                    <a:pt x="2420" y="6018"/>
                    <a:pt x="1552" y="6669"/>
                  </a:cubicBezTo>
                  <a:cubicBezTo>
                    <a:pt x="745" y="7290"/>
                    <a:pt x="931" y="9244"/>
                    <a:pt x="1" y="9523"/>
                  </a:cubicBezTo>
                  <a:cubicBezTo>
                    <a:pt x="94" y="9554"/>
                    <a:pt x="187" y="9585"/>
                    <a:pt x="280" y="9585"/>
                  </a:cubicBezTo>
                  <a:cubicBezTo>
                    <a:pt x="1459" y="9585"/>
                    <a:pt x="1055" y="7631"/>
                    <a:pt x="1924" y="6979"/>
                  </a:cubicBezTo>
                  <a:cubicBezTo>
                    <a:pt x="2761" y="6328"/>
                    <a:pt x="5553" y="5087"/>
                    <a:pt x="5770" y="93"/>
                  </a:cubicBezTo>
                  <a:lnTo>
                    <a:pt x="5274"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3"/>
            <p:cNvSpPr/>
            <p:nvPr/>
          </p:nvSpPr>
          <p:spPr>
            <a:xfrm>
              <a:off x="2417324" y="2876988"/>
              <a:ext cx="89142" cy="105695"/>
            </a:xfrm>
            <a:custGeom>
              <a:avLst/>
              <a:gdLst/>
              <a:ahLst/>
              <a:cxnLst/>
              <a:rect l="l" t="t" r="r" b="b"/>
              <a:pathLst>
                <a:path w="3312" h="3927" extrusionOk="0">
                  <a:moveTo>
                    <a:pt x="466" y="0"/>
                  </a:moveTo>
                  <a:lnTo>
                    <a:pt x="1" y="93"/>
                  </a:lnTo>
                  <a:cubicBezTo>
                    <a:pt x="249" y="558"/>
                    <a:pt x="1211" y="2575"/>
                    <a:pt x="2917" y="3877"/>
                  </a:cubicBezTo>
                  <a:cubicBezTo>
                    <a:pt x="2959" y="3911"/>
                    <a:pt x="3008" y="3927"/>
                    <a:pt x="3057" y="3927"/>
                  </a:cubicBezTo>
                  <a:cubicBezTo>
                    <a:pt x="3187" y="3927"/>
                    <a:pt x="3311" y="3818"/>
                    <a:pt x="3289" y="3660"/>
                  </a:cubicBezTo>
                  <a:cubicBezTo>
                    <a:pt x="1769" y="2668"/>
                    <a:pt x="466" y="0"/>
                    <a:pt x="466"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 name="Google Shape;1957;p73"/>
          <p:cNvGrpSpPr/>
          <p:nvPr/>
        </p:nvGrpSpPr>
        <p:grpSpPr>
          <a:xfrm>
            <a:off x="2396475" y="1336347"/>
            <a:ext cx="349007" cy="375733"/>
            <a:chOff x="2387287" y="2168155"/>
            <a:chExt cx="349007" cy="375733"/>
          </a:xfrm>
        </p:grpSpPr>
        <p:sp>
          <p:nvSpPr>
            <p:cNvPr id="1958" name="Google Shape;1958;p73"/>
            <p:cNvSpPr/>
            <p:nvPr/>
          </p:nvSpPr>
          <p:spPr>
            <a:xfrm>
              <a:off x="2462407" y="2169635"/>
              <a:ext cx="36766" cy="374253"/>
            </a:xfrm>
            <a:custGeom>
              <a:avLst/>
              <a:gdLst/>
              <a:ahLst/>
              <a:cxnLst/>
              <a:rect l="l" t="t" r="r" b="b"/>
              <a:pathLst>
                <a:path w="1366" h="13905" extrusionOk="0">
                  <a:moveTo>
                    <a:pt x="683" y="0"/>
                  </a:moveTo>
                  <a:cubicBezTo>
                    <a:pt x="358" y="0"/>
                    <a:pt x="32" y="210"/>
                    <a:pt x="1" y="628"/>
                  </a:cubicBezTo>
                  <a:lnTo>
                    <a:pt x="1" y="13780"/>
                  </a:lnTo>
                  <a:cubicBezTo>
                    <a:pt x="1" y="13842"/>
                    <a:pt x="63" y="13904"/>
                    <a:pt x="125" y="13904"/>
                  </a:cubicBezTo>
                  <a:lnTo>
                    <a:pt x="1211" y="13904"/>
                  </a:lnTo>
                  <a:cubicBezTo>
                    <a:pt x="1304" y="13904"/>
                    <a:pt x="1366" y="13842"/>
                    <a:pt x="1366" y="13780"/>
                  </a:cubicBezTo>
                  <a:lnTo>
                    <a:pt x="1366" y="628"/>
                  </a:lnTo>
                  <a:cubicBezTo>
                    <a:pt x="1335" y="210"/>
                    <a:pt x="1009" y="0"/>
                    <a:pt x="68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3"/>
            <p:cNvSpPr/>
            <p:nvPr/>
          </p:nvSpPr>
          <p:spPr>
            <a:xfrm>
              <a:off x="2474115" y="2168155"/>
              <a:ext cx="25058" cy="375733"/>
            </a:xfrm>
            <a:custGeom>
              <a:avLst/>
              <a:gdLst/>
              <a:ahLst/>
              <a:cxnLst/>
              <a:rect l="l" t="t" r="r" b="b"/>
              <a:pathLst>
                <a:path w="931" h="13960" extrusionOk="0">
                  <a:moveTo>
                    <a:pt x="248" y="1"/>
                  </a:moveTo>
                  <a:cubicBezTo>
                    <a:pt x="155" y="1"/>
                    <a:pt x="62" y="32"/>
                    <a:pt x="0" y="63"/>
                  </a:cubicBezTo>
                  <a:cubicBezTo>
                    <a:pt x="248" y="156"/>
                    <a:pt x="403" y="404"/>
                    <a:pt x="403" y="683"/>
                  </a:cubicBezTo>
                  <a:lnTo>
                    <a:pt x="403" y="13959"/>
                  </a:lnTo>
                  <a:lnTo>
                    <a:pt x="776" y="13959"/>
                  </a:lnTo>
                  <a:cubicBezTo>
                    <a:pt x="869" y="13959"/>
                    <a:pt x="931" y="13897"/>
                    <a:pt x="931" y="13835"/>
                  </a:cubicBezTo>
                  <a:lnTo>
                    <a:pt x="931" y="714"/>
                  </a:lnTo>
                  <a:cubicBezTo>
                    <a:pt x="931" y="311"/>
                    <a:pt x="621" y="1"/>
                    <a:pt x="248"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3"/>
            <p:cNvSpPr/>
            <p:nvPr/>
          </p:nvSpPr>
          <p:spPr>
            <a:xfrm>
              <a:off x="2387287" y="2172542"/>
              <a:ext cx="349007" cy="252786"/>
            </a:xfrm>
            <a:custGeom>
              <a:avLst/>
              <a:gdLst/>
              <a:ahLst/>
              <a:cxnLst/>
              <a:rect l="l" t="t" r="r" b="b"/>
              <a:pathLst>
                <a:path w="12967" h="9392" extrusionOk="0">
                  <a:moveTo>
                    <a:pt x="10341" y="1"/>
                  </a:moveTo>
                  <a:cubicBezTo>
                    <a:pt x="10322" y="1"/>
                    <a:pt x="10299" y="8"/>
                    <a:pt x="10268" y="24"/>
                  </a:cubicBezTo>
                  <a:lnTo>
                    <a:pt x="9306" y="365"/>
                  </a:lnTo>
                  <a:lnTo>
                    <a:pt x="6607" y="1358"/>
                  </a:lnTo>
                  <a:lnTo>
                    <a:pt x="776" y="3498"/>
                  </a:lnTo>
                  <a:cubicBezTo>
                    <a:pt x="745" y="3529"/>
                    <a:pt x="714" y="3529"/>
                    <a:pt x="714" y="3591"/>
                  </a:cubicBezTo>
                  <a:lnTo>
                    <a:pt x="31" y="5049"/>
                  </a:lnTo>
                  <a:cubicBezTo>
                    <a:pt x="0" y="5080"/>
                    <a:pt x="0" y="5142"/>
                    <a:pt x="31" y="5173"/>
                  </a:cubicBezTo>
                  <a:lnTo>
                    <a:pt x="838" y="6724"/>
                  </a:lnTo>
                  <a:cubicBezTo>
                    <a:pt x="869" y="6755"/>
                    <a:pt x="900" y="6786"/>
                    <a:pt x="931" y="6786"/>
                  </a:cubicBezTo>
                  <a:lnTo>
                    <a:pt x="2792" y="7189"/>
                  </a:lnTo>
                  <a:lnTo>
                    <a:pt x="7569" y="8740"/>
                  </a:lnTo>
                  <a:lnTo>
                    <a:pt x="10175" y="9268"/>
                  </a:lnTo>
                  <a:lnTo>
                    <a:pt x="11198" y="9392"/>
                  </a:lnTo>
                  <a:cubicBezTo>
                    <a:pt x="11229" y="9392"/>
                    <a:pt x="11291" y="9361"/>
                    <a:pt x="11322" y="9299"/>
                  </a:cubicBezTo>
                  <a:lnTo>
                    <a:pt x="12718" y="6879"/>
                  </a:lnTo>
                  <a:cubicBezTo>
                    <a:pt x="12749" y="6848"/>
                    <a:pt x="12749" y="6786"/>
                    <a:pt x="12718" y="6755"/>
                  </a:cubicBezTo>
                  <a:lnTo>
                    <a:pt x="12284" y="5204"/>
                  </a:lnTo>
                  <a:lnTo>
                    <a:pt x="12315" y="5204"/>
                  </a:lnTo>
                  <a:cubicBezTo>
                    <a:pt x="12284" y="5173"/>
                    <a:pt x="12284" y="5142"/>
                    <a:pt x="12315" y="5111"/>
                  </a:cubicBezTo>
                  <a:lnTo>
                    <a:pt x="12966" y="3560"/>
                  </a:lnTo>
                  <a:cubicBezTo>
                    <a:pt x="12966" y="3529"/>
                    <a:pt x="12966" y="3498"/>
                    <a:pt x="12966" y="3498"/>
                  </a:cubicBezTo>
                  <a:lnTo>
                    <a:pt x="12563" y="1482"/>
                  </a:lnTo>
                  <a:cubicBezTo>
                    <a:pt x="12563" y="1451"/>
                    <a:pt x="12532" y="1420"/>
                    <a:pt x="12501" y="1389"/>
                  </a:cubicBezTo>
                  <a:lnTo>
                    <a:pt x="10392" y="24"/>
                  </a:lnTo>
                  <a:cubicBezTo>
                    <a:pt x="10376" y="8"/>
                    <a:pt x="10361" y="1"/>
                    <a:pt x="10341"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3"/>
            <p:cNvSpPr/>
            <p:nvPr/>
          </p:nvSpPr>
          <p:spPr>
            <a:xfrm>
              <a:off x="2400637" y="2336804"/>
              <a:ext cx="298918" cy="88523"/>
            </a:xfrm>
            <a:custGeom>
              <a:avLst/>
              <a:gdLst/>
              <a:ahLst/>
              <a:cxnLst/>
              <a:rect l="l" t="t" r="r" b="b"/>
              <a:pathLst>
                <a:path w="11106" h="3289" extrusionOk="0">
                  <a:moveTo>
                    <a:pt x="0" y="1"/>
                  </a:moveTo>
                  <a:lnTo>
                    <a:pt x="342" y="652"/>
                  </a:lnTo>
                  <a:cubicBezTo>
                    <a:pt x="342" y="683"/>
                    <a:pt x="373" y="714"/>
                    <a:pt x="435" y="714"/>
                  </a:cubicBezTo>
                  <a:lnTo>
                    <a:pt x="2296" y="1086"/>
                  </a:lnTo>
                  <a:lnTo>
                    <a:pt x="7073" y="2637"/>
                  </a:lnTo>
                  <a:lnTo>
                    <a:pt x="9679" y="3196"/>
                  </a:lnTo>
                  <a:lnTo>
                    <a:pt x="10671" y="3289"/>
                  </a:lnTo>
                  <a:cubicBezTo>
                    <a:pt x="10733" y="3289"/>
                    <a:pt x="10795" y="3258"/>
                    <a:pt x="10826" y="3227"/>
                  </a:cubicBezTo>
                  <a:lnTo>
                    <a:pt x="11105" y="2699"/>
                  </a:lnTo>
                  <a:lnTo>
                    <a:pt x="9989" y="2575"/>
                  </a:lnTo>
                  <a:lnTo>
                    <a:pt x="7073" y="2017"/>
                  </a:lnTo>
                  <a:lnTo>
                    <a:pt x="2296" y="466"/>
                  </a:lnTo>
                  <a:lnTo>
                    <a:pt x="0"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3"/>
            <p:cNvSpPr/>
            <p:nvPr/>
          </p:nvSpPr>
          <p:spPr>
            <a:xfrm>
              <a:off x="2637731" y="2173995"/>
              <a:ext cx="98563" cy="251332"/>
            </a:xfrm>
            <a:custGeom>
              <a:avLst/>
              <a:gdLst/>
              <a:ahLst/>
              <a:cxnLst/>
              <a:rect l="l" t="t" r="r" b="b"/>
              <a:pathLst>
                <a:path w="3662" h="9338" extrusionOk="0">
                  <a:moveTo>
                    <a:pt x="963" y="1"/>
                  </a:moveTo>
                  <a:lnTo>
                    <a:pt x="1" y="373"/>
                  </a:lnTo>
                  <a:lnTo>
                    <a:pt x="2265" y="1924"/>
                  </a:lnTo>
                  <a:lnTo>
                    <a:pt x="2607" y="3475"/>
                  </a:lnTo>
                  <a:lnTo>
                    <a:pt x="1986" y="4809"/>
                  </a:lnTo>
                  <a:lnTo>
                    <a:pt x="2141" y="6763"/>
                  </a:lnTo>
                  <a:lnTo>
                    <a:pt x="870" y="9214"/>
                  </a:lnTo>
                  <a:lnTo>
                    <a:pt x="1893" y="9338"/>
                  </a:lnTo>
                  <a:cubicBezTo>
                    <a:pt x="1924" y="9338"/>
                    <a:pt x="1986" y="9307"/>
                    <a:pt x="2017" y="9245"/>
                  </a:cubicBezTo>
                  <a:lnTo>
                    <a:pt x="3413" y="6825"/>
                  </a:lnTo>
                  <a:cubicBezTo>
                    <a:pt x="3444" y="6794"/>
                    <a:pt x="3444" y="6732"/>
                    <a:pt x="3413" y="6701"/>
                  </a:cubicBezTo>
                  <a:lnTo>
                    <a:pt x="2979" y="5150"/>
                  </a:lnTo>
                  <a:lnTo>
                    <a:pt x="3010" y="5150"/>
                  </a:lnTo>
                  <a:cubicBezTo>
                    <a:pt x="2979" y="5119"/>
                    <a:pt x="2979" y="5088"/>
                    <a:pt x="3010" y="5057"/>
                  </a:cubicBezTo>
                  <a:lnTo>
                    <a:pt x="3661" y="3506"/>
                  </a:lnTo>
                  <a:cubicBezTo>
                    <a:pt x="3661" y="3475"/>
                    <a:pt x="3661" y="3444"/>
                    <a:pt x="3661" y="3444"/>
                  </a:cubicBezTo>
                  <a:lnTo>
                    <a:pt x="3258" y="1428"/>
                  </a:lnTo>
                  <a:cubicBezTo>
                    <a:pt x="3258" y="1397"/>
                    <a:pt x="3227" y="1366"/>
                    <a:pt x="3196" y="1335"/>
                  </a:cubicBezTo>
                  <a:lnTo>
                    <a:pt x="108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3"/>
            <p:cNvSpPr/>
            <p:nvPr/>
          </p:nvSpPr>
          <p:spPr>
            <a:xfrm>
              <a:off x="2661120" y="2406110"/>
              <a:ext cx="38435" cy="19217"/>
            </a:xfrm>
            <a:custGeom>
              <a:avLst/>
              <a:gdLst/>
              <a:ahLst/>
              <a:cxnLst/>
              <a:rect l="l" t="t" r="r" b="b"/>
              <a:pathLst>
                <a:path w="1428" h="714" extrusionOk="0">
                  <a:moveTo>
                    <a:pt x="311" y="0"/>
                  </a:moveTo>
                  <a:lnTo>
                    <a:pt x="1" y="590"/>
                  </a:lnTo>
                  <a:lnTo>
                    <a:pt x="993" y="714"/>
                  </a:lnTo>
                  <a:cubicBezTo>
                    <a:pt x="1055" y="714"/>
                    <a:pt x="1117" y="683"/>
                    <a:pt x="1148" y="621"/>
                  </a:cubicBezTo>
                  <a:lnTo>
                    <a:pt x="1427" y="124"/>
                  </a:lnTo>
                  <a:lnTo>
                    <a:pt x="31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3"/>
            <p:cNvSpPr/>
            <p:nvPr/>
          </p:nvSpPr>
          <p:spPr>
            <a:xfrm>
              <a:off x="2436461" y="2203548"/>
              <a:ext cx="86935" cy="218442"/>
            </a:xfrm>
            <a:custGeom>
              <a:avLst/>
              <a:gdLst/>
              <a:ahLst/>
              <a:cxnLst/>
              <a:rect l="l" t="t" r="r" b="b"/>
              <a:pathLst>
                <a:path w="3230" h="8116" extrusionOk="0">
                  <a:moveTo>
                    <a:pt x="425" y="0"/>
                  </a:moveTo>
                  <a:cubicBezTo>
                    <a:pt x="213" y="0"/>
                    <a:pt x="1" y="186"/>
                    <a:pt x="96" y="454"/>
                  </a:cubicBezTo>
                  <a:lnTo>
                    <a:pt x="2516" y="7899"/>
                  </a:lnTo>
                  <a:cubicBezTo>
                    <a:pt x="2578" y="8023"/>
                    <a:pt x="2702" y="8116"/>
                    <a:pt x="2857" y="8116"/>
                  </a:cubicBezTo>
                  <a:lnTo>
                    <a:pt x="2950" y="8116"/>
                  </a:lnTo>
                  <a:cubicBezTo>
                    <a:pt x="3136" y="8054"/>
                    <a:pt x="3229" y="7836"/>
                    <a:pt x="3198" y="7681"/>
                  </a:cubicBezTo>
                  <a:lnTo>
                    <a:pt x="748" y="237"/>
                  </a:lnTo>
                  <a:cubicBezTo>
                    <a:pt x="689" y="71"/>
                    <a:pt x="557" y="0"/>
                    <a:pt x="425" y="0"/>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3"/>
            <p:cNvSpPr/>
            <p:nvPr/>
          </p:nvSpPr>
          <p:spPr>
            <a:xfrm>
              <a:off x="2436542" y="2203225"/>
              <a:ext cx="85186" cy="218765"/>
            </a:xfrm>
            <a:custGeom>
              <a:avLst/>
              <a:gdLst/>
              <a:ahLst/>
              <a:cxnLst/>
              <a:rect l="l" t="t" r="r" b="b"/>
              <a:pathLst>
                <a:path w="3165" h="8128" extrusionOk="0">
                  <a:moveTo>
                    <a:pt x="311" y="1"/>
                  </a:moveTo>
                  <a:cubicBezTo>
                    <a:pt x="124" y="63"/>
                    <a:pt x="0" y="249"/>
                    <a:pt x="62" y="435"/>
                  </a:cubicBezTo>
                  <a:lnTo>
                    <a:pt x="2513" y="7879"/>
                  </a:lnTo>
                  <a:cubicBezTo>
                    <a:pt x="2575" y="8035"/>
                    <a:pt x="2699" y="8128"/>
                    <a:pt x="2854" y="8128"/>
                  </a:cubicBezTo>
                  <a:lnTo>
                    <a:pt x="2978" y="8128"/>
                  </a:lnTo>
                  <a:cubicBezTo>
                    <a:pt x="3040" y="8097"/>
                    <a:pt x="3102" y="8035"/>
                    <a:pt x="3164" y="7973"/>
                  </a:cubicBezTo>
                  <a:cubicBezTo>
                    <a:pt x="3009" y="7973"/>
                    <a:pt x="2885" y="7879"/>
                    <a:pt x="2823" y="7724"/>
                  </a:cubicBezTo>
                  <a:lnTo>
                    <a:pt x="373" y="280"/>
                  </a:lnTo>
                  <a:cubicBezTo>
                    <a:pt x="342" y="187"/>
                    <a:pt x="373" y="94"/>
                    <a:pt x="404" y="1"/>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3"/>
            <p:cNvSpPr/>
            <p:nvPr/>
          </p:nvSpPr>
          <p:spPr>
            <a:xfrm>
              <a:off x="2436542" y="2201879"/>
              <a:ext cx="88066" cy="219277"/>
            </a:xfrm>
            <a:custGeom>
              <a:avLst/>
              <a:gdLst/>
              <a:ahLst/>
              <a:cxnLst/>
              <a:rect l="l" t="t" r="r" b="b"/>
              <a:pathLst>
                <a:path w="3272" h="8147" extrusionOk="0">
                  <a:moveTo>
                    <a:pt x="2837" y="0"/>
                  </a:moveTo>
                  <a:cubicBezTo>
                    <a:pt x="2704" y="0"/>
                    <a:pt x="2572" y="71"/>
                    <a:pt x="2513" y="237"/>
                  </a:cubicBezTo>
                  <a:lnTo>
                    <a:pt x="62" y="7681"/>
                  </a:lnTo>
                  <a:cubicBezTo>
                    <a:pt x="0" y="7898"/>
                    <a:pt x="155" y="8147"/>
                    <a:pt x="404" y="8147"/>
                  </a:cubicBezTo>
                  <a:cubicBezTo>
                    <a:pt x="559" y="8147"/>
                    <a:pt x="683" y="8054"/>
                    <a:pt x="745" y="7898"/>
                  </a:cubicBezTo>
                  <a:lnTo>
                    <a:pt x="3195" y="454"/>
                  </a:lnTo>
                  <a:cubicBezTo>
                    <a:pt x="3272" y="186"/>
                    <a:pt x="3052" y="0"/>
                    <a:pt x="2837"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3"/>
            <p:cNvSpPr/>
            <p:nvPr/>
          </p:nvSpPr>
          <p:spPr>
            <a:xfrm>
              <a:off x="2439879" y="2202391"/>
              <a:ext cx="83517" cy="218765"/>
            </a:xfrm>
            <a:custGeom>
              <a:avLst/>
              <a:gdLst/>
              <a:ahLst/>
              <a:cxnLst/>
              <a:rect l="l" t="t" r="r" b="b"/>
              <a:pathLst>
                <a:path w="3103" h="8128" extrusionOk="0">
                  <a:moveTo>
                    <a:pt x="2854" y="1"/>
                  </a:moveTo>
                  <a:cubicBezTo>
                    <a:pt x="2792" y="1"/>
                    <a:pt x="2730" y="1"/>
                    <a:pt x="2668" y="1"/>
                  </a:cubicBezTo>
                  <a:cubicBezTo>
                    <a:pt x="2761" y="94"/>
                    <a:pt x="2761" y="218"/>
                    <a:pt x="2730" y="342"/>
                  </a:cubicBezTo>
                  <a:lnTo>
                    <a:pt x="280" y="7786"/>
                  </a:lnTo>
                  <a:cubicBezTo>
                    <a:pt x="249" y="7879"/>
                    <a:pt x="124" y="7973"/>
                    <a:pt x="0" y="8004"/>
                  </a:cubicBezTo>
                  <a:cubicBezTo>
                    <a:pt x="62" y="8066"/>
                    <a:pt x="93" y="8097"/>
                    <a:pt x="187" y="8128"/>
                  </a:cubicBezTo>
                  <a:cubicBezTo>
                    <a:pt x="218" y="8128"/>
                    <a:pt x="249" y="8128"/>
                    <a:pt x="280" y="8128"/>
                  </a:cubicBezTo>
                  <a:cubicBezTo>
                    <a:pt x="435" y="8128"/>
                    <a:pt x="559" y="8035"/>
                    <a:pt x="621" y="7879"/>
                  </a:cubicBezTo>
                  <a:lnTo>
                    <a:pt x="3071" y="435"/>
                  </a:lnTo>
                  <a:cubicBezTo>
                    <a:pt x="3102" y="249"/>
                    <a:pt x="3009" y="63"/>
                    <a:pt x="2823" y="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73"/>
          <p:cNvGrpSpPr/>
          <p:nvPr/>
        </p:nvGrpSpPr>
        <p:grpSpPr>
          <a:xfrm>
            <a:off x="1548279" y="2570739"/>
            <a:ext cx="382274" cy="312268"/>
            <a:chOff x="1548347" y="2805179"/>
            <a:chExt cx="382274" cy="312268"/>
          </a:xfrm>
        </p:grpSpPr>
        <p:sp>
          <p:nvSpPr>
            <p:cNvPr id="1969" name="Google Shape;1969;p73"/>
            <p:cNvSpPr/>
            <p:nvPr/>
          </p:nvSpPr>
          <p:spPr>
            <a:xfrm>
              <a:off x="1548347" y="2805987"/>
              <a:ext cx="381439" cy="295607"/>
            </a:xfrm>
            <a:custGeom>
              <a:avLst/>
              <a:gdLst/>
              <a:ahLst/>
              <a:cxnLst/>
              <a:rect l="l" t="t" r="r" b="b"/>
              <a:pathLst>
                <a:path w="14172" h="10983" extrusionOk="0">
                  <a:moveTo>
                    <a:pt x="8361" y="0"/>
                  </a:moveTo>
                  <a:cubicBezTo>
                    <a:pt x="7684" y="0"/>
                    <a:pt x="7111" y="435"/>
                    <a:pt x="6727" y="870"/>
                  </a:cubicBezTo>
                  <a:cubicBezTo>
                    <a:pt x="6727" y="870"/>
                    <a:pt x="6448" y="2731"/>
                    <a:pt x="5889" y="2824"/>
                  </a:cubicBezTo>
                  <a:cubicBezTo>
                    <a:pt x="5863" y="2829"/>
                    <a:pt x="5838" y="2831"/>
                    <a:pt x="5814" y="2831"/>
                  </a:cubicBezTo>
                  <a:cubicBezTo>
                    <a:pt x="5334" y="2831"/>
                    <a:pt x="5362" y="1987"/>
                    <a:pt x="5362" y="1987"/>
                  </a:cubicBezTo>
                  <a:lnTo>
                    <a:pt x="5362" y="1987"/>
                  </a:lnTo>
                  <a:cubicBezTo>
                    <a:pt x="5362" y="1987"/>
                    <a:pt x="5043" y="2810"/>
                    <a:pt x="4603" y="2810"/>
                  </a:cubicBezTo>
                  <a:cubicBezTo>
                    <a:pt x="4567" y="2810"/>
                    <a:pt x="4531" y="2805"/>
                    <a:pt x="4494" y="2793"/>
                  </a:cubicBezTo>
                  <a:cubicBezTo>
                    <a:pt x="3997" y="2669"/>
                    <a:pt x="4462" y="1894"/>
                    <a:pt x="4463" y="1894"/>
                  </a:cubicBezTo>
                  <a:lnTo>
                    <a:pt x="4463" y="1894"/>
                  </a:lnTo>
                  <a:cubicBezTo>
                    <a:pt x="4183" y="2111"/>
                    <a:pt x="3904" y="2266"/>
                    <a:pt x="3594" y="2390"/>
                  </a:cubicBezTo>
                  <a:cubicBezTo>
                    <a:pt x="3191" y="2514"/>
                    <a:pt x="2974" y="3134"/>
                    <a:pt x="3191" y="4375"/>
                  </a:cubicBezTo>
                  <a:cubicBezTo>
                    <a:pt x="3439" y="5647"/>
                    <a:pt x="3470" y="7012"/>
                    <a:pt x="2632" y="7167"/>
                  </a:cubicBezTo>
                  <a:cubicBezTo>
                    <a:pt x="2579" y="7175"/>
                    <a:pt x="2527" y="7179"/>
                    <a:pt x="2477" y="7179"/>
                  </a:cubicBezTo>
                  <a:cubicBezTo>
                    <a:pt x="1944" y="7179"/>
                    <a:pt x="1590" y="6744"/>
                    <a:pt x="1392" y="6205"/>
                  </a:cubicBezTo>
                  <a:cubicBezTo>
                    <a:pt x="1282" y="5907"/>
                    <a:pt x="1028" y="5759"/>
                    <a:pt x="777" y="5759"/>
                  </a:cubicBezTo>
                  <a:cubicBezTo>
                    <a:pt x="532" y="5759"/>
                    <a:pt x="289" y="5899"/>
                    <a:pt x="182" y="6174"/>
                  </a:cubicBezTo>
                  <a:lnTo>
                    <a:pt x="182" y="6205"/>
                  </a:lnTo>
                  <a:cubicBezTo>
                    <a:pt x="0" y="6841"/>
                    <a:pt x="822" y="9188"/>
                    <a:pt x="2734" y="9188"/>
                  </a:cubicBezTo>
                  <a:cubicBezTo>
                    <a:pt x="2782" y="9188"/>
                    <a:pt x="2831" y="9186"/>
                    <a:pt x="2881" y="9183"/>
                  </a:cubicBezTo>
                  <a:cubicBezTo>
                    <a:pt x="3315" y="9152"/>
                    <a:pt x="3749" y="9028"/>
                    <a:pt x="4121" y="8780"/>
                  </a:cubicBezTo>
                  <a:cubicBezTo>
                    <a:pt x="4307" y="8190"/>
                    <a:pt x="4432" y="7539"/>
                    <a:pt x="4463" y="6888"/>
                  </a:cubicBezTo>
                  <a:cubicBezTo>
                    <a:pt x="4463" y="6608"/>
                    <a:pt x="4618" y="6360"/>
                    <a:pt x="4835" y="6236"/>
                  </a:cubicBezTo>
                  <a:cubicBezTo>
                    <a:pt x="4990" y="6143"/>
                    <a:pt x="5176" y="6112"/>
                    <a:pt x="5331" y="6112"/>
                  </a:cubicBezTo>
                  <a:cubicBezTo>
                    <a:pt x="5672" y="6143"/>
                    <a:pt x="5951" y="6422"/>
                    <a:pt x="5951" y="6764"/>
                  </a:cubicBezTo>
                  <a:cubicBezTo>
                    <a:pt x="5951" y="7508"/>
                    <a:pt x="5827" y="8221"/>
                    <a:pt x="5579" y="8904"/>
                  </a:cubicBezTo>
                  <a:lnTo>
                    <a:pt x="5734" y="10145"/>
                  </a:lnTo>
                  <a:cubicBezTo>
                    <a:pt x="5796" y="10703"/>
                    <a:pt x="6231" y="10982"/>
                    <a:pt x="6665" y="10982"/>
                  </a:cubicBezTo>
                  <a:cubicBezTo>
                    <a:pt x="7099" y="10982"/>
                    <a:pt x="7533" y="10703"/>
                    <a:pt x="7595" y="10145"/>
                  </a:cubicBezTo>
                  <a:lnTo>
                    <a:pt x="7813" y="8625"/>
                  </a:lnTo>
                  <a:lnTo>
                    <a:pt x="11101" y="8625"/>
                  </a:lnTo>
                  <a:lnTo>
                    <a:pt x="11163" y="10083"/>
                  </a:lnTo>
                  <a:cubicBezTo>
                    <a:pt x="11194" y="10579"/>
                    <a:pt x="11597" y="10982"/>
                    <a:pt x="12124" y="10982"/>
                  </a:cubicBezTo>
                  <a:lnTo>
                    <a:pt x="12186" y="10982"/>
                  </a:lnTo>
                  <a:cubicBezTo>
                    <a:pt x="12559" y="10982"/>
                    <a:pt x="12931" y="10734"/>
                    <a:pt x="13055" y="10362"/>
                  </a:cubicBezTo>
                  <a:cubicBezTo>
                    <a:pt x="13458" y="9369"/>
                    <a:pt x="14172" y="7260"/>
                    <a:pt x="14079" y="5585"/>
                  </a:cubicBezTo>
                  <a:lnTo>
                    <a:pt x="14079" y="5585"/>
                  </a:lnTo>
                  <a:lnTo>
                    <a:pt x="14079" y="5616"/>
                  </a:lnTo>
                  <a:cubicBezTo>
                    <a:pt x="13954" y="3910"/>
                    <a:pt x="11411" y="2607"/>
                    <a:pt x="10139" y="2049"/>
                  </a:cubicBezTo>
                  <a:cubicBezTo>
                    <a:pt x="10015" y="1242"/>
                    <a:pt x="9674" y="281"/>
                    <a:pt x="8805" y="63"/>
                  </a:cubicBezTo>
                  <a:cubicBezTo>
                    <a:pt x="8653" y="20"/>
                    <a:pt x="8504" y="0"/>
                    <a:pt x="836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3"/>
            <p:cNvSpPr/>
            <p:nvPr/>
          </p:nvSpPr>
          <p:spPr>
            <a:xfrm>
              <a:off x="1560754" y="2957949"/>
              <a:ext cx="45944" cy="43441"/>
            </a:xfrm>
            <a:custGeom>
              <a:avLst/>
              <a:gdLst/>
              <a:ahLst/>
              <a:cxnLst/>
              <a:rect l="l" t="t" r="r" b="b"/>
              <a:pathLst>
                <a:path w="1707" h="1614" extrusionOk="0">
                  <a:moveTo>
                    <a:pt x="900" y="559"/>
                  </a:moveTo>
                  <a:cubicBezTo>
                    <a:pt x="776" y="187"/>
                    <a:pt x="372" y="1"/>
                    <a:pt x="0" y="156"/>
                  </a:cubicBezTo>
                  <a:cubicBezTo>
                    <a:pt x="186" y="249"/>
                    <a:pt x="310" y="373"/>
                    <a:pt x="372" y="559"/>
                  </a:cubicBezTo>
                  <a:cubicBezTo>
                    <a:pt x="558" y="1149"/>
                    <a:pt x="962" y="1614"/>
                    <a:pt x="1613" y="1521"/>
                  </a:cubicBezTo>
                  <a:lnTo>
                    <a:pt x="1706" y="1490"/>
                  </a:lnTo>
                  <a:cubicBezTo>
                    <a:pt x="1303" y="1304"/>
                    <a:pt x="1024" y="962"/>
                    <a:pt x="931" y="559"/>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3"/>
            <p:cNvSpPr/>
            <p:nvPr/>
          </p:nvSpPr>
          <p:spPr>
            <a:xfrm>
              <a:off x="1640880" y="2970491"/>
              <a:ext cx="40938" cy="80180"/>
            </a:xfrm>
            <a:custGeom>
              <a:avLst/>
              <a:gdLst/>
              <a:ahLst/>
              <a:cxnLst/>
              <a:rect l="l" t="t" r="r" b="b"/>
              <a:pathLst>
                <a:path w="1521" h="2979" extrusionOk="0">
                  <a:moveTo>
                    <a:pt x="838" y="124"/>
                  </a:moveTo>
                  <a:cubicBezTo>
                    <a:pt x="621" y="248"/>
                    <a:pt x="466" y="528"/>
                    <a:pt x="466" y="776"/>
                  </a:cubicBezTo>
                  <a:cubicBezTo>
                    <a:pt x="373" y="1520"/>
                    <a:pt x="218" y="2265"/>
                    <a:pt x="1" y="2978"/>
                  </a:cubicBezTo>
                  <a:cubicBezTo>
                    <a:pt x="249" y="2916"/>
                    <a:pt x="466" y="2823"/>
                    <a:pt x="683" y="2668"/>
                  </a:cubicBezTo>
                  <a:cubicBezTo>
                    <a:pt x="869" y="2078"/>
                    <a:pt x="994" y="1427"/>
                    <a:pt x="1025" y="776"/>
                  </a:cubicBezTo>
                  <a:cubicBezTo>
                    <a:pt x="1025" y="528"/>
                    <a:pt x="1180" y="248"/>
                    <a:pt x="1397" y="124"/>
                  </a:cubicBezTo>
                  <a:cubicBezTo>
                    <a:pt x="1459" y="93"/>
                    <a:pt x="1490" y="62"/>
                    <a:pt x="1521" y="62"/>
                  </a:cubicBezTo>
                  <a:cubicBezTo>
                    <a:pt x="1459" y="31"/>
                    <a:pt x="1397" y="31"/>
                    <a:pt x="1335" y="0"/>
                  </a:cubicBezTo>
                  <a:cubicBezTo>
                    <a:pt x="1180" y="0"/>
                    <a:pt x="994" y="31"/>
                    <a:pt x="838" y="124"/>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3"/>
            <p:cNvSpPr/>
            <p:nvPr/>
          </p:nvSpPr>
          <p:spPr>
            <a:xfrm>
              <a:off x="1720199" y="3038936"/>
              <a:ext cx="37600" cy="62658"/>
            </a:xfrm>
            <a:custGeom>
              <a:avLst/>
              <a:gdLst/>
              <a:ahLst/>
              <a:cxnLst/>
              <a:rect l="l" t="t" r="r" b="b"/>
              <a:pathLst>
                <a:path w="1397" h="2328" extrusionOk="0">
                  <a:moveTo>
                    <a:pt x="776" y="528"/>
                  </a:moveTo>
                  <a:lnTo>
                    <a:pt x="652" y="1521"/>
                  </a:lnTo>
                  <a:cubicBezTo>
                    <a:pt x="590" y="1862"/>
                    <a:pt x="342" y="2172"/>
                    <a:pt x="1" y="2296"/>
                  </a:cubicBezTo>
                  <a:cubicBezTo>
                    <a:pt x="125" y="2327"/>
                    <a:pt x="249" y="2327"/>
                    <a:pt x="373" y="2327"/>
                  </a:cubicBezTo>
                  <a:cubicBezTo>
                    <a:pt x="807" y="2265"/>
                    <a:pt x="1148" y="1924"/>
                    <a:pt x="1210" y="1490"/>
                  </a:cubicBezTo>
                  <a:lnTo>
                    <a:pt x="1397" y="1"/>
                  </a:lnTo>
                  <a:cubicBezTo>
                    <a:pt x="1086" y="1"/>
                    <a:pt x="807" y="218"/>
                    <a:pt x="776" y="528"/>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3"/>
            <p:cNvSpPr/>
            <p:nvPr/>
          </p:nvSpPr>
          <p:spPr>
            <a:xfrm>
              <a:off x="1765281" y="2805179"/>
              <a:ext cx="165339" cy="296415"/>
            </a:xfrm>
            <a:custGeom>
              <a:avLst/>
              <a:gdLst/>
              <a:ahLst/>
              <a:cxnLst/>
              <a:rect l="l" t="t" r="r" b="b"/>
              <a:pathLst>
                <a:path w="6143" h="11013" extrusionOk="0">
                  <a:moveTo>
                    <a:pt x="6019" y="5646"/>
                  </a:moveTo>
                  <a:cubicBezTo>
                    <a:pt x="5894" y="3940"/>
                    <a:pt x="3351" y="2637"/>
                    <a:pt x="2079" y="2079"/>
                  </a:cubicBezTo>
                  <a:cubicBezTo>
                    <a:pt x="1955" y="1272"/>
                    <a:pt x="1614" y="311"/>
                    <a:pt x="745" y="93"/>
                  </a:cubicBezTo>
                  <a:cubicBezTo>
                    <a:pt x="528" y="31"/>
                    <a:pt x="280" y="0"/>
                    <a:pt x="63" y="31"/>
                  </a:cubicBezTo>
                  <a:lnTo>
                    <a:pt x="218" y="93"/>
                  </a:lnTo>
                  <a:cubicBezTo>
                    <a:pt x="1769" y="497"/>
                    <a:pt x="1676" y="3195"/>
                    <a:pt x="1676" y="3195"/>
                  </a:cubicBezTo>
                  <a:cubicBezTo>
                    <a:pt x="1676" y="3195"/>
                    <a:pt x="1769" y="5925"/>
                    <a:pt x="218" y="6328"/>
                  </a:cubicBezTo>
                  <a:cubicBezTo>
                    <a:pt x="156" y="6359"/>
                    <a:pt x="94" y="6359"/>
                    <a:pt x="1" y="6390"/>
                  </a:cubicBezTo>
                  <a:cubicBezTo>
                    <a:pt x="249" y="6421"/>
                    <a:pt x="497" y="6390"/>
                    <a:pt x="745" y="6328"/>
                  </a:cubicBezTo>
                  <a:cubicBezTo>
                    <a:pt x="2296" y="5894"/>
                    <a:pt x="2172" y="3195"/>
                    <a:pt x="2172" y="3195"/>
                  </a:cubicBezTo>
                  <a:cubicBezTo>
                    <a:pt x="2172" y="2916"/>
                    <a:pt x="2172" y="2637"/>
                    <a:pt x="2141" y="2358"/>
                  </a:cubicBezTo>
                  <a:cubicBezTo>
                    <a:pt x="3475" y="3009"/>
                    <a:pt x="5367" y="4157"/>
                    <a:pt x="5460" y="5646"/>
                  </a:cubicBezTo>
                  <a:cubicBezTo>
                    <a:pt x="5584" y="7321"/>
                    <a:pt x="4840" y="9399"/>
                    <a:pt x="4437" y="10423"/>
                  </a:cubicBezTo>
                  <a:cubicBezTo>
                    <a:pt x="4343" y="10702"/>
                    <a:pt x="4095" y="10888"/>
                    <a:pt x="3816" y="10981"/>
                  </a:cubicBezTo>
                  <a:cubicBezTo>
                    <a:pt x="3878" y="11012"/>
                    <a:pt x="3971" y="11012"/>
                    <a:pt x="4064" y="11012"/>
                  </a:cubicBezTo>
                  <a:lnTo>
                    <a:pt x="4126" y="11012"/>
                  </a:lnTo>
                  <a:cubicBezTo>
                    <a:pt x="4499" y="11012"/>
                    <a:pt x="4871" y="10764"/>
                    <a:pt x="4995" y="10423"/>
                  </a:cubicBezTo>
                  <a:cubicBezTo>
                    <a:pt x="5398" y="9399"/>
                    <a:pt x="6143" y="7321"/>
                    <a:pt x="6019" y="5646"/>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3"/>
            <p:cNvSpPr/>
            <p:nvPr/>
          </p:nvSpPr>
          <p:spPr>
            <a:xfrm>
              <a:off x="1571601" y="2970491"/>
              <a:ext cx="141115" cy="146956"/>
            </a:xfrm>
            <a:custGeom>
              <a:avLst/>
              <a:gdLst/>
              <a:ahLst/>
              <a:cxnLst/>
              <a:rect l="l" t="t" r="r" b="b"/>
              <a:pathLst>
                <a:path w="5243" h="5460" extrusionOk="0">
                  <a:moveTo>
                    <a:pt x="5087" y="652"/>
                  </a:moveTo>
                  <a:cubicBezTo>
                    <a:pt x="5087" y="652"/>
                    <a:pt x="5243" y="3288"/>
                    <a:pt x="3288" y="4560"/>
                  </a:cubicBezTo>
                  <a:cubicBezTo>
                    <a:pt x="1924" y="5460"/>
                    <a:pt x="0" y="4994"/>
                    <a:pt x="124" y="4560"/>
                  </a:cubicBezTo>
                  <a:cubicBezTo>
                    <a:pt x="248" y="4064"/>
                    <a:pt x="1799" y="4374"/>
                    <a:pt x="2606" y="3722"/>
                  </a:cubicBezTo>
                  <a:cubicBezTo>
                    <a:pt x="3381" y="3040"/>
                    <a:pt x="3568" y="1396"/>
                    <a:pt x="3599" y="776"/>
                  </a:cubicBezTo>
                  <a:cubicBezTo>
                    <a:pt x="3599" y="496"/>
                    <a:pt x="3754" y="248"/>
                    <a:pt x="3971" y="124"/>
                  </a:cubicBezTo>
                  <a:cubicBezTo>
                    <a:pt x="4126" y="31"/>
                    <a:pt x="4312" y="0"/>
                    <a:pt x="4467" y="0"/>
                  </a:cubicBezTo>
                  <a:cubicBezTo>
                    <a:pt x="4808" y="31"/>
                    <a:pt x="5087" y="310"/>
                    <a:pt x="5087" y="652"/>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3"/>
            <p:cNvSpPr/>
            <p:nvPr/>
          </p:nvSpPr>
          <p:spPr>
            <a:xfrm>
              <a:off x="1577442" y="2970491"/>
              <a:ext cx="135275" cy="142784"/>
            </a:xfrm>
            <a:custGeom>
              <a:avLst/>
              <a:gdLst/>
              <a:ahLst/>
              <a:cxnLst/>
              <a:rect l="l" t="t" r="r" b="b"/>
              <a:pathLst>
                <a:path w="5026" h="5305" extrusionOk="0">
                  <a:moveTo>
                    <a:pt x="4870" y="652"/>
                  </a:moveTo>
                  <a:cubicBezTo>
                    <a:pt x="4839" y="310"/>
                    <a:pt x="4591" y="31"/>
                    <a:pt x="4281" y="0"/>
                  </a:cubicBezTo>
                  <a:lnTo>
                    <a:pt x="4188" y="0"/>
                  </a:lnTo>
                  <a:cubicBezTo>
                    <a:pt x="4281" y="124"/>
                    <a:pt x="4343" y="279"/>
                    <a:pt x="4343" y="465"/>
                  </a:cubicBezTo>
                  <a:cubicBezTo>
                    <a:pt x="4343" y="465"/>
                    <a:pt x="4529" y="3102"/>
                    <a:pt x="2575" y="4374"/>
                  </a:cubicBezTo>
                  <a:cubicBezTo>
                    <a:pt x="1800" y="4839"/>
                    <a:pt x="869" y="4994"/>
                    <a:pt x="0" y="4808"/>
                  </a:cubicBezTo>
                  <a:cubicBezTo>
                    <a:pt x="435" y="5118"/>
                    <a:pt x="1955" y="5304"/>
                    <a:pt x="3071" y="4591"/>
                  </a:cubicBezTo>
                  <a:cubicBezTo>
                    <a:pt x="5026" y="3319"/>
                    <a:pt x="4870" y="652"/>
                    <a:pt x="4870" y="652"/>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3"/>
            <p:cNvSpPr/>
            <p:nvPr/>
          </p:nvSpPr>
          <p:spPr>
            <a:xfrm>
              <a:off x="1624193" y="2820198"/>
              <a:ext cx="105211" cy="64327"/>
            </a:xfrm>
            <a:custGeom>
              <a:avLst/>
              <a:gdLst/>
              <a:ahLst/>
              <a:cxnLst/>
              <a:rect l="l" t="t" r="r" b="b"/>
              <a:pathLst>
                <a:path w="3909" h="2390" extrusionOk="0">
                  <a:moveTo>
                    <a:pt x="3909" y="342"/>
                  </a:moveTo>
                  <a:cubicBezTo>
                    <a:pt x="3909" y="342"/>
                    <a:pt x="3258" y="1"/>
                    <a:pt x="1800" y="342"/>
                  </a:cubicBezTo>
                  <a:cubicBezTo>
                    <a:pt x="342" y="652"/>
                    <a:pt x="1" y="1614"/>
                    <a:pt x="342" y="1893"/>
                  </a:cubicBezTo>
                  <a:cubicBezTo>
                    <a:pt x="652" y="2172"/>
                    <a:pt x="1645" y="1366"/>
                    <a:pt x="1645" y="1366"/>
                  </a:cubicBezTo>
                  <a:cubicBezTo>
                    <a:pt x="1645" y="1366"/>
                    <a:pt x="1179" y="2141"/>
                    <a:pt x="1676" y="2265"/>
                  </a:cubicBezTo>
                  <a:cubicBezTo>
                    <a:pt x="2172" y="2389"/>
                    <a:pt x="2544" y="1428"/>
                    <a:pt x="2544" y="1428"/>
                  </a:cubicBezTo>
                  <a:cubicBezTo>
                    <a:pt x="2544" y="1428"/>
                    <a:pt x="2482" y="2389"/>
                    <a:pt x="3071" y="2296"/>
                  </a:cubicBezTo>
                  <a:cubicBezTo>
                    <a:pt x="3630" y="2172"/>
                    <a:pt x="3909" y="342"/>
                    <a:pt x="3909" y="342"/>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3"/>
            <p:cNvSpPr/>
            <p:nvPr/>
          </p:nvSpPr>
          <p:spPr>
            <a:xfrm>
              <a:off x="1697671" y="2826038"/>
              <a:ext cx="30898" cy="56818"/>
            </a:xfrm>
            <a:custGeom>
              <a:avLst/>
              <a:gdLst/>
              <a:ahLst/>
              <a:cxnLst/>
              <a:rect l="l" t="t" r="r" b="b"/>
              <a:pathLst>
                <a:path w="1148" h="2111" extrusionOk="0">
                  <a:moveTo>
                    <a:pt x="652" y="1"/>
                  </a:moveTo>
                  <a:cubicBezTo>
                    <a:pt x="559" y="497"/>
                    <a:pt x="341" y="1645"/>
                    <a:pt x="0" y="1986"/>
                  </a:cubicBezTo>
                  <a:cubicBezTo>
                    <a:pt x="93" y="2079"/>
                    <a:pt x="217" y="2110"/>
                    <a:pt x="341" y="2079"/>
                  </a:cubicBezTo>
                  <a:cubicBezTo>
                    <a:pt x="900" y="1986"/>
                    <a:pt x="1148" y="125"/>
                    <a:pt x="1148" y="125"/>
                  </a:cubicBezTo>
                  <a:cubicBezTo>
                    <a:pt x="993" y="32"/>
                    <a:pt x="838" y="1"/>
                    <a:pt x="652"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3"/>
            <p:cNvSpPr/>
            <p:nvPr/>
          </p:nvSpPr>
          <p:spPr>
            <a:xfrm>
              <a:off x="1676785" y="2914535"/>
              <a:ext cx="21747" cy="25919"/>
            </a:xfrm>
            <a:custGeom>
              <a:avLst/>
              <a:gdLst/>
              <a:ahLst/>
              <a:cxnLst/>
              <a:rect l="l" t="t" r="r" b="b"/>
              <a:pathLst>
                <a:path w="808" h="963" extrusionOk="0">
                  <a:moveTo>
                    <a:pt x="404" y="1"/>
                  </a:moveTo>
                  <a:cubicBezTo>
                    <a:pt x="249" y="32"/>
                    <a:pt x="94" y="156"/>
                    <a:pt x="63" y="311"/>
                  </a:cubicBezTo>
                  <a:cubicBezTo>
                    <a:pt x="1" y="497"/>
                    <a:pt x="63" y="683"/>
                    <a:pt x="187" y="838"/>
                  </a:cubicBezTo>
                  <a:cubicBezTo>
                    <a:pt x="280" y="962"/>
                    <a:pt x="466" y="962"/>
                    <a:pt x="590" y="869"/>
                  </a:cubicBezTo>
                  <a:cubicBezTo>
                    <a:pt x="745" y="745"/>
                    <a:pt x="807" y="559"/>
                    <a:pt x="776" y="373"/>
                  </a:cubicBezTo>
                  <a:cubicBezTo>
                    <a:pt x="776" y="187"/>
                    <a:pt x="621"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73"/>
          <p:cNvGrpSpPr/>
          <p:nvPr/>
        </p:nvGrpSpPr>
        <p:grpSpPr>
          <a:xfrm>
            <a:off x="3211317" y="1321748"/>
            <a:ext cx="298918" cy="404936"/>
            <a:chOff x="3211317" y="1550348"/>
            <a:chExt cx="298918" cy="404936"/>
          </a:xfrm>
        </p:grpSpPr>
        <p:sp>
          <p:nvSpPr>
            <p:cNvPr id="1980" name="Google Shape;1980;p73"/>
            <p:cNvSpPr/>
            <p:nvPr/>
          </p:nvSpPr>
          <p:spPr>
            <a:xfrm>
              <a:off x="3211317" y="1550348"/>
              <a:ext cx="298918" cy="240486"/>
            </a:xfrm>
            <a:custGeom>
              <a:avLst/>
              <a:gdLst/>
              <a:ahLst/>
              <a:cxnLst/>
              <a:rect l="l" t="t" r="r" b="b"/>
              <a:pathLst>
                <a:path w="11106" h="8935" extrusionOk="0">
                  <a:moveTo>
                    <a:pt x="10113" y="8903"/>
                  </a:moveTo>
                  <a:cubicBezTo>
                    <a:pt x="10082" y="8903"/>
                    <a:pt x="10051" y="8903"/>
                    <a:pt x="10019" y="8872"/>
                  </a:cubicBezTo>
                  <a:cubicBezTo>
                    <a:pt x="9895" y="8841"/>
                    <a:pt x="9864" y="8686"/>
                    <a:pt x="9926" y="8593"/>
                  </a:cubicBezTo>
                  <a:cubicBezTo>
                    <a:pt x="10392" y="7693"/>
                    <a:pt x="10671" y="6701"/>
                    <a:pt x="10671" y="5677"/>
                  </a:cubicBezTo>
                  <a:cubicBezTo>
                    <a:pt x="10702" y="4343"/>
                    <a:pt x="10144" y="3072"/>
                    <a:pt x="9182" y="2203"/>
                  </a:cubicBezTo>
                  <a:cubicBezTo>
                    <a:pt x="7073" y="435"/>
                    <a:pt x="4033" y="435"/>
                    <a:pt x="1923" y="2203"/>
                  </a:cubicBezTo>
                  <a:cubicBezTo>
                    <a:pt x="931" y="3072"/>
                    <a:pt x="372" y="4343"/>
                    <a:pt x="435" y="5677"/>
                  </a:cubicBezTo>
                  <a:cubicBezTo>
                    <a:pt x="435" y="6701"/>
                    <a:pt x="683" y="7693"/>
                    <a:pt x="1179" y="8624"/>
                  </a:cubicBezTo>
                  <a:cubicBezTo>
                    <a:pt x="1241" y="8717"/>
                    <a:pt x="1179" y="8841"/>
                    <a:pt x="1086" y="8903"/>
                  </a:cubicBezTo>
                  <a:cubicBezTo>
                    <a:pt x="993" y="8934"/>
                    <a:pt x="869" y="8903"/>
                    <a:pt x="807" y="8810"/>
                  </a:cubicBezTo>
                  <a:cubicBezTo>
                    <a:pt x="279" y="7849"/>
                    <a:pt x="0" y="6763"/>
                    <a:pt x="0" y="5677"/>
                  </a:cubicBezTo>
                  <a:cubicBezTo>
                    <a:pt x="0" y="4933"/>
                    <a:pt x="155" y="4219"/>
                    <a:pt x="435" y="3537"/>
                  </a:cubicBezTo>
                  <a:cubicBezTo>
                    <a:pt x="714" y="2917"/>
                    <a:pt x="1117" y="2358"/>
                    <a:pt x="1644" y="1893"/>
                  </a:cubicBezTo>
                  <a:cubicBezTo>
                    <a:pt x="3909" y="1"/>
                    <a:pt x="7197" y="1"/>
                    <a:pt x="9461" y="1893"/>
                  </a:cubicBezTo>
                  <a:cubicBezTo>
                    <a:pt x="9957" y="2358"/>
                    <a:pt x="10361" y="2917"/>
                    <a:pt x="10640" y="3537"/>
                  </a:cubicBezTo>
                  <a:cubicBezTo>
                    <a:pt x="10950" y="4219"/>
                    <a:pt x="11105" y="4933"/>
                    <a:pt x="11074" y="5677"/>
                  </a:cubicBezTo>
                  <a:cubicBezTo>
                    <a:pt x="11074" y="6763"/>
                    <a:pt x="10795" y="7849"/>
                    <a:pt x="10299" y="8810"/>
                  </a:cubicBezTo>
                  <a:cubicBezTo>
                    <a:pt x="10237" y="8872"/>
                    <a:pt x="10175" y="8903"/>
                    <a:pt x="10113" y="8903"/>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3"/>
            <p:cNvSpPr/>
            <p:nvPr/>
          </p:nvSpPr>
          <p:spPr>
            <a:xfrm>
              <a:off x="3224667" y="1781629"/>
              <a:ext cx="35932" cy="36739"/>
            </a:xfrm>
            <a:custGeom>
              <a:avLst/>
              <a:gdLst/>
              <a:ahLst/>
              <a:cxnLst/>
              <a:rect l="l" t="t" r="r" b="b"/>
              <a:pathLst>
                <a:path w="1335" h="1365" extrusionOk="0">
                  <a:moveTo>
                    <a:pt x="1334" y="589"/>
                  </a:moveTo>
                  <a:cubicBezTo>
                    <a:pt x="1334" y="1117"/>
                    <a:pt x="714" y="1365"/>
                    <a:pt x="373" y="993"/>
                  </a:cubicBezTo>
                  <a:cubicBezTo>
                    <a:pt x="1" y="620"/>
                    <a:pt x="280" y="0"/>
                    <a:pt x="776" y="31"/>
                  </a:cubicBezTo>
                  <a:cubicBezTo>
                    <a:pt x="1086" y="31"/>
                    <a:pt x="1334" y="279"/>
                    <a:pt x="1334" y="589"/>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3"/>
            <p:cNvSpPr/>
            <p:nvPr/>
          </p:nvSpPr>
          <p:spPr>
            <a:xfrm>
              <a:off x="3238851" y="1781629"/>
              <a:ext cx="26754" cy="30898"/>
            </a:xfrm>
            <a:custGeom>
              <a:avLst/>
              <a:gdLst/>
              <a:ahLst/>
              <a:cxnLst/>
              <a:rect l="l" t="t" r="r" b="b"/>
              <a:pathLst>
                <a:path w="994" h="1148" extrusionOk="0">
                  <a:moveTo>
                    <a:pt x="249" y="31"/>
                  </a:moveTo>
                  <a:cubicBezTo>
                    <a:pt x="156" y="31"/>
                    <a:pt x="63" y="31"/>
                    <a:pt x="1" y="62"/>
                  </a:cubicBezTo>
                  <a:cubicBezTo>
                    <a:pt x="435" y="279"/>
                    <a:pt x="435" y="900"/>
                    <a:pt x="1" y="1086"/>
                  </a:cubicBezTo>
                  <a:cubicBezTo>
                    <a:pt x="63" y="1148"/>
                    <a:pt x="156" y="1148"/>
                    <a:pt x="249" y="1148"/>
                  </a:cubicBezTo>
                  <a:cubicBezTo>
                    <a:pt x="994" y="1148"/>
                    <a:pt x="994" y="0"/>
                    <a:pt x="249" y="3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3"/>
            <p:cNvSpPr/>
            <p:nvPr/>
          </p:nvSpPr>
          <p:spPr>
            <a:xfrm>
              <a:off x="3455086" y="1782463"/>
              <a:ext cx="35932" cy="35070"/>
            </a:xfrm>
            <a:custGeom>
              <a:avLst/>
              <a:gdLst/>
              <a:ahLst/>
              <a:cxnLst/>
              <a:rect l="l" t="t" r="r" b="b"/>
              <a:pathLst>
                <a:path w="1335" h="1303" extrusionOk="0">
                  <a:moveTo>
                    <a:pt x="1335" y="558"/>
                  </a:moveTo>
                  <a:cubicBezTo>
                    <a:pt x="1335" y="1055"/>
                    <a:pt x="714" y="1303"/>
                    <a:pt x="373" y="962"/>
                  </a:cubicBezTo>
                  <a:cubicBezTo>
                    <a:pt x="1" y="589"/>
                    <a:pt x="249" y="0"/>
                    <a:pt x="776" y="0"/>
                  </a:cubicBezTo>
                  <a:cubicBezTo>
                    <a:pt x="1087" y="0"/>
                    <a:pt x="1335" y="248"/>
                    <a:pt x="1335" y="558"/>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3"/>
            <p:cNvSpPr/>
            <p:nvPr/>
          </p:nvSpPr>
          <p:spPr>
            <a:xfrm>
              <a:off x="3469297" y="1781629"/>
              <a:ext cx="26727" cy="30898"/>
            </a:xfrm>
            <a:custGeom>
              <a:avLst/>
              <a:gdLst/>
              <a:ahLst/>
              <a:cxnLst/>
              <a:rect l="l" t="t" r="r" b="b"/>
              <a:pathLst>
                <a:path w="993" h="1148" extrusionOk="0">
                  <a:moveTo>
                    <a:pt x="248" y="31"/>
                  </a:moveTo>
                  <a:cubicBezTo>
                    <a:pt x="155" y="31"/>
                    <a:pt x="62" y="31"/>
                    <a:pt x="0" y="62"/>
                  </a:cubicBezTo>
                  <a:cubicBezTo>
                    <a:pt x="403" y="279"/>
                    <a:pt x="403" y="900"/>
                    <a:pt x="0" y="1086"/>
                  </a:cubicBezTo>
                  <a:cubicBezTo>
                    <a:pt x="62" y="1148"/>
                    <a:pt x="155" y="1148"/>
                    <a:pt x="248" y="1148"/>
                  </a:cubicBezTo>
                  <a:cubicBezTo>
                    <a:pt x="993" y="1148"/>
                    <a:pt x="993" y="0"/>
                    <a:pt x="248" y="3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3"/>
            <p:cNvSpPr/>
            <p:nvPr/>
          </p:nvSpPr>
          <p:spPr>
            <a:xfrm>
              <a:off x="3239685" y="1806660"/>
              <a:ext cx="45110" cy="45110"/>
            </a:xfrm>
            <a:custGeom>
              <a:avLst/>
              <a:gdLst/>
              <a:ahLst/>
              <a:cxnLst/>
              <a:rect l="l" t="t" r="r" b="b"/>
              <a:pathLst>
                <a:path w="1676" h="1676" extrusionOk="0">
                  <a:moveTo>
                    <a:pt x="1676" y="714"/>
                  </a:moveTo>
                  <a:cubicBezTo>
                    <a:pt x="1676" y="1365"/>
                    <a:pt x="900" y="1676"/>
                    <a:pt x="466" y="1210"/>
                  </a:cubicBezTo>
                  <a:cubicBezTo>
                    <a:pt x="1" y="776"/>
                    <a:pt x="311" y="1"/>
                    <a:pt x="963" y="1"/>
                  </a:cubicBezTo>
                  <a:cubicBezTo>
                    <a:pt x="1366" y="1"/>
                    <a:pt x="1676" y="311"/>
                    <a:pt x="1676" y="714"/>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3"/>
            <p:cNvSpPr/>
            <p:nvPr/>
          </p:nvSpPr>
          <p:spPr>
            <a:xfrm>
              <a:off x="3258902" y="1804156"/>
              <a:ext cx="34263" cy="42606"/>
            </a:xfrm>
            <a:custGeom>
              <a:avLst/>
              <a:gdLst/>
              <a:ahLst/>
              <a:cxnLst/>
              <a:rect l="l" t="t" r="r" b="b"/>
              <a:pathLst>
                <a:path w="1273" h="1583" extrusionOk="0">
                  <a:moveTo>
                    <a:pt x="249" y="94"/>
                  </a:moveTo>
                  <a:cubicBezTo>
                    <a:pt x="155" y="94"/>
                    <a:pt x="62" y="94"/>
                    <a:pt x="0" y="125"/>
                  </a:cubicBezTo>
                  <a:cubicBezTo>
                    <a:pt x="280" y="249"/>
                    <a:pt x="466" y="497"/>
                    <a:pt x="466" y="807"/>
                  </a:cubicBezTo>
                  <a:cubicBezTo>
                    <a:pt x="466" y="1117"/>
                    <a:pt x="280" y="1365"/>
                    <a:pt x="0" y="1489"/>
                  </a:cubicBezTo>
                  <a:cubicBezTo>
                    <a:pt x="62" y="1520"/>
                    <a:pt x="155" y="1520"/>
                    <a:pt x="249" y="1520"/>
                  </a:cubicBezTo>
                  <a:cubicBezTo>
                    <a:pt x="1272" y="1582"/>
                    <a:pt x="1272" y="1"/>
                    <a:pt x="249" y="94"/>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3"/>
            <p:cNvSpPr/>
            <p:nvPr/>
          </p:nvSpPr>
          <p:spPr>
            <a:xfrm>
              <a:off x="3430055" y="1806660"/>
              <a:ext cx="45110" cy="45110"/>
            </a:xfrm>
            <a:custGeom>
              <a:avLst/>
              <a:gdLst/>
              <a:ahLst/>
              <a:cxnLst/>
              <a:rect l="l" t="t" r="r" b="b"/>
              <a:pathLst>
                <a:path w="1676" h="1676" extrusionOk="0">
                  <a:moveTo>
                    <a:pt x="1675" y="714"/>
                  </a:moveTo>
                  <a:cubicBezTo>
                    <a:pt x="1675" y="1365"/>
                    <a:pt x="900" y="1676"/>
                    <a:pt x="435" y="1210"/>
                  </a:cubicBezTo>
                  <a:cubicBezTo>
                    <a:pt x="0" y="776"/>
                    <a:pt x="311" y="1"/>
                    <a:pt x="962" y="1"/>
                  </a:cubicBezTo>
                  <a:cubicBezTo>
                    <a:pt x="1334" y="1"/>
                    <a:pt x="1675" y="311"/>
                    <a:pt x="1675" y="714"/>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3"/>
            <p:cNvSpPr/>
            <p:nvPr/>
          </p:nvSpPr>
          <p:spPr>
            <a:xfrm>
              <a:off x="3449245" y="1804156"/>
              <a:ext cx="34263" cy="42606"/>
            </a:xfrm>
            <a:custGeom>
              <a:avLst/>
              <a:gdLst/>
              <a:ahLst/>
              <a:cxnLst/>
              <a:rect l="l" t="t" r="r" b="b"/>
              <a:pathLst>
                <a:path w="1273" h="1583" extrusionOk="0">
                  <a:moveTo>
                    <a:pt x="249" y="94"/>
                  </a:moveTo>
                  <a:cubicBezTo>
                    <a:pt x="156" y="94"/>
                    <a:pt x="63" y="94"/>
                    <a:pt x="1" y="125"/>
                  </a:cubicBezTo>
                  <a:cubicBezTo>
                    <a:pt x="280" y="249"/>
                    <a:pt x="466" y="497"/>
                    <a:pt x="466" y="807"/>
                  </a:cubicBezTo>
                  <a:cubicBezTo>
                    <a:pt x="435" y="1117"/>
                    <a:pt x="249" y="1365"/>
                    <a:pt x="1" y="1489"/>
                  </a:cubicBezTo>
                  <a:cubicBezTo>
                    <a:pt x="63" y="1520"/>
                    <a:pt x="156" y="1520"/>
                    <a:pt x="249" y="1520"/>
                  </a:cubicBezTo>
                  <a:cubicBezTo>
                    <a:pt x="1273" y="1582"/>
                    <a:pt x="1273" y="1"/>
                    <a:pt x="249" y="94"/>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3"/>
            <p:cNvSpPr/>
            <p:nvPr/>
          </p:nvSpPr>
          <p:spPr>
            <a:xfrm>
              <a:off x="3268915" y="1826711"/>
              <a:ext cx="55956" cy="55122"/>
            </a:xfrm>
            <a:custGeom>
              <a:avLst/>
              <a:gdLst/>
              <a:ahLst/>
              <a:cxnLst/>
              <a:rect l="l" t="t" r="r" b="b"/>
              <a:pathLst>
                <a:path w="2079" h="2048" extrusionOk="0">
                  <a:moveTo>
                    <a:pt x="2079" y="869"/>
                  </a:moveTo>
                  <a:cubicBezTo>
                    <a:pt x="2079" y="1644"/>
                    <a:pt x="1117" y="2047"/>
                    <a:pt x="559" y="1489"/>
                  </a:cubicBezTo>
                  <a:cubicBezTo>
                    <a:pt x="1" y="931"/>
                    <a:pt x="404" y="0"/>
                    <a:pt x="1179" y="0"/>
                  </a:cubicBezTo>
                  <a:cubicBezTo>
                    <a:pt x="1676" y="0"/>
                    <a:pt x="2079" y="372"/>
                    <a:pt x="2079" y="869"/>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3"/>
            <p:cNvSpPr/>
            <p:nvPr/>
          </p:nvSpPr>
          <p:spPr>
            <a:xfrm>
              <a:off x="3293973" y="1826711"/>
              <a:ext cx="30898" cy="50116"/>
            </a:xfrm>
            <a:custGeom>
              <a:avLst/>
              <a:gdLst/>
              <a:ahLst/>
              <a:cxnLst/>
              <a:rect l="l" t="t" r="r" b="b"/>
              <a:pathLst>
                <a:path w="1148" h="1862" extrusionOk="0">
                  <a:moveTo>
                    <a:pt x="248" y="0"/>
                  </a:moveTo>
                  <a:cubicBezTo>
                    <a:pt x="186" y="0"/>
                    <a:pt x="93" y="0"/>
                    <a:pt x="0" y="31"/>
                  </a:cubicBezTo>
                  <a:cubicBezTo>
                    <a:pt x="838" y="279"/>
                    <a:pt x="838" y="1458"/>
                    <a:pt x="0" y="1706"/>
                  </a:cubicBezTo>
                  <a:cubicBezTo>
                    <a:pt x="559" y="1861"/>
                    <a:pt x="1117" y="1458"/>
                    <a:pt x="1148" y="869"/>
                  </a:cubicBezTo>
                  <a:cubicBezTo>
                    <a:pt x="1148" y="372"/>
                    <a:pt x="745" y="0"/>
                    <a:pt x="248"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3"/>
            <p:cNvSpPr/>
            <p:nvPr/>
          </p:nvSpPr>
          <p:spPr>
            <a:xfrm>
              <a:off x="3388310" y="1826711"/>
              <a:ext cx="55956" cy="55122"/>
            </a:xfrm>
            <a:custGeom>
              <a:avLst/>
              <a:gdLst/>
              <a:ahLst/>
              <a:cxnLst/>
              <a:rect l="l" t="t" r="r" b="b"/>
              <a:pathLst>
                <a:path w="2079" h="2048" extrusionOk="0">
                  <a:moveTo>
                    <a:pt x="2079" y="869"/>
                  </a:moveTo>
                  <a:cubicBezTo>
                    <a:pt x="2079" y="1644"/>
                    <a:pt x="1117" y="2047"/>
                    <a:pt x="559" y="1489"/>
                  </a:cubicBezTo>
                  <a:cubicBezTo>
                    <a:pt x="0" y="931"/>
                    <a:pt x="404" y="0"/>
                    <a:pt x="1179" y="0"/>
                  </a:cubicBezTo>
                  <a:cubicBezTo>
                    <a:pt x="1675" y="0"/>
                    <a:pt x="2079" y="372"/>
                    <a:pt x="2079" y="869"/>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3"/>
            <p:cNvSpPr/>
            <p:nvPr/>
          </p:nvSpPr>
          <p:spPr>
            <a:xfrm>
              <a:off x="3413341" y="1824181"/>
              <a:ext cx="40938" cy="51811"/>
            </a:xfrm>
            <a:custGeom>
              <a:avLst/>
              <a:gdLst/>
              <a:ahLst/>
              <a:cxnLst/>
              <a:rect l="l" t="t" r="r" b="b"/>
              <a:pathLst>
                <a:path w="1521" h="1925" extrusionOk="0">
                  <a:moveTo>
                    <a:pt x="249" y="94"/>
                  </a:moveTo>
                  <a:cubicBezTo>
                    <a:pt x="187" y="94"/>
                    <a:pt x="94" y="94"/>
                    <a:pt x="1" y="125"/>
                  </a:cubicBezTo>
                  <a:cubicBezTo>
                    <a:pt x="838" y="373"/>
                    <a:pt x="838" y="1552"/>
                    <a:pt x="1" y="1800"/>
                  </a:cubicBezTo>
                  <a:cubicBezTo>
                    <a:pt x="94" y="1831"/>
                    <a:pt x="187" y="1831"/>
                    <a:pt x="249" y="1831"/>
                  </a:cubicBezTo>
                  <a:cubicBezTo>
                    <a:pt x="1521" y="1924"/>
                    <a:pt x="1521" y="1"/>
                    <a:pt x="249" y="94"/>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3"/>
            <p:cNvSpPr/>
            <p:nvPr/>
          </p:nvSpPr>
          <p:spPr>
            <a:xfrm>
              <a:off x="3296476" y="1841730"/>
              <a:ext cx="112720" cy="113554"/>
            </a:xfrm>
            <a:custGeom>
              <a:avLst/>
              <a:gdLst/>
              <a:ahLst/>
              <a:cxnLst/>
              <a:rect l="l" t="t" r="r" b="b"/>
              <a:pathLst>
                <a:path w="4188" h="4219" extrusionOk="0">
                  <a:moveTo>
                    <a:pt x="4188" y="1799"/>
                  </a:moveTo>
                  <a:cubicBezTo>
                    <a:pt x="4188" y="3412"/>
                    <a:pt x="2265" y="4219"/>
                    <a:pt x="1117" y="3071"/>
                  </a:cubicBezTo>
                  <a:cubicBezTo>
                    <a:pt x="0" y="1955"/>
                    <a:pt x="807" y="0"/>
                    <a:pt x="2389" y="0"/>
                  </a:cubicBezTo>
                  <a:cubicBezTo>
                    <a:pt x="3381" y="0"/>
                    <a:pt x="4188" y="807"/>
                    <a:pt x="4188" y="1799"/>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3"/>
            <p:cNvSpPr/>
            <p:nvPr/>
          </p:nvSpPr>
          <p:spPr>
            <a:xfrm>
              <a:off x="3354074" y="1841730"/>
              <a:ext cx="56791" cy="100205"/>
            </a:xfrm>
            <a:custGeom>
              <a:avLst/>
              <a:gdLst/>
              <a:ahLst/>
              <a:cxnLst/>
              <a:rect l="l" t="t" r="r" b="b"/>
              <a:pathLst>
                <a:path w="2110" h="3723" extrusionOk="0">
                  <a:moveTo>
                    <a:pt x="249" y="0"/>
                  </a:moveTo>
                  <a:cubicBezTo>
                    <a:pt x="156" y="0"/>
                    <a:pt x="63" y="0"/>
                    <a:pt x="1" y="31"/>
                  </a:cubicBezTo>
                  <a:cubicBezTo>
                    <a:pt x="2048" y="342"/>
                    <a:pt x="2048" y="3288"/>
                    <a:pt x="1" y="3568"/>
                  </a:cubicBezTo>
                  <a:cubicBezTo>
                    <a:pt x="1024" y="3723"/>
                    <a:pt x="1986" y="2978"/>
                    <a:pt x="2048" y="1924"/>
                  </a:cubicBezTo>
                  <a:cubicBezTo>
                    <a:pt x="2110" y="869"/>
                    <a:pt x="1272" y="0"/>
                    <a:pt x="249"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3"/>
            <p:cNvSpPr/>
            <p:nvPr/>
          </p:nvSpPr>
          <p:spPr>
            <a:xfrm>
              <a:off x="3329016" y="1866761"/>
              <a:ext cx="55149" cy="54314"/>
            </a:xfrm>
            <a:custGeom>
              <a:avLst/>
              <a:gdLst/>
              <a:ahLst/>
              <a:cxnLst/>
              <a:rect l="l" t="t" r="r" b="b"/>
              <a:pathLst>
                <a:path w="2049" h="2018" extrusionOk="0">
                  <a:moveTo>
                    <a:pt x="2048" y="869"/>
                  </a:moveTo>
                  <a:cubicBezTo>
                    <a:pt x="2048" y="1645"/>
                    <a:pt x="1118" y="2017"/>
                    <a:pt x="559" y="1490"/>
                  </a:cubicBezTo>
                  <a:cubicBezTo>
                    <a:pt x="1" y="932"/>
                    <a:pt x="404" y="1"/>
                    <a:pt x="1180" y="1"/>
                  </a:cubicBezTo>
                  <a:cubicBezTo>
                    <a:pt x="1645" y="1"/>
                    <a:pt x="2048" y="404"/>
                    <a:pt x="2048" y="869"/>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3"/>
            <p:cNvSpPr/>
            <p:nvPr/>
          </p:nvSpPr>
          <p:spPr>
            <a:xfrm>
              <a:off x="3354074" y="1866761"/>
              <a:ext cx="33428" cy="53480"/>
            </a:xfrm>
            <a:custGeom>
              <a:avLst/>
              <a:gdLst/>
              <a:ahLst/>
              <a:cxnLst/>
              <a:rect l="l" t="t" r="r" b="b"/>
              <a:pathLst>
                <a:path w="1242" h="1987" extrusionOk="0">
                  <a:moveTo>
                    <a:pt x="249" y="1"/>
                  </a:moveTo>
                  <a:cubicBezTo>
                    <a:pt x="156" y="1"/>
                    <a:pt x="63" y="32"/>
                    <a:pt x="1" y="63"/>
                  </a:cubicBezTo>
                  <a:cubicBezTo>
                    <a:pt x="807" y="280"/>
                    <a:pt x="807" y="1459"/>
                    <a:pt x="1" y="1707"/>
                  </a:cubicBezTo>
                  <a:cubicBezTo>
                    <a:pt x="931" y="1986"/>
                    <a:pt x="1241" y="1"/>
                    <a:pt x="249"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73"/>
          <p:cNvGrpSpPr/>
          <p:nvPr/>
        </p:nvGrpSpPr>
        <p:grpSpPr>
          <a:xfrm>
            <a:off x="2908592" y="3734678"/>
            <a:ext cx="107418" cy="376083"/>
            <a:chOff x="1696837" y="3962982"/>
            <a:chExt cx="107418" cy="376083"/>
          </a:xfrm>
        </p:grpSpPr>
        <p:sp>
          <p:nvSpPr>
            <p:cNvPr id="1998" name="Google Shape;1998;p73"/>
            <p:cNvSpPr/>
            <p:nvPr/>
          </p:nvSpPr>
          <p:spPr>
            <a:xfrm>
              <a:off x="1696837" y="3962982"/>
              <a:ext cx="107418" cy="376083"/>
            </a:xfrm>
            <a:custGeom>
              <a:avLst/>
              <a:gdLst/>
              <a:ahLst/>
              <a:cxnLst/>
              <a:rect l="l" t="t" r="r" b="b"/>
              <a:pathLst>
                <a:path w="3991" h="13973" extrusionOk="0">
                  <a:moveTo>
                    <a:pt x="2470" y="1"/>
                  </a:moveTo>
                  <a:cubicBezTo>
                    <a:pt x="2395" y="1"/>
                    <a:pt x="2318" y="33"/>
                    <a:pt x="2265" y="100"/>
                  </a:cubicBezTo>
                  <a:cubicBezTo>
                    <a:pt x="807" y="2147"/>
                    <a:pt x="0" y="4598"/>
                    <a:pt x="62" y="7110"/>
                  </a:cubicBezTo>
                  <a:cubicBezTo>
                    <a:pt x="0" y="9530"/>
                    <a:pt x="745" y="11918"/>
                    <a:pt x="2172" y="13872"/>
                  </a:cubicBezTo>
                  <a:cubicBezTo>
                    <a:pt x="2218" y="13942"/>
                    <a:pt x="2290" y="13972"/>
                    <a:pt x="2363" y="13972"/>
                  </a:cubicBezTo>
                  <a:cubicBezTo>
                    <a:pt x="2488" y="13972"/>
                    <a:pt x="2617" y="13885"/>
                    <a:pt x="2637" y="13748"/>
                  </a:cubicBezTo>
                  <a:cubicBezTo>
                    <a:pt x="2699" y="12911"/>
                    <a:pt x="2699" y="12073"/>
                    <a:pt x="2575" y="11267"/>
                  </a:cubicBezTo>
                  <a:cubicBezTo>
                    <a:pt x="2544" y="11143"/>
                    <a:pt x="2637" y="11081"/>
                    <a:pt x="2761" y="11081"/>
                  </a:cubicBezTo>
                  <a:lnTo>
                    <a:pt x="3567" y="11298"/>
                  </a:lnTo>
                  <a:cubicBezTo>
                    <a:pt x="3592" y="11306"/>
                    <a:pt x="3617" y="11310"/>
                    <a:pt x="3640" y="11310"/>
                  </a:cubicBezTo>
                  <a:cubicBezTo>
                    <a:pt x="3791" y="11310"/>
                    <a:pt x="3900" y="11149"/>
                    <a:pt x="3847" y="10988"/>
                  </a:cubicBezTo>
                  <a:lnTo>
                    <a:pt x="2730" y="8661"/>
                  </a:lnTo>
                  <a:cubicBezTo>
                    <a:pt x="2678" y="8583"/>
                    <a:pt x="2735" y="8461"/>
                    <a:pt x="2847" y="8461"/>
                  </a:cubicBezTo>
                  <a:cubicBezTo>
                    <a:pt x="2868" y="8461"/>
                    <a:pt x="2891" y="8465"/>
                    <a:pt x="2916" y="8475"/>
                  </a:cubicBezTo>
                  <a:lnTo>
                    <a:pt x="3567" y="8661"/>
                  </a:lnTo>
                  <a:cubicBezTo>
                    <a:pt x="3590" y="8669"/>
                    <a:pt x="3612" y="8672"/>
                    <a:pt x="3633" y="8672"/>
                  </a:cubicBezTo>
                  <a:cubicBezTo>
                    <a:pt x="3787" y="8672"/>
                    <a:pt x="3897" y="8488"/>
                    <a:pt x="3816" y="8351"/>
                  </a:cubicBezTo>
                  <a:lnTo>
                    <a:pt x="2761" y="6149"/>
                  </a:lnTo>
                  <a:cubicBezTo>
                    <a:pt x="2685" y="6047"/>
                    <a:pt x="2774" y="5946"/>
                    <a:pt x="2877" y="5946"/>
                  </a:cubicBezTo>
                  <a:cubicBezTo>
                    <a:pt x="2900" y="5946"/>
                    <a:pt x="2924" y="5951"/>
                    <a:pt x="2947" y="5963"/>
                  </a:cubicBezTo>
                  <a:lnTo>
                    <a:pt x="3505" y="6242"/>
                  </a:lnTo>
                  <a:cubicBezTo>
                    <a:pt x="3536" y="6257"/>
                    <a:pt x="3567" y="6264"/>
                    <a:pt x="3596" y="6264"/>
                  </a:cubicBezTo>
                  <a:cubicBezTo>
                    <a:pt x="3746" y="6264"/>
                    <a:pt x="3867" y="6087"/>
                    <a:pt x="3816" y="5932"/>
                  </a:cubicBezTo>
                  <a:lnTo>
                    <a:pt x="2792" y="3605"/>
                  </a:lnTo>
                  <a:cubicBezTo>
                    <a:pt x="2741" y="3504"/>
                    <a:pt x="2815" y="3402"/>
                    <a:pt x="2911" y="3402"/>
                  </a:cubicBezTo>
                  <a:cubicBezTo>
                    <a:pt x="2933" y="3402"/>
                    <a:pt x="2955" y="3408"/>
                    <a:pt x="2978" y="3419"/>
                  </a:cubicBezTo>
                  <a:lnTo>
                    <a:pt x="3629" y="3698"/>
                  </a:lnTo>
                  <a:cubicBezTo>
                    <a:pt x="3658" y="3715"/>
                    <a:pt x="3688" y="3723"/>
                    <a:pt x="3719" y="3723"/>
                  </a:cubicBezTo>
                  <a:cubicBezTo>
                    <a:pt x="3855" y="3723"/>
                    <a:pt x="3990" y="3571"/>
                    <a:pt x="3940" y="3419"/>
                  </a:cubicBezTo>
                  <a:cubicBezTo>
                    <a:pt x="3598" y="2302"/>
                    <a:pt x="3195" y="1217"/>
                    <a:pt x="2699" y="162"/>
                  </a:cubicBezTo>
                  <a:cubicBezTo>
                    <a:pt x="2664" y="56"/>
                    <a:pt x="2568" y="1"/>
                    <a:pt x="2470"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3"/>
            <p:cNvSpPr/>
            <p:nvPr/>
          </p:nvSpPr>
          <p:spPr>
            <a:xfrm>
              <a:off x="1755457" y="4190952"/>
              <a:ext cx="47128" cy="77246"/>
            </a:xfrm>
            <a:custGeom>
              <a:avLst/>
              <a:gdLst/>
              <a:ahLst/>
              <a:cxnLst/>
              <a:rect l="l" t="t" r="r" b="b"/>
              <a:pathLst>
                <a:path w="1751" h="2870" extrusionOk="0">
                  <a:moveTo>
                    <a:pt x="173" y="0"/>
                  </a:moveTo>
                  <a:cubicBezTo>
                    <a:pt x="69" y="0"/>
                    <a:pt x="0" y="111"/>
                    <a:pt x="56" y="222"/>
                  </a:cubicBezTo>
                  <a:lnTo>
                    <a:pt x="1172" y="2549"/>
                  </a:lnTo>
                  <a:cubicBezTo>
                    <a:pt x="1203" y="2611"/>
                    <a:pt x="1172" y="2704"/>
                    <a:pt x="1141" y="2797"/>
                  </a:cubicBezTo>
                  <a:lnTo>
                    <a:pt x="1389" y="2859"/>
                  </a:lnTo>
                  <a:cubicBezTo>
                    <a:pt x="1412" y="2866"/>
                    <a:pt x="1434" y="2870"/>
                    <a:pt x="1456" y="2870"/>
                  </a:cubicBezTo>
                  <a:cubicBezTo>
                    <a:pt x="1616" y="2870"/>
                    <a:pt x="1751" y="2685"/>
                    <a:pt x="1669" y="2549"/>
                  </a:cubicBezTo>
                  <a:lnTo>
                    <a:pt x="552" y="222"/>
                  </a:lnTo>
                  <a:cubicBezTo>
                    <a:pt x="521" y="191"/>
                    <a:pt x="521" y="129"/>
                    <a:pt x="552" y="98"/>
                  </a:cubicBezTo>
                  <a:lnTo>
                    <a:pt x="211" y="5"/>
                  </a:lnTo>
                  <a:cubicBezTo>
                    <a:pt x="198" y="2"/>
                    <a:pt x="185" y="0"/>
                    <a:pt x="173"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3"/>
            <p:cNvSpPr/>
            <p:nvPr/>
          </p:nvSpPr>
          <p:spPr>
            <a:xfrm>
              <a:off x="1751932" y="4261200"/>
              <a:ext cx="18383" cy="77865"/>
            </a:xfrm>
            <a:custGeom>
              <a:avLst/>
              <a:gdLst/>
              <a:ahLst/>
              <a:cxnLst/>
              <a:rect l="l" t="t" r="r" b="b"/>
              <a:pathLst>
                <a:path w="683" h="2893" extrusionOk="0">
                  <a:moveTo>
                    <a:pt x="187" y="1"/>
                  </a:moveTo>
                  <a:cubicBezTo>
                    <a:pt x="94" y="1"/>
                    <a:pt x="0" y="63"/>
                    <a:pt x="0" y="187"/>
                  </a:cubicBezTo>
                  <a:cubicBezTo>
                    <a:pt x="125" y="993"/>
                    <a:pt x="156" y="1831"/>
                    <a:pt x="63" y="2668"/>
                  </a:cubicBezTo>
                  <a:cubicBezTo>
                    <a:pt x="63" y="2668"/>
                    <a:pt x="63" y="2699"/>
                    <a:pt x="63" y="2699"/>
                  </a:cubicBezTo>
                  <a:lnTo>
                    <a:pt x="125" y="2792"/>
                  </a:lnTo>
                  <a:cubicBezTo>
                    <a:pt x="182" y="2862"/>
                    <a:pt x="257" y="2892"/>
                    <a:pt x="330" y="2892"/>
                  </a:cubicBezTo>
                  <a:cubicBezTo>
                    <a:pt x="453" y="2892"/>
                    <a:pt x="570" y="2805"/>
                    <a:pt x="590" y="2668"/>
                  </a:cubicBezTo>
                  <a:cubicBezTo>
                    <a:pt x="683" y="1831"/>
                    <a:pt x="652" y="993"/>
                    <a:pt x="528" y="187"/>
                  </a:cubicBezTo>
                  <a:cubicBezTo>
                    <a:pt x="528" y="156"/>
                    <a:pt x="528" y="125"/>
                    <a:pt x="528" y="94"/>
                  </a:cubicBezTo>
                  <a:lnTo>
                    <a:pt x="187"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3"/>
            <p:cNvSpPr/>
            <p:nvPr/>
          </p:nvSpPr>
          <p:spPr>
            <a:xfrm>
              <a:off x="1757234" y="4054547"/>
              <a:ext cx="43764" cy="76762"/>
            </a:xfrm>
            <a:custGeom>
              <a:avLst/>
              <a:gdLst/>
              <a:ahLst/>
              <a:cxnLst/>
              <a:rect l="l" t="t" r="r" b="b"/>
              <a:pathLst>
                <a:path w="1626" h="2852" extrusionOk="0">
                  <a:moveTo>
                    <a:pt x="187" y="0"/>
                  </a:moveTo>
                  <a:cubicBezTo>
                    <a:pt x="74" y="0"/>
                    <a:pt x="1" y="102"/>
                    <a:pt x="52" y="203"/>
                  </a:cubicBezTo>
                  <a:lnTo>
                    <a:pt x="1044" y="2530"/>
                  </a:lnTo>
                  <a:cubicBezTo>
                    <a:pt x="1075" y="2592"/>
                    <a:pt x="1075" y="2654"/>
                    <a:pt x="1044" y="2716"/>
                  </a:cubicBezTo>
                  <a:lnTo>
                    <a:pt x="1261" y="2840"/>
                  </a:lnTo>
                  <a:cubicBezTo>
                    <a:pt x="1286" y="2848"/>
                    <a:pt x="1311" y="2852"/>
                    <a:pt x="1336" y="2852"/>
                  </a:cubicBezTo>
                  <a:cubicBezTo>
                    <a:pt x="1493" y="2852"/>
                    <a:pt x="1625" y="2691"/>
                    <a:pt x="1572" y="2530"/>
                  </a:cubicBezTo>
                  <a:lnTo>
                    <a:pt x="548" y="203"/>
                  </a:lnTo>
                  <a:cubicBezTo>
                    <a:pt x="548" y="172"/>
                    <a:pt x="548" y="172"/>
                    <a:pt x="548" y="141"/>
                  </a:cubicBezTo>
                  <a:lnTo>
                    <a:pt x="269" y="17"/>
                  </a:lnTo>
                  <a:cubicBezTo>
                    <a:pt x="240" y="6"/>
                    <a:pt x="213" y="0"/>
                    <a:pt x="187"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3"/>
            <p:cNvSpPr/>
            <p:nvPr/>
          </p:nvSpPr>
          <p:spPr>
            <a:xfrm>
              <a:off x="1756399" y="4123018"/>
              <a:ext cx="45325" cy="73424"/>
            </a:xfrm>
            <a:custGeom>
              <a:avLst/>
              <a:gdLst/>
              <a:ahLst/>
              <a:cxnLst/>
              <a:rect l="l" t="t" r="r" b="b"/>
              <a:pathLst>
                <a:path w="1684" h="2728" extrusionOk="0">
                  <a:moveTo>
                    <a:pt x="171" y="0"/>
                  </a:moveTo>
                  <a:cubicBezTo>
                    <a:pt x="74" y="0"/>
                    <a:pt x="1" y="101"/>
                    <a:pt x="52" y="203"/>
                  </a:cubicBezTo>
                  <a:lnTo>
                    <a:pt x="21" y="203"/>
                  </a:lnTo>
                  <a:lnTo>
                    <a:pt x="1106" y="2405"/>
                  </a:lnTo>
                  <a:cubicBezTo>
                    <a:pt x="1137" y="2498"/>
                    <a:pt x="1137" y="2591"/>
                    <a:pt x="1075" y="2653"/>
                  </a:cubicBezTo>
                  <a:lnTo>
                    <a:pt x="1354" y="2715"/>
                  </a:lnTo>
                  <a:cubicBezTo>
                    <a:pt x="1379" y="2724"/>
                    <a:pt x="1404" y="2727"/>
                    <a:pt x="1427" y="2727"/>
                  </a:cubicBezTo>
                  <a:cubicBezTo>
                    <a:pt x="1578" y="2727"/>
                    <a:pt x="1683" y="2566"/>
                    <a:pt x="1603" y="2405"/>
                  </a:cubicBezTo>
                  <a:lnTo>
                    <a:pt x="548" y="203"/>
                  </a:lnTo>
                  <a:cubicBezTo>
                    <a:pt x="517" y="203"/>
                    <a:pt x="517" y="172"/>
                    <a:pt x="548" y="141"/>
                  </a:cubicBezTo>
                  <a:lnTo>
                    <a:pt x="238" y="17"/>
                  </a:lnTo>
                  <a:cubicBezTo>
                    <a:pt x="215" y="5"/>
                    <a:pt x="192" y="0"/>
                    <a:pt x="171"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3"/>
            <p:cNvSpPr/>
            <p:nvPr/>
          </p:nvSpPr>
          <p:spPr>
            <a:xfrm>
              <a:off x="1756103" y="3962982"/>
              <a:ext cx="47478" cy="99935"/>
            </a:xfrm>
            <a:custGeom>
              <a:avLst/>
              <a:gdLst/>
              <a:ahLst/>
              <a:cxnLst/>
              <a:rect l="l" t="t" r="r" b="b"/>
              <a:pathLst>
                <a:path w="1764" h="3713" extrusionOk="0">
                  <a:moveTo>
                    <a:pt x="268" y="1"/>
                  </a:moveTo>
                  <a:cubicBezTo>
                    <a:pt x="193" y="1"/>
                    <a:pt x="116" y="33"/>
                    <a:pt x="63" y="100"/>
                  </a:cubicBezTo>
                  <a:lnTo>
                    <a:pt x="1" y="193"/>
                  </a:lnTo>
                  <a:cubicBezTo>
                    <a:pt x="497" y="1217"/>
                    <a:pt x="900" y="2302"/>
                    <a:pt x="1210" y="3419"/>
                  </a:cubicBezTo>
                  <a:cubicBezTo>
                    <a:pt x="1241" y="3481"/>
                    <a:pt x="1241" y="3543"/>
                    <a:pt x="1210" y="3605"/>
                  </a:cubicBezTo>
                  <a:lnTo>
                    <a:pt x="1427" y="3698"/>
                  </a:lnTo>
                  <a:cubicBezTo>
                    <a:pt x="1451" y="3708"/>
                    <a:pt x="1476" y="3712"/>
                    <a:pt x="1500" y="3712"/>
                  </a:cubicBezTo>
                  <a:cubicBezTo>
                    <a:pt x="1634" y="3712"/>
                    <a:pt x="1764" y="3577"/>
                    <a:pt x="1738" y="3419"/>
                  </a:cubicBezTo>
                  <a:cubicBezTo>
                    <a:pt x="1396" y="2302"/>
                    <a:pt x="993" y="1217"/>
                    <a:pt x="497" y="162"/>
                  </a:cubicBezTo>
                  <a:cubicBezTo>
                    <a:pt x="462" y="56"/>
                    <a:pt x="366" y="1"/>
                    <a:pt x="268"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73"/>
          <p:cNvGrpSpPr/>
          <p:nvPr/>
        </p:nvGrpSpPr>
        <p:grpSpPr>
          <a:xfrm>
            <a:off x="1551132" y="1944884"/>
            <a:ext cx="376568" cy="375733"/>
            <a:chOff x="1550715" y="2168155"/>
            <a:chExt cx="376568" cy="375733"/>
          </a:xfrm>
        </p:grpSpPr>
        <p:sp>
          <p:nvSpPr>
            <p:cNvPr id="2005" name="Google Shape;2005;p73"/>
            <p:cNvSpPr/>
            <p:nvPr/>
          </p:nvSpPr>
          <p:spPr>
            <a:xfrm>
              <a:off x="1557390" y="2450359"/>
              <a:ext cx="88550" cy="50950"/>
            </a:xfrm>
            <a:custGeom>
              <a:avLst/>
              <a:gdLst/>
              <a:ahLst/>
              <a:cxnLst/>
              <a:rect l="l" t="t" r="r" b="b"/>
              <a:pathLst>
                <a:path w="3290" h="1893" extrusionOk="0">
                  <a:moveTo>
                    <a:pt x="3289" y="0"/>
                  </a:moveTo>
                  <a:lnTo>
                    <a:pt x="1614" y="186"/>
                  </a:lnTo>
                  <a:cubicBezTo>
                    <a:pt x="1583" y="186"/>
                    <a:pt x="1552" y="186"/>
                    <a:pt x="1521" y="217"/>
                  </a:cubicBezTo>
                  <a:lnTo>
                    <a:pt x="94" y="1644"/>
                  </a:lnTo>
                  <a:cubicBezTo>
                    <a:pt x="1" y="1737"/>
                    <a:pt x="63" y="1892"/>
                    <a:pt x="218" y="1892"/>
                  </a:cubicBezTo>
                  <a:lnTo>
                    <a:pt x="1521" y="1737"/>
                  </a:lnTo>
                  <a:lnTo>
                    <a:pt x="3289"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3"/>
            <p:cNvSpPr/>
            <p:nvPr/>
          </p:nvSpPr>
          <p:spPr>
            <a:xfrm>
              <a:off x="1576607" y="2450359"/>
              <a:ext cx="69333" cy="49281"/>
            </a:xfrm>
            <a:custGeom>
              <a:avLst/>
              <a:gdLst/>
              <a:ahLst/>
              <a:cxnLst/>
              <a:rect l="l" t="t" r="r" b="b"/>
              <a:pathLst>
                <a:path w="2576" h="1831" extrusionOk="0">
                  <a:moveTo>
                    <a:pt x="2575" y="0"/>
                  </a:moveTo>
                  <a:lnTo>
                    <a:pt x="1769" y="62"/>
                  </a:lnTo>
                  <a:lnTo>
                    <a:pt x="0" y="1830"/>
                  </a:lnTo>
                  <a:lnTo>
                    <a:pt x="807" y="1737"/>
                  </a:lnTo>
                  <a:lnTo>
                    <a:pt x="2575"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3"/>
            <p:cNvSpPr/>
            <p:nvPr/>
          </p:nvSpPr>
          <p:spPr>
            <a:xfrm>
              <a:off x="1594129" y="2450359"/>
              <a:ext cx="51811" cy="86397"/>
            </a:xfrm>
            <a:custGeom>
              <a:avLst/>
              <a:gdLst/>
              <a:ahLst/>
              <a:cxnLst/>
              <a:rect l="l" t="t" r="r" b="b"/>
              <a:pathLst>
                <a:path w="1925" h="3210" extrusionOk="0">
                  <a:moveTo>
                    <a:pt x="1924" y="0"/>
                  </a:moveTo>
                  <a:lnTo>
                    <a:pt x="156" y="1737"/>
                  </a:lnTo>
                  <a:lnTo>
                    <a:pt x="1" y="3071"/>
                  </a:lnTo>
                  <a:cubicBezTo>
                    <a:pt x="1" y="3154"/>
                    <a:pt x="70" y="3209"/>
                    <a:pt x="143" y="3209"/>
                  </a:cubicBezTo>
                  <a:cubicBezTo>
                    <a:pt x="180" y="3209"/>
                    <a:pt x="218" y="3195"/>
                    <a:pt x="249" y="3164"/>
                  </a:cubicBezTo>
                  <a:lnTo>
                    <a:pt x="1676" y="1737"/>
                  </a:lnTo>
                  <a:cubicBezTo>
                    <a:pt x="1707" y="1706"/>
                    <a:pt x="1707" y="1675"/>
                    <a:pt x="1707" y="1644"/>
                  </a:cubicBezTo>
                  <a:lnTo>
                    <a:pt x="1924" y="0"/>
                  </a:ln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3"/>
            <p:cNvSpPr/>
            <p:nvPr/>
          </p:nvSpPr>
          <p:spPr>
            <a:xfrm>
              <a:off x="1594129" y="2473721"/>
              <a:ext cx="48447" cy="62847"/>
            </a:xfrm>
            <a:custGeom>
              <a:avLst/>
              <a:gdLst/>
              <a:ahLst/>
              <a:cxnLst/>
              <a:rect l="l" t="t" r="r" b="b"/>
              <a:pathLst>
                <a:path w="1800" h="2335" extrusionOk="0">
                  <a:moveTo>
                    <a:pt x="1800" y="1"/>
                  </a:moveTo>
                  <a:lnTo>
                    <a:pt x="63" y="1769"/>
                  </a:lnTo>
                  <a:lnTo>
                    <a:pt x="1" y="2172"/>
                  </a:lnTo>
                  <a:cubicBezTo>
                    <a:pt x="1" y="2261"/>
                    <a:pt x="80" y="2334"/>
                    <a:pt x="160" y="2334"/>
                  </a:cubicBezTo>
                  <a:cubicBezTo>
                    <a:pt x="191" y="2334"/>
                    <a:pt x="223" y="2323"/>
                    <a:pt x="249" y="2296"/>
                  </a:cubicBezTo>
                  <a:lnTo>
                    <a:pt x="1676" y="838"/>
                  </a:lnTo>
                  <a:cubicBezTo>
                    <a:pt x="1707" y="838"/>
                    <a:pt x="1707" y="807"/>
                    <a:pt x="1707" y="776"/>
                  </a:cubicBezTo>
                  <a:lnTo>
                    <a:pt x="1800"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3"/>
            <p:cNvSpPr/>
            <p:nvPr/>
          </p:nvSpPr>
          <p:spPr>
            <a:xfrm>
              <a:off x="1591626" y="2300577"/>
              <a:ext cx="205038" cy="202401"/>
            </a:xfrm>
            <a:custGeom>
              <a:avLst/>
              <a:gdLst/>
              <a:ahLst/>
              <a:cxnLst/>
              <a:rect l="l" t="t" r="r" b="b"/>
              <a:pathLst>
                <a:path w="7618" h="7520" extrusionOk="0">
                  <a:moveTo>
                    <a:pt x="7327" y="1"/>
                  </a:moveTo>
                  <a:cubicBezTo>
                    <a:pt x="7275" y="1"/>
                    <a:pt x="7219" y="22"/>
                    <a:pt x="7166" y="75"/>
                  </a:cubicBezTo>
                  <a:lnTo>
                    <a:pt x="94" y="7147"/>
                  </a:lnTo>
                  <a:cubicBezTo>
                    <a:pt x="1" y="7240"/>
                    <a:pt x="1" y="7364"/>
                    <a:pt x="94" y="7457"/>
                  </a:cubicBezTo>
                  <a:cubicBezTo>
                    <a:pt x="125" y="7488"/>
                    <a:pt x="187" y="7519"/>
                    <a:pt x="249" y="7519"/>
                  </a:cubicBezTo>
                  <a:cubicBezTo>
                    <a:pt x="311" y="7519"/>
                    <a:pt x="342" y="7488"/>
                    <a:pt x="404" y="7457"/>
                  </a:cubicBezTo>
                  <a:lnTo>
                    <a:pt x="7476" y="354"/>
                  </a:lnTo>
                  <a:cubicBezTo>
                    <a:pt x="7617" y="213"/>
                    <a:pt x="7491" y="1"/>
                    <a:pt x="7327"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3"/>
            <p:cNvSpPr/>
            <p:nvPr/>
          </p:nvSpPr>
          <p:spPr>
            <a:xfrm>
              <a:off x="1829581" y="2216387"/>
              <a:ext cx="50116" cy="48662"/>
            </a:xfrm>
            <a:custGeom>
              <a:avLst/>
              <a:gdLst/>
              <a:ahLst/>
              <a:cxnLst/>
              <a:rect l="l" t="t" r="r" b="b"/>
              <a:pathLst>
                <a:path w="1862" h="1808" extrusionOk="0">
                  <a:moveTo>
                    <a:pt x="1613" y="0"/>
                  </a:moveTo>
                  <a:cubicBezTo>
                    <a:pt x="1559" y="0"/>
                    <a:pt x="1505" y="23"/>
                    <a:pt x="1458" y="70"/>
                  </a:cubicBezTo>
                  <a:lnTo>
                    <a:pt x="93" y="1435"/>
                  </a:lnTo>
                  <a:cubicBezTo>
                    <a:pt x="0" y="1528"/>
                    <a:pt x="0" y="1652"/>
                    <a:pt x="93" y="1745"/>
                  </a:cubicBezTo>
                  <a:cubicBezTo>
                    <a:pt x="124" y="1776"/>
                    <a:pt x="186" y="1807"/>
                    <a:pt x="248" y="1807"/>
                  </a:cubicBezTo>
                  <a:cubicBezTo>
                    <a:pt x="310" y="1807"/>
                    <a:pt x="341" y="1776"/>
                    <a:pt x="404" y="1745"/>
                  </a:cubicBezTo>
                  <a:lnTo>
                    <a:pt x="1768" y="349"/>
                  </a:lnTo>
                  <a:cubicBezTo>
                    <a:pt x="1861" y="287"/>
                    <a:pt x="1861" y="132"/>
                    <a:pt x="1768" y="70"/>
                  </a:cubicBezTo>
                  <a:cubicBezTo>
                    <a:pt x="1722" y="23"/>
                    <a:pt x="1668" y="0"/>
                    <a:pt x="1613"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3"/>
            <p:cNvSpPr/>
            <p:nvPr/>
          </p:nvSpPr>
          <p:spPr>
            <a:xfrm>
              <a:off x="1858784" y="2168155"/>
              <a:ext cx="68499" cy="60155"/>
            </a:xfrm>
            <a:custGeom>
              <a:avLst/>
              <a:gdLst/>
              <a:ahLst/>
              <a:cxnLst/>
              <a:rect l="l" t="t" r="r" b="b"/>
              <a:pathLst>
                <a:path w="2545" h="2235" extrusionOk="0">
                  <a:moveTo>
                    <a:pt x="2545" y="1"/>
                  </a:moveTo>
                  <a:lnTo>
                    <a:pt x="1707" y="32"/>
                  </a:lnTo>
                  <a:lnTo>
                    <a:pt x="1211" y="187"/>
                  </a:lnTo>
                  <a:lnTo>
                    <a:pt x="932" y="435"/>
                  </a:lnTo>
                  <a:lnTo>
                    <a:pt x="559" y="621"/>
                  </a:lnTo>
                  <a:cubicBezTo>
                    <a:pt x="559" y="621"/>
                    <a:pt x="1" y="1428"/>
                    <a:pt x="559" y="1986"/>
                  </a:cubicBezTo>
                  <a:cubicBezTo>
                    <a:pt x="745" y="2172"/>
                    <a:pt x="959" y="2234"/>
                    <a:pt x="1161" y="2234"/>
                  </a:cubicBezTo>
                  <a:cubicBezTo>
                    <a:pt x="1566" y="2234"/>
                    <a:pt x="1924" y="1986"/>
                    <a:pt x="1924" y="1986"/>
                  </a:cubicBezTo>
                  <a:lnTo>
                    <a:pt x="2110" y="1583"/>
                  </a:lnTo>
                  <a:lnTo>
                    <a:pt x="2358" y="1335"/>
                  </a:lnTo>
                  <a:lnTo>
                    <a:pt x="2514" y="807"/>
                  </a:lnTo>
                  <a:lnTo>
                    <a:pt x="2545" y="1"/>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3"/>
            <p:cNvSpPr/>
            <p:nvPr/>
          </p:nvSpPr>
          <p:spPr>
            <a:xfrm>
              <a:off x="1858784" y="2182366"/>
              <a:ext cx="54314" cy="45944"/>
            </a:xfrm>
            <a:custGeom>
              <a:avLst/>
              <a:gdLst/>
              <a:ahLst/>
              <a:cxnLst/>
              <a:rect l="l" t="t" r="r" b="b"/>
              <a:pathLst>
                <a:path w="2018" h="1707" extrusionOk="0">
                  <a:moveTo>
                    <a:pt x="776" y="0"/>
                  </a:moveTo>
                  <a:lnTo>
                    <a:pt x="559" y="93"/>
                  </a:lnTo>
                  <a:cubicBezTo>
                    <a:pt x="559" y="93"/>
                    <a:pt x="1" y="931"/>
                    <a:pt x="559" y="1458"/>
                  </a:cubicBezTo>
                  <a:cubicBezTo>
                    <a:pt x="735" y="1644"/>
                    <a:pt x="945" y="1706"/>
                    <a:pt x="1148" y="1706"/>
                  </a:cubicBezTo>
                  <a:cubicBezTo>
                    <a:pt x="1552" y="1706"/>
                    <a:pt x="1924" y="1458"/>
                    <a:pt x="1924" y="1458"/>
                  </a:cubicBezTo>
                  <a:lnTo>
                    <a:pt x="2017" y="1241"/>
                  </a:lnTo>
                  <a:lnTo>
                    <a:pt x="2017" y="1241"/>
                  </a:lnTo>
                  <a:cubicBezTo>
                    <a:pt x="1862" y="1318"/>
                    <a:pt x="1697" y="1358"/>
                    <a:pt x="1534" y="1358"/>
                  </a:cubicBezTo>
                  <a:cubicBezTo>
                    <a:pt x="1305" y="1358"/>
                    <a:pt x="1082" y="1280"/>
                    <a:pt x="901" y="1117"/>
                  </a:cubicBezTo>
                  <a:cubicBezTo>
                    <a:pt x="621" y="807"/>
                    <a:pt x="590" y="372"/>
                    <a:pt x="776" y="0"/>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3"/>
            <p:cNvSpPr/>
            <p:nvPr/>
          </p:nvSpPr>
          <p:spPr>
            <a:xfrm>
              <a:off x="1550742" y="2209066"/>
              <a:ext cx="355386" cy="334823"/>
            </a:xfrm>
            <a:custGeom>
              <a:avLst/>
              <a:gdLst/>
              <a:ahLst/>
              <a:cxnLst/>
              <a:rect l="l" t="t" r="r" b="b"/>
              <a:pathLst>
                <a:path w="13204" h="12440" extrusionOk="0">
                  <a:moveTo>
                    <a:pt x="4249" y="1"/>
                  </a:moveTo>
                  <a:cubicBezTo>
                    <a:pt x="1954" y="1"/>
                    <a:pt x="0" y="487"/>
                    <a:pt x="31" y="1148"/>
                  </a:cubicBezTo>
                  <a:cubicBezTo>
                    <a:pt x="93" y="2389"/>
                    <a:pt x="6111" y="869"/>
                    <a:pt x="8840" y="3630"/>
                  </a:cubicBezTo>
                  <a:lnTo>
                    <a:pt x="8840" y="3599"/>
                  </a:lnTo>
                  <a:cubicBezTo>
                    <a:pt x="11570" y="6360"/>
                    <a:pt x="10081" y="12377"/>
                    <a:pt x="11291" y="12439"/>
                  </a:cubicBezTo>
                  <a:cubicBezTo>
                    <a:pt x="11296" y="12440"/>
                    <a:pt x="11301" y="12440"/>
                    <a:pt x="11306" y="12440"/>
                  </a:cubicBezTo>
                  <a:cubicBezTo>
                    <a:pt x="12598" y="12440"/>
                    <a:pt x="13204" y="4488"/>
                    <a:pt x="10577" y="1831"/>
                  </a:cubicBezTo>
                  <a:cubicBezTo>
                    <a:pt x="9264" y="502"/>
                    <a:pt x="6581" y="1"/>
                    <a:pt x="4249" y="1"/>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3"/>
            <p:cNvSpPr/>
            <p:nvPr/>
          </p:nvSpPr>
          <p:spPr>
            <a:xfrm>
              <a:off x="1550715" y="2220774"/>
              <a:ext cx="323141" cy="323115"/>
            </a:xfrm>
            <a:custGeom>
              <a:avLst/>
              <a:gdLst/>
              <a:ahLst/>
              <a:cxnLst/>
              <a:rect l="l" t="t" r="r" b="b"/>
              <a:pathLst>
                <a:path w="12006" h="12005" extrusionOk="0">
                  <a:moveTo>
                    <a:pt x="466" y="217"/>
                  </a:moveTo>
                  <a:cubicBezTo>
                    <a:pt x="187" y="372"/>
                    <a:pt x="1" y="527"/>
                    <a:pt x="32" y="713"/>
                  </a:cubicBezTo>
                  <a:cubicBezTo>
                    <a:pt x="94" y="1954"/>
                    <a:pt x="6112" y="434"/>
                    <a:pt x="8841" y="3164"/>
                  </a:cubicBezTo>
                  <a:cubicBezTo>
                    <a:pt x="11571" y="5894"/>
                    <a:pt x="10082" y="11942"/>
                    <a:pt x="11292" y="12004"/>
                  </a:cubicBezTo>
                  <a:cubicBezTo>
                    <a:pt x="11478" y="12004"/>
                    <a:pt x="11633" y="11849"/>
                    <a:pt x="11788" y="11570"/>
                  </a:cubicBezTo>
                  <a:lnTo>
                    <a:pt x="11726" y="11570"/>
                  </a:lnTo>
                  <a:cubicBezTo>
                    <a:pt x="10516" y="11539"/>
                    <a:pt x="12005" y="5490"/>
                    <a:pt x="9276" y="2761"/>
                  </a:cubicBezTo>
                  <a:cubicBezTo>
                    <a:pt x="6546" y="0"/>
                    <a:pt x="497" y="1551"/>
                    <a:pt x="466" y="310"/>
                  </a:cubicBezTo>
                  <a:cubicBezTo>
                    <a:pt x="466" y="279"/>
                    <a:pt x="466" y="248"/>
                    <a:pt x="466" y="217"/>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3"/>
            <p:cNvSpPr/>
            <p:nvPr/>
          </p:nvSpPr>
          <p:spPr>
            <a:xfrm>
              <a:off x="1593887" y="2262169"/>
              <a:ext cx="240728" cy="238305"/>
            </a:xfrm>
            <a:custGeom>
              <a:avLst/>
              <a:gdLst/>
              <a:ahLst/>
              <a:cxnLst/>
              <a:rect l="l" t="t" r="r" b="b"/>
              <a:pathLst>
                <a:path w="8944" h="8854" extrusionOk="0">
                  <a:moveTo>
                    <a:pt x="296" y="1"/>
                  </a:moveTo>
                  <a:cubicBezTo>
                    <a:pt x="139" y="1"/>
                    <a:pt x="0" y="213"/>
                    <a:pt x="165" y="354"/>
                  </a:cubicBezTo>
                  <a:lnTo>
                    <a:pt x="8571" y="8791"/>
                  </a:lnTo>
                  <a:cubicBezTo>
                    <a:pt x="8602" y="8822"/>
                    <a:pt x="8664" y="8853"/>
                    <a:pt x="8726" y="8853"/>
                  </a:cubicBezTo>
                  <a:cubicBezTo>
                    <a:pt x="8788" y="8853"/>
                    <a:pt x="8819" y="8822"/>
                    <a:pt x="8881" y="8791"/>
                  </a:cubicBezTo>
                  <a:cubicBezTo>
                    <a:pt x="8943" y="8698"/>
                    <a:pt x="8943" y="8574"/>
                    <a:pt x="8881" y="8481"/>
                  </a:cubicBezTo>
                  <a:lnTo>
                    <a:pt x="444" y="75"/>
                  </a:lnTo>
                  <a:cubicBezTo>
                    <a:pt x="399" y="22"/>
                    <a:pt x="347" y="1"/>
                    <a:pt x="296"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3"/>
            <p:cNvSpPr/>
            <p:nvPr/>
          </p:nvSpPr>
          <p:spPr>
            <a:xfrm>
              <a:off x="1581963" y="2197062"/>
              <a:ext cx="23901" cy="78000"/>
            </a:xfrm>
            <a:custGeom>
              <a:avLst/>
              <a:gdLst/>
              <a:ahLst/>
              <a:cxnLst/>
              <a:rect l="l" t="t" r="r" b="b"/>
              <a:pathLst>
                <a:path w="888" h="2898" extrusionOk="0">
                  <a:moveTo>
                    <a:pt x="381" y="0"/>
                  </a:moveTo>
                  <a:cubicBezTo>
                    <a:pt x="190" y="0"/>
                    <a:pt x="1" y="140"/>
                    <a:pt x="50" y="416"/>
                  </a:cubicBezTo>
                  <a:lnTo>
                    <a:pt x="174" y="2556"/>
                  </a:lnTo>
                  <a:cubicBezTo>
                    <a:pt x="174" y="2618"/>
                    <a:pt x="205" y="2711"/>
                    <a:pt x="267" y="2773"/>
                  </a:cubicBezTo>
                  <a:lnTo>
                    <a:pt x="298" y="2773"/>
                  </a:lnTo>
                  <a:cubicBezTo>
                    <a:pt x="360" y="2866"/>
                    <a:pt x="453" y="2897"/>
                    <a:pt x="546" y="2897"/>
                  </a:cubicBezTo>
                  <a:cubicBezTo>
                    <a:pt x="763" y="2866"/>
                    <a:pt x="887" y="2680"/>
                    <a:pt x="887" y="2494"/>
                  </a:cubicBezTo>
                  <a:lnTo>
                    <a:pt x="732" y="354"/>
                  </a:lnTo>
                  <a:cubicBezTo>
                    <a:pt x="732" y="117"/>
                    <a:pt x="555" y="0"/>
                    <a:pt x="381"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3"/>
            <p:cNvSpPr/>
            <p:nvPr/>
          </p:nvSpPr>
          <p:spPr>
            <a:xfrm>
              <a:off x="1581613" y="2198219"/>
              <a:ext cx="20913" cy="76842"/>
            </a:xfrm>
            <a:custGeom>
              <a:avLst/>
              <a:gdLst/>
              <a:ahLst/>
              <a:cxnLst/>
              <a:rect l="l" t="t" r="r" b="b"/>
              <a:pathLst>
                <a:path w="777" h="2855" extrusionOk="0">
                  <a:moveTo>
                    <a:pt x="590" y="2668"/>
                  </a:moveTo>
                  <a:cubicBezTo>
                    <a:pt x="528" y="2606"/>
                    <a:pt x="497" y="2513"/>
                    <a:pt x="497" y="2420"/>
                  </a:cubicBezTo>
                  <a:lnTo>
                    <a:pt x="342" y="280"/>
                  </a:lnTo>
                  <a:cubicBezTo>
                    <a:pt x="342" y="187"/>
                    <a:pt x="373" y="63"/>
                    <a:pt x="466" y="1"/>
                  </a:cubicBezTo>
                  <a:cubicBezTo>
                    <a:pt x="435" y="1"/>
                    <a:pt x="404" y="1"/>
                    <a:pt x="373" y="1"/>
                  </a:cubicBezTo>
                  <a:cubicBezTo>
                    <a:pt x="156" y="1"/>
                    <a:pt x="1" y="187"/>
                    <a:pt x="32" y="373"/>
                  </a:cubicBezTo>
                  <a:lnTo>
                    <a:pt x="187" y="2544"/>
                  </a:lnTo>
                  <a:cubicBezTo>
                    <a:pt x="187" y="2606"/>
                    <a:pt x="218" y="2699"/>
                    <a:pt x="280" y="2761"/>
                  </a:cubicBezTo>
                  <a:cubicBezTo>
                    <a:pt x="373" y="2823"/>
                    <a:pt x="466" y="2854"/>
                    <a:pt x="559" y="2854"/>
                  </a:cubicBezTo>
                  <a:cubicBezTo>
                    <a:pt x="621" y="2854"/>
                    <a:pt x="714" y="2823"/>
                    <a:pt x="776" y="2761"/>
                  </a:cubicBezTo>
                  <a:cubicBezTo>
                    <a:pt x="714" y="2761"/>
                    <a:pt x="652" y="2730"/>
                    <a:pt x="590" y="2668"/>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3"/>
            <p:cNvSpPr/>
            <p:nvPr/>
          </p:nvSpPr>
          <p:spPr>
            <a:xfrm>
              <a:off x="1599943" y="2194128"/>
              <a:ext cx="24277" cy="77811"/>
            </a:xfrm>
            <a:custGeom>
              <a:avLst/>
              <a:gdLst/>
              <a:ahLst/>
              <a:cxnLst/>
              <a:rect l="l" t="t" r="r" b="b"/>
              <a:pathLst>
                <a:path w="902" h="2891" extrusionOk="0">
                  <a:moveTo>
                    <a:pt x="392" y="1"/>
                  </a:moveTo>
                  <a:cubicBezTo>
                    <a:pt x="197" y="1"/>
                    <a:pt x="1" y="141"/>
                    <a:pt x="33" y="401"/>
                  </a:cubicBezTo>
                  <a:lnTo>
                    <a:pt x="188" y="2541"/>
                  </a:lnTo>
                  <a:cubicBezTo>
                    <a:pt x="188" y="2634"/>
                    <a:pt x="250" y="2727"/>
                    <a:pt x="312" y="2789"/>
                  </a:cubicBezTo>
                  <a:cubicBezTo>
                    <a:pt x="382" y="2859"/>
                    <a:pt x="468" y="2890"/>
                    <a:pt x="552" y="2890"/>
                  </a:cubicBezTo>
                  <a:cubicBezTo>
                    <a:pt x="730" y="2890"/>
                    <a:pt x="902" y="2751"/>
                    <a:pt x="902" y="2541"/>
                  </a:cubicBezTo>
                  <a:lnTo>
                    <a:pt x="746" y="370"/>
                  </a:lnTo>
                  <a:cubicBezTo>
                    <a:pt x="746" y="118"/>
                    <a:pt x="570" y="1"/>
                    <a:pt x="392"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3"/>
            <p:cNvSpPr/>
            <p:nvPr/>
          </p:nvSpPr>
          <p:spPr>
            <a:xfrm>
              <a:off x="1600804" y="2194882"/>
              <a:ext cx="20079" cy="77677"/>
            </a:xfrm>
            <a:custGeom>
              <a:avLst/>
              <a:gdLst/>
              <a:ahLst/>
              <a:cxnLst/>
              <a:rect l="l" t="t" r="r" b="b"/>
              <a:pathLst>
                <a:path w="746" h="2886" extrusionOk="0">
                  <a:moveTo>
                    <a:pt x="590" y="2699"/>
                  </a:moveTo>
                  <a:cubicBezTo>
                    <a:pt x="528" y="2637"/>
                    <a:pt x="497" y="2544"/>
                    <a:pt x="497" y="2482"/>
                  </a:cubicBezTo>
                  <a:lnTo>
                    <a:pt x="342" y="311"/>
                  </a:lnTo>
                  <a:cubicBezTo>
                    <a:pt x="342" y="218"/>
                    <a:pt x="373" y="94"/>
                    <a:pt x="466" y="31"/>
                  </a:cubicBezTo>
                  <a:cubicBezTo>
                    <a:pt x="435" y="0"/>
                    <a:pt x="373" y="0"/>
                    <a:pt x="342" y="0"/>
                  </a:cubicBezTo>
                  <a:cubicBezTo>
                    <a:pt x="125" y="31"/>
                    <a:pt x="1" y="187"/>
                    <a:pt x="1" y="404"/>
                  </a:cubicBezTo>
                  <a:lnTo>
                    <a:pt x="156" y="2544"/>
                  </a:lnTo>
                  <a:cubicBezTo>
                    <a:pt x="156" y="2637"/>
                    <a:pt x="218" y="2699"/>
                    <a:pt x="280" y="2761"/>
                  </a:cubicBezTo>
                  <a:cubicBezTo>
                    <a:pt x="342" y="2823"/>
                    <a:pt x="435" y="2885"/>
                    <a:pt x="528" y="2854"/>
                  </a:cubicBezTo>
                  <a:cubicBezTo>
                    <a:pt x="621" y="2854"/>
                    <a:pt x="683" y="2823"/>
                    <a:pt x="745" y="2792"/>
                  </a:cubicBezTo>
                  <a:cubicBezTo>
                    <a:pt x="683" y="2761"/>
                    <a:pt x="621" y="2730"/>
                    <a:pt x="590" y="2699"/>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3"/>
            <p:cNvSpPr/>
            <p:nvPr/>
          </p:nvSpPr>
          <p:spPr>
            <a:xfrm>
              <a:off x="1821238" y="2489493"/>
              <a:ext cx="77650" cy="23604"/>
            </a:xfrm>
            <a:custGeom>
              <a:avLst/>
              <a:gdLst/>
              <a:ahLst/>
              <a:cxnLst/>
              <a:rect l="l" t="t" r="r" b="b"/>
              <a:pathLst>
                <a:path w="2885" h="877" extrusionOk="0">
                  <a:moveTo>
                    <a:pt x="325" y="0"/>
                  </a:moveTo>
                  <a:cubicBezTo>
                    <a:pt x="156" y="0"/>
                    <a:pt x="0" y="147"/>
                    <a:pt x="0" y="345"/>
                  </a:cubicBezTo>
                  <a:cubicBezTo>
                    <a:pt x="0" y="438"/>
                    <a:pt x="31" y="532"/>
                    <a:pt x="93" y="594"/>
                  </a:cubicBezTo>
                  <a:lnTo>
                    <a:pt x="93" y="625"/>
                  </a:lnTo>
                  <a:cubicBezTo>
                    <a:pt x="155" y="687"/>
                    <a:pt x="248" y="718"/>
                    <a:pt x="310" y="718"/>
                  </a:cubicBezTo>
                  <a:lnTo>
                    <a:pt x="2451" y="873"/>
                  </a:lnTo>
                  <a:cubicBezTo>
                    <a:pt x="2469" y="875"/>
                    <a:pt x="2488" y="877"/>
                    <a:pt x="2506" y="877"/>
                  </a:cubicBezTo>
                  <a:cubicBezTo>
                    <a:pt x="2699" y="877"/>
                    <a:pt x="2854" y="733"/>
                    <a:pt x="2854" y="563"/>
                  </a:cubicBezTo>
                  <a:cubicBezTo>
                    <a:pt x="2885" y="345"/>
                    <a:pt x="2730" y="190"/>
                    <a:pt x="2544" y="159"/>
                  </a:cubicBezTo>
                  <a:lnTo>
                    <a:pt x="372" y="4"/>
                  </a:lnTo>
                  <a:cubicBezTo>
                    <a:pt x="356" y="2"/>
                    <a:pt x="340" y="0"/>
                    <a:pt x="325"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3"/>
            <p:cNvSpPr/>
            <p:nvPr/>
          </p:nvSpPr>
          <p:spPr>
            <a:xfrm>
              <a:off x="1820403" y="2493773"/>
              <a:ext cx="76815" cy="20052"/>
            </a:xfrm>
            <a:custGeom>
              <a:avLst/>
              <a:gdLst/>
              <a:ahLst/>
              <a:cxnLst/>
              <a:rect l="l" t="t" r="r" b="b"/>
              <a:pathLst>
                <a:path w="2854" h="745" extrusionOk="0">
                  <a:moveTo>
                    <a:pt x="217" y="155"/>
                  </a:moveTo>
                  <a:cubicBezTo>
                    <a:pt x="248" y="217"/>
                    <a:pt x="341" y="248"/>
                    <a:pt x="434" y="248"/>
                  </a:cubicBezTo>
                  <a:lnTo>
                    <a:pt x="2575" y="404"/>
                  </a:lnTo>
                  <a:cubicBezTo>
                    <a:pt x="2668" y="404"/>
                    <a:pt x="2792" y="373"/>
                    <a:pt x="2854" y="279"/>
                  </a:cubicBezTo>
                  <a:cubicBezTo>
                    <a:pt x="2854" y="310"/>
                    <a:pt x="2854" y="341"/>
                    <a:pt x="2854" y="404"/>
                  </a:cubicBezTo>
                  <a:cubicBezTo>
                    <a:pt x="2854" y="590"/>
                    <a:pt x="2668" y="745"/>
                    <a:pt x="2482" y="714"/>
                  </a:cubicBezTo>
                  <a:lnTo>
                    <a:pt x="341" y="559"/>
                  </a:lnTo>
                  <a:cubicBezTo>
                    <a:pt x="248" y="559"/>
                    <a:pt x="155" y="528"/>
                    <a:pt x="93" y="466"/>
                  </a:cubicBezTo>
                  <a:cubicBezTo>
                    <a:pt x="31" y="404"/>
                    <a:pt x="0" y="279"/>
                    <a:pt x="0" y="186"/>
                  </a:cubicBezTo>
                  <a:cubicBezTo>
                    <a:pt x="0" y="124"/>
                    <a:pt x="31" y="31"/>
                    <a:pt x="93" y="0"/>
                  </a:cubicBezTo>
                  <a:cubicBezTo>
                    <a:pt x="93" y="62"/>
                    <a:pt x="124" y="93"/>
                    <a:pt x="186" y="155"/>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3"/>
            <p:cNvSpPr/>
            <p:nvPr/>
          </p:nvSpPr>
          <p:spPr>
            <a:xfrm>
              <a:off x="1822906" y="2471945"/>
              <a:ext cx="80745" cy="22716"/>
            </a:xfrm>
            <a:custGeom>
              <a:avLst/>
              <a:gdLst/>
              <a:ahLst/>
              <a:cxnLst/>
              <a:rect l="l" t="t" r="r" b="b"/>
              <a:pathLst>
                <a:path w="3000" h="844" extrusionOk="0">
                  <a:moveTo>
                    <a:pt x="347" y="0"/>
                  </a:moveTo>
                  <a:cubicBezTo>
                    <a:pt x="181" y="0"/>
                    <a:pt x="31" y="120"/>
                    <a:pt x="31" y="315"/>
                  </a:cubicBezTo>
                  <a:cubicBezTo>
                    <a:pt x="0" y="408"/>
                    <a:pt x="62" y="501"/>
                    <a:pt x="124" y="594"/>
                  </a:cubicBezTo>
                  <a:lnTo>
                    <a:pt x="155" y="594"/>
                  </a:lnTo>
                  <a:cubicBezTo>
                    <a:pt x="186" y="625"/>
                    <a:pt x="279" y="687"/>
                    <a:pt x="372" y="687"/>
                  </a:cubicBezTo>
                  <a:lnTo>
                    <a:pt x="2513" y="842"/>
                  </a:lnTo>
                  <a:cubicBezTo>
                    <a:pt x="2523" y="843"/>
                    <a:pt x="2532" y="843"/>
                    <a:pt x="2542" y="843"/>
                  </a:cubicBezTo>
                  <a:cubicBezTo>
                    <a:pt x="2979" y="843"/>
                    <a:pt x="2999" y="159"/>
                    <a:pt x="2544" y="129"/>
                  </a:cubicBezTo>
                  <a:lnTo>
                    <a:pt x="403" y="5"/>
                  </a:lnTo>
                  <a:cubicBezTo>
                    <a:pt x="384" y="2"/>
                    <a:pt x="365" y="0"/>
                    <a:pt x="347"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3"/>
            <p:cNvSpPr/>
            <p:nvPr/>
          </p:nvSpPr>
          <p:spPr>
            <a:xfrm>
              <a:off x="1822072" y="2475390"/>
              <a:ext cx="77650" cy="20079"/>
            </a:xfrm>
            <a:custGeom>
              <a:avLst/>
              <a:gdLst/>
              <a:ahLst/>
              <a:cxnLst/>
              <a:rect l="l" t="t" r="r" b="b"/>
              <a:pathLst>
                <a:path w="2885" h="746" extrusionOk="0">
                  <a:moveTo>
                    <a:pt x="217" y="125"/>
                  </a:moveTo>
                  <a:cubicBezTo>
                    <a:pt x="279" y="187"/>
                    <a:pt x="372" y="218"/>
                    <a:pt x="465" y="218"/>
                  </a:cubicBezTo>
                  <a:lnTo>
                    <a:pt x="2606" y="373"/>
                  </a:lnTo>
                  <a:cubicBezTo>
                    <a:pt x="2699" y="373"/>
                    <a:pt x="2823" y="342"/>
                    <a:pt x="2885" y="249"/>
                  </a:cubicBezTo>
                  <a:cubicBezTo>
                    <a:pt x="2885" y="280"/>
                    <a:pt x="2885" y="342"/>
                    <a:pt x="2885" y="373"/>
                  </a:cubicBezTo>
                  <a:cubicBezTo>
                    <a:pt x="2885" y="590"/>
                    <a:pt x="2699" y="745"/>
                    <a:pt x="2513" y="714"/>
                  </a:cubicBezTo>
                  <a:lnTo>
                    <a:pt x="372" y="559"/>
                  </a:lnTo>
                  <a:cubicBezTo>
                    <a:pt x="279" y="559"/>
                    <a:pt x="186" y="497"/>
                    <a:pt x="124" y="466"/>
                  </a:cubicBezTo>
                  <a:cubicBezTo>
                    <a:pt x="0" y="311"/>
                    <a:pt x="0" y="125"/>
                    <a:pt x="124" y="1"/>
                  </a:cubicBezTo>
                  <a:cubicBezTo>
                    <a:pt x="124" y="32"/>
                    <a:pt x="155" y="94"/>
                    <a:pt x="186" y="125"/>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73"/>
          <p:cNvGrpSpPr/>
          <p:nvPr/>
        </p:nvGrpSpPr>
        <p:grpSpPr>
          <a:xfrm>
            <a:off x="1548212" y="1375174"/>
            <a:ext cx="382408" cy="298084"/>
            <a:chOff x="1548212" y="1582915"/>
            <a:chExt cx="382408" cy="298084"/>
          </a:xfrm>
        </p:grpSpPr>
        <p:sp>
          <p:nvSpPr>
            <p:cNvPr id="2025" name="Google Shape;2025;p73"/>
            <p:cNvSpPr/>
            <p:nvPr/>
          </p:nvSpPr>
          <p:spPr>
            <a:xfrm>
              <a:off x="1605837" y="1641348"/>
              <a:ext cx="83517" cy="20913"/>
            </a:xfrm>
            <a:custGeom>
              <a:avLst/>
              <a:gdLst/>
              <a:ahLst/>
              <a:cxnLst/>
              <a:rect l="l" t="t" r="r" b="b"/>
              <a:pathLst>
                <a:path w="3103" h="777" extrusionOk="0">
                  <a:moveTo>
                    <a:pt x="0" y="1"/>
                  </a:moveTo>
                  <a:lnTo>
                    <a:pt x="0" y="590"/>
                  </a:lnTo>
                  <a:lnTo>
                    <a:pt x="155" y="776"/>
                  </a:lnTo>
                  <a:lnTo>
                    <a:pt x="3102" y="776"/>
                  </a:lnTo>
                  <a:cubicBezTo>
                    <a:pt x="3071" y="652"/>
                    <a:pt x="3071" y="497"/>
                    <a:pt x="3071" y="373"/>
                  </a:cubicBezTo>
                  <a:cubicBezTo>
                    <a:pt x="3071" y="249"/>
                    <a:pt x="3071" y="125"/>
                    <a:pt x="307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3"/>
            <p:cNvSpPr/>
            <p:nvPr/>
          </p:nvSpPr>
          <p:spPr>
            <a:xfrm>
              <a:off x="1548212" y="1641348"/>
              <a:ext cx="35097" cy="20913"/>
            </a:xfrm>
            <a:custGeom>
              <a:avLst/>
              <a:gdLst/>
              <a:ahLst/>
              <a:cxnLst/>
              <a:rect l="l" t="t" r="r" b="b"/>
              <a:pathLst>
                <a:path w="1304" h="777" extrusionOk="0">
                  <a:moveTo>
                    <a:pt x="528" y="1"/>
                  </a:moveTo>
                  <a:cubicBezTo>
                    <a:pt x="1" y="1"/>
                    <a:pt x="1" y="776"/>
                    <a:pt x="528" y="776"/>
                  </a:cubicBezTo>
                  <a:lnTo>
                    <a:pt x="1304" y="776"/>
                  </a:lnTo>
                  <a:cubicBezTo>
                    <a:pt x="1273" y="745"/>
                    <a:pt x="1273" y="714"/>
                    <a:pt x="1304" y="714"/>
                  </a:cubicBezTo>
                  <a:lnTo>
                    <a:pt x="130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3"/>
            <p:cNvSpPr/>
            <p:nvPr/>
          </p:nvSpPr>
          <p:spPr>
            <a:xfrm>
              <a:off x="1787836" y="1641348"/>
              <a:ext cx="85186" cy="20913"/>
            </a:xfrm>
            <a:custGeom>
              <a:avLst/>
              <a:gdLst/>
              <a:ahLst/>
              <a:cxnLst/>
              <a:rect l="l" t="t" r="r" b="b"/>
              <a:pathLst>
                <a:path w="3165" h="777" extrusionOk="0">
                  <a:moveTo>
                    <a:pt x="31" y="1"/>
                  </a:moveTo>
                  <a:cubicBezTo>
                    <a:pt x="31" y="125"/>
                    <a:pt x="31" y="218"/>
                    <a:pt x="31" y="342"/>
                  </a:cubicBezTo>
                  <a:cubicBezTo>
                    <a:pt x="31" y="497"/>
                    <a:pt x="31" y="621"/>
                    <a:pt x="0" y="776"/>
                  </a:cubicBezTo>
                  <a:lnTo>
                    <a:pt x="3164" y="776"/>
                  </a:lnTo>
                  <a:lnTo>
                    <a:pt x="316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3"/>
            <p:cNvSpPr/>
            <p:nvPr/>
          </p:nvSpPr>
          <p:spPr>
            <a:xfrm>
              <a:off x="1896357" y="1641348"/>
              <a:ext cx="34263" cy="20913"/>
            </a:xfrm>
            <a:custGeom>
              <a:avLst/>
              <a:gdLst/>
              <a:ahLst/>
              <a:cxnLst/>
              <a:rect l="l" t="t" r="r" b="b"/>
              <a:pathLst>
                <a:path w="1273" h="777" extrusionOk="0">
                  <a:moveTo>
                    <a:pt x="1" y="1"/>
                  </a:moveTo>
                  <a:lnTo>
                    <a:pt x="1" y="776"/>
                  </a:lnTo>
                  <a:lnTo>
                    <a:pt x="776" y="776"/>
                  </a:lnTo>
                  <a:cubicBezTo>
                    <a:pt x="1273" y="776"/>
                    <a:pt x="1273" y="1"/>
                    <a:pt x="77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3"/>
            <p:cNvSpPr/>
            <p:nvPr/>
          </p:nvSpPr>
          <p:spPr>
            <a:xfrm>
              <a:off x="1788671" y="1651387"/>
              <a:ext cx="84352" cy="10874"/>
            </a:xfrm>
            <a:custGeom>
              <a:avLst/>
              <a:gdLst/>
              <a:ahLst/>
              <a:cxnLst/>
              <a:rect l="l" t="t" r="r" b="b"/>
              <a:pathLst>
                <a:path w="3134" h="404" extrusionOk="0">
                  <a:moveTo>
                    <a:pt x="31" y="0"/>
                  </a:moveTo>
                  <a:cubicBezTo>
                    <a:pt x="31" y="124"/>
                    <a:pt x="0" y="279"/>
                    <a:pt x="0" y="403"/>
                  </a:cubicBezTo>
                  <a:lnTo>
                    <a:pt x="3133" y="403"/>
                  </a:lnTo>
                  <a:lnTo>
                    <a:pt x="3133"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3"/>
            <p:cNvSpPr/>
            <p:nvPr/>
          </p:nvSpPr>
          <p:spPr>
            <a:xfrm>
              <a:off x="1895523" y="1646354"/>
              <a:ext cx="31760" cy="15907"/>
            </a:xfrm>
            <a:custGeom>
              <a:avLst/>
              <a:gdLst/>
              <a:ahLst/>
              <a:cxnLst/>
              <a:rect l="l" t="t" r="r" b="b"/>
              <a:pathLst>
                <a:path w="1180" h="591" extrusionOk="0">
                  <a:moveTo>
                    <a:pt x="1117" y="1"/>
                  </a:moveTo>
                  <a:cubicBezTo>
                    <a:pt x="1055" y="125"/>
                    <a:pt x="931" y="187"/>
                    <a:pt x="776" y="187"/>
                  </a:cubicBezTo>
                  <a:lnTo>
                    <a:pt x="1" y="187"/>
                  </a:lnTo>
                  <a:lnTo>
                    <a:pt x="1" y="590"/>
                  </a:lnTo>
                  <a:lnTo>
                    <a:pt x="776" y="590"/>
                  </a:lnTo>
                  <a:cubicBezTo>
                    <a:pt x="993" y="590"/>
                    <a:pt x="1180" y="404"/>
                    <a:pt x="1180" y="187"/>
                  </a:cubicBezTo>
                  <a:cubicBezTo>
                    <a:pt x="1180" y="125"/>
                    <a:pt x="1149" y="63"/>
                    <a:pt x="1117"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3"/>
            <p:cNvSpPr/>
            <p:nvPr/>
          </p:nvSpPr>
          <p:spPr>
            <a:xfrm>
              <a:off x="1605837" y="1652221"/>
              <a:ext cx="83517" cy="10039"/>
            </a:xfrm>
            <a:custGeom>
              <a:avLst/>
              <a:gdLst/>
              <a:ahLst/>
              <a:cxnLst/>
              <a:rect l="l" t="t" r="r" b="b"/>
              <a:pathLst>
                <a:path w="3103" h="373" extrusionOk="0">
                  <a:moveTo>
                    <a:pt x="0" y="0"/>
                  </a:moveTo>
                  <a:lnTo>
                    <a:pt x="0" y="186"/>
                  </a:lnTo>
                  <a:lnTo>
                    <a:pt x="155" y="372"/>
                  </a:lnTo>
                  <a:lnTo>
                    <a:pt x="3102" y="372"/>
                  </a:lnTo>
                  <a:cubicBezTo>
                    <a:pt x="3071" y="248"/>
                    <a:pt x="3071" y="124"/>
                    <a:pt x="3071"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3"/>
            <p:cNvSpPr/>
            <p:nvPr/>
          </p:nvSpPr>
          <p:spPr>
            <a:xfrm>
              <a:off x="1551549" y="1646354"/>
              <a:ext cx="31760" cy="15907"/>
            </a:xfrm>
            <a:custGeom>
              <a:avLst/>
              <a:gdLst/>
              <a:ahLst/>
              <a:cxnLst/>
              <a:rect l="l" t="t" r="r" b="b"/>
              <a:pathLst>
                <a:path w="1180" h="591" extrusionOk="0">
                  <a:moveTo>
                    <a:pt x="63" y="1"/>
                  </a:moveTo>
                  <a:cubicBezTo>
                    <a:pt x="32" y="63"/>
                    <a:pt x="1" y="125"/>
                    <a:pt x="1" y="187"/>
                  </a:cubicBezTo>
                  <a:cubicBezTo>
                    <a:pt x="1" y="404"/>
                    <a:pt x="187" y="590"/>
                    <a:pt x="404" y="590"/>
                  </a:cubicBezTo>
                  <a:lnTo>
                    <a:pt x="1180" y="590"/>
                  </a:lnTo>
                  <a:cubicBezTo>
                    <a:pt x="1149" y="559"/>
                    <a:pt x="1149" y="528"/>
                    <a:pt x="1180" y="528"/>
                  </a:cubicBezTo>
                  <a:lnTo>
                    <a:pt x="1180" y="187"/>
                  </a:lnTo>
                  <a:lnTo>
                    <a:pt x="404" y="187"/>
                  </a:lnTo>
                  <a:cubicBezTo>
                    <a:pt x="249" y="187"/>
                    <a:pt x="125" y="125"/>
                    <a:pt x="63"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3"/>
            <p:cNvSpPr/>
            <p:nvPr/>
          </p:nvSpPr>
          <p:spPr>
            <a:xfrm>
              <a:off x="1668683" y="1747393"/>
              <a:ext cx="144211" cy="128600"/>
            </a:xfrm>
            <a:custGeom>
              <a:avLst/>
              <a:gdLst/>
              <a:ahLst/>
              <a:cxnLst/>
              <a:rect l="l" t="t" r="r" b="b"/>
              <a:pathLst>
                <a:path w="5358" h="4778" extrusionOk="0">
                  <a:moveTo>
                    <a:pt x="2783" y="0"/>
                  </a:moveTo>
                  <a:cubicBezTo>
                    <a:pt x="1294" y="993"/>
                    <a:pt x="1077" y="2172"/>
                    <a:pt x="1077" y="2172"/>
                  </a:cubicBezTo>
                  <a:lnTo>
                    <a:pt x="488" y="1861"/>
                  </a:lnTo>
                  <a:lnTo>
                    <a:pt x="488" y="1861"/>
                  </a:lnTo>
                  <a:cubicBezTo>
                    <a:pt x="0" y="4672"/>
                    <a:pt x="2297" y="4778"/>
                    <a:pt x="2646" y="4778"/>
                  </a:cubicBezTo>
                  <a:cubicBezTo>
                    <a:pt x="2675" y="4778"/>
                    <a:pt x="2690" y="4777"/>
                    <a:pt x="2690" y="4777"/>
                  </a:cubicBezTo>
                  <a:cubicBezTo>
                    <a:pt x="5358" y="4777"/>
                    <a:pt x="4800" y="2172"/>
                    <a:pt x="4800" y="2172"/>
                  </a:cubicBezTo>
                  <a:lnTo>
                    <a:pt x="4800" y="2172"/>
                  </a:lnTo>
                  <a:lnTo>
                    <a:pt x="4272" y="2389"/>
                  </a:lnTo>
                  <a:cubicBezTo>
                    <a:pt x="4303" y="993"/>
                    <a:pt x="2783" y="0"/>
                    <a:pt x="2783"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3"/>
            <p:cNvSpPr/>
            <p:nvPr/>
          </p:nvSpPr>
          <p:spPr>
            <a:xfrm>
              <a:off x="1675466" y="1809997"/>
              <a:ext cx="124913" cy="65996"/>
            </a:xfrm>
            <a:custGeom>
              <a:avLst/>
              <a:gdLst/>
              <a:ahLst/>
              <a:cxnLst/>
              <a:rect l="l" t="t" r="r" b="b"/>
              <a:pathLst>
                <a:path w="4641" h="2452" extrusionOk="0">
                  <a:moveTo>
                    <a:pt x="174" y="1"/>
                  </a:moveTo>
                  <a:lnTo>
                    <a:pt x="174" y="1"/>
                  </a:lnTo>
                  <a:cubicBezTo>
                    <a:pt x="0" y="2371"/>
                    <a:pt x="2116" y="2452"/>
                    <a:pt x="2406" y="2452"/>
                  </a:cubicBezTo>
                  <a:cubicBezTo>
                    <a:pt x="2427" y="2452"/>
                    <a:pt x="2438" y="2451"/>
                    <a:pt x="2438" y="2451"/>
                  </a:cubicBezTo>
                  <a:cubicBezTo>
                    <a:pt x="4579" y="2451"/>
                    <a:pt x="4641" y="776"/>
                    <a:pt x="4579" y="125"/>
                  </a:cubicBezTo>
                  <a:lnTo>
                    <a:pt x="4579" y="125"/>
                  </a:lnTo>
                  <a:cubicBezTo>
                    <a:pt x="4517" y="900"/>
                    <a:pt x="4144" y="1955"/>
                    <a:pt x="2438" y="1955"/>
                  </a:cubicBezTo>
                  <a:lnTo>
                    <a:pt x="2438" y="1924"/>
                  </a:lnTo>
                  <a:cubicBezTo>
                    <a:pt x="2438" y="1924"/>
                    <a:pt x="2414" y="1925"/>
                    <a:pt x="2369" y="1925"/>
                  </a:cubicBezTo>
                  <a:cubicBezTo>
                    <a:pt x="2005" y="1925"/>
                    <a:pt x="312" y="1827"/>
                    <a:pt x="174" y="1"/>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3"/>
            <p:cNvSpPr/>
            <p:nvPr/>
          </p:nvSpPr>
          <p:spPr>
            <a:xfrm>
              <a:off x="1688493" y="1610476"/>
              <a:ext cx="100205" cy="80153"/>
            </a:xfrm>
            <a:custGeom>
              <a:avLst/>
              <a:gdLst/>
              <a:ahLst/>
              <a:cxnLst/>
              <a:rect l="l" t="t" r="r" b="b"/>
              <a:pathLst>
                <a:path w="3723" h="2978" extrusionOk="0">
                  <a:moveTo>
                    <a:pt x="744" y="0"/>
                  </a:moveTo>
                  <a:cubicBezTo>
                    <a:pt x="310" y="0"/>
                    <a:pt x="0" y="651"/>
                    <a:pt x="0" y="1489"/>
                  </a:cubicBezTo>
                  <a:cubicBezTo>
                    <a:pt x="0" y="2327"/>
                    <a:pt x="341" y="2978"/>
                    <a:pt x="744" y="2978"/>
                  </a:cubicBezTo>
                  <a:lnTo>
                    <a:pt x="2978" y="2978"/>
                  </a:lnTo>
                  <a:cubicBezTo>
                    <a:pt x="3381" y="2978"/>
                    <a:pt x="3722" y="2327"/>
                    <a:pt x="3722" y="1489"/>
                  </a:cubicBezTo>
                  <a:cubicBezTo>
                    <a:pt x="3722" y="683"/>
                    <a:pt x="3381" y="0"/>
                    <a:pt x="2978"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3"/>
            <p:cNvSpPr/>
            <p:nvPr/>
          </p:nvSpPr>
          <p:spPr>
            <a:xfrm>
              <a:off x="1693499" y="1678087"/>
              <a:ext cx="90192" cy="13377"/>
            </a:xfrm>
            <a:custGeom>
              <a:avLst/>
              <a:gdLst/>
              <a:ahLst/>
              <a:cxnLst/>
              <a:rect l="l" t="t" r="r" b="b"/>
              <a:pathLst>
                <a:path w="3351" h="497" extrusionOk="0">
                  <a:moveTo>
                    <a:pt x="0" y="1"/>
                  </a:moveTo>
                  <a:cubicBezTo>
                    <a:pt x="124" y="311"/>
                    <a:pt x="341" y="497"/>
                    <a:pt x="558" y="497"/>
                  </a:cubicBezTo>
                  <a:lnTo>
                    <a:pt x="2792" y="497"/>
                  </a:lnTo>
                  <a:cubicBezTo>
                    <a:pt x="3040" y="497"/>
                    <a:pt x="3226" y="311"/>
                    <a:pt x="3350"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3"/>
            <p:cNvSpPr/>
            <p:nvPr/>
          </p:nvSpPr>
          <p:spPr>
            <a:xfrm>
              <a:off x="1645079" y="1610476"/>
              <a:ext cx="25058" cy="30898"/>
            </a:xfrm>
            <a:custGeom>
              <a:avLst/>
              <a:gdLst/>
              <a:ahLst/>
              <a:cxnLst/>
              <a:rect l="l" t="t" r="r" b="b"/>
              <a:pathLst>
                <a:path w="931" h="1148" extrusionOk="0">
                  <a:moveTo>
                    <a:pt x="465" y="0"/>
                  </a:moveTo>
                  <a:cubicBezTo>
                    <a:pt x="233" y="0"/>
                    <a:pt x="0" y="155"/>
                    <a:pt x="31" y="465"/>
                  </a:cubicBezTo>
                  <a:lnTo>
                    <a:pt x="31" y="1148"/>
                  </a:lnTo>
                  <a:lnTo>
                    <a:pt x="900" y="1148"/>
                  </a:lnTo>
                  <a:lnTo>
                    <a:pt x="900" y="465"/>
                  </a:lnTo>
                  <a:cubicBezTo>
                    <a:pt x="931" y="155"/>
                    <a:pt x="698" y="0"/>
                    <a:pt x="46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3"/>
            <p:cNvSpPr/>
            <p:nvPr/>
          </p:nvSpPr>
          <p:spPr>
            <a:xfrm>
              <a:off x="1581613" y="1582915"/>
              <a:ext cx="87689" cy="293077"/>
            </a:xfrm>
            <a:custGeom>
              <a:avLst/>
              <a:gdLst/>
              <a:ahLst/>
              <a:cxnLst/>
              <a:rect l="l" t="t" r="r" b="b"/>
              <a:pathLst>
                <a:path w="3258" h="10889" extrusionOk="0">
                  <a:moveTo>
                    <a:pt x="466" y="0"/>
                  </a:moveTo>
                  <a:cubicBezTo>
                    <a:pt x="233" y="0"/>
                    <a:pt x="1" y="156"/>
                    <a:pt x="32" y="466"/>
                  </a:cubicBezTo>
                  <a:lnTo>
                    <a:pt x="32" y="2885"/>
                  </a:lnTo>
                  <a:cubicBezTo>
                    <a:pt x="32" y="2978"/>
                    <a:pt x="63" y="3071"/>
                    <a:pt x="125" y="3133"/>
                  </a:cubicBezTo>
                  <a:lnTo>
                    <a:pt x="1210" y="4560"/>
                  </a:lnTo>
                  <a:lnTo>
                    <a:pt x="1210" y="10888"/>
                  </a:lnTo>
                  <a:lnTo>
                    <a:pt x="2048" y="10888"/>
                  </a:lnTo>
                  <a:lnTo>
                    <a:pt x="2048" y="4622"/>
                  </a:lnTo>
                  <a:lnTo>
                    <a:pt x="3071" y="3878"/>
                  </a:lnTo>
                  <a:cubicBezTo>
                    <a:pt x="3196" y="3816"/>
                    <a:pt x="3258" y="3661"/>
                    <a:pt x="3258" y="3537"/>
                  </a:cubicBezTo>
                  <a:lnTo>
                    <a:pt x="3258" y="2947"/>
                  </a:lnTo>
                  <a:lnTo>
                    <a:pt x="2389" y="2947"/>
                  </a:lnTo>
                  <a:lnTo>
                    <a:pt x="2389" y="3320"/>
                  </a:lnTo>
                  <a:lnTo>
                    <a:pt x="1707" y="3816"/>
                  </a:lnTo>
                  <a:lnTo>
                    <a:pt x="900" y="2761"/>
                  </a:lnTo>
                  <a:lnTo>
                    <a:pt x="900" y="466"/>
                  </a:lnTo>
                  <a:cubicBezTo>
                    <a:pt x="931" y="156"/>
                    <a:pt x="698" y="0"/>
                    <a:pt x="466"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3"/>
            <p:cNvSpPr/>
            <p:nvPr/>
          </p:nvSpPr>
          <p:spPr>
            <a:xfrm>
              <a:off x="1588288" y="1583750"/>
              <a:ext cx="39269" cy="104134"/>
            </a:xfrm>
            <a:custGeom>
              <a:avLst/>
              <a:gdLst/>
              <a:ahLst/>
              <a:cxnLst/>
              <a:rect l="l" t="t" r="r" b="b"/>
              <a:pathLst>
                <a:path w="1459" h="3869" extrusionOk="0">
                  <a:moveTo>
                    <a:pt x="249" y="0"/>
                  </a:moveTo>
                  <a:cubicBezTo>
                    <a:pt x="156" y="0"/>
                    <a:pt x="94" y="31"/>
                    <a:pt x="1" y="63"/>
                  </a:cubicBezTo>
                  <a:cubicBezTo>
                    <a:pt x="125" y="156"/>
                    <a:pt x="218" y="280"/>
                    <a:pt x="218" y="435"/>
                  </a:cubicBezTo>
                  <a:lnTo>
                    <a:pt x="218" y="2730"/>
                  </a:lnTo>
                  <a:lnTo>
                    <a:pt x="993" y="3723"/>
                  </a:lnTo>
                  <a:cubicBezTo>
                    <a:pt x="1051" y="3820"/>
                    <a:pt x="1158" y="3868"/>
                    <a:pt x="1268" y="3868"/>
                  </a:cubicBezTo>
                  <a:cubicBezTo>
                    <a:pt x="1334" y="3868"/>
                    <a:pt x="1400" y="3851"/>
                    <a:pt x="1459" y="3816"/>
                  </a:cubicBezTo>
                  <a:lnTo>
                    <a:pt x="652" y="2730"/>
                  </a:lnTo>
                  <a:lnTo>
                    <a:pt x="652" y="466"/>
                  </a:lnTo>
                  <a:cubicBezTo>
                    <a:pt x="652" y="218"/>
                    <a:pt x="466" y="31"/>
                    <a:pt x="249"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3"/>
            <p:cNvSpPr/>
            <p:nvPr/>
          </p:nvSpPr>
          <p:spPr>
            <a:xfrm>
              <a:off x="1651754" y="1611310"/>
              <a:ext cx="17549" cy="30064"/>
            </a:xfrm>
            <a:custGeom>
              <a:avLst/>
              <a:gdLst/>
              <a:ahLst/>
              <a:cxnLst/>
              <a:rect l="l" t="t" r="r" b="b"/>
              <a:pathLst>
                <a:path w="652" h="1117" extrusionOk="0">
                  <a:moveTo>
                    <a:pt x="248" y="0"/>
                  </a:moveTo>
                  <a:cubicBezTo>
                    <a:pt x="155" y="0"/>
                    <a:pt x="93" y="31"/>
                    <a:pt x="0" y="62"/>
                  </a:cubicBezTo>
                  <a:cubicBezTo>
                    <a:pt x="124" y="155"/>
                    <a:pt x="217" y="279"/>
                    <a:pt x="217" y="434"/>
                  </a:cubicBezTo>
                  <a:lnTo>
                    <a:pt x="217" y="1117"/>
                  </a:lnTo>
                  <a:lnTo>
                    <a:pt x="652" y="1117"/>
                  </a:lnTo>
                  <a:lnTo>
                    <a:pt x="652" y="434"/>
                  </a:lnTo>
                  <a:cubicBezTo>
                    <a:pt x="652" y="217"/>
                    <a:pt x="465" y="31"/>
                    <a:pt x="248"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3"/>
            <p:cNvSpPr/>
            <p:nvPr/>
          </p:nvSpPr>
          <p:spPr>
            <a:xfrm>
              <a:off x="1625027" y="1662234"/>
              <a:ext cx="44275" cy="213759"/>
            </a:xfrm>
            <a:custGeom>
              <a:avLst/>
              <a:gdLst/>
              <a:ahLst/>
              <a:cxnLst/>
              <a:rect l="l" t="t" r="r" b="b"/>
              <a:pathLst>
                <a:path w="1645" h="7942" extrusionOk="0">
                  <a:moveTo>
                    <a:pt x="1210" y="0"/>
                  </a:moveTo>
                  <a:lnTo>
                    <a:pt x="1210" y="373"/>
                  </a:lnTo>
                  <a:cubicBezTo>
                    <a:pt x="1210" y="528"/>
                    <a:pt x="1148" y="652"/>
                    <a:pt x="1024" y="714"/>
                  </a:cubicBezTo>
                  <a:lnTo>
                    <a:pt x="63" y="1427"/>
                  </a:lnTo>
                  <a:cubicBezTo>
                    <a:pt x="32" y="1458"/>
                    <a:pt x="1" y="1489"/>
                    <a:pt x="1" y="1520"/>
                  </a:cubicBezTo>
                  <a:lnTo>
                    <a:pt x="1" y="7941"/>
                  </a:lnTo>
                  <a:lnTo>
                    <a:pt x="435" y="7941"/>
                  </a:lnTo>
                  <a:lnTo>
                    <a:pt x="435" y="1675"/>
                  </a:lnTo>
                  <a:lnTo>
                    <a:pt x="1458" y="931"/>
                  </a:lnTo>
                  <a:cubicBezTo>
                    <a:pt x="1583" y="869"/>
                    <a:pt x="1645" y="714"/>
                    <a:pt x="1645" y="590"/>
                  </a:cubicBezTo>
                  <a:lnTo>
                    <a:pt x="1645"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3"/>
            <p:cNvSpPr/>
            <p:nvPr/>
          </p:nvSpPr>
          <p:spPr>
            <a:xfrm>
              <a:off x="1807861" y="1582915"/>
              <a:ext cx="25085" cy="58459"/>
            </a:xfrm>
            <a:custGeom>
              <a:avLst/>
              <a:gdLst/>
              <a:ahLst/>
              <a:cxnLst/>
              <a:rect l="l" t="t" r="r" b="b"/>
              <a:pathLst>
                <a:path w="932" h="2172" extrusionOk="0">
                  <a:moveTo>
                    <a:pt x="466" y="0"/>
                  </a:moveTo>
                  <a:cubicBezTo>
                    <a:pt x="233" y="0"/>
                    <a:pt x="1" y="156"/>
                    <a:pt x="32" y="466"/>
                  </a:cubicBezTo>
                  <a:lnTo>
                    <a:pt x="32" y="2172"/>
                  </a:lnTo>
                  <a:lnTo>
                    <a:pt x="900" y="2172"/>
                  </a:lnTo>
                  <a:lnTo>
                    <a:pt x="900" y="466"/>
                  </a:lnTo>
                  <a:cubicBezTo>
                    <a:pt x="931" y="156"/>
                    <a:pt x="699" y="0"/>
                    <a:pt x="466"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3"/>
            <p:cNvSpPr/>
            <p:nvPr/>
          </p:nvSpPr>
          <p:spPr>
            <a:xfrm>
              <a:off x="1809530" y="1611310"/>
              <a:ext cx="86855" cy="264682"/>
            </a:xfrm>
            <a:custGeom>
              <a:avLst/>
              <a:gdLst/>
              <a:ahLst/>
              <a:cxnLst/>
              <a:rect l="l" t="t" r="r" b="b"/>
              <a:pathLst>
                <a:path w="3227" h="9834" extrusionOk="0">
                  <a:moveTo>
                    <a:pt x="2762" y="0"/>
                  </a:moveTo>
                  <a:cubicBezTo>
                    <a:pt x="2544" y="0"/>
                    <a:pt x="2358" y="186"/>
                    <a:pt x="2358" y="434"/>
                  </a:cubicBezTo>
                  <a:lnTo>
                    <a:pt x="2358" y="2265"/>
                  </a:lnTo>
                  <a:lnTo>
                    <a:pt x="1676" y="2761"/>
                  </a:lnTo>
                  <a:lnTo>
                    <a:pt x="993" y="1892"/>
                  </a:lnTo>
                  <a:lnTo>
                    <a:pt x="1" y="1892"/>
                  </a:lnTo>
                  <a:cubicBezTo>
                    <a:pt x="1" y="1954"/>
                    <a:pt x="32" y="2016"/>
                    <a:pt x="63" y="2078"/>
                  </a:cubicBezTo>
                  <a:lnTo>
                    <a:pt x="1149" y="3505"/>
                  </a:lnTo>
                  <a:lnTo>
                    <a:pt x="1149" y="9833"/>
                  </a:lnTo>
                  <a:lnTo>
                    <a:pt x="2017" y="9833"/>
                  </a:lnTo>
                  <a:lnTo>
                    <a:pt x="2017" y="3567"/>
                  </a:lnTo>
                  <a:lnTo>
                    <a:pt x="3010" y="2823"/>
                  </a:lnTo>
                  <a:cubicBezTo>
                    <a:pt x="3134" y="2761"/>
                    <a:pt x="3227" y="2606"/>
                    <a:pt x="3227" y="2482"/>
                  </a:cubicBezTo>
                  <a:lnTo>
                    <a:pt x="3227" y="434"/>
                  </a:lnTo>
                  <a:cubicBezTo>
                    <a:pt x="3227" y="186"/>
                    <a:pt x="3010" y="0"/>
                    <a:pt x="279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3"/>
            <p:cNvSpPr/>
            <p:nvPr/>
          </p:nvSpPr>
          <p:spPr>
            <a:xfrm>
              <a:off x="1852109" y="1611310"/>
              <a:ext cx="44275" cy="264682"/>
            </a:xfrm>
            <a:custGeom>
              <a:avLst/>
              <a:gdLst/>
              <a:ahLst/>
              <a:cxnLst/>
              <a:rect l="l" t="t" r="r" b="b"/>
              <a:pathLst>
                <a:path w="1645" h="9834" extrusionOk="0">
                  <a:moveTo>
                    <a:pt x="1211" y="0"/>
                  </a:moveTo>
                  <a:cubicBezTo>
                    <a:pt x="1117" y="0"/>
                    <a:pt x="1055" y="31"/>
                    <a:pt x="962" y="62"/>
                  </a:cubicBezTo>
                  <a:cubicBezTo>
                    <a:pt x="1086" y="155"/>
                    <a:pt x="1180" y="279"/>
                    <a:pt x="1180" y="434"/>
                  </a:cubicBezTo>
                  <a:lnTo>
                    <a:pt x="1180" y="2265"/>
                  </a:lnTo>
                  <a:cubicBezTo>
                    <a:pt x="1180" y="2420"/>
                    <a:pt x="1117" y="2544"/>
                    <a:pt x="993" y="2606"/>
                  </a:cubicBezTo>
                  <a:lnTo>
                    <a:pt x="32" y="3319"/>
                  </a:lnTo>
                  <a:cubicBezTo>
                    <a:pt x="1" y="3319"/>
                    <a:pt x="1" y="3381"/>
                    <a:pt x="1" y="3412"/>
                  </a:cubicBezTo>
                  <a:lnTo>
                    <a:pt x="1" y="9833"/>
                  </a:lnTo>
                  <a:lnTo>
                    <a:pt x="435" y="9833"/>
                  </a:lnTo>
                  <a:lnTo>
                    <a:pt x="435" y="3567"/>
                  </a:lnTo>
                  <a:lnTo>
                    <a:pt x="1428" y="2823"/>
                  </a:lnTo>
                  <a:cubicBezTo>
                    <a:pt x="1552" y="2761"/>
                    <a:pt x="1645" y="2606"/>
                    <a:pt x="1645" y="2482"/>
                  </a:cubicBezTo>
                  <a:lnTo>
                    <a:pt x="1645" y="434"/>
                  </a:lnTo>
                  <a:cubicBezTo>
                    <a:pt x="1645" y="217"/>
                    <a:pt x="1459" y="31"/>
                    <a:pt x="1242"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3"/>
            <p:cNvSpPr/>
            <p:nvPr/>
          </p:nvSpPr>
          <p:spPr>
            <a:xfrm>
              <a:off x="1814536" y="1583750"/>
              <a:ext cx="17575" cy="57625"/>
            </a:xfrm>
            <a:custGeom>
              <a:avLst/>
              <a:gdLst/>
              <a:ahLst/>
              <a:cxnLst/>
              <a:rect l="l" t="t" r="r" b="b"/>
              <a:pathLst>
                <a:path w="653" h="2141" extrusionOk="0">
                  <a:moveTo>
                    <a:pt x="249" y="0"/>
                  </a:moveTo>
                  <a:cubicBezTo>
                    <a:pt x="156" y="0"/>
                    <a:pt x="94" y="31"/>
                    <a:pt x="1" y="63"/>
                  </a:cubicBezTo>
                  <a:cubicBezTo>
                    <a:pt x="125" y="156"/>
                    <a:pt x="218" y="280"/>
                    <a:pt x="218" y="435"/>
                  </a:cubicBezTo>
                  <a:lnTo>
                    <a:pt x="218" y="2141"/>
                  </a:lnTo>
                  <a:lnTo>
                    <a:pt x="652" y="2141"/>
                  </a:lnTo>
                  <a:lnTo>
                    <a:pt x="652" y="466"/>
                  </a:lnTo>
                  <a:cubicBezTo>
                    <a:pt x="652" y="218"/>
                    <a:pt x="466" y="31"/>
                    <a:pt x="249"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3"/>
            <p:cNvSpPr/>
            <p:nvPr/>
          </p:nvSpPr>
          <p:spPr>
            <a:xfrm>
              <a:off x="1824575" y="1662234"/>
              <a:ext cx="30064" cy="25462"/>
            </a:xfrm>
            <a:custGeom>
              <a:avLst/>
              <a:gdLst/>
              <a:ahLst/>
              <a:cxnLst/>
              <a:rect l="l" t="t" r="r" b="b"/>
              <a:pathLst>
                <a:path w="1117" h="946" extrusionOk="0">
                  <a:moveTo>
                    <a:pt x="0" y="0"/>
                  </a:moveTo>
                  <a:lnTo>
                    <a:pt x="621" y="807"/>
                  </a:lnTo>
                  <a:cubicBezTo>
                    <a:pt x="693" y="897"/>
                    <a:pt x="797" y="945"/>
                    <a:pt x="901" y="945"/>
                  </a:cubicBezTo>
                  <a:cubicBezTo>
                    <a:pt x="977" y="945"/>
                    <a:pt x="1052" y="921"/>
                    <a:pt x="1117" y="869"/>
                  </a:cubicBezTo>
                  <a:lnTo>
                    <a:pt x="434" y="0"/>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3"/>
            <p:cNvSpPr/>
            <p:nvPr/>
          </p:nvSpPr>
          <p:spPr>
            <a:xfrm>
              <a:off x="1716027" y="1820009"/>
              <a:ext cx="46778" cy="55983"/>
            </a:xfrm>
            <a:custGeom>
              <a:avLst/>
              <a:gdLst/>
              <a:ahLst/>
              <a:cxnLst/>
              <a:rect l="l" t="t" r="r" b="b"/>
              <a:pathLst>
                <a:path w="1738" h="2080" extrusionOk="0">
                  <a:moveTo>
                    <a:pt x="869" y="1"/>
                  </a:moveTo>
                  <a:cubicBezTo>
                    <a:pt x="869" y="1"/>
                    <a:pt x="1" y="621"/>
                    <a:pt x="1" y="1180"/>
                  </a:cubicBezTo>
                  <a:cubicBezTo>
                    <a:pt x="1" y="1691"/>
                    <a:pt x="380" y="2056"/>
                    <a:pt x="883" y="2078"/>
                  </a:cubicBezTo>
                  <a:lnTo>
                    <a:pt x="883" y="2078"/>
                  </a:lnTo>
                  <a:cubicBezTo>
                    <a:pt x="1359" y="2056"/>
                    <a:pt x="1738" y="1691"/>
                    <a:pt x="1738" y="1180"/>
                  </a:cubicBezTo>
                  <a:cubicBezTo>
                    <a:pt x="1738" y="621"/>
                    <a:pt x="869" y="1"/>
                    <a:pt x="869" y="1"/>
                  </a:cubicBezTo>
                  <a:close/>
                  <a:moveTo>
                    <a:pt x="883" y="2078"/>
                  </a:moveTo>
                  <a:cubicBezTo>
                    <a:pt x="868" y="2079"/>
                    <a:pt x="853" y="2079"/>
                    <a:pt x="838" y="2079"/>
                  </a:cubicBezTo>
                  <a:lnTo>
                    <a:pt x="931" y="2079"/>
                  </a:lnTo>
                  <a:cubicBezTo>
                    <a:pt x="915" y="2079"/>
                    <a:pt x="899" y="2079"/>
                    <a:pt x="883" y="2078"/>
                  </a:cubicBezTo>
                  <a:close/>
                </a:path>
              </a:pathLst>
            </a:custGeom>
            <a:solidFill>
              <a:srgbClr val="FF4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3"/>
            <p:cNvSpPr/>
            <p:nvPr/>
          </p:nvSpPr>
          <p:spPr>
            <a:xfrm>
              <a:off x="1741085" y="1875966"/>
              <a:ext cx="27" cy="27"/>
            </a:xfrm>
            <a:custGeom>
              <a:avLst/>
              <a:gdLst/>
              <a:ahLst/>
              <a:cxnLst/>
              <a:rect l="l" t="t" r="r" b="b"/>
              <a:pathLst>
                <a:path w="1" h="1" extrusionOk="0">
                  <a:moveTo>
                    <a:pt x="0" y="0"/>
                  </a:moveTo>
                  <a:close/>
                </a:path>
              </a:pathLst>
            </a:custGeom>
            <a:solidFill>
              <a:srgbClr val="FC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3"/>
            <p:cNvSpPr/>
            <p:nvPr/>
          </p:nvSpPr>
          <p:spPr>
            <a:xfrm>
              <a:off x="1716861" y="1858417"/>
              <a:ext cx="45110" cy="17064"/>
            </a:xfrm>
            <a:custGeom>
              <a:avLst/>
              <a:gdLst/>
              <a:ahLst/>
              <a:cxnLst/>
              <a:rect l="l" t="t" r="r" b="b"/>
              <a:pathLst>
                <a:path w="1676" h="634" extrusionOk="0">
                  <a:moveTo>
                    <a:pt x="1" y="1"/>
                  </a:moveTo>
                  <a:lnTo>
                    <a:pt x="1" y="1"/>
                  </a:lnTo>
                  <a:cubicBezTo>
                    <a:pt x="112" y="415"/>
                    <a:pt x="478" y="633"/>
                    <a:pt x="845" y="633"/>
                  </a:cubicBezTo>
                  <a:cubicBezTo>
                    <a:pt x="1192" y="633"/>
                    <a:pt x="1540" y="439"/>
                    <a:pt x="1676" y="32"/>
                  </a:cubicBezTo>
                  <a:lnTo>
                    <a:pt x="1676" y="32"/>
                  </a:lnTo>
                  <a:cubicBezTo>
                    <a:pt x="1428" y="94"/>
                    <a:pt x="1148" y="125"/>
                    <a:pt x="900" y="125"/>
                  </a:cubicBezTo>
                  <a:cubicBezTo>
                    <a:pt x="590" y="125"/>
                    <a:pt x="280" y="94"/>
                    <a:pt x="1" y="1"/>
                  </a:cubicBezTo>
                  <a:close/>
                </a:path>
              </a:pathLst>
            </a:custGeom>
            <a:solidFill>
              <a:srgbClr val="FC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3"/>
            <p:cNvSpPr/>
            <p:nvPr/>
          </p:nvSpPr>
          <p:spPr>
            <a:xfrm>
              <a:off x="1705180" y="1663068"/>
              <a:ext cx="19217" cy="11708"/>
            </a:xfrm>
            <a:custGeom>
              <a:avLst/>
              <a:gdLst/>
              <a:ahLst/>
              <a:cxnLst/>
              <a:rect l="l" t="t" r="r" b="b"/>
              <a:pathLst>
                <a:path w="714" h="435" extrusionOk="0">
                  <a:moveTo>
                    <a:pt x="218" y="0"/>
                  </a:moveTo>
                  <a:cubicBezTo>
                    <a:pt x="93" y="0"/>
                    <a:pt x="0" y="93"/>
                    <a:pt x="0" y="217"/>
                  </a:cubicBezTo>
                  <a:cubicBezTo>
                    <a:pt x="0" y="342"/>
                    <a:pt x="93" y="435"/>
                    <a:pt x="218" y="435"/>
                  </a:cubicBezTo>
                  <a:lnTo>
                    <a:pt x="497" y="435"/>
                  </a:lnTo>
                  <a:cubicBezTo>
                    <a:pt x="621" y="435"/>
                    <a:pt x="714" y="342"/>
                    <a:pt x="714" y="217"/>
                  </a:cubicBezTo>
                  <a:cubicBezTo>
                    <a:pt x="714" y="93"/>
                    <a:pt x="621" y="0"/>
                    <a:pt x="497"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3"/>
            <p:cNvSpPr/>
            <p:nvPr/>
          </p:nvSpPr>
          <p:spPr>
            <a:xfrm>
              <a:off x="1746925" y="1628832"/>
              <a:ext cx="19217" cy="10874"/>
            </a:xfrm>
            <a:custGeom>
              <a:avLst/>
              <a:gdLst/>
              <a:ahLst/>
              <a:cxnLst/>
              <a:rect l="l" t="t" r="r" b="b"/>
              <a:pathLst>
                <a:path w="714" h="404" extrusionOk="0">
                  <a:moveTo>
                    <a:pt x="217" y="1"/>
                  </a:moveTo>
                  <a:cubicBezTo>
                    <a:pt x="93" y="1"/>
                    <a:pt x="0" y="94"/>
                    <a:pt x="0" y="187"/>
                  </a:cubicBezTo>
                  <a:cubicBezTo>
                    <a:pt x="0" y="311"/>
                    <a:pt x="93" y="404"/>
                    <a:pt x="217" y="404"/>
                  </a:cubicBezTo>
                  <a:lnTo>
                    <a:pt x="497" y="404"/>
                  </a:lnTo>
                  <a:cubicBezTo>
                    <a:pt x="621" y="404"/>
                    <a:pt x="714" y="311"/>
                    <a:pt x="714" y="187"/>
                  </a:cubicBezTo>
                  <a:cubicBezTo>
                    <a:pt x="714" y="94"/>
                    <a:pt x="621" y="1"/>
                    <a:pt x="497"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3"/>
            <p:cNvSpPr/>
            <p:nvPr/>
          </p:nvSpPr>
          <p:spPr>
            <a:xfrm>
              <a:off x="1750263" y="1663068"/>
              <a:ext cx="19217" cy="11708"/>
            </a:xfrm>
            <a:custGeom>
              <a:avLst/>
              <a:gdLst/>
              <a:ahLst/>
              <a:cxnLst/>
              <a:rect l="l" t="t" r="r" b="b"/>
              <a:pathLst>
                <a:path w="714" h="435" extrusionOk="0">
                  <a:moveTo>
                    <a:pt x="218" y="0"/>
                  </a:moveTo>
                  <a:cubicBezTo>
                    <a:pt x="93" y="0"/>
                    <a:pt x="0" y="93"/>
                    <a:pt x="0" y="217"/>
                  </a:cubicBezTo>
                  <a:cubicBezTo>
                    <a:pt x="0" y="342"/>
                    <a:pt x="93" y="435"/>
                    <a:pt x="218" y="435"/>
                  </a:cubicBezTo>
                  <a:lnTo>
                    <a:pt x="497" y="435"/>
                  </a:lnTo>
                  <a:cubicBezTo>
                    <a:pt x="621" y="435"/>
                    <a:pt x="714" y="342"/>
                    <a:pt x="714" y="217"/>
                  </a:cubicBezTo>
                  <a:cubicBezTo>
                    <a:pt x="714" y="93"/>
                    <a:pt x="621" y="0"/>
                    <a:pt x="497"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3"/>
            <p:cNvSpPr/>
            <p:nvPr/>
          </p:nvSpPr>
          <p:spPr>
            <a:xfrm>
              <a:off x="1728542" y="1648857"/>
              <a:ext cx="19244" cy="10901"/>
            </a:xfrm>
            <a:custGeom>
              <a:avLst/>
              <a:gdLst/>
              <a:ahLst/>
              <a:cxnLst/>
              <a:rect l="l" t="t" r="r" b="b"/>
              <a:pathLst>
                <a:path w="715" h="405" extrusionOk="0">
                  <a:moveTo>
                    <a:pt x="218" y="1"/>
                  </a:moveTo>
                  <a:cubicBezTo>
                    <a:pt x="94" y="1"/>
                    <a:pt x="1" y="94"/>
                    <a:pt x="1" y="218"/>
                  </a:cubicBezTo>
                  <a:cubicBezTo>
                    <a:pt x="1" y="311"/>
                    <a:pt x="94" y="404"/>
                    <a:pt x="218" y="404"/>
                  </a:cubicBezTo>
                  <a:lnTo>
                    <a:pt x="497" y="404"/>
                  </a:lnTo>
                  <a:cubicBezTo>
                    <a:pt x="621" y="404"/>
                    <a:pt x="714" y="311"/>
                    <a:pt x="714" y="218"/>
                  </a:cubicBezTo>
                  <a:cubicBezTo>
                    <a:pt x="714" y="94"/>
                    <a:pt x="621" y="1"/>
                    <a:pt x="497"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3"/>
            <p:cNvSpPr/>
            <p:nvPr/>
          </p:nvSpPr>
          <p:spPr>
            <a:xfrm>
              <a:off x="1705180" y="1628832"/>
              <a:ext cx="19217" cy="10874"/>
            </a:xfrm>
            <a:custGeom>
              <a:avLst/>
              <a:gdLst/>
              <a:ahLst/>
              <a:cxnLst/>
              <a:rect l="l" t="t" r="r" b="b"/>
              <a:pathLst>
                <a:path w="714" h="404" extrusionOk="0">
                  <a:moveTo>
                    <a:pt x="218" y="1"/>
                  </a:moveTo>
                  <a:cubicBezTo>
                    <a:pt x="93" y="1"/>
                    <a:pt x="0" y="94"/>
                    <a:pt x="0" y="187"/>
                  </a:cubicBezTo>
                  <a:cubicBezTo>
                    <a:pt x="0" y="311"/>
                    <a:pt x="93" y="404"/>
                    <a:pt x="218" y="404"/>
                  </a:cubicBezTo>
                  <a:lnTo>
                    <a:pt x="497" y="404"/>
                  </a:lnTo>
                  <a:cubicBezTo>
                    <a:pt x="621" y="404"/>
                    <a:pt x="714" y="311"/>
                    <a:pt x="714" y="187"/>
                  </a:cubicBezTo>
                  <a:cubicBezTo>
                    <a:pt x="714" y="94"/>
                    <a:pt x="621" y="1"/>
                    <a:pt x="497" y="1"/>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3"/>
            <p:cNvSpPr/>
            <p:nvPr/>
          </p:nvSpPr>
          <p:spPr>
            <a:xfrm>
              <a:off x="1577442" y="1869291"/>
              <a:ext cx="323115" cy="11708"/>
            </a:xfrm>
            <a:custGeom>
              <a:avLst/>
              <a:gdLst/>
              <a:ahLst/>
              <a:cxnLst/>
              <a:rect l="l" t="t" r="r" b="b"/>
              <a:pathLst>
                <a:path w="12005" h="435" extrusionOk="0">
                  <a:moveTo>
                    <a:pt x="218" y="0"/>
                  </a:moveTo>
                  <a:cubicBezTo>
                    <a:pt x="93" y="0"/>
                    <a:pt x="0" y="93"/>
                    <a:pt x="0" y="217"/>
                  </a:cubicBezTo>
                  <a:cubicBezTo>
                    <a:pt x="0" y="341"/>
                    <a:pt x="93" y="434"/>
                    <a:pt x="218" y="434"/>
                  </a:cubicBezTo>
                  <a:lnTo>
                    <a:pt x="11819" y="434"/>
                  </a:lnTo>
                  <a:cubicBezTo>
                    <a:pt x="11912" y="434"/>
                    <a:pt x="12005" y="341"/>
                    <a:pt x="12005" y="217"/>
                  </a:cubicBezTo>
                  <a:cubicBezTo>
                    <a:pt x="12005" y="93"/>
                    <a:pt x="11912" y="0"/>
                    <a:pt x="11819"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73"/>
          <p:cNvGrpSpPr/>
          <p:nvPr/>
        </p:nvGrpSpPr>
        <p:grpSpPr>
          <a:xfrm>
            <a:off x="821022" y="3139439"/>
            <a:ext cx="209587" cy="376056"/>
            <a:chOff x="821022" y="3368376"/>
            <a:chExt cx="209587" cy="376056"/>
          </a:xfrm>
        </p:grpSpPr>
        <p:sp>
          <p:nvSpPr>
            <p:cNvPr id="2057" name="Google Shape;2057;p73"/>
            <p:cNvSpPr/>
            <p:nvPr/>
          </p:nvSpPr>
          <p:spPr>
            <a:xfrm>
              <a:off x="846080" y="3601379"/>
              <a:ext cx="159498" cy="108844"/>
            </a:xfrm>
            <a:custGeom>
              <a:avLst/>
              <a:gdLst/>
              <a:ahLst/>
              <a:cxnLst/>
              <a:rect l="l" t="t" r="r" b="b"/>
              <a:pathLst>
                <a:path w="5926" h="4044" extrusionOk="0">
                  <a:moveTo>
                    <a:pt x="891" y="0"/>
                  </a:moveTo>
                  <a:cubicBezTo>
                    <a:pt x="695" y="0"/>
                    <a:pt x="495" y="75"/>
                    <a:pt x="342" y="228"/>
                  </a:cubicBezTo>
                  <a:cubicBezTo>
                    <a:pt x="1" y="631"/>
                    <a:pt x="156" y="1251"/>
                    <a:pt x="652" y="1437"/>
                  </a:cubicBezTo>
                  <a:cubicBezTo>
                    <a:pt x="621" y="1500"/>
                    <a:pt x="559" y="1593"/>
                    <a:pt x="528" y="1686"/>
                  </a:cubicBezTo>
                  <a:cubicBezTo>
                    <a:pt x="63" y="2771"/>
                    <a:pt x="931" y="4012"/>
                    <a:pt x="1862" y="4012"/>
                  </a:cubicBezTo>
                  <a:cubicBezTo>
                    <a:pt x="2389" y="4012"/>
                    <a:pt x="2854" y="3609"/>
                    <a:pt x="2947" y="3082"/>
                  </a:cubicBezTo>
                  <a:cubicBezTo>
                    <a:pt x="3040" y="3609"/>
                    <a:pt x="3506" y="4012"/>
                    <a:pt x="4064" y="4043"/>
                  </a:cubicBezTo>
                  <a:cubicBezTo>
                    <a:pt x="5026" y="4043"/>
                    <a:pt x="5863" y="2802"/>
                    <a:pt x="5398" y="1717"/>
                  </a:cubicBezTo>
                  <a:cubicBezTo>
                    <a:pt x="5367" y="1624"/>
                    <a:pt x="5305" y="1531"/>
                    <a:pt x="5274" y="1437"/>
                  </a:cubicBezTo>
                  <a:cubicBezTo>
                    <a:pt x="5770" y="1251"/>
                    <a:pt x="5925" y="631"/>
                    <a:pt x="5584" y="228"/>
                  </a:cubicBezTo>
                  <a:cubicBezTo>
                    <a:pt x="5435" y="79"/>
                    <a:pt x="5247" y="9"/>
                    <a:pt x="5060" y="9"/>
                  </a:cubicBezTo>
                  <a:cubicBezTo>
                    <a:pt x="4780" y="9"/>
                    <a:pt x="4505" y="166"/>
                    <a:pt x="4374" y="445"/>
                  </a:cubicBezTo>
                  <a:cubicBezTo>
                    <a:pt x="3984" y="222"/>
                    <a:pt x="3568" y="99"/>
                    <a:pt x="3128" y="99"/>
                  </a:cubicBezTo>
                  <a:cubicBezTo>
                    <a:pt x="3078" y="99"/>
                    <a:pt x="3029" y="101"/>
                    <a:pt x="2978" y="104"/>
                  </a:cubicBezTo>
                  <a:cubicBezTo>
                    <a:pt x="2928" y="101"/>
                    <a:pt x="2878" y="99"/>
                    <a:pt x="2828" y="99"/>
                  </a:cubicBezTo>
                  <a:cubicBezTo>
                    <a:pt x="2382" y="99"/>
                    <a:pt x="1942" y="222"/>
                    <a:pt x="1551" y="445"/>
                  </a:cubicBezTo>
                  <a:cubicBezTo>
                    <a:pt x="1442" y="153"/>
                    <a:pt x="1171" y="0"/>
                    <a:pt x="891"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3"/>
            <p:cNvSpPr/>
            <p:nvPr/>
          </p:nvSpPr>
          <p:spPr>
            <a:xfrm>
              <a:off x="852755" y="3657577"/>
              <a:ext cx="145314" cy="53480"/>
            </a:xfrm>
            <a:custGeom>
              <a:avLst/>
              <a:gdLst/>
              <a:ahLst/>
              <a:cxnLst/>
              <a:rect l="l" t="t" r="r" b="b"/>
              <a:pathLst>
                <a:path w="5399" h="1987" extrusionOk="0">
                  <a:moveTo>
                    <a:pt x="5243" y="1"/>
                  </a:moveTo>
                  <a:lnTo>
                    <a:pt x="5243" y="1"/>
                  </a:lnTo>
                  <a:cubicBezTo>
                    <a:pt x="5181" y="776"/>
                    <a:pt x="4561" y="1366"/>
                    <a:pt x="3816" y="1428"/>
                  </a:cubicBezTo>
                  <a:cubicBezTo>
                    <a:pt x="3258" y="1428"/>
                    <a:pt x="2792" y="1025"/>
                    <a:pt x="2699" y="497"/>
                  </a:cubicBezTo>
                  <a:cubicBezTo>
                    <a:pt x="2606" y="1056"/>
                    <a:pt x="2141" y="1459"/>
                    <a:pt x="1583" y="1459"/>
                  </a:cubicBezTo>
                  <a:cubicBezTo>
                    <a:pt x="838" y="1397"/>
                    <a:pt x="249" y="807"/>
                    <a:pt x="156" y="32"/>
                  </a:cubicBezTo>
                  <a:lnTo>
                    <a:pt x="156" y="32"/>
                  </a:lnTo>
                  <a:cubicBezTo>
                    <a:pt x="1" y="1025"/>
                    <a:pt x="745" y="1986"/>
                    <a:pt x="1583" y="1986"/>
                  </a:cubicBezTo>
                  <a:cubicBezTo>
                    <a:pt x="2172" y="1955"/>
                    <a:pt x="2637" y="1552"/>
                    <a:pt x="2699" y="994"/>
                  </a:cubicBezTo>
                  <a:cubicBezTo>
                    <a:pt x="2792" y="1521"/>
                    <a:pt x="3258" y="1924"/>
                    <a:pt x="3816" y="1955"/>
                  </a:cubicBezTo>
                  <a:cubicBezTo>
                    <a:pt x="4654" y="1955"/>
                    <a:pt x="5398" y="994"/>
                    <a:pt x="5243" y="1"/>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3"/>
            <p:cNvSpPr/>
            <p:nvPr/>
          </p:nvSpPr>
          <p:spPr>
            <a:xfrm>
              <a:off x="821022" y="3368510"/>
              <a:ext cx="209587" cy="375303"/>
            </a:xfrm>
            <a:custGeom>
              <a:avLst/>
              <a:gdLst/>
              <a:ahLst/>
              <a:cxnLst/>
              <a:rect l="l" t="t" r="r" b="b"/>
              <a:pathLst>
                <a:path w="7787" h="13944" extrusionOk="0">
                  <a:moveTo>
                    <a:pt x="916" y="1"/>
                  </a:moveTo>
                  <a:cubicBezTo>
                    <a:pt x="458" y="1"/>
                    <a:pt x="1" y="303"/>
                    <a:pt x="1" y="908"/>
                  </a:cubicBezTo>
                  <a:lnTo>
                    <a:pt x="1" y="13036"/>
                  </a:lnTo>
                  <a:cubicBezTo>
                    <a:pt x="1" y="13641"/>
                    <a:pt x="458" y="13944"/>
                    <a:pt x="916" y="13944"/>
                  </a:cubicBezTo>
                  <a:cubicBezTo>
                    <a:pt x="1374" y="13944"/>
                    <a:pt x="1831" y="13641"/>
                    <a:pt x="1831" y="13036"/>
                  </a:cubicBezTo>
                  <a:lnTo>
                    <a:pt x="1831" y="12261"/>
                  </a:lnTo>
                  <a:cubicBezTo>
                    <a:pt x="1335" y="11765"/>
                    <a:pt x="1180" y="11020"/>
                    <a:pt x="1428" y="10369"/>
                  </a:cubicBezTo>
                  <a:cubicBezTo>
                    <a:pt x="1490" y="10276"/>
                    <a:pt x="1521" y="10183"/>
                    <a:pt x="1583" y="10121"/>
                  </a:cubicBezTo>
                  <a:cubicBezTo>
                    <a:pt x="1087" y="9934"/>
                    <a:pt x="900" y="9314"/>
                    <a:pt x="1273" y="8911"/>
                  </a:cubicBezTo>
                  <a:cubicBezTo>
                    <a:pt x="1409" y="8762"/>
                    <a:pt x="1595" y="8692"/>
                    <a:pt x="1783" y="8692"/>
                  </a:cubicBezTo>
                  <a:cubicBezTo>
                    <a:pt x="2066" y="8692"/>
                    <a:pt x="2352" y="8849"/>
                    <a:pt x="2482" y="9128"/>
                  </a:cubicBezTo>
                  <a:cubicBezTo>
                    <a:pt x="2845" y="8905"/>
                    <a:pt x="3283" y="8782"/>
                    <a:pt x="3728" y="8782"/>
                  </a:cubicBezTo>
                  <a:cubicBezTo>
                    <a:pt x="3778" y="8782"/>
                    <a:pt x="3828" y="8784"/>
                    <a:pt x="3878" y="8787"/>
                  </a:cubicBezTo>
                  <a:cubicBezTo>
                    <a:pt x="3928" y="8784"/>
                    <a:pt x="3979" y="8782"/>
                    <a:pt x="4029" y="8782"/>
                  </a:cubicBezTo>
                  <a:cubicBezTo>
                    <a:pt x="4474" y="8782"/>
                    <a:pt x="4912" y="8905"/>
                    <a:pt x="5274" y="9128"/>
                  </a:cubicBezTo>
                  <a:cubicBezTo>
                    <a:pt x="5388" y="8826"/>
                    <a:pt x="5674" y="8650"/>
                    <a:pt x="5964" y="8650"/>
                  </a:cubicBezTo>
                  <a:cubicBezTo>
                    <a:pt x="6150" y="8650"/>
                    <a:pt x="6339" y="8722"/>
                    <a:pt x="6484" y="8880"/>
                  </a:cubicBezTo>
                  <a:cubicBezTo>
                    <a:pt x="6856" y="9252"/>
                    <a:pt x="6701" y="9903"/>
                    <a:pt x="6205" y="10089"/>
                  </a:cubicBezTo>
                  <a:cubicBezTo>
                    <a:pt x="6267" y="10152"/>
                    <a:pt x="6298" y="10245"/>
                    <a:pt x="6329" y="10338"/>
                  </a:cubicBezTo>
                  <a:cubicBezTo>
                    <a:pt x="6608" y="10989"/>
                    <a:pt x="6453" y="11734"/>
                    <a:pt x="5957" y="12230"/>
                  </a:cubicBezTo>
                  <a:lnTo>
                    <a:pt x="5957" y="13005"/>
                  </a:lnTo>
                  <a:cubicBezTo>
                    <a:pt x="5957" y="13610"/>
                    <a:pt x="6414" y="13913"/>
                    <a:pt x="6872" y="13913"/>
                  </a:cubicBezTo>
                  <a:cubicBezTo>
                    <a:pt x="7329" y="13913"/>
                    <a:pt x="7787" y="13610"/>
                    <a:pt x="7787" y="13005"/>
                  </a:cubicBezTo>
                  <a:lnTo>
                    <a:pt x="7787" y="877"/>
                  </a:lnTo>
                  <a:cubicBezTo>
                    <a:pt x="7756" y="381"/>
                    <a:pt x="7353" y="8"/>
                    <a:pt x="6856" y="8"/>
                  </a:cubicBezTo>
                  <a:cubicBezTo>
                    <a:pt x="6360" y="8"/>
                    <a:pt x="5957" y="412"/>
                    <a:pt x="5957" y="908"/>
                  </a:cubicBezTo>
                  <a:lnTo>
                    <a:pt x="5957" y="3048"/>
                  </a:lnTo>
                  <a:lnTo>
                    <a:pt x="1831" y="3048"/>
                  </a:lnTo>
                  <a:lnTo>
                    <a:pt x="1831" y="908"/>
                  </a:lnTo>
                  <a:cubicBezTo>
                    <a:pt x="1831" y="303"/>
                    <a:pt x="1374" y="1"/>
                    <a:pt x="916"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3"/>
            <p:cNvSpPr/>
            <p:nvPr/>
          </p:nvSpPr>
          <p:spPr>
            <a:xfrm>
              <a:off x="828559" y="3601648"/>
              <a:ext cx="41772" cy="141950"/>
            </a:xfrm>
            <a:custGeom>
              <a:avLst/>
              <a:gdLst/>
              <a:ahLst/>
              <a:cxnLst/>
              <a:rect l="l" t="t" r="r" b="b"/>
              <a:pathLst>
                <a:path w="1552" h="5274" extrusionOk="0">
                  <a:moveTo>
                    <a:pt x="1024" y="1"/>
                  </a:moveTo>
                  <a:cubicBezTo>
                    <a:pt x="186" y="1"/>
                    <a:pt x="0" y="1179"/>
                    <a:pt x="807" y="1427"/>
                  </a:cubicBezTo>
                  <a:cubicBezTo>
                    <a:pt x="745" y="1521"/>
                    <a:pt x="714" y="1614"/>
                    <a:pt x="652" y="1707"/>
                  </a:cubicBezTo>
                  <a:cubicBezTo>
                    <a:pt x="403" y="2358"/>
                    <a:pt x="558" y="3103"/>
                    <a:pt x="1055" y="3599"/>
                  </a:cubicBezTo>
                  <a:lnTo>
                    <a:pt x="1055" y="4374"/>
                  </a:lnTo>
                  <a:cubicBezTo>
                    <a:pt x="1055" y="4778"/>
                    <a:pt x="776" y="5119"/>
                    <a:pt x="403" y="5243"/>
                  </a:cubicBezTo>
                  <a:cubicBezTo>
                    <a:pt x="465" y="5274"/>
                    <a:pt x="558" y="5274"/>
                    <a:pt x="652" y="5274"/>
                  </a:cubicBezTo>
                  <a:cubicBezTo>
                    <a:pt x="1148" y="5274"/>
                    <a:pt x="1551" y="4871"/>
                    <a:pt x="1551" y="4374"/>
                  </a:cubicBezTo>
                  <a:lnTo>
                    <a:pt x="1551" y="3599"/>
                  </a:lnTo>
                  <a:cubicBezTo>
                    <a:pt x="1055" y="3103"/>
                    <a:pt x="900" y="2358"/>
                    <a:pt x="1179" y="1707"/>
                  </a:cubicBezTo>
                  <a:cubicBezTo>
                    <a:pt x="1210" y="1614"/>
                    <a:pt x="1272" y="1521"/>
                    <a:pt x="1303" y="1427"/>
                  </a:cubicBezTo>
                  <a:cubicBezTo>
                    <a:pt x="993" y="1334"/>
                    <a:pt x="807" y="1055"/>
                    <a:pt x="807" y="745"/>
                  </a:cubicBezTo>
                  <a:cubicBezTo>
                    <a:pt x="807" y="435"/>
                    <a:pt x="993" y="156"/>
                    <a:pt x="1272" y="63"/>
                  </a:cubicBezTo>
                  <a:cubicBezTo>
                    <a:pt x="1179" y="32"/>
                    <a:pt x="1117" y="1"/>
                    <a:pt x="1024"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3"/>
            <p:cNvSpPr/>
            <p:nvPr/>
          </p:nvSpPr>
          <p:spPr>
            <a:xfrm>
              <a:off x="838571" y="3368376"/>
              <a:ext cx="31760" cy="82198"/>
            </a:xfrm>
            <a:custGeom>
              <a:avLst/>
              <a:gdLst/>
              <a:ahLst/>
              <a:cxnLst/>
              <a:rect l="l" t="t" r="r" b="b"/>
              <a:pathLst>
                <a:path w="1180" h="3054" extrusionOk="0">
                  <a:moveTo>
                    <a:pt x="198" y="0"/>
                  </a:moveTo>
                  <a:cubicBezTo>
                    <a:pt x="132" y="0"/>
                    <a:pt x="66" y="22"/>
                    <a:pt x="0" y="44"/>
                  </a:cubicBezTo>
                  <a:cubicBezTo>
                    <a:pt x="404" y="137"/>
                    <a:pt x="683" y="510"/>
                    <a:pt x="683" y="913"/>
                  </a:cubicBezTo>
                  <a:lnTo>
                    <a:pt x="683" y="2526"/>
                  </a:lnTo>
                  <a:cubicBezTo>
                    <a:pt x="683" y="2805"/>
                    <a:pt x="900" y="3053"/>
                    <a:pt x="1179" y="3053"/>
                  </a:cubicBezTo>
                  <a:lnTo>
                    <a:pt x="1179" y="913"/>
                  </a:lnTo>
                  <a:cubicBezTo>
                    <a:pt x="1179" y="417"/>
                    <a:pt x="776" y="13"/>
                    <a:pt x="280" y="13"/>
                  </a:cubicBezTo>
                  <a:cubicBezTo>
                    <a:pt x="252" y="4"/>
                    <a:pt x="225" y="0"/>
                    <a:pt x="198"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3"/>
            <p:cNvSpPr/>
            <p:nvPr/>
          </p:nvSpPr>
          <p:spPr>
            <a:xfrm>
              <a:off x="952933" y="3601648"/>
              <a:ext cx="21747" cy="12542"/>
            </a:xfrm>
            <a:custGeom>
              <a:avLst/>
              <a:gdLst/>
              <a:ahLst/>
              <a:cxnLst/>
              <a:rect l="l" t="t" r="r" b="b"/>
              <a:pathLst>
                <a:path w="808" h="466" extrusionOk="0">
                  <a:moveTo>
                    <a:pt x="559" y="1"/>
                  </a:moveTo>
                  <a:cubicBezTo>
                    <a:pt x="342" y="1"/>
                    <a:pt x="156" y="94"/>
                    <a:pt x="1" y="280"/>
                  </a:cubicBezTo>
                  <a:cubicBezTo>
                    <a:pt x="156" y="311"/>
                    <a:pt x="280" y="373"/>
                    <a:pt x="404" y="466"/>
                  </a:cubicBezTo>
                  <a:cubicBezTo>
                    <a:pt x="466" y="280"/>
                    <a:pt x="621" y="125"/>
                    <a:pt x="807" y="63"/>
                  </a:cubicBezTo>
                  <a:cubicBezTo>
                    <a:pt x="745" y="32"/>
                    <a:pt x="652" y="32"/>
                    <a:pt x="559" y="32"/>
                  </a:cubicBezTo>
                  <a:lnTo>
                    <a:pt x="559" y="1"/>
                  </a:ln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3"/>
            <p:cNvSpPr/>
            <p:nvPr/>
          </p:nvSpPr>
          <p:spPr>
            <a:xfrm>
              <a:off x="998877" y="3368376"/>
              <a:ext cx="31733" cy="376056"/>
            </a:xfrm>
            <a:custGeom>
              <a:avLst/>
              <a:gdLst/>
              <a:ahLst/>
              <a:cxnLst/>
              <a:rect l="l" t="t" r="r" b="b"/>
              <a:pathLst>
                <a:path w="1179" h="13972" extrusionOk="0">
                  <a:moveTo>
                    <a:pt x="186" y="0"/>
                  </a:moveTo>
                  <a:cubicBezTo>
                    <a:pt x="132" y="0"/>
                    <a:pt x="66" y="22"/>
                    <a:pt x="0" y="44"/>
                  </a:cubicBezTo>
                  <a:cubicBezTo>
                    <a:pt x="403" y="137"/>
                    <a:pt x="651" y="510"/>
                    <a:pt x="651" y="913"/>
                  </a:cubicBezTo>
                  <a:lnTo>
                    <a:pt x="651" y="13041"/>
                  </a:lnTo>
                  <a:cubicBezTo>
                    <a:pt x="651" y="13445"/>
                    <a:pt x="403" y="13817"/>
                    <a:pt x="0" y="13910"/>
                  </a:cubicBezTo>
                  <a:cubicBezTo>
                    <a:pt x="93" y="13941"/>
                    <a:pt x="186" y="13972"/>
                    <a:pt x="248" y="13972"/>
                  </a:cubicBezTo>
                  <a:cubicBezTo>
                    <a:pt x="745" y="13972"/>
                    <a:pt x="1179" y="13538"/>
                    <a:pt x="1179" y="13041"/>
                  </a:cubicBezTo>
                  <a:lnTo>
                    <a:pt x="1179" y="913"/>
                  </a:lnTo>
                  <a:cubicBezTo>
                    <a:pt x="1179" y="417"/>
                    <a:pt x="745" y="13"/>
                    <a:pt x="248" y="13"/>
                  </a:cubicBezTo>
                  <a:cubicBezTo>
                    <a:pt x="230" y="4"/>
                    <a:pt x="209" y="0"/>
                    <a:pt x="186"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3"/>
            <p:cNvSpPr/>
            <p:nvPr/>
          </p:nvSpPr>
          <p:spPr>
            <a:xfrm>
              <a:off x="898672" y="3433671"/>
              <a:ext cx="53453" cy="41934"/>
            </a:xfrm>
            <a:custGeom>
              <a:avLst/>
              <a:gdLst/>
              <a:ahLst/>
              <a:cxnLst/>
              <a:rect l="l" t="t" r="r" b="b"/>
              <a:pathLst>
                <a:path w="1986" h="1558" extrusionOk="0">
                  <a:moveTo>
                    <a:pt x="887" y="0"/>
                  </a:moveTo>
                  <a:cubicBezTo>
                    <a:pt x="409" y="0"/>
                    <a:pt x="30" y="384"/>
                    <a:pt x="1" y="875"/>
                  </a:cubicBezTo>
                  <a:cubicBezTo>
                    <a:pt x="1" y="1123"/>
                    <a:pt x="125" y="1372"/>
                    <a:pt x="311" y="1558"/>
                  </a:cubicBezTo>
                  <a:lnTo>
                    <a:pt x="1707" y="1558"/>
                  </a:lnTo>
                  <a:cubicBezTo>
                    <a:pt x="1893" y="1372"/>
                    <a:pt x="1986" y="1123"/>
                    <a:pt x="1986" y="875"/>
                  </a:cubicBezTo>
                  <a:cubicBezTo>
                    <a:pt x="1986" y="384"/>
                    <a:pt x="1582" y="0"/>
                    <a:pt x="1101" y="0"/>
                  </a:cubicBezTo>
                  <a:cubicBezTo>
                    <a:pt x="1065" y="0"/>
                    <a:pt x="1029" y="3"/>
                    <a:pt x="993" y="7"/>
                  </a:cubicBezTo>
                  <a:cubicBezTo>
                    <a:pt x="957" y="3"/>
                    <a:pt x="922" y="0"/>
                    <a:pt x="887"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3"/>
            <p:cNvSpPr/>
            <p:nvPr/>
          </p:nvSpPr>
          <p:spPr>
            <a:xfrm>
              <a:off x="918724" y="3433671"/>
              <a:ext cx="33402" cy="41934"/>
            </a:xfrm>
            <a:custGeom>
              <a:avLst/>
              <a:gdLst/>
              <a:ahLst/>
              <a:cxnLst/>
              <a:rect l="l" t="t" r="r" b="b"/>
              <a:pathLst>
                <a:path w="1241" h="1558" extrusionOk="0">
                  <a:moveTo>
                    <a:pt x="355" y="0"/>
                  </a:moveTo>
                  <a:cubicBezTo>
                    <a:pt x="320" y="0"/>
                    <a:pt x="284" y="3"/>
                    <a:pt x="248" y="7"/>
                  </a:cubicBezTo>
                  <a:cubicBezTo>
                    <a:pt x="155" y="7"/>
                    <a:pt x="93" y="7"/>
                    <a:pt x="0" y="38"/>
                  </a:cubicBezTo>
                  <a:cubicBezTo>
                    <a:pt x="403" y="100"/>
                    <a:pt x="714" y="441"/>
                    <a:pt x="714" y="875"/>
                  </a:cubicBezTo>
                  <a:cubicBezTo>
                    <a:pt x="714" y="968"/>
                    <a:pt x="714" y="1061"/>
                    <a:pt x="683" y="1154"/>
                  </a:cubicBezTo>
                  <a:cubicBezTo>
                    <a:pt x="621" y="1341"/>
                    <a:pt x="745" y="1558"/>
                    <a:pt x="962" y="1558"/>
                  </a:cubicBezTo>
                  <a:cubicBezTo>
                    <a:pt x="1117" y="1372"/>
                    <a:pt x="1241" y="1123"/>
                    <a:pt x="1241" y="875"/>
                  </a:cubicBezTo>
                  <a:cubicBezTo>
                    <a:pt x="1212" y="384"/>
                    <a:pt x="833" y="0"/>
                    <a:pt x="355" y="0"/>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3"/>
            <p:cNvSpPr/>
            <p:nvPr/>
          </p:nvSpPr>
          <p:spPr>
            <a:xfrm>
              <a:off x="859430" y="3614163"/>
              <a:ext cx="17575" cy="14965"/>
            </a:xfrm>
            <a:custGeom>
              <a:avLst/>
              <a:gdLst/>
              <a:ahLst/>
              <a:cxnLst/>
              <a:rect l="l" t="t" r="r" b="b"/>
              <a:pathLst>
                <a:path w="653" h="556" extrusionOk="0">
                  <a:moveTo>
                    <a:pt x="373" y="1"/>
                  </a:moveTo>
                  <a:cubicBezTo>
                    <a:pt x="125" y="1"/>
                    <a:pt x="1" y="311"/>
                    <a:pt x="187" y="466"/>
                  </a:cubicBezTo>
                  <a:cubicBezTo>
                    <a:pt x="239" y="528"/>
                    <a:pt x="308" y="556"/>
                    <a:pt x="377" y="556"/>
                  </a:cubicBezTo>
                  <a:cubicBezTo>
                    <a:pt x="514" y="556"/>
                    <a:pt x="652" y="446"/>
                    <a:pt x="652" y="280"/>
                  </a:cubicBezTo>
                  <a:cubicBezTo>
                    <a:pt x="652" y="125"/>
                    <a:pt x="528" y="1"/>
                    <a:pt x="373"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3"/>
            <p:cNvSpPr/>
            <p:nvPr/>
          </p:nvSpPr>
          <p:spPr>
            <a:xfrm>
              <a:off x="971316" y="3614163"/>
              <a:ext cx="18383" cy="14965"/>
            </a:xfrm>
            <a:custGeom>
              <a:avLst/>
              <a:gdLst/>
              <a:ahLst/>
              <a:cxnLst/>
              <a:rect l="l" t="t" r="r" b="b"/>
              <a:pathLst>
                <a:path w="683" h="556" extrusionOk="0">
                  <a:moveTo>
                    <a:pt x="404" y="1"/>
                  </a:moveTo>
                  <a:cubicBezTo>
                    <a:pt x="156" y="1"/>
                    <a:pt x="0" y="311"/>
                    <a:pt x="187" y="466"/>
                  </a:cubicBezTo>
                  <a:cubicBezTo>
                    <a:pt x="249" y="528"/>
                    <a:pt x="324" y="556"/>
                    <a:pt x="398" y="556"/>
                  </a:cubicBezTo>
                  <a:cubicBezTo>
                    <a:pt x="545" y="556"/>
                    <a:pt x="683" y="446"/>
                    <a:pt x="683" y="280"/>
                  </a:cubicBezTo>
                  <a:cubicBezTo>
                    <a:pt x="683" y="125"/>
                    <a:pt x="559" y="1"/>
                    <a:pt x="404" y="1"/>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3"/>
            <p:cNvSpPr/>
            <p:nvPr/>
          </p:nvSpPr>
          <p:spPr>
            <a:xfrm>
              <a:off x="878970" y="3640082"/>
              <a:ext cx="29741" cy="26915"/>
            </a:xfrm>
            <a:custGeom>
              <a:avLst/>
              <a:gdLst/>
              <a:ahLst/>
              <a:cxnLst/>
              <a:rect l="l" t="t" r="r" b="b"/>
              <a:pathLst>
                <a:path w="1105" h="1000" extrusionOk="0">
                  <a:moveTo>
                    <a:pt x="300" y="1"/>
                  </a:moveTo>
                  <a:cubicBezTo>
                    <a:pt x="133" y="1"/>
                    <a:pt x="0" y="205"/>
                    <a:pt x="143" y="372"/>
                  </a:cubicBezTo>
                  <a:lnTo>
                    <a:pt x="267" y="496"/>
                  </a:lnTo>
                  <a:lnTo>
                    <a:pt x="143" y="620"/>
                  </a:lnTo>
                  <a:cubicBezTo>
                    <a:pt x="81" y="713"/>
                    <a:pt x="81" y="837"/>
                    <a:pt x="143" y="930"/>
                  </a:cubicBezTo>
                  <a:cubicBezTo>
                    <a:pt x="190" y="961"/>
                    <a:pt x="244" y="977"/>
                    <a:pt x="298" y="977"/>
                  </a:cubicBezTo>
                  <a:cubicBezTo>
                    <a:pt x="353" y="977"/>
                    <a:pt x="407" y="961"/>
                    <a:pt x="454" y="930"/>
                  </a:cubicBezTo>
                  <a:lnTo>
                    <a:pt x="578" y="806"/>
                  </a:lnTo>
                  <a:lnTo>
                    <a:pt x="702" y="930"/>
                  </a:lnTo>
                  <a:cubicBezTo>
                    <a:pt x="748" y="977"/>
                    <a:pt x="810" y="1000"/>
                    <a:pt x="868" y="1000"/>
                  </a:cubicBezTo>
                  <a:cubicBezTo>
                    <a:pt x="927" y="1000"/>
                    <a:pt x="981" y="977"/>
                    <a:pt x="1012" y="930"/>
                  </a:cubicBezTo>
                  <a:cubicBezTo>
                    <a:pt x="1105" y="837"/>
                    <a:pt x="1105" y="713"/>
                    <a:pt x="1012" y="651"/>
                  </a:cubicBezTo>
                  <a:lnTo>
                    <a:pt x="888" y="496"/>
                  </a:lnTo>
                  <a:lnTo>
                    <a:pt x="1012" y="372"/>
                  </a:lnTo>
                  <a:cubicBezTo>
                    <a:pt x="1105" y="310"/>
                    <a:pt x="1105" y="155"/>
                    <a:pt x="1012" y="93"/>
                  </a:cubicBezTo>
                  <a:lnTo>
                    <a:pt x="1012" y="62"/>
                  </a:lnTo>
                  <a:cubicBezTo>
                    <a:pt x="965" y="31"/>
                    <a:pt x="911" y="15"/>
                    <a:pt x="857" y="15"/>
                  </a:cubicBezTo>
                  <a:cubicBezTo>
                    <a:pt x="803" y="15"/>
                    <a:pt x="748" y="31"/>
                    <a:pt x="702" y="62"/>
                  </a:cubicBezTo>
                  <a:lnTo>
                    <a:pt x="578" y="186"/>
                  </a:lnTo>
                  <a:lnTo>
                    <a:pt x="454" y="62"/>
                  </a:lnTo>
                  <a:cubicBezTo>
                    <a:pt x="404" y="19"/>
                    <a:pt x="350" y="1"/>
                    <a:pt x="300"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3"/>
            <p:cNvSpPr/>
            <p:nvPr/>
          </p:nvSpPr>
          <p:spPr>
            <a:xfrm>
              <a:off x="940929" y="3640082"/>
              <a:ext cx="31760" cy="26700"/>
            </a:xfrm>
            <a:custGeom>
              <a:avLst/>
              <a:gdLst/>
              <a:ahLst/>
              <a:cxnLst/>
              <a:rect l="l" t="t" r="r" b="b"/>
              <a:pathLst>
                <a:path w="1180" h="992" extrusionOk="0">
                  <a:moveTo>
                    <a:pt x="321" y="1"/>
                  </a:moveTo>
                  <a:cubicBezTo>
                    <a:pt x="146" y="1"/>
                    <a:pt x="1" y="205"/>
                    <a:pt x="168" y="372"/>
                  </a:cubicBezTo>
                  <a:lnTo>
                    <a:pt x="292" y="496"/>
                  </a:lnTo>
                  <a:lnTo>
                    <a:pt x="168" y="620"/>
                  </a:lnTo>
                  <a:cubicBezTo>
                    <a:pt x="24" y="787"/>
                    <a:pt x="157" y="991"/>
                    <a:pt x="325" y="991"/>
                  </a:cubicBezTo>
                  <a:cubicBezTo>
                    <a:pt x="375" y="991"/>
                    <a:pt x="428" y="973"/>
                    <a:pt x="478" y="930"/>
                  </a:cubicBezTo>
                  <a:lnTo>
                    <a:pt x="602" y="806"/>
                  </a:lnTo>
                  <a:lnTo>
                    <a:pt x="726" y="930"/>
                  </a:lnTo>
                  <a:cubicBezTo>
                    <a:pt x="769" y="973"/>
                    <a:pt x="818" y="991"/>
                    <a:pt x="867" y="991"/>
                  </a:cubicBezTo>
                  <a:cubicBezTo>
                    <a:pt x="1029" y="991"/>
                    <a:pt x="1180" y="787"/>
                    <a:pt x="1036" y="620"/>
                  </a:cubicBezTo>
                  <a:lnTo>
                    <a:pt x="881" y="496"/>
                  </a:lnTo>
                  <a:lnTo>
                    <a:pt x="1036" y="372"/>
                  </a:lnTo>
                  <a:cubicBezTo>
                    <a:pt x="1098" y="279"/>
                    <a:pt x="1098" y="155"/>
                    <a:pt x="1036" y="62"/>
                  </a:cubicBezTo>
                  <a:cubicBezTo>
                    <a:pt x="990" y="31"/>
                    <a:pt x="936" y="15"/>
                    <a:pt x="881" y="15"/>
                  </a:cubicBezTo>
                  <a:cubicBezTo>
                    <a:pt x="827" y="15"/>
                    <a:pt x="773" y="31"/>
                    <a:pt x="726" y="62"/>
                  </a:cubicBezTo>
                  <a:lnTo>
                    <a:pt x="602" y="186"/>
                  </a:lnTo>
                  <a:lnTo>
                    <a:pt x="478" y="62"/>
                  </a:lnTo>
                  <a:cubicBezTo>
                    <a:pt x="428" y="19"/>
                    <a:pt x="373" y="1"/>
                    <a:pt x="321"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3"/>
            <p:cNvSpPr/>
            <p:nvPr/>
          </p:nvSpPr>
          <p:spPr>
            <a:xfrm>
              <a:off x="907016" y="3665113"/>
              <a:ext cx="37600" cy="25892"/>
            </a:xfrm>
            <a:custGeom>
              <a:avLst/>
              <a:gdLst/>
              <a:ahLst/>
              <a:cxnLst/>
              <a:rect l="l" t="t" r="r" b="b"/>
              <a:pathLst>
                <a:path w="1397" h="962" extrusionOk="0">
                  <a:moveTo>
                    <a:pt x="683" y="0"/>
                  </a:moveTo>
                  <a:cubicBezTo>
                    <a:pt x="590" y="0"/>
                    <a:pt x="466" y="0"/>
                    <a:pt x="342" y="31"/>
                  </a:cubicBezTo>
                  <a:cubicBezTo>
                    <a:pt x="156" y="62"/>
                    <a:pt x="1" y="217"/>
                    <a:pt x="1" y="403"/>
                  </a:cubicBezTo>
                  <a:cubicBezTo>
                    <a:pt x="32" y="589"/>
                    <a:pt x="125" y="745"/>
                    <a:pt x="280" y="838"/>
                  </a:cubicBezTo>
                  <a:cubicBezTo>
                    <a:pt x="404" y="931"/>
                    <a:pt x="559" y="962"/>
                    <a:pt x="683" y="962"/>
                  </a:cubicBezTo>
                  <a:cubicBezTo>
                    <a:pt x="838" y="962"/>
                    <a:pt x="994" y="931"/>
                    <a:pt x="1118" y="838"/>
                  </a:cubicBezTo>
                  <a:cubicBezTo>
                    <a:pt x="1273" y="745"/>
                    <a:pt x="1366" y="589"/>
                    <a:pt x="1397" y="403"/>
                  </a:cubicBezTo>
                  <a:cubicBezTo>
                    <a:pt x="1397" y="217"/>
                    <a:pt x="1242" y="62"/>
                    <a:pt x="1056" y="31"/>
                  </a:cubicBezTo>
                  <a:cubicBezTo>
                    <a:pt x="932" y="0"/>
                    <a:pt x="807" y="0"/>
                    <a:pt x="683"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73"/>
          <p:cNvGrpSpPr/>
          <p:nvPr/>
        </p:nvGrpSpPr>
        <p:grpSpPr>
          <a:xfrm>
            <a:off x="747060" y="2538589"/>
            <a:ext cx="396808" cy="376568"/>
            <a:chOff x="747060" y="2762600"/>
            <a:chExt cx="396808" cy="376568"/>
          </a:xfrm>
        </p:grpSpPr>
        <p:sp>
          <p:nvSpPr>
            <p:cNvPr id="2072" name="Google Shape;2072;p73"/>
            <p:cNvSpPr/>
            <p:nvPr/>
          </p:nvSpPr>
          <p:spPr>
            <a:xfrm>
              <a:off x="747060" y="2773366"/>
              <a:ext cx="396808" cy="365802"/>
            </a:xfrm>
            <a:custGeom>
              <a:avLst/>
              <a:gdLst/>
              <a:ahLst/>
              <a:cxnLst/>
              <a:rect l="l" t="t" r="r" b="b"/>
              <a:pathLst>
                <a:path w="14743" h="13591" extrusionOk="0">
                  <a:moveTo>
                    <a:pt x="5334" y="0"/>
                  </a:moveTo>
                  <a:cubicBezTo>
                    <a:pt x="2526" y="0"/>
                    <a:pt x="0" y="703"/>
                    <a:pt x="50" y="1524"/>
                  </a:cubicBezTo>
                  <a:cubicBezTo>
                    <a:pt x="81" y="2888"/>
                    <a:pt x="5572" y="1803"/>
                    <a:pt x="8705" y="4936"/>
                  </a:cubicBezTo>
                  <a:lnTo>
                    <a:pt x="8705" y="4905"/>
                  </a:lnTo>
                  <a:cubicBezTo>
                    <a:pt x="11838" y="8038"/>
                    <a:pt x="10721" y="13497"/>
                    <a:pt x="12117" y="13590"/>
                  </a:cubicBezTo>
                  <a:cubicBezTo>
                    <a:pt x="12122" y="13590"/>
                    <a:pt x="12127" y="13590"/>
                    <a:pt x="12133" y="13590"/>
                  </a:cubicBezTo>
                  <a:cubicBezTo>
                    <a:pt x="13645" y="13590"/>
                    <a:pt x="14743" y="4894"/>
                    <a:pt x="11714" y="1896"/>
                  </a:cubicBezTo>
                  <a:cubicBezTo>
                    <a:pt x="10329" y="511"/>
                    <a:pt x="7729" y="0"/>
                    <a:pt x="5334" y="0"/>
                  </a:cubicBezTo>
                  <a:close/>
                </a:path>
              </a:pathLst>
            </a:custGeom>
            <a:solidFill>
              <a:srgbClr val="F4E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3"/>
            <p:cNvSpPr/>
            <p:nvPr/>
          </p:nvSpPr>
          <p:spPr>
            <a:xfrm>
              <a:off x="747571" y="2796835"/>
              <a:ext cx="342332" cy="342332"/>
            </a:xfrm>
            <a:custGeom>
              <a:avLst/>
              <a:gdLst/>
              <a:ahLst/>
              <a:cxnLst/>
              <a:rect l="l" t="t" r="r" b="b"/>
              <a:pathLst>
                <a:path w="12719" h="12719" extrusionOk="0">
                  <a:moveTo>
                    <a:pt x="528" y="0"/>
                  </a:moveTo>
                  <a:lnTo>
                    <a:pt x="528" y="0"/>
                  </a:lnTo>
                  <a:cubicBezTo>
                    <a:pt x="186" y="186"/>
                    <a:pt x="0" y="403"/>
                    <a:pt x="0" y="652"/>
                  </a:cubicBezTo>
                  <a:cubicBezTo>
                    <a:pt x="62" y="2016"/>
                    <a:pt x="5553" y="931"/>
                    <a:pt x="8686" y="4033"/>
                  </a:cubicBezTo>
                  <a:cubicBezTo>
                    <a:pt x="11819" y="7166"/>
                    <a:pt x="10702" y="12656"/>
                    <a:pt x="12098" y="12718"/>
                  </a:cubicBezTo>
                  <a:cubicBezTo>
                    <a:pt x="12315" y="12718"/>
                    <a:pt x="12532" y="12532"/>
                    <a:pt x="12718" y="12191"/>
                  </a:cubicBezTo>
                  <a:lnTo>
                    <a:pt x="12718" y="12191"/>
                  </a:lnTo>
                  <a:cubicBezTo>
                    <a:pt x="12687" y="12222"/>
                    <a:pt x="12625" y="12222"/>
                    <a:pt x="12563" y="12222"/>
                  </a:cubicBezTo>
                  <a:cubicBezTo>
                    <a:pt x="11167" y="12160"/>
                    <a:pt x="12284" y="6700"/>
                    <a:pt x="9151" y="3567"/>
                  </a:cubicBezTo>
                  <a:cubicBezTo>
                    <a:pt x="6049" y="434"/>
                    <a:pt x="559" y="1551"/>
                    <a:pt x="497" y="155"/>
                  </a:cubicBezTo>
                  <a:cubicBezTo>
                    <a:pt x="497" y="93"/>
                    <a:pt x="497" y="62"/>
                    <a:pt x="528" y="0"/>
                  </a:cubicBezTo>
                  <a:close/>
                </a:path>
              </a:pathLst>
            </a:custGeom>
            <a:solidFill>
              <a:srgbClr val="E5D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3"/>
            <p:cNvSpPr/>
            <p:nvPr/>
          </p:nvSpPr>
          <p:spPr>
            <a:xfrm>
              <a:off x="794323" y="2766448"/>
              <a:ext cx="24681" cy="85509"/>
            </a:xfrm>
            <a:custGeom>
              <a:avLst/>
              <a:gdLst/>
              <a:ahLst/>
              <a:cxnLst/>
              <a:rect l="l" t="t" r="r" b="b"/>
              <a:pathLst>
                <a:path w="917" h="3177" extrusionOk="0">
                  <a:moveTo>
                    <a:pt x="509" y="0"/>
                  </a:moveTo>
                  <a:cubicBezTo>
                    <a:pt x="324" y="0"/>
                    <a:pt x="139" y="117"/>
                    <a:pt x="124" y="354"/>
                  </a:cubicBezTo>
                  <a:lnTo>
                    <a:pt x="0" y="2773"/>
                  </a:lnTo>
                  <a:cubicBezTo>
                    <a:pt x="0" y="2959"/>
                    <a:pt x="155" y="3145"/>
                    <a:pt x="342" y="3145"/>
                  </a:cubicBezTo>
                  <a:lnTo>
                    <a:pt x="373" y="3176"/>
                  </a:lnTo>
                  <a:cubicBezTo>
                    <a:pt x="590" y="3176"/>
                    <a:pt x="745" y="3021"/>
                    <a:pt x="776" y="2804"/>
                  </a:cubicBezTo>
                  <a:lnTo>
                    <a:pt x="900" y="416"/>
                  </a:lnTo>
                  <a:cubicBezTo>
                    <a:pt x="916" y="140"/>
                    <a:pt x="712" y="0"/>
                    <a:pt x="509"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3"/>
            <p:cNvSpPr/>
            <p:nvPr/>
          </p:nvSpPr>
          <p:spPr>
            <a:xfrm>
              <a:off x="793488" y="2765937"/>
              <a:ext cx="19217" cy="88523"/>
            </a:xfrm>
            <a:custGeom>
              <a:avLst/>
              <a:gdLst/>
              <a:ahLst/>
              <a:cxnLst/>
              <a:rect l="l" t="t" r="r" b="b"/>
              <a:pathLst>
                <a:path w="714" h="3289" extrusionOk="0">
                  <a:moveTo>
                    <a:pt x="404" y="2761"/>
                  </a:moveTo>
                  <a:lnTo>
                    <a:pt x="528" y="342"/>
                  </a:lnTo>
                  <a:cubicBezTo>
                    <a:pt x="559" y="218"/>
                    <a:pt x="621" y="125"/>
                    <a:pt x="714" y="63"/>
                  </a:cubicBezTo>
                  <a:cubicBezTo>
                    <a:pt x="652" y="32"/>
                    <a:pt x="621" y="1"/>
                    <a:pt x="559" y="1"/>
                  </a:cubicBezTo>
                  <a:cubicBezTo>
                    <a:pt x="342" y="1"/>
                    <a:pt x="186" y="156"/>
                    <a:pt x="155" y="373"/>
                  </a:cubicBezTo>
                  <a:lnTo>
                    <a:pt x="31" y="2761"/>
                  </a:lnTo>
                  <a:cubicBezTo>
                    <a:pt x="0" y="3071"/>
                    <a:pt x="342" y="3289"/>
                    <a:pt x="621" y="3102"/>
                  </a:cubicBezTo>
                  <a:cubicBezTo>
                    <a:pt x="466" y="3040"/>
                    <a:pt x="404" y="2916"/>
                    <a:pt x="404" y="276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3"/>
            <p:cNvSpPr/>
            <p:nvPr/>
          </p:nvSpPr>
          <p:spPr>
            <a:xfrm>
              <a:off x="814348" y="2763219"/>
              <a:ext cx="25515" cy="92076"/>
            </a:xfrm>
            <a:custGeom>
              <a:avLst/>
              <a:gdLst/>
              <a:ahLst/>
              <a:cxnLst/>
              <a:rect l="l" t="t" r="r" b="b"/>
              <a:pathLst>
                <a:path w="948" h="3421" extrusionOk="0">
                  <a:moveTo>
                    <a:pt x="550" y="0"/>
                  </a:moveTo>
                  <a:cubicBezTo>
                    <a:pt x="361" y="0"/>
                    <a:pt x="171" y="125"/>
                    <a:pt x="156" y="381"/>
                  </a:cubicBezTo>
                  <a:lnTo>
                    <a:pt x="1" y="3017"/>
                  </a:lnTo>
                  <a:cubicBezTo>
                    <a:pt x="1" y="3234"/>
                    <a:pt x="156" y="3390"/>
                    <a:pt x="373" y="3421"/>
                  </a:cubicBezTo>
                  <a:lnTo>
                    <a:pt x="404" y="3421"/>
                  </a:lnTo>
                  <a:cubicBezTo>
                    <a:pt x="590" y="3421"/>
                    <a:pt x="776" y="3265"/>
                    <a:pt x="776" y="3079"/>
                  </a:cubicBezTo>
                  <a:lnTo>
                    <a:pt x="931" y="412"/>
                  </a:lnTo>
                  <a:cubicBezTo>
                    <a:pt x="947" y="140"/>
                    <a:pt x="750" y="0"/>
                    <a:pt x="550"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3"/>
            <p:cNvSpPr/>
            <p:nvPr/>
          </p:nvSpPr>
          <p:spPr>
            <a:xfrm>
              <a:off x="814348" y="2762600"/>
              <a:ext cx="18410" cy="92695"/>
            </a:xfrm>
            <a:custGeom>
              <a:avLst/>
              <a:gdLst/>
              <a:ahLst/>
              <a:cxnLst/>
              <a:rect l="l" t="t" r="r" b="b"/>
              <a:pathLst>
                <a:path w="684" h="3444" extrusionOk="0">
                  <a:moveTo>
                    <a:pt x="373" y="2978"/>
                  </a:moveTo>
                  <a:lnTo>
                    <a:pt x="528" y="311"/>
                  </a:lnTo>
                  <a:cubicBezTo>
                    <a:pt x="528" y="218"/>
                    <a:pt x="590" y="125"/>
                    <a:pt x="683" y="31"/>
                  </a:cubicBezTo>
                  <a:cubicBezTo>
                    <a:pt x="652" y="31"/>
                    <a:pt x="590" y="31"/>
                    <a:pt x="559" y="31"/>
                  </a:cubicBezTo>
                  <a:cubicBezTo>
                    <a:pt x="342" y="0"/>
                    <a:pt x="187" y="187"/>
                    <a:pt x="187" y="373"/>
                  </a:cubicBezTo>
                  <a:lnTo>
                    <a:pt x="32" y="3040"/>
                  </a:lnTo>
                  <a:cubicBezTo>
                    <a:pt x="1" y="3226"/>
                    <a:pt x="187" y="3413"/>
                    <a:pt x="373" y="3413"/>
                  </a:cubicBezTo>
                  <a:cubicBezTo>
                    <a:pt x="466" y="3444"/>
                    <a:pt x="559" y="3413"/>
                    <a:pt x="621" y="3350"/>
                  </a:cubicBezTo>
                  <a:cubicBezTo>
                    <a:pt x="466" y="3288"/>
                    <a:pt x="373" y="3133"/>
                    <a:pt x="404" y="2947"/>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3"/>
            <p:cNvSpPr/>
            <p:nvPr/>
          </p:nvSpPr>
          <p:spPr>
            <a:xfrm>
              <a:off x="1034754" y="3067304"/>
              <a:ext cx="89116" cy="25085"/>
            </a:xfrm>
            <a:custGeom>
              <a:avLst/>
              <a:gdLst/>
              <a:ahLst/>
              <a:cxnLst/>
              <a:rect l="l" t="t" r="r" b="b"/>
              <a:pathLst>
                <a:path w="3311" h="932" extrusionOk="0">
                  <a:moveTo>
                    <a:pt x="2792" y="0"/>
                  </a:moveTo>
                  <a:cubicBezTo>
                    <a:pt x="2782" y="0"/>
                    <a:pt x="2772" y="1"/>
                    <a:pt x="2762" y="1"/>
                  </a:cubicBezTo>
                  <a:lnTo>
                    <a:pt x="373" y="156"/>
                  </a:lnTo>
                  <a:cubicBezTo>
                    <a:pt x="156" y="156"/>
                    <a:pt x="1" y="312"/>
                    <a:pt x="1" y="529"/>
                  </a:cubicBezTo>
                  <a:lnTo>
                    <a:pt x="1" y="560"/>
                  </a:lnTo>
                  <a:cubicBezTo>
                    <a:pt x="32" y="746"/>
                    <a:pt x="187" y="932"/>
                    <a:pt x="404" y="932"/>
                  </a:cubicBezTo>
                  <a:lnTo>
                    <a:pt x="2824" y="777"/>
                  </a:lnTo>
                  <a:cubicBezTo>
                    <a:pt x="3310" y="746"/>
                    <a:pt x="3290" y="0"/>
                    <a:pt x="2792"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3"/>
            <p:cNvSpPr/>
            <p:nvPr/>
          </p:nvSpPr>
          <p:spPr>
            <a:xfrm>
              <a:off x="1035589" y="3073172"/>
              <a:ext cx="85186" cy="18383"/>
            </a:xfrm>
            <a:custGeom>
              <a:avLst/>
              <a:gdLst/>
              <a:ahLst/>
              <a:cxnLst/>
              <a:rect l="l" t="t" r="r" b="b"/>
              <a:pathLst>
                <a:path w="3165" h="683" extrusionOk="0">
                  <a:moveTo>
                    <a:pt x="404" y="342"/>
                  </a:moveTo>
                  <a:lnTo>
                    <a:pt x="2824" y="187"/>
                  </a:lnTo>
                  <a:cubicBezTo>
                    <a:pt x="2948" y="187"/>
                    <a:pt x="3041" y="125"/>
                    <a:pt x="3134" y="1"/>
                  </a:cubicBezTo>
                  <a:cubicBezTo>
                    <a:pt x="3134" y="63"/>
                    <a:pt x="3165" y="94"/>
                    <a:pt x="3165" y="156"/>
                  </a:cubicBezTo>
                  <a:cubicBezTo>
                    <a:pt x="3165" y="373"/>
                    <a:pt x="3010" y="528"/>
                    <a:pt x="2793" y="559"/>
                  </a:cubicBezTo>
                  <a:lnTo>
                    <a:pt x="373" y="683"/>
                  </a:lnTo>
                  <a:cubicBezTo>
                    <a:pt x="187" y="683"/>
                    <a:pt x="1" y="528"/>
                    <a:pt x="1" y="311"/>
                  </a:cubicBezTo>
                  <a:cubicBezTo>
                    <a:pt x="1" y="249"/>
                    <a:pt x="1" y="156"/>
                    <a:pt x="63" y="94"/>
                  </a:cubicBezTo>
                  <a:cubicBezTo>
                    <a:pt x="125" y="218"/>
                    <a:pt x="280" y="311"/>
                    <a:pt x="435" y="31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3"/>
            <p:cNvSpPr/>
            <p:nvPr/>
          </p:nvSpPr>
          <p:spPr>
            <a:xfrm>
              <a:off x="1031417" y="3047280"/>
              <a:ext cx="91861" cy="24250"/>
            </a:xfrm>
            <a:custGeom>
              <a:avLst/>
              <a:gdLst/>
              <a:ahLst/>
              <a:cxnLst/>
              <a:rect l="l" t="t" r="r" b="b"/>
              <a:pathLst>
                <a:path w="3413" h="901" extrusionOk="0">
                  <a:moveTo>
                    <a:pt x="3041" y="1"/>
                  </a:moveTo>
                  <a:lnTo>
                    <a:pt x="373" y="156"/>
                  </a:lnTo>
                  <a:cubicBezTo>
                    <a:pt x="156" y="187"/>
                    <a:pt x="1" y="342"/>
                    <a:pt x="1" y="559"/>
                  </a:cubicBezTo>
                  <a:cubicBezTo>
                    <a:pt x="1" y="745"/>
                    <a:pt x="187" y="900"/>
                    <a:pt x="373" y="900"/>
                  </a:cubicBezTo>
                  <a:lnTo>
                    <a:pt x="3041" y="745"/>
                  </a:lnTo>
                  <a:cubicBezTo>
                    <a:pt x="3258" y="745"/>
                    <a:pt x="3413" y="559"/>
                    <a:pt x="3413" y="373"/>
                  </a:cubicBezTo>
                  <a:cubicBezTo>
                    <a:pt x="3413" y="156"/>
                    <a:pt x="3227" y="1"/>
                    <a:pt x="3041" y="1"/>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3"/>
            <p:cNvSpPr/>
            <p:nvPr/>
          </p:nvSpPr>
          <p:spPr>
            <a:xfrm>
              <a:off x="1031417" y="3053147"/>
              <a:ext cx="92695" cy="18383"/>
            </a:xfrm>
            <a:custGeom>
              <a:avLst/>
              <a:gdLst/>
              <a:ahLst/>
              <a:cxnLst/>
              <a:rect l="l" t="t" r="r" b="b"/>
              <a:pathLst>
                <a:path w="3444" h="683" extrusionOk="0">
                  <a:moveTo>
                    <a:pt x="466" y="310"/>
                  </a:moveTo>
                  <a:lnTo>
                    <a:pt x="3134" y="155"/>
                  </a:lnTo>
                  <a:cubicBezTo>
                    <a:pt x="3227" y="155"/>
                    <a:pt x="3320" y="93"/>
                    <a:pt x="3413" y="0"/>
                  </a:cubicBezTo>
                  <a:cubicBezTo>
                    <a:pt x="3413" y="62"/>
                    <a:pt x="3413" y="93"/>
                    <a:pt x="3444" y="124"/>
                  </a:cubicBezTo>
                  <a:cubicBezTo>
                    <a:pt x="3444" y="341"/>
                    <a:pt x="3258" y="496"/>
                    <a:pt x="3072" y="527"/>
                  </a:cubicBezTo>
                  <a:lnTo>
                    <a:pt x="404" y="682"/>
                  </a:lnTo>
                  <a:cubicBezTo>
                    <a:pt x="187" y="682"/>
                    <a:pt x="32" y="527"/>
                    <a:pt x="1" y="310"/>
                  </a:cubicBezTo>
                  <a:cubicBezTo>
                    <a:pt x="1" y="217"/>
                    <a:pt x="32" y="124"/>
                    <a:pt x="94" y="62"/>
                  </a:cubicBezTo>
                  <a:cubicBezTo>
                    <a:pt x="156" y="217"/>
                    <a:pt x="311" y="310"/>
                    <a:pt x="497" y="310"/>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3"/>
          <p:cNvGrpSpPr/>
          <p:nvPr/>
        </p:nvGrpSpPr>
        <p:grpSpPr>
          <a:xfrm>
            <a:off x="737559" y="1957413"/>
            <a:ext cx="376541" cy="350676"/>
            <a:chOff x="737559" y="2179029"/>
            <a:chExt cx="376541" cy="350676"/>
          </a:xfrm>
        </p:grpSpPr>
        <p:sp>
          <p:nvSpPr>
            <p:cNvPr id="2083" name="Google Shape;2083;p73"/>
            <p:cNvSpPr/>
            <p:nvPr/>
          </p:nvSpPr>
          <p:spPr>
            <a:xfrm>
              <a:off x="852755" y="2313442"/>
              <a:ext cx="57625" cy="84352"/>
            </a:xfrm>
            <a:custGeom>
              <a:avLst/>
              <a:gdLst/>
              <a:ahLst/>
              <a:cxnLst/>
              <a:rect l="l" t="t" r="r" b="b"/>
              <a:pathLst>
                <a:path w="2141" h="3134" extrusionOk="0">
                  <a:moveTo>
                    <a:pt x="1614" y="0"/>
                  </a:moveTo>
                  <a:lnTo>
                    <a:pt x="497" y="465"/>
                  </a:lnTo>
                  <a:lnTo>
                    <a:pt x="1" y="1706"/>
                  </a:lnTo>
                  <a:lnTo>
                    <a:pt x="528" y="2854"/>
                  </a:lnTo>
                  <a:lnTo>
                    <a:pt x="1738" y="3133"/>
                  </a:lnTo>
                  <a:lnTo>
                    <a:pt x="1148" y="1582"/>
                  </a:lnTo>
                  <a:lnTo>
                    <a:pt x="2141" y="341"/>
                  </a:lnTo>
                  <a:lnTo>
                    <a:pt x="1614"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3"/>
            <p:cNvSpPr/>
            <p:nvPr/>
          </p:nvSpPr>
          <p:spPr>
            <a:xfrm>
              <a:off x="870304" y="2315945"/>
              <a:ext cx="40076" cy="81849"/>
            </a:xfrm>
            <a:custGeom>
              <a:avLst/>
              <a:gdLst/>
              <a:ahLst/>
              <a:cxnLst/>
              <a:rect l="l" t="t" r="r" b="b"/>
              <a:pathLst>
                <a:path w="1489" h="3041" extrusionOk="0">
                  <a:moveTo>
                    <a:pt x="1117" y="0"/>
                  </a:moveTo>
                  <a:lnTo>
                    <a:pt x="0" y="1365"/>
                  </a:lnTo>
                  <a:lnTo>
                    <a:pt x="589" y="2916"/>
                  </a:lnTo>
                  <a:lnTo>
                    <a:pt x="1086" y="3040"/>
                  </a:lnTo>
                  <a:lnTo>
                    <a:pt x="496" y="1489"/>
                  </a:lnTo>
                  <a:lnTo>
                    <a:pt x="1489" y="248"/>
                  </a:lnTo>
                  <a:lnTo>
                    <a:pt x="1117"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3"/>
            <p:cNvSpPr/>
            <p:nvPr/>
          </p:nvSpPr>
          <p:spPr>
            <a:xfrm>
              <a:off x="905347" y="2179029"/>
              <a:ext cx="208753" cy="350676"/>
            </a:xfrm>
            <a:custGeom>
              <a:avLst/>
              <a:gdLst/>
              <a:ahLst/>
              <a:cxnLst/>
              <a:rect l="l" t="t" r="r" b="b"/>
              <a:pathLst>
                <a:path w="7756" h="13029" extrusionOk="0">
                  <a:moveTo>
                    <a:pt x="2048" y="0"/>
                  </a:moveTo>
                  <a:lnTo>
                    <a:pt x="4778" y="1427"/>
                  </a:lnTo>
                  <a:lnTo>
                    <a:pt x="6360" y="4839"/>
                  </a:lnTo>
                  <a:lnTo>
                    <a:pt x="5864" y="8344"/>
                  </a:lnTo>
                  <a:lnTo>
                    <a:pt x="3816" y="11260"/>
                  </a:lnTo>
                  <a:lnTo>
                    <a:pt x="1" y="12873"/>
                  </a:lnTo>
                  <a:lnTo>
                    <a:pt x="1862" y="13028"/>
                  </a:lnTo>
                  <a:lnTo>
                    <a:pt x="5057" y="11725"/>
                  </a:lnTo>
                  <a:lnTo>
                    <a:pt x="7228" y="8344"/>
                  </a:lnTo>
                  <a:lnTo>
                    <a:pt x="7756" y="4839"/>
                  </a:lnTo>
                  <a:lnTo>
                    <a:pt x="6143" y="1427"/>
                  </a:lnTo>
                  <a:lnTo>
                    <a:pt x="3475" y="0"/>
                  </a:ln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3"/>
            <p:cNvSpPr/>
            <p:nvPr/>
          </p:nvSpPr>
          <p:spPr>
            <a:xfrm>
              <a:off x="1023908" y="2208231"/>
              <a:ext cx="90192" cy="293912"/>
            </a:xfrm>
            <a:custGeom>
              <a:avLst/>
              <a:gdLst/>
              <a:ahLst/>
              <a:cxnLst/>
              <a:rect l="l" t="t" r="r" b="b"/>
              <a:pathLst>
                <a:path w="3351" h="10920" extrusionOk="0">
                  <a:moveTo>
                    <a:pt x="1055" y="1"/>
                  </a:moveTo>
                  <a:lnTo>
                    <a:pt x="2823" y="3754"/>
                  </a:lnTo>
                  <a:lnTo>
                    <a:pt x="2327" y="7259"/>
                  </a:lnTo>
                  <a:lnTo>
                    <a:pt x="1" y="10919"/>
                  </a:lnTo>
                  <a:lnTo>
                    <a:pt x="683" y="10640"/>
                  </a:lnTo>
                  <a:lnTo>
                    <a:pt x="2854" y="7259"/>
                  </a:lnTo>
                  <a:lnTo>
                    <a:pt x="3351" y="3754"/>
                  </a:lnTo>
                  <a:lnTo>
                    <a:pt x="1738" y="342"/>
                  </a:lnTo>
                  <a:lnTo>
                    <a:pt x="1055"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3"/>
            <p:cNvSpPr/>
            <p:nvPr/>
          </p:nvSpPr>
          <p:spPr>
            <a:xfrm>
              <a:off x="737559" y="2179029"/>
              <a:ext cx="338133" cy="346504"/>
            </a:xfrm>
            <a:custGeom>
              <a:avLst/>
              <a:gdLst/>
              <a:ahLst/>
              <a:cxnLst/>
              <a:rect l="l" t="t" r="r" b="b"/>
              <a:pathLst>
                <a:path w="12563" h="12874" extrusionOk="0">
                  <a:moveTo>
                    <a:pt x="5894" y="4994"/>
                  </a:moveTo>
                  <a:lnTo>
                    <a:pt x="7321" y="5894"/>
                  </a:lnTo>
                  <a:lnTo>
                    <a:pt x="7321" y="7259"/>
                  </a:lnTo>
                  <a:lnTo>
                    <a:pt x="6018" y="8127"/>
                  </a:lnTo>
                  <a:lnTo>
                    <a:pt x="4808" y="7848"/>
                  </a:lnTo>
                  <a:lnTo>
                    <a:pt x="4281" y="6700"/>
                  </a:lnTo>
                  <a:lnTo>
                    <a:pt x="4777" y="5490"/>
                  </a:lnTo>
                  <a:lnTo>
                    <a:pt x="5894" y="4994"/>
                  </a:lnTo>
                  <a:close/>
                  <a:moveTo>
                    <a:pt x="4932" y="0"/>
                  </a:moveTo>
                  <a:lnTo>
                    <a:pt x="1458" y="1985"/>
                  </a:lnTo>
                  <a:lnTo>
                    <a:pt x="0" y="5304"/>
                  </a:lnTo>
                  <a:lnTo>
                    <a:pt x="403" y="9399"/>
                  </a:lnTo>
                  <a:lnTo>
                    <a:pt x="3040" y="12160"/>
                  </a:lnTo>
                  <a:lnTo>
                    <a:pt x="6235" y="12873"/>
                  </a:lnTo>
                  <a:lnTo>
                    <a:pt x="10050" y="11260"/>
                  </a:lnTo>
                  <a:lnTo>
                    <a:pt x="12067" y="8344"/>
                  </a:lnTo>
                  <a:lnTo>
                    <a:pt x="12563" y="4870"/>
                  </a:lnTo>
                  <a:lnTo>
                    <a:pt x="10981" y="1427"/>
                  </a:lnTo>
                  <a:lnTo>
                    <a:pt x="828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3"/>
            <p:cNvSpPr/>
            <p:nvPr/>
          </p:nvSpPr>
          <p:spPr>
            <a:xfrm>
              <a:off x="988003" y="2208231"/>
              <a:ext cx="87689" cy="282231"/>
            </a:xfrm>
            <a:custGeom>
              <a:avLst/>
              <a:gdLst/>
              <a:ahLst/>
              <a:cxnLst/>
              <a:rect l="l" t="t" r="r" b="b"/>
              <a:pathLst>
                <a:path w="3258" h="10486" extrusionOk="0">
                  <a:moveTo>
                    <a:pt x="1024" y="1"/>
                  </a:moveTo>
                  <a:lnTo>
                    <a:pt x="2762" y="3754"/>
                  </a:lnTo>
                  <a:lnTo>
                    <a:pt x="2265" y="7259"/>
                  </a:lnTo>
                  <a:lnTo>
                    <a:pt x="1" y="10485"/>
                  </a:lnTo>
                  <a:lnTo>
                    <a:pt x="714" y="10175"/>
                  </a:lnTo>
                  <a:lnTo>
                    <a:pt x="2762" y="7259"/>
                  </a:lnTo>
                  <a:lnTo>
                    <a:pt x="3258" y="3785"/>
                  </a:lnTo>
                  <a:lnTo>
                    <a:pt x="1676" y="342"/>
                  </a:lnTo>
                  <a:lnTo>
                    <a:pt x="1024"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73"/>
          <p:cNvGrpSpPr/>
          <p:nvPr/>
        </p:nvGrpSpPr>
        <p:grpSpPr>
          <a:xfrm>
            <a:off x="1942895" y="3738379"/>
            <a:ext cx="395758" cy="368682"/>
            <a:chOff x="720010" y="3963735"/>
            <a:chExt cx="395758" cy="368682"/>
          </a:xfrm>
        </p:grpSpPr>
        <p:sp>
          <p:nvSpPr>
            <p:cNvPr id="2090" name="Google Shape;2090;p73"/>
            <p:cNvSpPr/>
            <p:nvPr/>
          </p:nvSpPr>
          <p:spPr>
            <a:xfrm>
              <a:off x="720010" y="3963735"/>
              <a:ext cx="395758" cy="368682"/>
            </a:xfrm>
            <a:custGeom>
              <a:avLst/>
              <a:gdLst/>
              <a:ahLst/>
              <a:cxnLst/>
              <a:rect l="l" t="t" r="r" b="b"/>
              <a:pathLst>
                <a:path w="14704" h="13698" extrusionOk="0">
                  <a:moveTo>
                    <a:pt x="11096" y="0"/>
                  </a:moveTo>
                  <a:cubicBezTo>
                    <a:pt x="10901" y="0"/>
                    <a:pt x="10777" y="10"/>
                    <a:pt x="10764" y="10"/>
                  </a:cubicBezTo>
                  <a:cubicBezTo>
                    <a:pt x="10237" y="103"/>
                    <a:pt x="10330" y="847"/>
                    <a:pt x="10826" y="847"/>
                  </a:cubicBezTo>
                  <a:cubicBezTo>
                    <a:pt x="10834" y="847"/>
                    <a:pt x="10961" y="836"/>
                    <a:pt x="11158" y="836"/>
                  </a:cubicBezTo>
                  <a:cubicBezTo>
                    <a:pt x="11765" y="836"/>
                    <a:pt x="13041" y="942"/>
                    <a:pt x="13556" y="1809"/>
                  </a:cubicBezTo>
                  <a:cubicBezTo>
                    <a:pt x="13804" y="2243"/>
                    <a:pt x="13866" y="2771"/>
                    <a:pt x="13742" y="3267"/>
                  </a:cubicBezTo>
                  <a:cubicBezTo>
                    <a:pt x="13463" y="3887"/>
                    <a:pt x="13029" y="4446"/>
                    <a:pt x="12470" y="4849"/>
                  </a:cubicBezTo>
                  <a:lnTo>
                    <a:pt x="6763" y="4849"/>
                  </a:lnTo>
                  <a:lnTo>
                    <a:pt x="5770" y="2895"/>
                  </a:lnTo>
                  <a:cubicBezTo>
                    <a:pt x="5956" y="2709"/>
                    <a:pt x="6080" y="2460"/>
                    <a:pt x="6080" y="2212"/>
                  </a:cubicBezTo>
                  <a:cubicBezTo>
                    <a:pt x="6080" y="1631"/>
                    <a:pt x="5643" y="1327"/>
                    <a:pt x="5202" y="1327"/>
                  </a:cubicBezTo>
                  <a:cubicBezTo>
                    <a:pt x="4796" y="1327"/>
                    <a:pt x="4387" y="1584"/>
                    <a:pt x="4312" y="2119"/>
                  </a:cubicBezTo>
                  <a:cubicBezTo>
                    <a:pt x="4033" y="2119"/>
                    <a:pt x="3040" y="2119"/>
                    <a:pt x="2699" y="2336"/>
                  </a:cubicBezTo>
                  <a:cubicBezTo>
                    <a:pt x="2358" y="2584"/>
                    <a:pt x="2358" y="3732"/>
                    <a:pt x="1179" y="3980"/>
                  </a:cubicBezTo>
                  <a:cubicBezTo>
                    <a:pt x="1" y="4197"/>
                    <a:pt x="1024" y="6555"/>
                    <a:pt x="2141" y="6679"/>
                  </a:cubicBezTo>
                  <a:cubicBezTo>
                    <a:pt x="2366" y="6698"/>
                    <a:pt x="2592" y="6708"/>
                    <a:pt x="2816" y="6708"/>
                  </a:cubicBezTo>
                  <a:cubicBezTo>
                    <a:pt x="3333" y="6708"/>
                    <a:pt x="3846" y="6654"/>
                    <a:pt x="4343" y="6524"/>
                  </a:cubicBezTo>
                  <a:cubicBezTo>
                    <a:pt x="4343" y="6524"/>
                    <a:pt x="5181" y="7827"/>
                    <a:pt x="5181" y="8664"/>
                  </a:cubicBezTo>
                  <a:lnTo>
                    <a:pt x="5181" y="12976"/>
                  </a:lnTo>
                  <a:cubicBezTo>
                    <a:pt x="5134" y="13457"/>
                    <a:pt x="5491" y="13697"/>
                    <a:pt x="5852" y="13697"/>
                  </a:cubicBezTo>
                  <a:cubicBezTo>
                    <a:pt x="6212" y="13697"/>
                    <a:pt x="6577" y="13457"/>
                    <a:pt x="6546" y="12976"/>
                  </a:cubicBezTo>
                  <a:lnTo>
                    <a:pt x="6546" y="10246"/>
                  </a:lnTo>
                  <a:lnTo>
                    <a:pt x="12160" y="10246"/>
                  </a:lnTo>
                  <a:lnTo>
                    <a:pt x="12160" y="12976"/>
                  </a:lnTo>
                  <a:cubicBezTo>
                    <a:pt x="12114" y="13457"/>
                    <a:pt x="12470" y="13697"/>
                    <a:pt x="12831" y="13697"/>
                  </a:cubicBezTo>
                  <a:cubicBezTo>
                    <a:pt x="13192" y="13697"/>
                    <a:pt x="13556" y="13457"/>
                    <a:pt x="13525" y="12976"/>
                  </a:cubicBezTo>
                  <a:lnTo>
                    <a:pt x="13525" y="10246"/>
                  </a:lnTo>
                  <a:cubicBezTo>
                    <a:pt x="13525" y="10246"/>
                    <a:pt x="14301" y="9440"/>
                    <a:pt x="14301" y="7734"/>
                  </a:cubicBezTo>
                  <a:cubicBezTo>
                    <a:pt x="14301" y="6586"/>
                    <a:pt x="13990" y="5655"/>
                    <a:pt x="13308" y="5190"/>
                  </a:cubicBezTo>
                  <a:cubicBezTo>
                    <a:pt x="13835" y="4756"/>
                    <a:pt x="14238" y="4166"/>
                    <a:pt x="14487" y="3546"/>
                  </a:cubicBezTo>
                  <a:lnTo>
                    <a:pt x="14487" y="3515"/>
                  </a:lnTo>
                  <a:cubicBezTo>
                    <a:pt x="14704" y="2802"/>
                    <a:pt x="14611" y="2057"/>
                    <a:pt x="14238" y="1406"/>
                  </a:cubicBezTo>
                  <a:cubicBezTo>
                    <a:pt x="13530" y="135"/>
                    <a:pt x="11820" y="0"/>
                    <a:pt x="11096"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3"/>
            <p:cNvSpPr/>
            <p:nvPr/>
          </p:nvSpPr>
          <p:spPr>
            <a:xfrm>
              <a:off x="806004" y="3995979"/>
              <a:ext cx="40938" cy="25650"/>
            </a:xfrm>
            <a:custGeom>
              <a:avLst/>
              <a:gdLst/>
              <a:ahLst/>
              <a:cxnLst/>
              <a:rect l="l" t="t" r="r" b="b"/>
              <a:pathLst>
                <a:path w="1521" h="953" extrusionOk="0">
                  <a:moveTo>
                    <a:pt x="907" y="0"/>
                  </a:moveTo>
                  <a:cubicBezTo>
                    <a:pt x="440" y="0"/>
                    <a:pt x="1" y="357"/>
                    <a:pt x="1" y="890"/>
                  </a:cubicBezTo>
                  <a:cubicBezTo>
                    <a:pt x="1" y="921"/>
                    <a:pt x="1" y="921"/>
                    <a:pt x="1" y="952"/>
                  </a:cubicBezTo>
                  <a:cubicBezTo>
                    <a:pt x="373" y="890"/>
                    <a:pt x="745" y="890"/>
                    <a:pt x="1117" y="890"/>
                  </a:cubicBezTo>
                  <a:cubicBezTo>
                    <a:pt x="1148" y="642"/>
                    <a:pt x="1303" y="394"/>
                    <a:pt x="1521" y="239"/>
                  </a:cubicBezTo>
                  <a:cubicBezTo>
                    <a:pt x="1336" y="74"/>
                    <a:pt x="1119" y="0"/>
                    <a:pt x="907"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3"/>
            <p:cNvSpPr/>
            <p:nvPr/>
          </p:nvSpPr>
          <p:spPr>
            <a:xfrm>
              <a:off x="772602" y="4141805"/>
              <a:ext cx="47747" cy="55849"/>
            </a:xfrm>
            <a:custGeom>
              <a:avLst/>
              <a:gdLst/>
              <a:ahLst/>
              <a:cxnLst/>
              <a:rect l="l" t="t" r="r" b="b"/>
              <a:pathLst>
                <a:path w="1774" h="2075" extrusionOk="0">
                  <a:moveTo>
                    <a:pt x="1" y="1"/>
                  </a:moveTo>
                  <a:cubicBezTo>
                    <a:pt x="32" y="466"/>
                    <a:pt x="249" y="1707"/>
                    <a:pt x="1149" y="2017"/>
                  </a:cubicBezTo>
                  <a:cubicBezTo>
                    <a:pt x="1265" y="2056"/>
                    <a:pt x="1347" y="2075"/>
                    <a:pt x="1400" y="2075"/>
                  </a:cubicBezTo>
                  <a:cubicBezTo>
                    <a:pt x="1773" y="2075"/>
                    <a:pt x="780" y="1179"/>
                    <a:pt x="807" y="94"/>
                  </a:cubicBezTo>
                  <a:lnTo>
                    <a:pt x="838" y="63"/>
                  </a:lnTo>
                  <a:lnTo>
                    <a:pt x="838" y="63"/>
                  </a:lnTo>
                  <a:cubicBezTo>
                    <a:pt x="775" y="72"/>
                    <a:pt x="711" y="76"/>
                    <a:pt x="648" y="76"/>
                  </a:cubicBezTo>
                  <a:cubicBezTo>
                    <a:pt x="494" y="76"/>
                    <a:pt x="340" y="54"/>
                    <a:pt x="187" y="32"/>
                  </a:cubicBezTo>
                  <a:cubicBezTo>
                    <a:pt x="125" y="32"/>
                    <a:pt x="63" y="32"/>
                    <a:pt x="1"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3"/>
            <p:cNvSpPr/>
            <p:nvPr/>
          </p:nvSpPr>
          <p:spPr>
            <a:xfrm>
              <a:off x="772602" y="4141805"/>
              <a:ext cx="24250" cy="16741"/>
            </a:xfrm>
            <a:custGeom>
              <a:avLst/>
              <a:gdLst/>
              <a:ahLst/>
              <a:cxnLst/>
              <a:rect l="l" t="t" r="r" b="b"/>
              <a:pathLst>
                <a:path w="901" h="622" extrusionOk="0">
                  <a:moveTo>
                    <a:pt x="1" y="1"/>
                  </a:moveTo>
                  <a:cubicBezTo>
                    <a:pt x="1" y="187"/>
                    <a:pt x="32" y="342"/>
                    <a:pt x="63" y="528"/>
                  </a:cubicBezTo>
                  <a:cubicBezTo>
                    <a:pt x="125" y="559"/>
                    <a:pt x="218" y="559"/>
                    <a:pt x="280" y="559"/>
                  </a:cubicBezTo>
                  <a:cubicBezTo>
                    <a:pt x="466" y="590"/>
                    <a:pt x="683" y="621"/>
                    <a:pt x="900" y="621"/>
                  </a:cubicBezTo>
                  <a:cubicBezTo>
                    <a:pt x="838" y="435"/>
                    <a:pt x="838" y="249"/>
                    <a:pt x="838" y="63"/>
                  </a:cubicBezTo>
                  <a:cubicBezTo>
                    <a:pt x="775" y="72"/>
                    <a:pt x="711" y="76"/>
                    <a:pt x="648" y="76"/>
                  </a:cubicBezTo>
                  <a:cubicBezTo>
                    <a:pt x="494" y="76"/>
                    <a:pt x="340" y="54"/>
                    <a:pt x="187" y="32"/>
                  </a:cubicBezTo>
                  <a:cubicBezTo>
                    <a:pt x="125" y="32"/>
                    <a:pt x="63" y="32"/>
                    <a:pt x="1"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3"/>
            <p:cNvSpPr/>
            <p:nvPr/>
          </p:nvSpPr>
          <p:spPr>
            <a:xfrm>
              <a:off x="852755" y="3998509"/>
              <a:ext cx="49281" cy="95737"/>
            </a:xfrm>
            <a:custGeom>
              <a:avLst/>
              <a:gdLst/>
              <a:ahLst/>
              <a:cxnLst/>
              <a:rect l="l" t="t" r="r" b="b"/>
              <a:pathLst>
                <a:path w="1831" h="3557" extrusionOk="0">
                  <a:moveTo>
                    <a:pt x="219" y="0"/>
                  </a:moveTo>
                  <a:cubicBezTo>
                    <a:pt x="146" y="0"/>
                    <a:pt x="73" y="15"/>
                    <a:pt x="1" y="52"/>
                  </a:cubicBezTo>
                  <a:cubicBezTo>
                    <a:pt x="404" y="145"/>
                    <a:pt x="652" y="486"/>
                    <a:pt x="652" y="889"/>
                  </a:cubicBezTo>
                  <a:cubicBezTo>
                    <a:pt x="652" y="1137"/>
                    <a:pt x="559" y="1355"/>
                    <a:pt x="404" y="1510"/>
                  </a:cubicBezTo>
                  <a:cubicBezTo>
                    <a:pt x="373" y="1572"/>
                    <a:pt x="342" y="1634"/>
                    <a:pt x="373" y="1665"/>
                  </a:cubicBezTo>
                  <a:lnTo>
                    <a:pt x="1086" y="3092"/>
                  </a:lnTo>
                  <a:cubicBezTo>
                    <a:pt x="1241" y="3371"/>
                    <a:pt x="1521" y="3557"/>
                    <a:pt x="1831" y="3557"/>
                  </a:cubicBezTo>
                  <a:lnTo>
                    <a:pt x="838" y="1572"/>
                  </a:lnTo>
                  <a:cubicBezTo>
                    <a:pt x="1428" y="1075"/>
                    <a:pt x="1148" y="114"/>
                    <a:pt x="373" y="21"/>
                  </a:cubicBezTo>
                  <a:cubicBezTo>
                    <a:pt x="322" y="8"/>
                    <a:pt x="270" y="0"/>
                    <a:pt x="219"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3"/>
            <p:cNvSpPr/>
            <p:nvPr/>
          </p:nvSpPr>
          <p:spPr>
            <a:xfrm>
              <a:off x="1013061" y="3963789"/>
              <a:ext cx="102708" cy="366744"/>
            </a:xfrm>
            <a:custGeom>
              <a:avLst/>
              <a:gdLst/>
              <a:ahLst/>
              <a:cxnLst/>
              <a:rect l="l" t="t" r="r" b="b"/>
              <a:pathLst>
                <a:path w="3816" h="13626" extrusionOk="0">
                  <a:moveTo>
                    <a:pt x="282" y="0"/>
                  </a:moveTo>
                  <a:cubicBezTo>
                    <a:pt x="168" y="0"/>
                    <a:pt x="72" y="4"/>
                    <a:pt x="0" y="8"/>
                  </a:cubicBezTo>
                  <a:cubicBezTo>
                    <a:pt x="838" y="39"/>
                    <a:pt x="2203" y="287"/>
                    <a:pt x="2854" y="1404"/>
                  </a:cubicBezTo>
                  <a:cubicBezTo>
                    <a:pt x="3226" y="2055"/>
                    <a:pt x="3319" y="2800"/>
                    <a:pt x="3102" y="3513"/>
                  </a:cubicBezTo>
                  <a:cubicBezTo>
                    <a:pt x="2885" y="4102"/>
                    <a:pt x="2513" y="4630"/>
                    <a:pt x="2048" y="5064"/>
                  </a:cubicBezTo>
                  <a:cubicBezTo>
                    <a:pt x="1986" y="5126"/>
                    <a:pt x="1986" y="5219"/>
                    <a:pt x="2048" y="5281"/>
                  </a:cubicBezTo>
                  <a:cubicBezTo>
                    <a:pt x="2637" y="5777"/>
                    <a:pt x="2916" y="6646"/>
                    <a:pt x="2916" y="7732"/>
                  </a:cubicBezTo>
                  <a:cubicBezTo>
                    <a:pt x="2916" y="9159"/>
                    <a:pt x="2327" y="9810"/>
                    <a:pt x="2172" y="9965"/>
                  </a:cubicBezTo>
                  <a:cubicBezTo>
                    <a:pt x="2141" y="9996"/>
                    <a:pt x="2110" y="10027"/>
                    <a:pt x="2110" y="10089"/>
                  </a:cubicBezTo>
                  <a:lnTo>
                    <a:pt x="2110" y="12943"/>
                  </a:lnTo>
                  <a:cubicBezTo>
                    <a:pt x="2110" y="13222"/>
                    <a:pt x="1955" y="13470"/>
                    <a:pt x="1675" y="13594"/>
                  </a:cubicBezTo>
                  <a:cubicBezTo>
                    <a:pt x="1768" y="13625"/>
                    <a:pt x="1862" y="13625"/>
                    <a:pt x="1924" y="13625"/>
                  </a:cubicBezTo>
                  <a:cubicBezTo>
                    <a:pt x="2327" y="13625"/>
                    <a:pt x="2637" y="13315"/>
                    <a:pt x="2606" y="12943"/>
                  </a:cubicBezTo>
                  <a:lnTo>
                    <a:pt x="2606" y="10213"/>
                  </a:lnTo>
                  <a:cubicBezTo>
                    <a:pt x="2606" y="10213"/>
                    <a:pt x="3381" y="9407"/>
                    <a:pt x="3381" y="7701"/>
                  </a:cubicBezTo>
                  <a:cubicBezTo>
                    <a:pt x="3381" y="6553"/>
                    <a:pt x="3102" y="5622"/>
                    <a:pt x="2420" y="5157"/>
                  </a:cubicBezTo>
                  <a:cubicBezTo>
                    <a:pt x="2947" y="4723"/>
                    <a:pt x="3350" y="4133"/>
                    <a:pt x="3568" y="3513"/>
                  </a:cubicBezTo>
                  <a:lnTo>
                    <a:pt x="3599" y="3513"/>
                  </a:lnTo>
                  <a:cubicBezTo>
                    <a:pt x="3816" y="2800"/>
                    <a:pt x="3723" y="2055"/>
                    <a:pt x="3350" y="1404"/>
                  </a:cubicBezTo>
                  <a:cubicBezTo>
                    <a:pt x="2675" y="160"/>
                    <a:pt x="1056" y="0"/>
                    <a:pt x="282" y="0"/>
                  </a:cubicBez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3"/>
            <p:cNvSpPr/>
            <p:nvPr/>
          </p:nvSpPr>
          <p:spPr>
            <a:xfrm>
              <a:off x="870304" y="4239506"/>
              <a:ext cx="25892" cy="91027"/>
            </a:xfrm>
            <a:custGeom>
              <a:avLst/>
              <a:gdLst/>
              <a:ahLst/>
              <a:cxnLst/>
              <a:rect l="l" t="t" r="r" b="b"/>
              <a:pathLst>
                <a:path w="962" h="3382" extrusionOk="0">
                  <a:moveTo>
                    <a:pt x="962" y="0"/>
                  </a:moveTo>
                  <a:cubicBezTo>
                    <a:pt x="682" y="0"/>
                    <a:pt x="434" y="217"/>
                    <a:pt x="434" y="497"/>
                  </a:cubicBezTo>
                  <a:lnTo>
                    <a:pt x="434" y="2699"/>
                  </a:lnTo>
                  <a:cubicBezTo>
                    <a:pt x="434" y="2978"/>
                    <a:pt x="279" y="3226"/>
                    <a:pt x="0" y="3319"/>
                  </a:cubicBezTo>
                  <a:cubicBezTo>
                    <a:pt x="93" y="3350"/>
                    <a:pt x="186" y="3381"/>
                    <a:pt x="279" y="3381"/>
                  </a:cubicBezTo>
                  <a:cubicBezTo>
                    <a:pt x="651" y="3381"/>
                    <a:pt x="962" y="3071"/>
                    <a:pt x="962" y="2699"/>
                  </a:cubicBezTo>
                  <a:lnTo>
                    <a:pt x="962" y="0"/>
                  </a:lnTo>
                  <a:close/>
                </a:path>
              </a:pathLst>
            </a:custGeom>
            <a:solidFill>
              <a:srgbClr val="452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3"/>
            <p:cNvSpPr/>
            <p:nvPr/>
          </p:nvSpPr>
          <p:spPr>
            <a:xfrm>
              <a:off x="790151" y="4066685"/>
              <a:ext cx="20886" cy="25892"/>
            </a:xfrm>
            <a:custGeom>
              <a:avLst/>
              <a:gdLst/>
              <a:ahLst/>
              <a:cxnLst/>
              <a:rect l="l" t="t" r="r" b="b"/>
              <a:pathLst>
                <a:path w="776" h="962" extrusionOk="0">
                  <a:moveTo>
                    <a:pt x="372" y="0"/>
                  </a:moveTo>
                  <a:cubicBezTo>
                    <a:pt x="155" y="0"/>
                    <a:pt x="0" y="217"/>
                    <a:pt x="0" y="497"/>
                  </a:cubicBezTo>
                  <a:cubicBezTo>
                    <a:pt x="0" y="745"/>
                    <a:pt x="155" y="962"/>
                    <a:pt x="372" y="962"/>
                  </a:cubicBezTo>
                  <a:cubicBezTo>
                    <a:pt x="590" y="962"/>
                    <a:pt x="776" y="745"/>
                    <a:pt x="776" y="497"/>
                  </a:cubicBezTo>
                  <a:cubicBezTo>
                    <a:pt x="776" y="217"/>
                    <a:pt x="590" y="0"/>
                    <a:pt x="372"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3"/>
            <p:cNvSpPr/>
            <p:nvPr/>
          </p:nvSpPr>
          <p:spPr>
            <a:xfrm>
              <a:off x="735863" y="4070023"/>
              <a:ext cx="18410" cy="29230"/>
            </a:xfrm>
            <a:custGeom>
              <a:avLst/>
              <a:gdLst/>
              <a:ahLst/>
              <a:cxnLst/>
              <a:rect l="l" t="t" r="r" b="b"/>
              <a:pathLst>
                <a:path w="684" h="1086" extrusionOk="0">
                  <a:moveTo>
                    <a:pt x="590" y="0"/>
                  </a:moveTo>
                  <a:cubicBezTo>
                    <a:pt x="94" y="93"/>
                    <a:pt x="1" y="559"/>
                    <a:pt x="94" y="1086"/>
                  </a:cubicBezTo>
                  <a:cubicBezTo>
                    <a:pt x="435" y="1024"/>
                    <a:pt x="683" y="714"/>
                    <a:pt x="683" y="373"/>
                  </a:cubicBezTo>
                  <a:cubicBezTo>
                    <a:pt x="683" y="248"/>
                    <a:pt x="652" y="124"/>
                    <a:pt x="590"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3"/>
            <p:cNvSpPr/>
            <p:nvPr/>
          </p:nvSpPr>
          <p:spPr>
            <a:xfrm>
              <a:off x="1001380" y="4172084"/>
              <a:ext cx="45944" cy="67449"/>
            </a:xfrm>
            <a:custGeom>
              <a:avLst/>
              <a:gdLst/>
              <a:ahLst/>
              <a:cxnLst/>
              <a:rect l="l" t="t" r="r" b="b"/>
              <a:pathLst>
                <a:path w="1707" h="2506" extrusionOk="0">
                  <a:moveTo>
                    <a:pt x="202" y="0"/>
                  </a:moveTo>
                  <a:cubicBezTo>
                    <a:pt x="101" y="0"/>
                    <a:pt x="0" y="70"/>
                    <a:pt x="0" y="210"/>
                  </a:cubicBezTo>
                  <a:cubicBezTo>
                    <a:pt x="31" y="582"/>
                    <a:pt x="93" y="985"/>
                    <a:pt x="217" y="1357"/>
                  </a:cubicBezTo>
                  <a:cubicBezTo>
                    <a:pt x="341" y="1792"/>
                    <a:pt x="589" y="2164"/>
                    <a:pt x="900" y="2474"/>
                  </a:cubicBezTo>
                  <a:lnTo>
                    <a:pt x="1706" y="2505"/>
                  </a:lnTo>
                  <a:cubicBezTo>
                    <a:pt x="496" y="2133"/>
                    <a:pt x="403" y="241"/>
                    <a:pt x="403" y="210"/>
                  </a:cubicBezTo>
                  <a:cubicBezTo>
                    <a:pt x="403" y="70"/>
                    <a:pt x="303" y="0"/>
                    <a:pt x="202"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3"/>
            <p:cNvSpPr/>
            <p:nvPr/>
          </p:nvSpPr>
          <p:spPr>
            <a:xfrm>
              <a:off x="926233" y="4197761"/>
              <a:ext cx="11708" cy="41772"/>
            </a:xfrm>
            <a:custGeom>
              <a:avLst/>
              <a:gdLst/>
              <a:ahLst/>
              <a:cxnLst/>
              <a:rect l="l" t="t" r="r" b="b"/>
              <a:pathLst>
                <a:path w="435" h="1552" extrusionOk="0">
                  <a:moveTo>
                    <a:pt x="218" y="0"/>
                  </a:moveTo>
                  <a:cubicBezTo>
                    <a:pt x="93" y="0"/>
                    <a:pt x="0" y="93"/>
                    <a:pt x="0" y="217"/>
                  </a:cubicBezTo>
                  <a:lnTo>
                    <a:pt x="0" y="1520"/>
                  </a:lnTo>
                  <a:lnTo>
                    <a:pt x="435" y="1551"/>
                  </a:lnTo>
                  <a:lnTo>
                    <a:pt x="435" y="217"/>
                  </a:lnTo>
                  <a:cubicBezTo>
                    <a:pt x="435" y="93"/>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3"/>
            <p:cNvSpPr/>
            <p:nvPr/>
          </p:nvSpPr>
          <p:spPr>
            <a:xfrm>
              <a:off x="980494" y="4197761"/>
              <a:ext cx="11708" cy="41772"/>
            </a:xfrm>
            <a:custGeom>
              <a:avLst/>
              <a:gdLst/>
              <a:ahLst/>
              <a:cxnLst/>
              <a:rect l="l" t="t" r="r" b="b"/>
              <a:pathLst>
                <a:path w="435" h="1552" extrusionOk="0">
                  <a:moveTo>
                    <a:pt x="218" y="0"/>
                  </a:moveTo>
                  <a:cubicBezTo>
                    <a:pt x="125" y="0"/>
                    <a:pt x="1" y="93"/>
                    <a:pt x="1" y="217"/>
                  </a:cubicBezTo>
                  <a:lnTo>
                    <a:pt x="1" y="1520"/>
                  </a:lnTo>
                  <a:lnTo>
                    <a:pt x="435" y="1551"/>
                  </a:lnTo>
                  <a:lnTo>
                    <a:pt x="435" y="217"/>
                  </a:lnTo>
                  <a:cubicBezTo>
                    <a:pt x="435" y="93"/>
                    <a:pt x="342" y="0"/>
                    <a:pt x="21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3"/>
            <p:cNvSpPr/>
            <p:nvPr/>
          </p:nvSpPr>
          <p:spPr>
            <a:xfrm>
              <a:off x="873641" y="4282920"/>
              <a:ext cx="22555" cy="10874"/>
            </a:xfrm>
            <a:custGeom>
              <a:avLst/>
              <a:gdLst/>
              <a:ahLst/>
              <a:cxnLst/>
              <a:rect l="l" t="t" r="r" b="b"/>
              <a:pathLst>
                <a:path w="838" h="404" extrusionOk="0">
                  <a:moveTo>
                    <a:pt x="217" y="0"/>
                  </a:moveTo>
                  <a:cubicBezTo>
                    <a:pt x="93" y="0"/>
                    <a:pt x="0" y="93"/>
                    <a:pt x="0" y="186"/>
                  </a:cubicBezTo>
                  <a:cubicBezTo>
                    <a:pt x="0" y="310"/>
                    <a:pt x="93" y="403"/>
                    <a:pt x="217" y="403"/>
                  </a:cubicBezTo>
                  <a:lnTo>
                    <a:pt x="838" y="403"/>
                  </a:lnTo>
                  <a:lnTo>
                    <a:pt x="838"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3"/>
            <p:cNvSpPr/>
            <p:nvPr/>
          </p:nvSpPr>
          <p:spPr>
            <a:xfrm>
              <a:off x="881985" y="4282920"/>
              <a:ext cx="14211" cy="10874"/>
            </a:xfrm>
            <a:custGeom>
              <a:avLst/>
              <a:gdLst/>
              <a:ahLst/>
              <a:cxnLst/>
              <a:rect l="l" t="t" r="r" b="b"/>
              <a:pathLst>
                <a:path w="528" h="404" extrusionOk="0">
                  <a:moveTo>
                    <a:pt x="0" y="0"/>
                  </a:moveTo>
                  <a:lnTo>
                    <a:pt x="0" y="403"/>
                  </a:lnTo>
                  <a:lnTo>
                    <a:pt x="528" y="403"/>
                  </a:lnTo>
                  <a:lnTo>
                    <a:pt x="52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3"/>
            <p:cNvSpPr/>
            <p:nvPr/>
          </p:nvSpPr>
          <p:spPr>
            <a:xfrm>
              <a:off x="859430" y="4248684"/>
              <a:ext cx="21747" cy="11708"/>
            </a:xfrm>
            <a:custGeom>
              <a:avLst/>
              <a:gdLst/>
              <a:ahLst/>
              <a:cxnLst/>
              <a:rect l="l" t="t" r="r" b="b"/>
              <a:pathLst>
                <a:path w="808" h="435" extrusionOk="0">
                  <a:moveTo>
                    <a:pt x="1" y="0"/>
                  </a:moveTo>
                  <a:lnTo>
                    <a:pt x="1" y="435"/>
                  </a:lnTo>
                  <a:lnTo>
                    <a:pt x="590" y="435"/>
                  </a:lnTo>
                  <a:cubicBezTo>
                    <a:pt x="714" y="435"/>
                    <a:pt x="807" y="342"/>
                    <a:pt x="807" y="218"/>
                  </a:cubicBezTo>
                  <a:cubicBezTo>
                    <a:pt x="807" y="93"/>
                    <a:pt x="714" y="0"/>
                    <a:pt x="59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3"/>
            <p:cNvSpPr/>
            <p:nvPr/>
          </p:nvSpPr>
          <p:spPr>
            <a:xfrm>
              <a:off x="1047297" y="4282920"/>
              <a:ext cx="20886" cy="10874"/>
            </a:xfrm>
            <a:custGeom>
              <a:avLst/>
              <a:gdLst/>
              <a:ahLst/>
              <a:cxnLst/>
              <a:rect l="l" t="t" r="r" b="b"/>
              <a:pathLst>
                <a:path w="776" h="404" extrusionOk="0">
                  <a:moveTo>
                    <a:pt x="0" y="0"/>
                  </a:moveTo>
                  <a:lnTo>
                    <a:pt x="0" y="403"/>
                  </a:lnTo>
                  <a:lnTo>
                    <a:pt x="559" y="403"/>
                  </a:lnTo>
                  <a:cubicBezTo>
                    <a:pt x="683" y="403"/>
                    <a:pt x="776" y="310"/>
                    <a:pt x="776" y="186"/>
                  </a:cubicBezTo>
                  <a:cubicBezTo>
                    <a:pt x="776" y="93"/>
                    <a:pt x="683" y="0"/>
                    <a:pt x="559"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3"/>
            <p:cNvSpPr/>
            <p:nvPr/>
          </p:nvSpPr>
          <p:spPr>
            <a:xfrm>
              <a:off x="1054806" y="4251188"/>
              <a:ext cx="29257" cy="11708"/>
            </a:xfrm>
            <a:custGeom>
              <a:avLst/>
              <a:gdLst/>
              <a:ahLst/>
              <a:cxnLst/>
              <a:rect l="l" t="t" r="r" b="b"/>
              <a:pathLst>
                <a:path w="1087" h="435" extrusionOk="0">
                  <a:moveTo>
                    <a:pt x="280" y="0"/>
                  </a:moveTo>
                  <a:cubicBezTo>
                    <a:pt x="0" y="0"/>
                    <a:pt x="0" y="435"/>
                    <a:pt x="280" y="435"/>
                  </a:cubicBezTo>
                  <a:lnTo>
                    <a:pt x="1086" y="435"/>
                  </a:lnTo>
                  <a:lnTo>
                    <a:pt x="1086"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3"/>
            <p:cNvSpPr/>
            <p:nvPr/>
          </p:nvSpPr>
          <p:spPr>
            <a:xfrm>
              <a:off x="1061481" y="4201933"/>
              <a:ext cx="40103" cy="11708"/>
            </a:xfrm>
            <a:custGeom>
              <a:avLst/>
              <a:gdLst/>
              <a:ahLst/>
              <a:cxnLst/>
              <a:rect l="l" t="t" r="r" b="b"/>
              <a:pathLst>
                <a:path w="1490" h="435" extrusionOk="0">
                  <a:moveTo>
                    <a:pt x="218" y="0"/>
                  </a:moveTo>
                  <a:cubicBezTo>
                    <a:pt x="94" y="0"/>
                    <a:pt x="0" y="124"/>
                    <a:pt x="0" y="217"/>
                  </a:cubicBezTo>
                  <a:cubicBezTo>
                    <a:pt x="0" y="342"/>
                    <a:pt x="94" y="435"/>
                    <a:pt x="218" y="435"/>
                  </a:cubicBezTo>
                  <a:lnTo>
                    <a:pt x="1365" y="435"/>
                  </a:lnTo>
                  <a:cubicBezTo>
                    <a:pt x="1396" y="311"/>
                    <a:pt x="1458" y="155"/>
                    <a:pt x="1489"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3"/>
            <p:cNvSpPr/>
            <p:nvPr/>
          </p:nvSpPr>
          <p:spPr>
            <a:xfrm>
              <a:off x="1051469" y="4141805"/>
              <a:ext cx="52619" cy="10901"/>
            </a:xfrm>
            <a:custGeom>
              <a:avLst/>
              <a:gdLst/>
              <a:ahLst/>
              <a:cxnLst/>
              <a:rect l="l" t="t" r="r" b="b"/>
              <a:pathLst>
                <a:path w="1955" h="405" extrusionOk="0">
                  <a:moveTo>
                    <a:pt x="217" y="1"/>
                  </a:moveTo>
                  <a:cubicBezTo>
                    <a:pt x="93" y="1"/>
                    <a:pt x="0" y="94"/>
                    <a:pt x="0" y="187"/>
                  </a:cubicBezTo>
                  <a:cubicBezTo>
                    <a:pt x="0" y="311"/>
                    <a:pt x="93" y="404"/>
                    <a:pt x="217" y="404"/>
                  </a:cubicBezTo>
                  <a:lnTo>
                    <a:pt x="1954" y="404"/>
                  </a:lnTo>
                  <a:cubicBezTo>
                    <a:pt x="1954" y="249"/>
                    <a:pt x="1923" y="125"/>
                    <a:pt x="1892"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3"/>
            <p:cNvSpPr/>
            <p:nvPr/>
          </p:nvSpPr>
          <p:spPr>
            <a:xfrm>
              <a:off x="964641" y="4094219"/>
              <a:ext cx="10874" cy="62658"/>
            </a:xfrm>
            <a:custGeom>
              <a:avLst/>
              <a:gdLst/>
              <a:ahLst/>
              <a:cxnLst/>
              <a:rect l="l" t="t" r="r" b="b"/>
              <a:pathLst>
                <a:path w="404" h="2328" extrusionOk="0">
                  <a:moveTo>
                    <a:pt x="0" y="1"/>
                  </a:moveTo>
                  <a:lnTo>
                    <a:pt x="0" y="2110"/>
                  </a:lnTo>
                  <a:cubicBezTo>
                    <a:pt x="0" y="2234"/>
                    <a:pt x="93" y="2327"/>
                    <a:pt x="186" y="2327"/>
                  </a:cubicBezTo>
                  <a:lnTo>
                    <a:pt x="217" y="2327"/>
                  </a:lnTo>
                  <a:cubicBezTo>
                    <a:pt x="310" y="2296"/>
                    <a:pt x="404" y="2203"/>
                    <a:pt x="404" y="2110"/>
                  </a:cubicBezTo>
                  <a:lnTo>
                    <a:pt x="40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3"/>
            <p:cNvSpPr/>
            <p:nvPr/>
          </p:nvSpPr>
          <p:spPr>
            <a:xfrm>
              <a:off x="919558" y="4094219"/>
              <a:ext cx="11708" cy="44275"/>
            </a:xfrm>
            <a:custGeom>
              <a:avLst/>
              <a:gdLst/>
              <a:ahLst/>
              <a:cxnLst/>
              <a:rect l="l" t="t" r="r" b="b"/>
              <a:pathLst>
                <a:path w="435" h="1645" extrusionOk="0">
                  <a:moveTo>
                    <a:pt x="0" y="1"/>
                  </a:moveTo>
                  <a:lnTo>
                    <a:pt x="0" y="1428"/>
                  </a:lnTo>
                  <a:cubicBezTo>
                    <a:pt x="0" y="1552"/>
                    <a:pt x="93" y="1645"/>
                    <a:pt x="217" y="1645"/>
                  </a:cubicBezTo>
                  <a:cubicBezTo>
                    <a:pt x="341" y="1645"/>
                    <a:pt x="434" y="1552"/>
                    <a:pt x="434" y="1428"/>
                  </a:cubicBezTo>
                  <a:lnTo>
                    <a:pt x="434"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3"/>
            <p:cNvSpPr/>
            <p:nvPr/>
          </p:nvSpPr>
          <p:spPr>
            <a:xfrm>
              <a:off x="1008889" y="4094219"/>
              <a:ext cx="11708" cy="44275"/>
            </a:xfrm>
            <a:custGeom>
              <a:avLst/>
              <a:gdLst/>
              <a:ahLst/>
              <a:cxnLst/>
              <a:rect l="l" t="t" r="r" b="b"/>
              <a:pathLst>
                <a:path w="435" h="1645" extrusionOk="0">
                  <a:moveTo>
                    <a:pt x="0" y="1"/>
                  </a:moveTo>
                  <a:lnTo>
                    <a:pt x="0" y="1428"/>
                  </a:lnTo>
                  <a:cubicBezTo>
                    <a:pt x="0" y="1552"/>
                    <a:pt x="93" y="1645"/>
                    <a:pt x="217" y="1645"/>
                  </a:cubicBezTo>
                  <a:cubicBezTo>
                    <a:pt x="341" y="1645"/>
                    <a:pt x="435" y="1552"/>
                    <a:pt x="435" y="1428"/>
                  </a:cubicBezTo>
                  <a:lnTo>
                    <a:pt x="435"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3"/>
            <p:cNvSpPr/>
            <p:nvPr/>
          </p:nvSpPr>
          <p:spPr>
            <a:xfrm>
              <a:off x="807673" y="4019934"/>
              <a:ext cx="10874" cy="35905"/>
            </a:xfrm>
            <a:custGeom>
              <a:avLst/>
              <a:gdLst/>
              <a:ahLst/>
              <a:cxnLst/>
              <a:rect l="l" t="t" r="r" b="b"/>
              <a:pathLst>
                <a:path w="404" h="1334" extrusionOk="0">
                  <a:moveTo>
                    <a:pt x="404" y="0"/>
                  </a:moveTo>
                  <a:cubicBezTo>
                    <a:pt x="280" y="0"/>
                    <a:pt x="125" y="31"/>
                    <a:pt x="1" y="62"/>
                  </a:cubicBezTo>
                  <a:lnTo>
                    <a:pt x="1" y="1117"/>
                  </a:lnTo>
                  <a:cubicBezTo>
                    <a:pt x="1" y="1241"/>
                    <a:pt x="94" y="1334"/>
                    <a:pt x="187" y="1334"/>
                  </a:cubicBezTo>
                  <a:cubicBezTo>
                    <a:pt x="311" y="1334"/>
                    <a:pt x="404" y="1241"/>
                    <a:pt x="404" y="1117"/>
                  </a:cubicBezTo>
                  <a:lnTo>
                    <a:pt x="404"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3"/>
            <p:cNvSpPr/>
            <p:nvPr/>
          </p:nvSpPr>
          <p:spPr>
            <a:xfrm>
              <a:off x="845246" y="4049971"/>
              <a:ext cx="40103" cy="23416"/>
            </a:xfrm>
            <a:custGeom>
              <a:avLst/>
              <a:gdLst/>
              <a:ahLst/>
              <a:cxnLst/>
              <a:rect l="l" t="t" r="r" b="b"/>
              <a:pathLst>
                <a:path w="1490" h="870" extrusionOk="0">
                  <a:moveTo>
                    <a:pt x="1272" y="1"/>
                  </a:moveTo>
                  <a:lnTo>
                    <a:pt x="187" y="497"/>
                  </a:lnTo>
                  <a:cubicBezTo>
                    <a:pt x="0" y="590"/>
                    <a:pt x="63" y="869"/>
                    <a:pt x="280" y="869"/>
                  </a:cubicBezTo>
                  <a:lnTo>
                    <a:pt x="373" y="869"/>
                  </a:lnTo>
                  <a:lnTo>
                    <a:pt x="1489" y="373"/>
                  </a:lnTo>
                  <a:lnTo>
                    <a:pt x="1272"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3"/>
            <p:cNvSpPr/>
            <p:nvPr/>
          </p:nvSpPr>
          <p:spPr>
            <a:xfrm>
              <a:off x="868635" y="4049971"/>
              <a:ext cx="16714" cy="15072"/>
            </a:xfrm>
            <a:custGeom>
              <a:avLst/>
              <a:gdLst/>
              <a:ahLst/>
              <a:cxnLst/>
              <a:rect l="l" t="t" r="r" b="b"/>
              <a:pathLst>
                <a:path w="621" h="560" extrusionOk="0">
                  <a:moveTo>
                    <a:pt x="403" y="1"/>
                  </a:moveTo>
                  <a:lnTo>
                    <a:pt x="0" y="187"/>
                  </a:lnTo>
                  <a:lnTo>
                    <a:pt x="186" y="559"/>
                  </a:lnTo>
                  <a:lnTo>
                    <a:pt x="620" y="373"/>
                  </a:lnTo>
                  <a:lnTo>
                    <a:pt x="403"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3"/>
            <p:cNvSpPr/>
            <p:nvPr/>
          </p:nvSpPr>
          <p:spPr>
            <a:xfrm>
              <a:off x="863602" y="4073360"/>
              <a:ext cx="33428" cy="21720"/>
            </a:xfrm>
            <a:custGeom>
              <a:avLst/>
              <a:gdLst/>
              <a:ahLst/>
              <a:cxnLst/>
              <a:rect l="l" t="t" r="r" b="b"/>
              <a:pathLst>
                <a:path w="1242" h="807" extrusionOk="0">
                  <a:moveTo>
                    <a:pt x="1056" y="0"/>
                  </a:moveTo>
                  <a:lnTo>
                    <a:pt x="156" y="404"/>
                  </a:lnTo>
                  <a:cubicBezTo>
                    <a:pt x="63" y="435"/>
                    <a:pt x="1" y="559"/>
                    <a:pt x="63" y="683"/>
                  </a:cubicBezTo>
                  <a:cubicBezTo>
                    <a:pt x="94" y="745"/>
                    <a:pt x="156" y="807"/>
                    <a:pt x="249" y="807"/>
                  </a:cubicBezTo>
                  <a:lnTo>
                    <a:pt x="342" y="807"/>
                  </a:lnTo>
                  <a:lnTo>
                    <a:pt x="1242" y="404"/>
                  </a:lnTo>
                  <a:lnTo>
                    <a:pt x="1056"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3"/>
            <p:cNvSpPr/>
            <p:nvPr/>
          </p:nvSpPr>
          <p:spPr>
            <a:xfrm>
              <a:off x="880316" y="4073360"/>
              <a:ext cx="16714" cy="15045"/>
            </a:xfrm>
            <a:custGeom>
              <a:avLst/>
              <a:gdLst/>
              <a:ahLst/>
              <a:cxnLst/>
              <a:rect l="l" t="t" r="r" b="b"/>
              <a:pathLst>
                <a:path w="621" h="559" extrusionOk="0">
                  <a:moveTo>
                    <a:pt x="435" y="0"/>
                  </a:moveTo>
                  <a:lnTo>
                    <a:pt x="0" y="187"/>
                  </a:lnTo>
                  <a:lnTo>
                    <a:pt x="62" y="311"/>
                  </a:lnTo>
                  <a:cubicBezTo>
                    <a:pt x="124" y="404"/>
                    <a:pt x="186" y="466"/>
                    <a:pt x="248" y="559"/>
                  </a:cubicBezTo>
                  <a:lnTo>
                    <a:pt x="621" y="404"/>
                  </a:lnTo>
                  <a:lnTo>
                    <a:pt x="435"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3"/>
            <p:cNvSpPr/>
            <p:nvPr/>
          </p:nvSpPr>
          <p:spPr>
            <a:xfrm>
              <a:off x="845246" y="4139517"/>
              <a:ext cx="36712" cy="24869"/>
            </a:xfrm>
            <a:custGeom>
              <a:avLst/>
              <a:gdLst/>
              <a:ahLst/>
              <a:cxnLst/>
              <a:rect l="l" t="t" r="r" b="b"/>
              <a:pathLst>
                <a:path w="1364" h="924" extrusionOk="0">
                  <a:moveTo>
                    <a:pt x="1055" y="1"/>
                  </a:moveTo>
                  <a:cubicBezTo>
                    <a:pt x="1026" y="1"/>
                    <a:pt x="995" y="8"/>
                    <a:pt x="962" y="24"/>
                  </a:cubicBezTo>
                  <a:lnTo>
                    <a:pt x="962" y="55"/>
                  </a:lnTo>
                  <a:lnTo>
                    <a:pt x="0" y="520"/>
                  </a:lnTo>
                  <a:cubicBezTo>
                    <a:pt x="63" y="644"/>
                    <a:pt x="125" y="768"/>
                    <a:pt x="187" y="923"/>
                  </a:cubicBezTo>
                  <a:lnTo>
                    <a:pt x="1148" y="427"/>
                  </a:lnTo>
                  <a:cubicBezTo>
                    <a:pt x="1364" y="319"/>
                    <a:pt x="1251" y="1"/>
                    <a:pt x="1055"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3"/>
            <p:cNvSpPr/>
            <p:nvPr/>
          </p:nvSpPr>
          <p:spPr>
            <a:xfrm>
              <a:off x="858596" y="4190252"/>
              <a:ext cx="35932" cy="11708"/>
            </a:xfrm>
            <a:custGeom>
              <a:avLst/>
              <a:gdLst/>
              <a:ahLst/>
              <a:cxnLst/>
              <a:rect l="l" t="t" r="r" b="b"/>
              <a:pathLst>
                <a:path w="1335" h="435" extrusionOk="0">
                  <a:moveTo>
                    <a:pt x="1" y="0"/>
                  </a:moveTo>
                  <a:cubicBezTo>
                    <a:pt x="1" y="62"/>
                    <a:pt x="1" y="155"/>
                    <a:pt x="1" y="217"/>
                  </a:cubicBezTo>
                  <a:lnTo>
                    <a:pt x="1" y="434"/>
                  </a:lnTo>
                  <a:lnTo>
                    <a:pt x="1055" y="434"/>
                  </a:lnTo>
                  <a:cubicBezTo>
                    <a:pt x="1335" y="434"/>
                    <a:pt x="1335" y="0"/>
                    <a:pt x="105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3"/>
            <p:cNvSpPr/>
            <p:nvPr/>
          </p:nvSpPr>
          <p:spPr>
            <a:xfrm>
              <a:off x="1066487" y="4075863"/>
              <a:ext cx="24250" cy="23389"/>
            </a:xfrm>
            <a:custGeom>
              <a:avLst/>
              <a:gdLst/>
              <a:ahLst/>
              <a:cxnLst/>
              <a:rect l="l" t="t" r="r" b="b"/>
              <a:pathLst>
                <a:path w="901" h="869" extrusionOk="0">
                  <a:moveTo>
                    <a:pt x="280" y="0"/>
                  </a:moveTo>
                  <a:cubicBezTo>
                    <a:pt x="187" y="94"/>
                    <a:pt x="94" y="187"/>
                    <a:pt x="1" y="311"/>
                  </a:cubicBezTo>
                  <a:lnTo>
                    <a:pt x="590" y="869"/>
                  </a:lnTo>
                  <a:cubicBezTo>
                    <a:pt x="714" y="776"/>
                    <a:pt x="807" y="683"/>
                    <a:pt x="900" y="559"/>
                  </a:cubicBezTo>
                  <a:lnTo>
                    <a:pt x="280" y="0"/>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3"/>
            <p:cNvSpPr/>
            <p:nvPr/>
          </p:nvSpPr>
          <p:spPr>
            <a:xfrm>
              <a:off x="1089042" y="4038290"/>
              <a:ext cx="24224" cy="15880"/>
            </a:xfrm>
            <a:custGeom>
              <a:avLst/>
              <a:gdLst/>
              <a:ahLst/>
              <a:cxnLst/>
              <a:rect l="l" t="t" r="r" b="b"/>
              <a:pathLst>
                <a:path w="900" h="590" extrusionOk="0">
                  <a:moveTo>
                    <a:pt x="62" y="1"/>
                  </a:moveTo>
                  <a:cubicBezTo>
                    <a:pt x="62" y="156"/>
                    <a:pt x="62" y="280"/>
                    <a:pt x="0" y="435"/>
                  </a:cubicBezTo>
                  <a:lnTo>
                    <a:pt x="838" y="590"/>
                  </a:lnTo>
                  <a:cubicBezTo>
                    <a:pt x="869" y="466"/>
                    <a:pt x="900" y="311"/>
                    <a:pt x="900" y="187"/>
                  </a:cubicBezTo>
                  <a:lnTo>
                    <a:pt x="62"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3"/>
            <p:cNvSpPr/>
            <p:nvPr/>
          </p:nvSpPr>
          <p:spPr>
            <a:xfrm>
              <a:off x="1084036" y="4000717"/>
              <a:ext cx="23389" cy="23416"/>
            </a:xfrm>
            <a:custGeom>
              <a:avLst/>
              <a:gdLst/>
              <a:ahLst/>
              <a:cxnLst/>
              <a:rect l="l" t="t" r="r" b="b"/>
              <a:pathLst>
                <a:path w="869" h="870" extrusionOk="0">
                  <a:moveTo>
                    <a:pt x="682" y="1"/>
                  </a:moveTo>
                  <a:lnTo>
                    <a:pt x="0" y="466"/>
                  </a:lnTo>
                  <a:cubicBezTo>
                    <a:pt x="62" y="590"/>
                    <a:pt x="124" y="714"/>
                    <a:pt x="155" y="869"/>
                  </a:cubicBezTo>
                  <a:lnTo>
                    <a:pt x="869" y="373"/>
                  </a:lnTo>
                  <a:cubicBezTo>
                    <a:pt x="807" y="249"/>
                    <a:pt x="744" y="125"/>
                    <a:pt x="682" y="32"/>
                  </a:cubicBezTo>
                  <a:lnTo>
                    <a:pt x="713" y="32"/>
                  </a:lnTo>
                  <a:lnTo>
                    <a:pt x="682" y="1"/>
                  </a:ln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3"/>
            <p:cNvSpPr/>
            <p:nvPr/>
          </p:nvSpPr>
          <p:spPr>
            <a:xfrm>
              <a:off x="1021405" y="3963978"/>
              <a:ext cx="14211" cy="22582"/>
            </a:xfrm>
            <a:custGeom>
              <a:avLst/>
              <a:gdLst/>
              <a:ahLst/>
              <a:cxnLst/>
              <a:rect l="l" t="t" r="r" b="b"/>
              <a:pathLst>
                <a:path w="528" h="839" extrusionOk="0">
                  <a:moveTo>
                    <a:pt x="94" y="1"/>
                  </a:moveTo>
                  <a:lnTo>
                    <a:pt x="1" y="838"/>
                  </a:lnTo>
                  <a:lnTo>
                    <a:pt x="435" y="838"/>
                  </a:lnTo>
                  <a:lnTo>
                    <a:pt x="528" y="32"/>
                  </a:lnTo>
                  <a:cubicBezTo>
                    <a:pt x="373" y="32"/>
                    <a:pt x="218" y="1"/>
                    <a:pt x="94"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3"/>
            <p:cNvSpPr/>
            <p:nvPr/>
          </p:nvSpPr>
          <p:spPr>
            <a:xfrm>
              <a:off x="1056475" y="3970679"/>
              <a:ext cx="18383" cy="25892"/>
            </a:xfrm>
            <a:custGeom>
              <a:avLst/>
              <a:gdLst/>
              <a:ahLst/>
              <a:cxnLst/>
              <a:rect l="l" t="t" r="r" b="b"/>
              <a:pathLst>
                <a:path w="683" h="962" extrusionOk="0">
                  <a:moveTo>
                    <a:pt x="311" y="0"/>
                  </a:moveTo>
                  <a:lnTo>
                    <a:pt x="0" y="776"/>
                  </a:lnTo>
                  <a:cubicBezTo>
                    <a:pt x="124" y="807"/>
                    <a:pt x="249" y="869"/>
                    <a:pt x="373" y="962"/>
                  </a:cubicBezTo>
                  <a:lnTo>
                    <a:pt x="683" y="186"/>
                  </a:lnTo>
                  <a:cubicBezTo>
                    <a:pt x="559" y="93"/>
                    <a:pt x="435" y="62"/>
                    <a:pt x="31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3"/>
            <p:cNvSpPr/>
            <p:nvPr/>
          </p:nvSpPr>
          <p:spPr>
            <a:xfrm>
              <a:off x="1069825" y="4251188"/>
              <a:ext cx="14238" cy="11708"/>
            </a:xfrm>
            <a:custGeom>
              <a:avLst/>
              <a:gdLst/>
              <a:ahLst/>
              <a:cxnLst/>
              <a:rect l="l" t="t" r="r" b="b"/>
              <a:pathLst>
                <a:path w="529" h="435" extrusionOk="0">
                  <a:moveTo>
                    <a:pt x="1" y="0"/>
                  </a:moveTo>
                  <a:lnTo>
                    <a:pt x="1" y="435"/>
                  </a:lnTo>
                  <a:lnTo>
                    <a:pt x="528" y="435"/>
                  </a:lnTo>
                  <a:lnTo>
                    <a:pt x="528" y="0"/>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3"/>
            <p:cNvSpPr/>
            <p:nvPr/>
          </p:nvSpPr>
          <p:spPr>
            <a:xfrm>
              <a:off x="1083201" y="4201933"/>
              <a:ext cx="18383" cy="11708"/>
            </a:xfrm>
            <a:custGeom>
              <a:avLst/>
              <a:gdLst/>
              <a:ahLst/>
              <a:cxnLst/>
              <a:rect l="l" t="t" r="r" b="b"/>
              <a:pathLst>
                <a:path w="683" h="435" extrusionOk="0">
                  <a:moveTo>
                    <a:pt x="155" y="0"/>
                  </a:moveTo>
                  <a:cubicBezTo>
                    <a:pt x="124" y="155"/>
                    <a:pt x="62" y="311"/>
                    <a:pt x="0" y="435"/>
                  </a:cubicBezTo>
                  <a:lnTo>
                    <a:pt x="558" y="435"/>
                  </a:lnTo>
                  <a:cubicBezTo>
                    <a:pt x="589" y="311"/>
                    <a:pt x="651" y="155"/>
                    <a:pt x="682"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3"/>
            <p:cNvSpPr/>
            <p:nvPr/>
          </p:nvSpPr>
          <p:spPr>
            <a:xfrm>
              <a:off x="1088208" y="4141805"/>
              <a:ext cx="15880" cy="10901"/>
            </a:xfrm>
            <a:custGeom>
              <a:avLst/>
              <a:gdLst/>
              <a:ahLst/>
              <a:cxnLst/>
              <a:rect l="l" t="t" r="r" b="b"/>
              <a:pathLst>
                <a:path w="590" h="405" extrusionOk="0">
                  <a:moveTo>
                    <a:pt x="0" y="1"/>
                  </a:moveTo>
                  <a:cubicBezTo>
                    <a:pt x="31" y="125"/>
                    <a:pt x="62" y="280"/>
                    <a:pt x="62" y="404"/>
                  </a:cubicBezTo>
                  <a:lnTo>
                    <a:pt x="589" y="404"/>
                  </a:lnTo>
                  <a:cubicBezTo>
                    <a:pt x="589" y="249"/>
                    <a:pt x="558" y="125"/>
                    <a:pt x="527"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3"/>
            <p:cNvSpPr/>
            <p:nvPr/>
          </p:nvSpPr>
          <p:spPr>
            <a:xfrm>
              <a:off x="1075665" y="4084207"/>
              <a:ext cx="14238" cy="15045"/>
            </a:xfrm>
            <a:custGeom>
              <a:avLst/>
              <a:gdLst/>
              <a:ahLst/>
              <a:cxnLst/>
              <a:rect l="l" t="t" r="r" b="b"/>
              <a:pathLst>
                <a:path w="529" h="559" extrusionOk="0">
                  <a:moveTo>
                    <a:pt x="249" y="1"/>
                  </a:moveTo>
                  <a:cubicBezTo>
                    <a:pt x="187" y="94"/>
                    <a:pt x="94" y="218"/>
                    <a:pt x="1" y="311"/>
                  </a:cubicBezTo>
                  <a:lnTo>
                    <a:pt x="249" y="559"/>
                  </a:lnTo>
                  <a:cubicBezTo>
                    <a:pt x="373" y="466"/>
                    <a:pt x="466" y="373"/>
                    <a:pt x="528" y="249"/>
                  </a:cubicBezTo>
                  <a:lnTo>
                    <a:pt x="249"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3"/>
            <p:cNvSpPr/>
            <p:nvPr/>
          </p:nvSpPr>
          <p:spPr>
            <a:xfrm>
              <a:off x="1098220" y="4040793"/>
              <a:ext cx="15045" cy="13377"/>
            </a:xfrm>
            <a:custGeom>
              <a:avLst/>
              <a:gdLst/>
              <a:ahLst/>
              <a:cxnLst/>
              <a:rect l="l" t="t" r="r" b="b"/>
              <a:pathLst>
                <a:path w="559" h="497" extrusionOk="0">
                  <a:moveTo>
                    <a:pt x="62" y="1"/>
                  </a:moveTo>
                  <a:cubicBezTo>
                    <a:pt x="31" y="125"/>
                    <a:pt x="31" y="280"/>
                    <a:pt x="0" y="404"/>
                  </a:cubicBezTo>
                  <a:lnTo>
                    <a:pt x="466" y="497"/>
                  </a:lnTo>
                  <a:cubicBezTo>
                    <a:pt x="497" y="373"/>
                    <a:pt x="528" y="218"/>
                    <a:pt x="559" y="94"/>
                  </a:cubicBezTo>
                  <a:lnTo>
                    <a:pt x="62"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3"/>
            <p:cNvSpPr/>
            <p:nvPr/>
          </p:nvSpPr>
          <p:spPr>
            <a:xfrm>
              <a:off x="1092380" y="4000717"/>
              <a:ext cx="15045" cy="17575"/>
            </a:xfrm>
            <a:custGeom>
              <a:avLst/>
              <a:gdLst/>
              <a:ahLst/>
              <a:cxnLst/>
              <a:rect l="l" t="t" r="r" b="b"/>
              <a:pathLst>
                <a:path w="559" h="653" extrusionOk="0">
                  <a:moveTo>
                    <a:pt x="372" y="1"/>
                  </a:moveTo>
                  <a:lnTo>
                    <a:pt x="0" y="249"/>
                  </a:lnTo>
                  <a:cubicBezTo>
                    <a:pt x="62" y="373"/>
                    <a:pt x="93" y="497"/>
                    <a:pt x="155" y="652"/>
                  </a:cubicBezTo>
                  <a:lnTo>
                    <a:pt x="559" y="373"/>
                  </a:lnTo>
                  <a:cubicBezTo>
                    <a:pt x="528" y="249"/>
                    <a:pt x="466" y="156"/>
                    <a:pt x="403" y="32"/>
                  </a:cubicBezTo>
                  <a:lnTo>
                    <a:pt x="372" y="1"/>
                  </a:ln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3"/>
            <p:cNvSpPr/>
            <p:nvPr/>
          </p:nvSpPr>
          <p:spPr>
            <a:xfrm>
              <a:off x="1023908" y="3963978"/>
              <a:ext cx="10874" cy="2530"/>
            </a:xfrm>
            <a:custGeom>
              <a:avLst/>
              <a:gdLst/>
              <a:ahLst/>
              <a:cxnLst/>
              <a:rect l="l" t="t" r="r" b="b"/>
              <a:pathLst>
                <a:path w="404" h="94" extrusionOk="0">
                  <a:moveTo>
                    <a:pt x="1" y="1"/>
                  </a:moveTo>
                  <a:lnTo>
                    <a:pt x="1" y="32"/>
                  </a:lnTo>
                  <a:cubicBezTo>
                    <a:pt x="125" y="32"/>
                    <a:pt x="280" y="63"/>
                    <a:pt x="404" y="94"/>
                  </a:cubicBezTo>
                  <a:lnTo>
                    <a:pt x="404" y="32"/>
                  </a:lnTo>
                  <a:cubicBezTo>
                    <a:pt x="280" y="32"/>
                    <a:pt x="125" y="1"/>
                    <a:pt x="1"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3"/>
            <p:cNvSpPr/>
            <p:nvPr/>
          </p:nvSpPr>
          <p:spPr>
            <a:xfrm>
              <a:off x="1062315" y="3970679"/>
              <a:ext cx="12542" cy="11708"/>
            </a:xfrm>
            <a:custGeom>
              <a:avLst/>
              <a:gdLst/>
              <a:ahLst/>
              <a:cxnLst/>
              <a:rect l="l" t="t" r="r" b="b"/>
              <a:pathLst>
                <a:path w="466" h="435" extrusionOk="0">
                  <a:moveTo>
                    <a:pt x="94" y="0"/>
                  </a:moveTo>
                  <a:lnTo>
                    <a:pt x="1" y="186"/>
                  </a:lnTo>
                  <a:cubicBezTo>
                    <a:pt x="125" y="248"/>
                    <a:pt x="249" y="341"/>
                    <a:pt x="373" y="434"/>
                  </a:cubicBezTo>
                  <a:lnTo>
                    <a:pt x="466" y="186"/>
                  </a:lnTo>
                  <a:cubicBezTo>
                    <a:pt x="342" y="124"/>
                    <a:pt x="218" y="62"/>
                    <a:pt x="94"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700" scaled="0"/>
        </a:gradFill>
        <a:effectLst/>
      </p:bgPr>
    </p:bg>
    <p:spTree>
      <p:nvGrpSpPr>
        <p:cNvPr id="1" name="Shape 2135"/>
        <p:cNvGrpSpPr/>
        <p:nvPr/>
      </p:nvGrpSpPr>
      <p:grpSpPr>
        <a:xfrm>
          <a:off x="0" y="0"/>
          <a:ext cx="0" cy="0"/>
          <a:chOff x="0" y="0"/>
          <a:chExt cx="0" cy="0"/>
        </a:xfrm>
      </p:grpSpPr>
      <p:sp>
        <p:nvSpPr>
          <p:cNvPr id="2136" name="Google Shape;2136;p74"/>
          <p:cNvSpPr txBox="1"/>
          <p:nvPr/>
        </p:nvSpPr>
        <p:spPr>
          <a:xfrm>
            <a:off x="720000" y="1134500"/>
            <a:ext cx="3390900" cy="15870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3">
                  <a:extLst>
                    <a:ext uri="{A12FA001-AC4F-418D-AE19-62706E023703}">
                      <ahyp:hlinkClr xmlns="" xmlns:ahyp="http://schemas.microsoft.com/office/drawing/2018/hyperlinkcolor" val="tx"/>
                    </a:ext>
                  </a:extLst>
                </a:hlinkClick>
              </a:rPr>
              <a:t>Cartoon style stone game menu</a:t>
            </a:r>
            <a:endParaRPr>
              <a:solidFill>
                <a:schemeClr val="dk1"/>
              </a:solidFill>
              <a:latin typeface="Didact Gothic"/>
              <a:ea typeface="Didact Gothic"/>
              <a:cs typeface="Didact Gothic"/>
              <a:sym typeface="Didact Gothic"/>
            </a:endParaRPr>
          </a:p>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4">
                  <a:extLst>
                    <a:ext uri="{A12FA001-AC4F-418D-AE19-62706E023703}">
                      <ahyp:hlinkClr xmlns="" xmlns:ahyp="http://schemas.microsoft.com/office/drawing/2018/hyperlinkcolor" val="tx"/>
                    </a:ext>
                  </a:extLst>
                </a:hlinkClick>
              </a:rPr>
              <a:t>Cavemen decorative icons set</a:t>
            </a:r>
            <a:endParaRPr>
              <a:solidFill>
                <a:schemeClr val="dk1"/>
              </a:solidFill>
              <a:latin typeface="Didact Gothic"/>
              <a:ea typeface="Didact Gothic"/>
              <a:cs typeface="Didact Gothic"/>
              <a:sym typeface="Didact Gothic"/>
            </a:endParaRPr>
          </a:p>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5">
                  <a:extLst>
                    <a:ext uri="{A12FA001-AC4F-418D-AE19-62706E023703}">
                      <ahyp:hlinkClr xmlns="" xmlns:ahyp="http://schemas.microsoft.com/office/drawing/2018/hyperlinkcolor" val="tx"/>
                    </a:ext>
                  </a:extLst>
                </a:hlinkClick>
              </a:rPr>
              <a:t>Caveman family cartoon illustration</a:t>
            </a:r>
            <a:endParaRPr>
              <a:solidFill>
                <a:schemeClr val="dk1"/>
              </a:solidFill>
              <a:latin typeface="Didact Gothic"/>
              <a:ea typeface="Didact Gothic"/>
              <a:cs typeface="Didact Gothic"/>
              <a:sym typeface="Didact Gothic"/>
            </a:endParaRPr>
          </a:p>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6">
                  <a:extLst>
                    <a:ext uri="{A12FA001-AC4F-418D-AE19-62706E023703}">
                      <ahyp:hlinkClr xmlns="" xmlns:ahyp="http://schemas.microsoft.com/office/drawing/2018/hyperlinkcolor" val="tx"/>
                    </a:ext>
                  </a:extLst>
                </a:hlinkClick>
              </a:rPr>
              <a:t>Mammoth hunt vector illustration</a:t>
            </a:r>
            <a:endParaRPr>
              <a:solidFill>
                <a:schemeClr val="dk1"/>
              </a:solidFill>
              <a:latin typeface="Didact Gothic"/>
              <a:ea typeface="Didact Gothic"/>
              <a:cs typeface="Didact Gothic"/>
              <a:sym typeface="Didact Gothic"/>
            </a:endParaRPr>
          </a:p>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7">
                  <a:extLst>
                    <a:ext uri="{A12FA001-AC4F-418D-AE19-62706E023703}">
                      <ahyp:hlinkClr xmlns="" xmlns:ahyp="http://schemas.microsoft.com/office/drawing/2018/hyperlinkcolor" val="tx"/>
                    </a:ext>
                  </a:extLst>
                </a:hlinkClick>
              </a:rPr>
              <a:t>Cavemen horizontal banners</a:t>
            </a:r>
            <a:endParaRPr>
              <a:solidFill>
                <a:schemeClr val="dk1"/>
              </a:solidFill>
              <a:latin typeface="Didact Gothic"/>
              <a:ea typeface="Didact Gothic"/>
              <a:cs typeface="Didact Gothic"/>
              <a:sym typeface="Didact Gothic"/>
            </a:endParaRPr>
          </a:p>
          <a:p>
            <a:pPr marL="457200" lvl="0" indent="-317500" algn="l" rtl="0">
              <a:lnSpc>
                <a:spcPct val="115000"/>
              </a:lnSpc>
              <a:spcBef>
                <a:spcPts val="0"/>
              </a:spcBef>
              <a:spcAft>
                <a:spcPts val="0"/>
              </a:spcAft>
              <a:buClr>
                <a:schemeClr val="dk1"/>
              </a:buClr>
              <a:buSzPts val="1400"/>
              <a:buFont typeface="Didact Gothic"/>
              <a:buChar char="●"/>
            </a:pPr>
            <a:r>
              <a:rPr lang="es">
                <a:solidFill>
                  <a:schemeClr val="dk1"/>
                </a:solidFill>
                <a:uFill>
                  <a:noFill/>
                </a:uFill>
                <a:latin typeface="Didact Gothic"/>
                <a:ea typeface="Didact Gothic"/>
                <a:cs typeface="Didact Gothic"/>
                <a:sym typeface="Didact Gothic"/>
                <a:hlinkClick r:id="rId8">
                  <a:extLst>
                    <a:ext uri="{A12FA001-AC4F-418D-AE19-62706E023703}">
                      <ahyp:hlinkClr xmlns="" xmlns:ahyp="http://schemas.microsoft.com/office/drawing/2018/hyperlinkcolor" val="tx"/>
                    </a:ext>
                  </a:extLst>
                </a:hlinkClick>
              </a:rPr>
              <a:t>Stone age 2x2 design concept</a:t>
            </a:r>
            <a:endParaRPr/>
          </a:p>
        </p:txBody>
      </p:sp>
      <p:pic>
        <p:nvPicPr>
          <p:cNvPr id="2137" name="Google Shape;2137;p74"/>
          <p:cNvPicPr preferRelativeResize="0"/>
          <p:nvPr/>
        </p:nvPicPr>
        <p:blipFill rotWithShape="1">
          <a:blip r:embed="rId9">
            <a:alphaModFix/>
          </a:blip>
          <a:srcRect t="15387" b="15394"/>
          <a:stretch/>
        </p:blipFill>
        <p:spPr>
          <a:xfrm>
            <a:off x="191000" y="385900"/>
            <a:ext cx="8762001" cy="714600"/>
          </a:xfrm>
          <a:prstGeom prst="rect">
            <a:avLst/>
          </a:prstGeom>
          <a:noFill/>
          <a:ln>
            <a:noFill/>
          </a:ln>
        </p:spPr>
      </p:pic>
      <p:sp>
        <p:nvSpPr>
          <p:cNvPr id="2138" name="Google Shape;2138;p7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Recursos alternativos</a:t>
            </a:r>
            <a:endParaRPr/>
          </a:p>
        </p:txBody>
      </p:sp>
      <p:pic>
        <p:nvPicPr>
          <p:cNvPr id="2139" name="Google Shape;2139;p74"/>
          <p:cNvPicPr preferRelativeResize="0"/>
          <p:nvPr/>
        </p:nvPicPr>
        <p:blipFill>
          <a:blip r:embed="rId10">
            <a:alphaModFix/>
          </a:blip>
          <a:stretch>
            <a:fillRect/>
          </a:stretch>
        </p:blipFill>
        <p:spPr>
          <a:xfrm>
            <a:off x="4508902" y="1188899"/>
            <a:ext cx="2212027" cy="2218527"/>
          </a:xfrm>
          <a:prstGeom prst="rect">
            <a:avLst/>
          </a:prstGeom>
          <a:noFill/>
          <a:ln>
            <a:noFill/>
          </a:ln>
        </p:spPr>
      </p:pic>
      <p:pic>
        <p:nvPicPr>
          <p:cNvPr id="2140" name="Google Shape;2140;p74"/>
          <p:cNvPicPr preferRelativeResize="0"/>
          <p:nvPr/>
        </p:nvPicPr>
        <p:blipFill>
          <a:blip r:embed="rId11">
            <a:alphaModFix/>
          </a:blip>
          <a:stretch>
            <a:fillRect/>
          </a:stretch>
        </p:blipFill>
        <p:spPr>
          <a:xfrm>
            <a:off x="953373" y="3126719"/>
            <a:ext cx="1117276" cy="753401"/>
          </a:xfrm>
          <a:prstGeom prst="rect">
            <a:avLst/>
          </a:prstGeom>
          <a:noFill/>
          <a:ln>
            <a:noFill/>
          </a:ln>
        </p:spPr>
      </p:pic>
      <p:pic>
        <p:nvPicPr>
          <p:cNvPr id="2141" name="Google Shape;2141;p74"/>
          <p:cNvPicPr preferRelativeResize="0"/>
          <p:nvPr/>
        </p:nvPicPr>
        <p:blipFill>
          <a:blip r:embed="rId12">
            <a:alphaModFix/>
          </a:blip>
          <a:stretch>
            <a:fillRect/>
          </a:stretch>
        </p:blipFill>
        <p:spPr>
          <a:xfrm>
            <a:off x="2564224" y="3319725"/>
            <a:ext cx="1078676" cy="839049"/>
          </a:xfrm>
          <a:prstGeom prst="rect">
            <a:avLst/>
          </a:prstGeom>
          <a:noFill/>
          <a:ln>
            <a:noFill/>
          </a:ln>
        </p:spPr>
      </p:pic>
      <p:pic>
        <p:nvPicPr>
          <p:cNvPr id="2142" name="Google Shape;2142;p74"/>
          <p:cNvPicPr preferRelativeResize="0"/>
          <p:nvPr/>
        </p:nvPicPr>
        <p:blipFill>
          <a:blip r:embed="rId13">
            <a:alphaModFix/>
          </a:blip>
          <a:stretch>
            <a:fillRect/>
          </a:stretch>
        </p:blipFill>
        <p:spPr>
          <a:xfrm>
            <a:off x="4412652" y="3431925"/>
            <a:ext cx="1334850" cy="1011550"/>
          </a:xfrm>
          <a:prstGeom prst="rect">
            <a:avLst/>
          </a:prstGeom>
          <a:noFill/>
          <a:ln>
            <a:noFill/>
          </a:ln>
        </p:spPr>
      </p:pic>
      <p:pic>
        <p:nvPicPr>
          <p:cNvPr id="2143" name="Google Shape;2143;p74"/>
          <p:cNvPicPr preferRelativeResize="0"/>
          <p:nvPr/>
        </p:nvPicPr>
        <p:blipFill>
          <a:blip r:embed="rId14">
            <a:alphaModFix/>
          </a:blip>
          <a:stretch>
            <a:fillRect/>
          </a:stretch>
        </p:blipFill>
        <p:spPr>
          <a:xfrm>
            <a:off x="3687498" y="2965027"/>
            <a:ext cx="499650" cy="1452625"/>
          </a:xfrm>
          <a:prstGeom prst="rect">
            <a:avLst/>
          </a:prstGeom>
          <a:noFill/>
          <a:ln>
            <a:noFill/>
          </a:ln>
        </p:spPr>
      </p:pic>
      <p:pic>
        <p:nvPicPr>
          <p:cNvPr id="2144" name="Google Shape;2144;p74"/>
          <p:cNvPicPr preferRelativeResize="0"/>
          <p:nvPr/>
        </p:nvPicPr>
        <p:blipFill>
          <a:blip r:embed="rId15">
            <a:alphaModFix/>
          </a:blip>
          <a:stretch>
            <a:fillRect/>
          </a:stretch>
        </p:blipFill>
        <p:spPr>
          <a:xfrm>
            <a:off x="7465690" y="1239755"/>
            <a:ext cx="781412" cy="839050"/>
          </a:xfrm>
          <a:prstGeom prst="rect">
            <a:avLst/>
          </a:prstGeom>
          <a:noFill/>
          <a:ln>
            <a:noFill/>
          </a:ln>
        </p:spPr>
      </p:pic>
      <p:pic>
        <p:nvPicPr>
          <p:cNvPr id="2145" name="Google Shape;2145;p74"/>
          <p:cNvPicPr preferRelativeResize="0"/>
          <p:nvPr/>
        </p:nvPicPr>
        <p:blipFill>
          <a:blip r:embed="rId16">
            <a:alphaModFix/>
          </a:blip>
          <a:stretch>
            <a:fillRect/>
          </a:stretch>
        </p:blipFill>
        <p:spPr>
          <a:xfrm>
            <a:off x="6900953" y="2218050"/>
            <a:ext cx="1218500" cy="1032499"/>
          </a:xfrm>
          <a:prstGeom prst="rect">
            <a:avLst/>
          </a:prstGeom>
          <a:noFill/>
          <a:ln>
            <a:noFill/>
          </a:ln>
        </p:spPr>
      </p:pic>
      <p:pic>
        <p:nvPicPr>
          <p:cNvPr id="2146" name="Google Shape;2146;p74"/>
          <p:cNvPicPr preferRelativeResize="0"/>
          <p:nvPr/>
        </p:nvPicPr>
        <p:blipFill>
          <a:blip r:embed="rId17">
            <a:alphaModFix/>
          </a:blip>
          <a:stretch>
            <a:fillRect/>
          </a:stretch>
        </p:blipFill>
        <p:spPr>
          <a:xfrm>
            <a:off x="5940550" y="3578596"/>
            <a:ext cx="2306540" cy="839051"/>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700" scaled="0"/>
        </a:gradFill>
        <a:effectLst/>
      </p:bgPr>
    </p:bg>
    <p:spTree>
      <p:nvGrpSpPr>
        <p:cNvPr id="1" name="Shape 2150"/>
        <p:cNvGrpSpPr/>
        <p:nvPr/>
      </p:nvGrpSpPr>
      <p:grpSpPr>
        <a:xfrm>
          <a:off x="0" y="0"/>
          <a:ext cx="0" cy="0"/>
          <a:chOff x="0" y="0"/>
          <a:chExt cx="0" cy="0"/>
        </a:xfrm>
      </p:grpSpPr>
      <p:pic>
        <p:nvPicPr>
          <p:cNvPr id="2151" name="Google Shape;2151;p75"/>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2152" name="Google Shape;2152;p7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Recursos</a:t>
            </a:r>
            <a:endParaRPr/>
          </a:p>
        </p:txBody>
      </p:sp>
      <p:sp>
        <p:nvSpPr>
          <p:cNvPr id="2153" name="Google Shape;2153;p75"/>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rPr>
              <a:t>Vectores:</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4">
                  <a:extLst>
                    <a:ext uri="{A12FA001-AC4F-418D-AE19-62706E023703}">
                      <ahyp:hlinkClr xmlns="" xmlns:ahyp="http://schemas.microsoft.com/office/drawing/2018/hyperlinkcolor" val="tx"/>
                    </a:ext>
                  </a:extLst>
                </a:hlinkClick>
              </a:rPr>
              <a:t>Cartoon style stone game menu</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5">
                  <a:extLst>
                    <a:ext uri="{A12FA001-AC4F-418D-AE19-62706E023703}">
                      <ahyp:hlinkClr xmlns="" xmlns:ahyp="http://schemas.microsoft.com/office/drawing/2018/hyperlinkcolor" val="tx"/>
                    </a:ext>
                  </a:extLst>
                </a:hlinkClick>
              </a:rPr>
              <a:t>Cavemen decorative icons set</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6">
                  <a:extLst>
                    <a:ext uri="{A12FA001-AC4F-418D-AE19-62706E023703}">
                      <ahyp:hlinkClr xmlns="" xmlns:ahyp="http://schemas.microsoft.com/office/drawing/2018/hyperlinkcolor" val="tx"/>
                    </a:ext>
                  </a:extLst>
                </a:hlinkClick>
              </a:rPr>
              <a:t>Caveman family cartoon illustration</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7">
                  <a:extLst>
                    <a:ext uri="{A12FA001-AC4F-418D-AE19-62706E023703}">
                      <ahyp:hlinkClr xmlns="" xmlns:ahyp="http://schemas.microsoft.com/office/drawing/2018/hyperlinkcolor" val="tx"/>
                    </a:ext>
                  </a:extLst>
                </a:hlinkClick>
              </a:rPr>
              <a:t>Mammoth hunt vector illustration</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8">
                  <a:extLst>
                    <a:ext uri="{A12FA001-AC4F-418D-AE19-62706E023703}">
                      <ahyp:hlinkClr xmlns="" xmlns:ahyp="http://schemas.microsoft.com/office/drawing/2018/hyperlinkcolor" val="tx"/>
                    </a:ext>
                  </a:extLst>
                </a:hlinkClick>
              </a:rPr>
              <a:t>Cavemen horizontal banners</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9">
                  <a:extLst>
                    <a:ext uri="{A12FA001-AC4F-418D-AE19-62706E023703}">
                      <ahyp:hlinkClr xmlns="" xmlns:ahyp="http://schemas.microsoft.com/office/drawing/2018/hyperlinkcolor" val="tx"/>
                    </a:ext>
                  </a:extLst>
                </a:hlinkClick>
              </a:rPr>
              <a:t>Stone age 2x2 design concept</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0"/>
              </a:rPr>
              <a:t>Stone age prehistoric home interior flat composition illustration</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1"/>
              </a:rPr>
              <a:t>Farm mill in a wheat field illustration</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2"/>
              </a:rPr>
              <a:t>Waterfall in mountains cartoon set of decorative elements</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3"/>
              </a:rPr>
              <a:t>Animals ice age concept</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4"/>
              </a:rPr>
              <a:t>Fruits berries colorful icons collection</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hlink"/>
                </a:solidFill>
                <a:uFill>
                  <a:noFill/>
                </a:uFill>
                <a:hlinkClick r:id="rId15"/>
              </a:rPr>
              <a:t>Domestic sheep breeding and raising farm pasture</a:t>
            </a:r>
            <a:endParaRPr>
              <a:solidFill>
                <a:schemeClr val="dk1"/>
              </a:solidFill>
            </a:endParaRPr>
          </a:p>
          <a:p>
            <a:pPr marL="457200" lvl="0" indent="-317500" algn="l" rtl="0">
              <a:spcBef>
                <a:spcPts val="0"/>
              </a:spcBef>
              <a:spcAft>
                <a:spcPts val="0"/>
              </a:spcAft>
              <a:buClr>
                <a:schemeClr val="dk1"/>
              </a:buClr>
              <a:buSzPts val="1400"/>
              <a:buChar char="●"/>
            </a:pPr>
            <a:r>
              <a:rPr lang="es">
                <a:solidFill>
                  <a:schemeClr val="hlink"/>
                </a:solidFill>
                <a:uFill>
                  <a:noFill/>
                </a:uFill>
                <a:hlinkClick r:id="rId16"/>
              </a:rPr>
              <a:t>Watercolor landmarks collection</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s">
                <a:solidFill>
                  <a:schemeClr val="dk1"/>
                </a:solidFill>
              </a:rPr>
              <a:t>Iconos:</a:t>
            </a:r>
            <a:endParaRPr>
              <a:solidFill>
                <a:schemeClr val="dk1"/>
              </a:solidFill>
            </a:endParaRPr>
          </a:p>
          <a:p>
            <a:pPr marL="457200" lvl="0" indent="-304800" algn="l" rtl="0">
              <a:spcBef>
                <a:spcPts val="0"/>
              </a:spcBef>
              <a:spcAft>
                <a:spcPts val="0"/>
              </a:spcAft>
              <a:buClr>
                <a:schemeClr val="dk1"/>
              </a:buClr>
              <a:buSzPts val="1200"/>
              <a:buChar char="●"/>
            </a:pPr>
            <a:r>
              <a:rPr lang="es">
                <a:solidFill>
                  <a:schemeClr val="dk1"/>
                </a:solidFill>
                <a:uFill>
                  <a:noFill/>
                </a:uFill>
                <a:hlinkClick r:id="rId17">
                  <a:extLst>
                    <a:ext uri="{A12FA001-AC4F-418D-AE19-62706E023703}">
                      <ahyp:hlinkClr xmlns="" xmlns:ahyp="http://schemas.microsoft.com/office/drawing/2018/hyperlinkcolor" val="tx"/>
                    </a:ext>
                  </a:extLst>
                </a:hlinkClick>
              </a:rPr>
              <a:t>Icon Pack: Prehistoric Flat</a:t>
            </a:r>
            <a:endParaRPr>
              <a:solidFill>
                <a:schemeClr val="dk1"/>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71"/>
        <p:cNvGrpSpPr/>
        <p:nvPr/>
      </p:nvGrpSpPr>
      <p:grpSpPr>
        <a:xfrm>
          <a:off x="0" y="0"/>
          <a:ext cx="0" cy="0"/>
          <a:chOff x="0" y="0"/>
          <a:chExt cx="0" cy="0"/>
        </a:xfrm>
      </p:grpSpPr>
      <p:sp>
        <p:nvSpPr>
          <p:cNvPr id="2172" name="Google Shape;2172;p78"/>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173" name="Google Shape;2173;p78"/>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sz="1100" b="1">
                <a:solidFill>
                  <a:schemeClr val="lt1"/>
                </a:solidFill>
              </a:rPr>
              <a:t>Sigmar One</a:t>
            </a:r>
            <a:endParaRPr sz="1100" b="1">
              <a:solidFill>
                <a:schemeClr val="lt1"/>
              </a:solidFill>
            </a:endParaRPr>
          </a:p>
          <a:p>
            <a:pPr marL="0" lvl="0" indent="0" algn="ctr" rtl="0">
              <a:lnSpc>
                <a:spcPct val="115000"/>
              </a:lnSpc>
              <a:spcBef>
                <a:spcPts val="0"/>
              </a:spcBef>
              <a:spcAft>
                <a:spcPts val="0"/>
              </a:spcAft>
              <a:buNone/>
            </a:pPr>
            <a:r>
              <a:rPr lang="es" sz="1100">
                <a:solidFill>
                  <a:schemeClr val="lt1"/>
                </a:solidFill>
              </a:rPr>
              <a:t>(</a:t>
            </a:r>
            <a:r>
              <a:rPr lang="es" sz="1100">
                <a:solidFill>
                  <a:schemeClr val="lt1"/>
                </a:solidFill>
                <a:uFill>
                  <a:noFill/>
                </a:uFill>
                <a:hlinkClick r:id="rId3">
                  <a:extLst>
                    <a:ext uri="{A12FA001-AC4F-418D-AE19-62706E023703}">
                      <ahyp:hlinkClr xmlns="" xmlns:ahyp="http://schemas.microsoft.com/office/drawing/2018/hyperlinkcolor" val="tx"/>
                    </a:ext>
                  </a:extLst>
                </a:hlinkClick>
              </a:rPr>
              <a:t>https://fonts.google.com/specimen/Sigmar+One</a:t>
            </a:r>
            <a:r>
              <a:rPr lang="es"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s" sz="1100" b="1">
                <a:solidFill>
                  <a:schemeClr val="lt1"/>
                </a:solidFill>
              </a:rPr>
              <a:t>Didact Gothic</a:t>
            </a:r>
            <a:endParaRPr sz="1100" b="1">
              <a:solidFill>
                <a:schemeClr val="lt1"/>
              </a:solidFill>
            </a:endParaRPr>
          </a:p>
          <a:p>
            <a:pPr marL="0" lvl="0" indent="0" algn="ctr" rtl="0">
              <a:lnSpc>
                <a:spcPct val="115000"/>
              </a:lnSpc>
              <a:spcBef>
                <a:spcPts val="0"/>
              </a:spcBef>
              <a:spcAft>
                <a:spcPts val="0"/>
              </a:spcAft>
              <a:buNone/>
            </a:pPr>
            <a:r>
              <a:rPr lang="es" sz="1100">
                <a:solidFill>
                  <a:schemeClr val="lt1"/>
                </a:solidFill>
              </a:rPr>
              <a:t>(</a:t>
            </a:r>
            <a:r>
              <a:rPr lang="es" sz="1100">
                <a:solidFill>
                  <a:schemeClr val="lt1"/>
                </a:solidFill>
                <a:uFill>
                  <a:noFill/>
                </a:uFill>
                <a:hlinkClick r:id="rId4">
                  <a:extLst>
                    <a:ext uri="{A12FA001-AC4F-418D-AE19-62706E023703}">
                      <ahyp:hlinkClr xmlns="" xmlns:ahyp="http://schemas.microsoft.com/office/drawing/2018/hyperlinkcolor" val="tx"/>
                    </a:ext>
                  </a:extLst>
                </a:hlinkClick>
              </a:rPr>
              <a:t>https://fonts.google.com/specimen/Didact+Gothic</a:t>
            </a:r>
            <a:r>
              <a:rPr lang="es" sz="1100">
                <a:solidFill>
                  <a:schemeClr val="lt1"/>
                </a:solidFill>
              </a:rPr>
              <a:t>)</a:t>
            </a:r>
            <a:endParaRPr sz="1100">
              <a:solidFill>
                <a:schemeClr val="lt1"/>
              </a:solidFill>
            </a:endParaRPr>
          </a:p>
        </p:txBody>
      </p:sp>
      <p:sp>
        <p:nvSpPr>
          <p:cNvPr id="2174" name="Google Shape;2174;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Fonts &amp; colors used</a:t>
            </a:r>
            <a:endParaRPr/>
          </a:p>
        </p:txBody>
      </p:sp>
      <p:sp>
        <p:nvSpPr>
          <p:cNvPr id="2175" name="Google Shape;2175;p78"/>
          <p:cNvSpPr/>
          <p:nvPr/>
        </p:nvSpPr>
        <p:spPr>
          <a:xfrm>
            <a:off x="2052650" y="298822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8"/>
          <p:cNvSpPr/>
          <p:nvPr/>
        </p:nvSpPr>
        <p:spPr>
          <a:xfrm>
            <a:off x="3114470" y="2988225"/>
            <a:ext cx="791400" cy="754200"/>
          </a:xfrm>
          <a:prstGeom prst="roundRect">
            <a:avLst>
              <a:gd name="adj" fmla="val 16667"/>
            </a:avLst>
          </a:prstGeom>
          <a:solidFill>
            <a:srgbClr val="E0E0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8"/>
          <p:cNvSpPr/>
          <p:nvPr/>
        </p:nvSpPr>
        <p:spPr>
          <a:xfrm>
            <a:off x="4176289" y="2988225"/>
            <a:ext cx="791400" cy="754200"/>
          </a:xfrm>
          <a:prstGeom prst="roundRect">
            <a:avLst>
              <a:gd name="adj" fmla="val 16667"/>
            </a:avLst>
          </a:prstGeom>
          <a:solidFill>
            <a:srgbClr val="91C70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8"/>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#191919</a:t>
            </a:r>
            <a:endParaRPr sz="1000">
              <a:solidFill>
                <a:srgbClr val="FFFFFF"/>
              </a:solidFill>
            </a:endParaRPr>
          </a:p>
        </p:txBody>
      </p:sp>
      <p:sp>
        <p:nvSpPr>
          <p:cNvPr id="2179" name="Google Shape;2179;p78"/>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1"/>
                </a:solidFill>
              </a:rPr>
              <a:t>#e0e0e0</a:t>
            </a:r>
            <a:endParaRPr sz="1000">
              <a:solidFill>
                <a:schemeClr val="dk1"/>
              </a:solidFill>
            </a:endParaRPr>
          </a:p>
        </p:txBody>
      </p:sp>
      <p:sp>
        <p:nvSpPr>
          <p:cNvPr id="2180" name="Google Shape;2180;p78"/>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#91c70c</a:t>
            </a:r>
            <a:endParaRPr sz="1000">
              <a:solidFill>
                <a:srgbClr val="FFFFFF"/>
              </a:solidFill>
            </a:endParaRPr>
          </a:p>
        </p:txBody>
      </p:sp>
      <p:sp>
        <p:nvSpPr>
          <p:cNvPr id="2181" name="Google Shape;2181;p78"/>
          <p:cNvSpPr/>
          <p:nvPr/>
        </p:nvSpPr>
        <p:spPr>
          <a:xfrm>
            <a:off x="5238125" y="2988225"/>
            <a:ext cx="791400" cy="754200"/>
          </a:xfrm>
          <a:prstGeom prst="roundRect">
            <a:avLst>
              <a:gd name="adj" fmla="val 16667"/>
            </a:avLst>
          </a:prstGeom>
          <a:solidFill>
            <a:srgbClr val="E883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8"/>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#e8834d</a:t>
            </a:r>
            <a:endParaRPr sz="1000">
              <a:solidFill>
                <a:srgbClr val="FFFFFF"/>
              </a:solidFill>
            </a:endParaRPr>
          </a:p>
        </p:txBody>
      </p:sp>
      <p:sp>
        <p:nvSpPr>
          <p:cNvPr id="2183" name="Google Shape;2183;p78"/>
          <p:cNvSpPr/>
          <p:nvPr/>
        </p:nvSpPr>
        <p:spPr>
          <a:xfrm>
            <a:off x="2052650" y="3919325"/>
            <a:ext cx="791400" cy="754200"/>
          </a:xfrm>
          <a:prstGeom prst="roundRect">
            <a:avLst>
              <a:gd name="adj" fmla="val 16667"/>
            </a:avLst>
          </a:prstGeom>
          <a:solidFill>
            <a:srgbClr val="45250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8"/>
          <p:cNvSpPr/>
          <p:nvPr/>
        </p:nvSpPr>
        <p:spPr>
          <a:xfrm>
            <a:off x="3114470" y="3919325"/>
            <a:ext cx="791400" cy="754200"/>
          </a:xfrm>
          <a:prstGeom prst="roundRect">
            <a:avLst>
              <a:gd name="adj" fmla="val 16667"/>
            </a:avLst>
          </a:prstGeom>
          <a:solidFill>
            <a:srgbClr val="F4E9D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8"/>
          <p:cNvSpPr/>
          <p:nvPr/>
        </p:nvSpPr>
        <p:spPr>
          <a:xfrm>
            <a:off x="4176289" y="3919325"/>
            <a:ext cx="791400" cy="754200"/>
          </a:xfrm>
          <a:prstGeom prst="roundRect">
            <a:avLst>
              <a:gd name="adj" fmla="val 16667"/>
            </a:avLst>
          </a:prstGeom>
          <a:solidFill>
            <a:srgbClr val="005E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8"/>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#45250f</a:t>
            </a:r>
            <a:endParaRPr sz="1000">
              <a:solidFill>
                <a:srgbClr val="FFFFFF"/>
              </a:solidFill>
            </a:endParaRPr>
          </a:p>
        </p:txBody>
      </p:sp>
      <p:sp>
        <p:nvSpPr>
          <p:cNvPr id="2187" name="Google Shape;2187;p78"/>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1"/>
                </a:solidFill>
              </a:rPr>
              <a:t>#f4e9d3</a:t>
            </a:r>
            <a:endParaRPr sz="1000">
              <a:solidFill>
                <a:schemeClr val="dk1"/>
              </a:solidFill>
            </a:endParaRPr>
          </a:p>
        </p:txBody>
      </p:sp>
      <p:sp>
        <p:nvSpPr>
          <p:cNvPr id="2188" name="Google Shape;2188;p78"/>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#005e13</a:t>
            </a:r>
            <a:endParaRPr sz="1000">
              <a:solidFill>
                <a:srgbClr val="FFFFFF"/>
              </a:solidFill>
            </a:endParaRPr>
          </a:p>
        </p:txBody>
      </p:sp>
      <p:sp>
        <p:nvSpPr>
          <p:cNvPr id="2189" name="Google Shape;2189;p78"/>
          <p:cNvSpPr/>
          <p:nvPr/>
        </p:nvSpPr>
        <p:spPr>
          <a:xfrm>
            <a:off x="5238125" y="3919325"/>
            <a:ext cx="791400" cy="754200"/>
          </a:xfrm>
          <a:prstGeom prst="roundRect">
            <a:avLst>
              <a:gd name="adj" fmla="val 16667"/>
            </a:avLst>
          </a:prstGeom>
          <a:solidFill>
            <a:srgbClr val="FFE55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8"/>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1"/>
                </a:solidFill>
              </a:rPr>
              <a:t>#ffe55a</a:t>
            </a:r>
            <a:endParaRPr sz="1000">
              <a:solidFill>
                <a:schemeClr val="dk1"/>
              </a:solidFill>
            </a:endParaRPr>
          </a:p>
        </p:txBody>
      </p:sp>
      <p:sp>
        <p:nvSpPr>
          <p:cNvPr id="2191" name="Google Shape;2191;p78"/>
          <p:cNvSpPr/>
          <p:nvPr/>
        </p:nvSpPr>
        <p:spPr>
          <a:xfrm>
            <a:off x="6299950" y="2988225"/>
            <a:ext cx="791400" cy="754200"/>
          </a:xfrm>
          <a:prstGeom prst="roundRect">
            <a:avLst>
              <a:gd name="adj" fmla="val 16667"/>
            </a:avLst>
          </a:prstGeom>
          <a:solidFill>
            <a:srgbClr val="B0582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8"/>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#b05822</a:t>
            </a:r>
            <a:endParaRPr sz="1000">
              <a:solidFill>
                <a:srgbClr val="FFFFFF"/>
              </a:solidFill>
            </a:endParaRPr>
          </a:p>
        </p:txBody>
      </p:sp>
      <p:sp>
        <p:nvSpPr>
          <p:cNvPr id="2193" name="Google Shape;2193;p78"/>
          <p:cNvSpPr/>
          <p:nvPr/>
        </p:nvSpPr>
        <p:spPr>
          <a:xfrm>
            <a:off x="6299950" y="3919325"/>
            <a:ext cx="791400" cy="754200"/>
          </a:xfrm>
          <a:prstGeom prst="roundRect">
            <a:avLst>
              <a:gd name="adj" fmla="val 16667"/>
            </a:avLst>
          </a:prstGeom>
          <a:solidFill>
            <a:srgbClr val="FFECA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8"/>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1"/>
                </a:solidFill>
              </a:rPr>
              <a:t>#ffeca1</a:t>
            </a:r>
            <a:endParaRPr sz="1000">
              <a:solidFill>
                <a:schemeClr val="dk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98"/>
        <p:cNvGrpSpPr/>
        <p:nvPr/>
      </p:nvGrpSpPr>
      <p:grpSpPr>
        <a:xfrm>
          <a:off x="0" y="0"/>
          <a:ext cx="0" cy="0"/>
          <a:chOff x="0" y="0"/>
          <a:chExt cx="0" cy="0"/>
        </a:xfrm>
      </p:grpSpPr>
      <p:sp>
        <p:nvSpPr>
          <p:cNvPr id="2199" name="Google Shape;2199;p7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s" sz="1100">
                <a:solidFill>
                  <a:srgbClr val="869FB2"/>
                </a:solidFill>
              </a:rPr>
              <a:t> </a:t>
            </a:r>
            <a:r>
              <a:rPr lang="es" sz="1100">
                <a:solidFill>
                  <a:srgbClr val="869FB2"/>
                </a:solidFill>
                <a:uFill>
                  <a:noFill/>
                </a:uFill>
                <a:hlinkClick r:id="rId3">
                  <a:extLst>
                    <a:ext uri="{A12FA001-AC4F-418D-AE19-62706E023703}">
                      <ahyp:hlinkClr xmlns="" xmlns:ahyp="http://schemas.microsoft.com/office/drawing/2018/hyperlinkcolor" val="tx"/>
                    </a:ext>
                  </a:extLst>
                </a:hlinkClick>
              </a:rPr>
              <a:t>how it works.</a:t>
            </a:r>
            <a:endParaRPr sz="1100">
              <a:solidFill>
                <a:srgbClr val="869FB2"/>
              </a:solidFill>
            </a:endParaRPr>
          </a:p>
        </p:txBody>
      </p:sp>
      <p:sp>
        <p:nvSpPr>
          <p:cNvPr id="2200" name="Google Shape;2200;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lt1"/>
                </a:solidFill>
              </a:rPr>
              <a:t>Storyset</a:t>
            </a:r>
            <a:endParaRPr/>
          </a:p>
        </p:txBody>
      </p:sp>
      <p:pic>
        <p:nvPicPr>
          <p:cNvPr id="2201" name="Google Shape;2201;p79"/>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2202" name="Google Shape;2202;p7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5">
                  <a:extLst>
                    <a:ext uri="{A12FA001-AC4F-418D-AE19-62706E023703}">
                      <ahyp:hlinkClr xmlns="" xmlns:ahyp="http://schemas.microsoft.com/office/drawing/2018/hyperlinkcolor" val="tx"/>
                    </a:ext>
                  </a:extLst>
                </a:hlinkClick>
              </a:rPr>
              <a:t>Pana</a:t>
            </a:r>
            <a:endParaRPr>
              <a:solidFill>
                <a:srgbClr val="869FB2"/>
              </a:solidFill>
            </a:endParaRPr>
          </a:p>
        </p:txBody>
      </p:sp>
      <p:sp>
        <p:nvSpPr>
          <p:cNvPr id="2203" name="Google Shape;2203;p7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6">
                  <a:extLst>
                    <a:ext uri="{A12FA001-AC4F-418D-AE19-62706E023703}">
                      <ahyp:hlinkClr xmlns="" xmlns:ahyp="http://schemas.microsoft.com/office/drawing/2018/hyperlinkcolor" val="tx"/>
                    </a:ext>
                  </a:extLst>
                </a:hlinkClick>
              </a:rPr>
              <a:t>Amico</a:t>
            </a:r>
            <a:endParaRPr>
              <a:solidFill>
                <a:srgbClr val="869FB2"/>
              </a:solidFill>
            </a:endParaRPr>
          </a:p>
        </p:txBody>
      </p:sp>
      <p:sp>
        <p:nvSpPr>
          <p:cNvPr id="2204" name="Google Shape;2204;p7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7">
                  <a:extLst>
                    <a:ext uri="{A12FA001-AC4F-418D-AE19-62706E023703}">
                      <ahyp:hlinkClr xmlns="" xmlns:ahyp="http://schemas.microsoft.com/office/drawing/2018/hyperlinkcolor" val="tx"/>
                    </a:ext>
                  </a:extLst>
                </a:hlinkClick>
              </a:rPr>
              <a:t>Bro</a:t>
            </a:r>
            <a:endParaRPr>
              <a:solidFill>
                <a:srgbClr val="869FB2"/>
              </a:solidFill>
            </a:endParaRPr>
          </a:p>
        </p:txBody>
      </p:sp>
      <p:sp>
        <p:nvSpPr>
          <p:cNvPr id="2205" name="Google Shape;2205;p7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8">
                  <a:extLst>
                    <a:ext uri="{A12FA001-AC4F-418D-AE19-62706E023703}">
                      <ahyp:hlinkClr xmlns="" xmlns:ahyp="http://schemas.microsoft.com/office/drawing/2018/hyperlinkcolor" val="tx"/>
                    </a:ext>
                  </a:extLst>
                </a:hlinkClick>
              </a:rPr>
              <a:t>Rafiki</a:t>
            </a:r>
            <a:endParaRPr>
              <a:solidFill>
                <a:srgbClr val="869FB2"/>
              </a:solidFill>
            </a:endParaRPr>
          </a:p>
        </p:txBody>
      </p:sp>
      <p:pic>
        <p:nvPicPr>
          <p:cNvPr id="2206" name="Google Shape;2206;p79"/>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2207" name="Google Shape;2207;p79"/>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2208" name="Google Shape;2208;p79"/>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2209" name="Google Shape;2209;p79"/>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2210" name="Google Shape;2210;p7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13">
                  <a:extLst>
                    <a:ext uri="{A12FA001-AC4F-418D-AE19-62706E023703}">
                      <ahyp:hlinkClr xmlns=""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4"/>
        <p:cNvGrpSpPr/>
        <p:nvPr/>
      </p:nvGrpSpPr>
      <p:grpSpPr>
        <a:xfrm>
          <a:off x="0" y="0"/>
          <a:ext cx="0" cy="0"/>
          <a:chOff x="0" y="0"/>
          <a:chExt cx="0" cy="0"/>
        </a:xfrm>
      </p:grpSpPr>
      <p:sp>
        <p:nvSpPr>
          <p:cNvPr id="2215" name="Google Shape;2215;p8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sz="1100" dirty="0">
                <a:solidFill>
                  <a:srgbClr val="FFFFFF"/>
                </a:solidFill>
              </a:rPr>
              <a:t>You can easily</a:t>
            </a:r>
            <a:r>
              <a:rPr lang="es" sz="1100" dirty="0">
                <a:solidFill>
                  <a:srgbClr val="435D74"/>
                </a:solidFill>
              </a:rPr>
              <a:t> </a:t>
            </a:r>
            <a:r>
              <a:rPr lang="es" sz="1100" dirty="0">
                <a:solidFill>
                  <a:srgbClr val="869FB2"/>
                </a:solidFill>
              </a:rPr>
              <a:t>resize</a:t>
            </a:r>
            <a:r>
              <a:rPr lang="es" sz="1100" dirty="0">
                <a:solidFill>
                  <a:srgbClr val="435D74"/>
                </a:solidFill>
              </a:rPr>
              <a:t> </a:t>
            </a:r>
            <a:r>
              <a:rPr lang="es" sz="1100" dirty="0">
                <a:solidFill>
                  <a:srgbClr val="FFFFFF"/>
                </a:solidFill>
              </a:rPr>
              <a:t>these resources without losing quality. To</a:t>
            </a:r>
            <a:r>
              <a:rPr lang="es" sz="1100" dirty="0">
                <a:solidFill>
                  <a:srgbClr val="435D74"/>
                </a:solidFill>
              </a:rPr>
              <a:t> </a:t>
            </a:r>
            <a:r>
              <a:rPr lang="es" sz="1100" dirty="0">
                <a:solidFill>
                  <a:srgbClr val="869FB2"/>
                </a:solidFill>
              </a:rPr>
              <a:t>change the color</a:t>
            </a:r>
            <a:r>
              <a:rPr lang="es"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s" sz="1100" dirty="0">
                <a:solidFill>
                  <a:srgbClr val="869FB2"/>
                </a:solidFill>
                <a:uFill>
                  <a:noFill/>
                </a:uFill>
                <a:hlinkClick r:id="rId3">
                  <a:extLst>
                    <a:ext uri="{A12FA001-AC4F-418D-AE19-62706E023703}">
                      <ahyp:hlinkClr xmlns="" xmlns:ahyp="http://schemas.microsoft.com/office/drawing/2018/hyperlinkcolor" val="tx"/>
                    </a:ext>
                  </a:extLst>
                </a:hlinkClick>
              </a:rPr>
              <a:t>infographics</a:t>
            </a:r>
            <a:r>
              <a:rPr lang="es" sz="1100" dirty="0">
                <a:solidFill>
                  <a:srgbClr val="FFFFFF"/>
                </a:solidFill>
              </a:rPr>
              <a:t> on </a:t>
            </a:r>
            <a:r>
              <a:rPr lang="en-US" sz="1100" dirty="0" err="1">
                <a:solidFill>
                  <a:srgbClr val="FFFFFF"/>
                </a:solidFill>
              </a:rPr>
              <a:t>homeppt</a:t>
            </a:r>
            <a:r>
              <a:rPr lang="es" sz="1100" dirty="0">
                <a:solidFill>
                  <a:srgbClr val="FFFFFF"/>
                </a:solidFill>
              </a:rPr>
              <a:t>.</a:t>
            </a:r>
            <a:endParaRPr sz="1100" dirty="0">
              <a:solidFill>
                <a:srgbClr val="FFFFFF"/>
              </a:solidFill>
            </a:endParaRPr>
          </a:p>
        </p:txBody>
      </p:sp>
      <p:sp>
        <p:nvSpPr>
          <p:cNvPr id="2216" name="Google Shape;2216;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Use our editable graphic resources...</a:t>
            </a:r>
            <a:endParaRPr/>
          </a:p>
        </p:txBody>
      </p:sp>
      <p:grpSp>
        <p:nvGrpSpPr>
          <p:cNvPr id="2217" name="Google Shape;2217;p80"/>
          <p:cNvGrpSpPr/>
          <p:nvPr/>
        </p:nvGrpSpPr>
        <p:grpSpPr>
          <a:xfrm>
            <a:off x="5082708" y="3095784"/>
            <a:ext cx="442841" cy="514271"/>
            <a:chOff x="4727025" y="1332775"/>
            <a:chExt cx="59900" cy="69625"/>
          </a:xfrm>
        </p:grpSpPr>
        <p:sp>
          <p:nvSpPr>
            <p:cNvPr id="2218" name="Google Shape;2218;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 name="Google Shape;2220;p80"/>
          <p:cNvGrpSpPr/>
          <p:nvPr/>
        </p:nvGrpSpPr>
        <p:grpSpPr>
          <a:xfrm>
            <a:off x="5758025" y="2343272"/>
            <a:ext cx="500909" cy="500899"/>
            <a:chOff x="4820425" y="1329900"/>
            <a:chExt cx="70175" cy="70350"/>
          </a:xfrm>
        </p:grpSpPr>
        <p:sp>
          <p:nvSpPr>
            <p:cNvPr id="2221" name="Google Shape;2221;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80"/>
          <p:cNvGrpSpPr/>
          <p:nvPr/>
        </p:nvGrpSpPr>
        <p:grpSpPr>
          <a:xfrm>
            <a:off x="6410648" y="2355062"/>
            <a:ext cx="538135" cy="493119"/>
            <a:chOff x="4903200" y="1331525"/>
            <a:chExt cx="73575" cy="67425"/>
          </a:xfrm>
        </p:grpSpPr>
        <p:sp>
          <p:nvSpPr>
            <p:cNvPr id="2226" name="Google Shape;2226;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27" name="Google Shape;2227;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 name="Google Shape;2228;p80"/>
          <p:cNvGrpSpPr/>
          <p:nvPr/>
        </p:nvGrpSpPr>
        <p:grpSpPr>
          <a:xfrm>
            <a:off x="5670599" y="3097040"/>
            <a:ext cx="544563" cy="511895"/>
            <a:chOff x="4815575" y="1416800"/>
            <a:chExt cx="73750" cy="71400"/>
          </a:xfrm>
        </p:grpSpPr>
        <p:sp>
          <p:nvSpPr>
            <p:cNvPr id="2229" name="Google Shape;2229;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80"/>
          <p:cNvGrpSpPr/>
          <p:nvPr/>
        </p:nvGrpSpPr>
        <p:grpSpPr>
          <a:xfrm>
            <a:off x="6367224" y="3096746"/>
            <a:ext cx="602914" cy="512477"/>
            <a:chOff x="4902475" y="1418875"/>
            <a:chExt cx="74500" cy="63775"/>
          </a:xfrm>
        </p:grpSpPr>
        <p:sp>
          <p:nvSpPr>
            <p:cNvPr id="2233" name="Google Shape;2233;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80"/>
          <p:cNvGrpSpPr/>
          <p:nvPr/>
        </p:nvGrpSpPr>
        <p:grpSpPr>
          <a:xfrm>
            <a:off x="5783096" y="3835985"/>
            <a:ext cx="515391" cy="525699"/>
            <a:chOff x="4818100" y="1507675"/>
            <a:chExt cx="71225" cy="71625"/>
          </a:xfrm>
        </p:grpSpPr>
        <p:sp>
          <p:nvSpPr>
            <p:cNvPr id="2236" name="Google Shape;2236;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80"/>
          <p:cNvGrpSpPr/>
          <p:nvPr/>
        </p:nvGrpSpPr>
        <p:grpSpPr>
          <a:xfrm>
            <a:off x="5121199" y="3857517"/>
            <a:ext cx="522956" cy="489869"/>
            <a:chOff x="4721450" y="1509475"/>
            <a:chExt cx="79350" cy="74325"/>
          </a:xfrm>
        </p:grpSpPr>
        <p:sp>
          <p:nvSpPr>
            <p:cNvPr id="2241" name="Google Shape;2241;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80"/>
          <p:cNvGrpSpPr/>
          <p:nvPr/>
        </p:nvGrpSpPr>
        <p:grpSpPr>
          <a:xfrm>
            <a:off x="6444441" y="3837269"/>
            <a:ext cx="525704" cy="535436"/>
            <a:chOff x="4906800" y="1507500"/>
            <a:chExt cx="70350" cy="71075"/>
          </a:xfrm>
        </p:grpSpPr>
        <p:sp>
          <p:nvSpPr>
            <p:cNvPr id="2246" name="Google Shape;2246;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80"/>
          <p:cNvGrpSpPr/>
          <p:nvPr/>
        </p:nvGrpSpPr>
        <p:grpSpPr>
          <a:xfrm>
            <a:off x="4477263" y="2343250"/>
            <a:ext cx="508054" cy="508095"/>
            <a:chOff x="3736598" y="2170606"/>
            <a:chExt cx="404889" cy="404889"/>
          </a:xfrm>
        </p:grpSpPr>
        <p:sp>
          <p:nvSpPr>
            <p:cNvPr id="2252" name="Google Shape;2252;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80"/>
          <p:cNvGrpSpPr/>
          <p:nvPr/>
        </p:nvGrpSpPr>
        <p:grpSpPr>
          <a:xfrm>
            <a:off x="3765303" y="2343345"/>
            <a:ext cx="575790" cy="507904"/>
            <a:chOff x="3161917" y="2170682"/>
            <a:chExt cx="458870" cy="404737"/>
          </a:xfrm>
        </p:grpSpPr>
        <p:sp>
          <p:nvSpPr>
            <p:cNvPr id="2257" name="Google Shape;2257;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58" name="Google Shape;2258;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80"/>
          <p:cNvGrpSpPr/>
          <p:nvPr/>
        </p:nvGrpSpPr>
        <p:grpSpPr>
          <a:xfrm>
            <a:off x="3792833" y="3103717"/>
            <a:ext cx="520730" cy="498567"/>
            <a:chOff x="3179914" y="2889488"/>
            <a:chExt cx="422876" cy="404911"/>
          </a:xfrm>
        </p:grpSpPr>
        <p:sp>
          <p:nvSpPr>
            <p:cNvPr id="2261" name="Google Shape;2261;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80"/>
          <p:cNvGrpSpPr/>
          <p:nvPr/>
        </p:nvGrpSpPr>
        <p:grpSpPr>
          <a:xfrm>
            <a:off x="4421513" y="3103677"/>
            <a:ext cx="516145" cy="498648"/>
            <a:chOff x="3729467" y="2889422"/>
            <a:chExt cx="419153" cy="404977"/>
          </a:xfrm>
        </p:grpSpPr>
        <p:sp>
          <p:nvSpPr>
            <p:cNvPr id="2268" name="Google Shape;2268;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5" name="Google Shape;2275;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9" name="Google Shape;2279;p80"/>
          <p:cNvGrpSpPr/>
          <p:nvPr/>
        </p:nvGrpSpPr>
        <p:grpSpPr>
          <a:xfrm>
            <a:off x="7141841" y="2550562"/>
            <a:ext cx="166473" cy="141497"/>
            <a:chOff x="4660325" y="1866850"/>
            <a:chExt cx="68350" cy="58100"/>
          </a:xfrm>
        </p:grpSpPr>
        <p:sp>
          <p:nvSpPr>
            <p:cNvPr id="2280" name="Google Shape;2280;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80"/>
          <p:cNvGrpSpPr/>
          <p:nvPr/>
        </p:nvGrpSpPr>
        <p:grpSpPr>
          <a:xfrm>
            <a:off x="7451186" y="2576286"/>
            <a:ext cx="162515" cy="90049"/>
            <a:chOff x="4791775" y="1877500"/>
            <a:chExt cx="66725" cy="36975"/>
          </a:xfrm>
        </p:grpSpPr>
        <p:sp>
          <p:nvSpPr>
            <p:cNvPr id="2283" name="Google Shape;2283;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80"/>
          <p:cNvGrpSpPr/>
          <p:nvPr/>
        </p:nvGrpSpPr>
        <p:grpSpPr>
          <a:xfrm>
            <a:off x="7772899" y="2576286"/>
            <a:ext cx="144979" cy="90049"/>
            <a:chOff x="4923925" y="1877500"/>
            <a:chExt cx="59525" cy="36975"/>
          </a:xfrm>
        </p:grpSpPr>
        <p:sp>
          <p:nvSpPr>
            <p:cNvPr id="2286" name="Google Shape;2286;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 name="Google Shape;2288;p80"/>
          <p:cNvGrpSpPr/>
          <p:nvPr/>
        </p:nvGrpSpPr>
        <p:grpSpPr>
          <a:xfrm>
            <a:off x="8067390" y="2558477"/>
            <a:ext cx="141447" cy="125667"/>
            <a:chOff x="5058450" y="1870100"/>
            <a:chExt cx="58075" cy="51600"/>
          </a:xfrm>
        </p:grpSpPr>
        <p:sp>
          <p:nvSpPr>
            <p:cNvPr id="2289" name="Google Shape;2289;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80"/>
          <p:cNvGrpSpPr/>
          <p:nvPr/>
        </p:nvGrpSpPr>
        <p:grpSpPr>
          <a:xfrm>
            <a:off x="7481905" y="2980885"/>
            <a:ext cx="101077" cy="107645"/>
            <a:chOff x="4811425" y="2065025"/>
            <a:chExt cx="41500" cy="44200"/>
          </a:xfrm>
        </p:grpSpPr>
        <p:sp>
          <p:nvSpPr>
            <p:cNvPr id="2292" name="Google Shape;2292;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80"/>
          <p:cNvGrpSpPr/>
          <p:nvPr/>
        </p:nvGrpSpPr>
        <p:grpSpPr>
          <a:xfrm>
            <a:off x="7774342" y="2981098"/>
            <a:ext cx="120867" cy="107218"/>
            <a:chOff x="4929875" y="2065025"/>
            <a:chExt cx="49625" cy="44025"/>
          </a:xfrm>
        </p:grpSpPr>
        <p:sp>
          <p:nvSpPr>
            <p:cNvPr id="2295" name="Google Shape;2295;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80"/>
          <p:cNvGrpSpPr/>
          <p:nvPr/>
        </p:nvGrpSpPr>
        <p:grpSpPr>
          <a:xfrm>
            <a:off x="8103011" y="2984112"/>
            <a:ext cx="70206" cy="101191"/>
            <a:chOff x="5083925" y="2066350"/>
            <a:chExt cx="28825" cy="41550"/>
          </a:xfrm>
        </p:grpSpPr>
        <p:sp>
          <p:nvSpPr>
            <p:cNvPr id="2298" name="Google Shape;2298;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 name="Google Shape;2300;p80"/>
          <p:cNvGrpSpPr/>
          <p:nvPr/>
        </p:nvGrpSpPr>
        <p:grpSpPr>
          <a:xfrm>
            <a:off x="7134565" y="2999759"/>
            <a:ext cx="181026" cy="69896"/>
            <a:chOff x="4659775" y="2072775"/>
            <a:chExt cx="74325" cy="28700"/>
          </a:xfrm>
        </p:grpSpPr>
        <p:sp>
          <p:nvSpPr>
            <p:cNvPr id="2301" name="Google Shape;2301;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80"/>
          <p:cNvGrpSpPr/>
          <p:nvPr/>
        </p:nvGrpSpPr>
        <p:grpSpPr>
          <a:xfrm>
            <a:off x="8054421" y="2790324"/>
            <a:ext cx="167387" cy="89197"/>
            <a:chOff x="4662475" y="1976500"/>
            <a:chExt cx="68725" cy="36625"/>
          </a:xfrm>
        </p:grpSpPr>
        <p:sp>
          <p:nvSpPr>
            <p:cNvPr id="2305" name="Google Shape;2305;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80"/>
          <p:cNvGrpSpPr/>
          <p:nvPr/>
        </p:nvGrpSpPr>
        <p:grpSpPr>
          <a:xfrm>
            <a:off x="7751326" y="2793764"/>
            <a:ext cx="166899" cy="82317"/>
            <a:chOff x="4920150" y="1977875"/>
            <a:chExt cx="68525" cy="33800"/>
          </a:xfrm>
        </p:grpSpPr>
        <p:sp>
          <p:nvSpPr>
            <p:cNvPr id="2309" name="Google Shape;2309;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80"/>
          <p:cNvGrpSpPr/>
          <p:nvPr/>
        </p:nvGrpSpPr>
        <p:grpSpPr>
          <a:xfrm>
            <a:off x="7162483" y="3197682"/>
            <a:ext cx="125190" cy="127859"/>
            <a:chOff x="4676550" y="2160575"/>
            <a:chExt cx="51400" cy="52500"/>
          </a:xfrm>
        </p:grpSpPr>
        <p:sp>
          <p:nvSpPr>
            <p:cNvPr id="2313" name="Google Shape;2313;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80"/>
          <p:cNvGrpSpPr/>
          <p:nvPr/>
        </p:nvGrpSpPr>
        <p:grpSpPr>
          <a:xfrm>
            <a:off x="7459741" y="3204714"/>
            <a:ext cx="145405" cy="113794"/>
            <a:chOff x="4768325" y="2163475"/>
            <a:chExt cx="59700" cy="46725"/>
          </a:xfrm>
        </p:grpSpPr>
        <p:sp>
          <p:nvSpPr>
            <p:cNvPr id="2317" name="Google Shape;2317;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9" name="Google Shape;2319;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5" name="Google Shape;2325;p80"/>
          <p:cNvGrpSpPr/>
          <p:nvPr/>
        </p:nvGrpSpPr>
        <p:grpSpPr>
          <a:xfrm>
            <a:off x="7476059" y="3459808"/>
            <a:ext cx="112768" cy="106853"/>
            <a:chOff x="4768575" y="2253950"/>
            <a:chExt cx="46300" cy="43875"/>
          </a:xfrm>
        </p:grpSpPr>
        <p:sp>
          <p:nvSpPr>
            <p:cNvPr id="2326" name="Google Shape;2326;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80"/>
          <p:cNvGrpSpPr/>
          <p:nvPr/>
        </p:nvGrpSpPr>
        <p:grpSpPr>
          <a:xfrm>
            <a:off x="7775682" y="3948834"/>
            <a:ext cx="118187" cy="146246"/>
            <a:chOff x="4960900" y="2433225"/>
            <a:chExt cx="48525" cy="60050"/>
          </a:xfrm>
        </p:grpSpPr>
        <p:sp>
          <p:nvSpPr>
            <p:cNvPr id="2329" name="Google Shape;2329;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80"/>
          <p:cNvGrpSpPr/>
          <p:nvPr/>
        </p:nvGrpSpPr>
        <p:grpSpPr>
          <a:xfrm>
            <a:off x="7464247" y="4212895"/>
            <a:ext cx="136394" cy="143810"/>
            <a:chOff x="4854075" y="2527625"/>
            <a:chExt cx="56000" cy="59050"/>
          </a:xfrm>
        </p:grpSpPr>
        <p:sp>
          <p:nvSpPr>
            <p:cNvPr id="2332" name="Google Shape;2332;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7" name="Google Shape;2337;p80"/>
          <p:cNvGrpSpPr/>
          <p:nvPr/>
        </p:nvGrpSpPr>
        <p:grpSpPr>
          <a:xfrm>
            <a:off x="8088458" y="3676639"/>
            <a:ext cx="99312" cy="160797"/>
            <a:chOff x="5059700" y="2334775"/>
            <a:chExt cx="40775" cy="66025"/>
          </a:xfrm>
        </p:grpSpPr>
        <p:sp>
          <p:nvSpPr>
            <p:cNvPr id="2338" name="Google Shape;2338;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80"/>
          <p:cNvGrpSpPr/>
          <p:nvPr/>
        </p:nvGrpSpPr>
        <p:grpSpPr>
          <a:xfrm>
            <a:off x="8045622" y="3941771"/>
            <a:ext cx="184984" cy="160371"/>
            <a:chOff x="5037700" y="2430325"/>
            <a:chExt cx="75950" cy="65850"/>
          </a:xfrm>
        </p:grpSpPr>
        <p:sp>
          <p:nvSpPr>
            <p:cNvPr id="2348" name="Google Shape;2348;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80"/>
          <p:cNvGrpSpPr/>
          <p:nvPr/>
        </p:nvGrpSpPr>
        <p:grpSpPr>
          <a:xfrm>
            <a:off x="7465128" y="3708223"/>
            <a:ext cx="173014" cy="97629"/>
            <a:chOff x="4756975" y="2341800"/>
            <a:chExt cx="91975" cy="51925"/>
          </a:xfrm>
        </p:grpSpPr>
        <p:sp>
          <p:nvSpPr>
            <p:cNvPr id="2351" name="Google Shape;2351;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80"/>
          <p:cNvGrpSpPr/>
          <p:nvPr/>
        </p:nvGrpSpPr>
        <p:grpSpPr>
          <a:xfrm>
            <a:off x="7732065" y="4196920"/>
            <a:ext cx="212497" cy="175761"/>
            <a:chOff x="4943575" y="2516350"/>
            <a:chExt cx="98675" cy="81700"/>
          </a:xfrm>
        </p:grpSpPr>
        <p:sp>
          <p:nvSpPr>
            <p:cNvPr id="2372" name="Google Shape;2372;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80"/>
          <p:cNvGrpSpPr/>
          <p:nvPr/>
        </p:nvGrpSpPr>
        <p:grpSpPr>
          <a:xfrm>
            <a:off x="1990126" y="3423163"/>
            <a:ext cx="965351" cy="134611"/>
            <a:chOff x="4411970" y="2962952"/>
            <a:chExt cx="706544" cy="104212"/>
          </a:xfrm>
        </p:grpSpPr>
        <p:sp>
          <p:nvSpPr>
            <p:cNvPr id="2451" name="Google Shape;2451;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80"/>
          <p:cNvGrpSpPr/>
          <p:nvPr/>
        </p:nvGrpSpPr>
        <p:grpSpPr>
          <a:xfrm>
            <a:off x="1990126" y="3012077"/>
            <a:ext cx="960158" cy="289172"/>
            <a:chOff x="4411970" y="2726085"/>
            <a:chExt cx="643107" cy="193659"/>
          </a:xfrm>
        </p:grpSpPr>
        <p:sp>
          <p:nvSpPr>
            <p:cNvPr id="2456" name="Google Shape;2456;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80"/>
          <p:cNvGrpSpPr/>
          <p:nvPr/>
        </p:nvGrpSpPr>
        <p:grpSpPr>
          <a:xfrm>
            <a:off x="993018" y="3278187"/>
            <a:ext cx="833173" cy="259209"/>
            <a:chOff x="4411970" y="4340222"/>
            <a:chExt cx="779467" cy="242683"/>
          </a:xfrm>
        </p:grpSpPr>
        <p:sp>
          <p:nvSpPr>
            <p:cNvPr id="2460" name="Google Shape;2460;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80"/>
          <p:cNvGrpSpPr/>
          <p:nvPr/>
        </p:nvGrpSpPr>
        <p:grpSpPr>
          <a:xfrm>
            <a:off x="1990126" y="2673933"/>
            <a:ext cx="965160" cy="216230"/>
            <a:chOff x="4411970" y="2468674"/>
            <a:chExt cx="747317" cy="167425"/>
          </a:xfrm>
        </p:grpSpPr>
        <p:sp>
          <p:nvSpPr>
            <p:cNvPr id="2464" name="Google Shape;2464;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80"/>
          <p:cNvGrpSpPr/>
          <p:nvPr/>
        </p:nvGrpSpPr>
        <p:grpSpPr>
          <a:xfrm>
            <a:off x="988873" y="2578650"/>
            <a:ext cx="810451" cy="319148"/>
            <a:chOff x="4411970" y="3686602"/>
            <a:chExt cx="797845" cy="314215"/>
          </a:xfrm>
        </p:grpSpPr>
        <p:sp>
          <p:nvSpPr>
            <p:cNvPr id="2467" name="Google Shape;2467;p8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2" name="Google Shape;2472;p80"/>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3" name="Google Shape;2473;p80"/>
          <p:cNvGrpSpPr/>
          <p:nvPr/>
        </p:nvGrpSpPr>
        <p:grpSpPr>
          <a:xfrm>
            <a:off x="988970" y="2333174"/>
            <a:ext cx="1970333" cy="208784"/>
            <a:chOff x="6336019" y="3733725"/>
            <a:chExt cx="2566206" cy="351310"/>
          </a:xfrm>
        </p:grpSpPr>
        <p:sp>
          <p:nvSpPr>
            <p:cNvPr id="2474" name="Google Shape;2474;p8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80"/>
          <p:cNvGrpSpPr/>
          <p:nvPr/>
        </p:nvGrpSpPr>
        <p:grpSpPr>
          <a:xfrm>
            <a:off x="1990126" y="3940729"/>
            <a:ext cx="946551" cy="153200"/>
            <a:chOff x="4404545" y="3301592"/>
            <a:chExt cx="782403" cy="129272"/>
          </a:xfrm>
        </p:grpSpPr>
        <p:sp>
          <p:nvSpPr>
            <p:cNvPr id="2479" name="Google Shape;2479;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80"/>
          <p:cNvGrpSpPr/>
          <p:nvPr/>
        </p:nvGrpSpPr>
        <p:grpSpPr>
          <a:xfrm>
            <a:off x="1990126" y="3679688"/>
            <a:ext cx="962257" cy="139127"/>
            <a:chOff x="4411970" y="3131459"/>
            <a:chExt cx="710520" cy="117397"/>
          </a:xfrm>
        </p:grpSpPr>
        <p:sp>
          <p:nvSpPr>
            <p:cNvPr id="2482" name="Google Shape;2482;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4" name="Google Shape;2484;p8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5" name="Google Shape;2485;p80"/>
          <p:cNvGrpSpPr/>
          <p:nvPr/>
        </p:nvGrpSpPr>
        <p:grpSpPr>
          <a:xfrm>
            <a:off x="990271" y="3614482"/>
            <a:ext cx="823838" cy="458988"/>
            <a:chOff x="4411970" y="1801825"/>
            <a:chExt cx="734586" cy="409262"/>
          </a:xfrm>
        </p:grpSpPr>
        <p:sp>
          <p:nvSpPr>
            <p:cNvPr id="2486" name="Google Shape;2486;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80"/>
          <p:cNvGrpSpPr/>
          <p:nvPr/>
        </p:nvGrpSpPr>
        <p:grpSpPr>
          <a:xfrm>
            <a:off x="990271" y="4162908"/>
            <a:ext cx="856348" cy="212039"/>
            <a:chOff x="4411970" y="2233974"/>
            <a:chExt cx="763574" cy="189068"/>
          </a:xfrm>
        </p:grpSpPr>
        <p:sp>
          <p:nvSpPr>
            <p:cNvPr id="2489" name="Google Shape;2489;p8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80"/>
          <p:cNvGrpSpPr/>
          <p:nvPr/>
        </p:nvGrpSpPr>
        <p:grpSpPr>
          <a:xfrm>
            <a:off x="3100467" y="2338244"/>
            <a:ext cx="511602" cy="511602"/>
            <a:chOff x="5681300" y="2527788"/>
            <a:chExt cx="805800" cy="805800"/>
          </a:xfrm>
        </p:grpSpPr>
        <p:sp>
          <p:nvSpPr>
            <p:cNvPr id="2492" name="Google Shape;2492;p8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80"/>
          <p:cNvGrpSpPr/>
          <p:nvPr/>
        </p:nvGrpSpPr>
        <p:grpSpPr>
          <a:xfrm>
            <a:off x="3097662" y="3104827"/>
            <a:ext cx="513021" cy="512935"/>
            <a:chOff x="4049800" y="640400"/>
            <a:chExt cx="858900" cy="858900"/>
          </a:xfrm>
        </p:grpSpPr>
        <p:sp>
          <p:nvSpPr>
            <p:cNvPr id="2495" name="Google Shape;2495;p8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80"/>
          <p:cNvGrpSpPr/>
          <p:nvPr/>
        </p:nvGrpSpPr>
        <p:grpSpPr>
          <a:xfrm>
            <a:off x="3014861" y="3756719"/>
            <a:ext cx="686489" cy="686585"/>
            <a:chOff x="5080188" y="927900"/>
            <a:chExt cx="961200" cy="961200"/>
          </a:xfrm>
        </p:grpSpPr>
        <p:sp>
          <p:nvSpPr>
            <p:cNvPr id="2498" name="Google Shape;2498;p8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80"/>
          <p:cNvGrpSpPr/>
          <p:nvPr/>
        </p:nvGrpSpPr>
        <p:grpSpPr>
          <a:xfrm>
            <a:off x="3798012" y="3849448"/>
            <a:ext cx="510373" cy="510937"/>
            <a:chOff x="7508249" y="1522825"/>
            <a:chExt cx="1326332" cy="1322987"/>
          </a:xfrm>
        </p:grpSpPr>
        <p:sp>
          <p:nvSpPr>
            <p:cNvPr id="2507" name="Google Shape;2507;p8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80"/>
          <p:cNvGrpSpPr/>
          <p:nvPr/>
        </p:nvGrpSpPr>
        <p:grpSpPr>
          <a:xfrm>
            <a:off x="4489605" y="3850853"/>
            <a:ext cx="492652" cy="503348"/>
            <a:chOff x="6039282" y="1042577"/>
            <a:chExt cx="734315" cy="731929"/>
          </a:xfrm>
        </p:grpSpPr>
        <p:sp>
          <p:nvSpPr>
            <p:cNvPr id="2518" name="Google Shape;2518;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80"/>
          <p:cNvGrpSpPr/>
          <p:nvPr/>
        </p:nvGrpSpPr>
        <p:grpSpPr>
          <a:xfrm>
            <a:off x="5130019" y="2346894"/>
            <a:ext cx="483304" cy="504902"/>
            <a:chOff x="1825800" y="1651625"/>
            <a:chExt cx="568125" cy="591775"/>
          </a:xfrm>
        </p:grpSpPr>
        <p:sp>
          <p:nvSpPr>
            <p:cNvPr id="2540" name="Google Shape;2540;p8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6" name="Google Shape;2546;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553"/>
        <p:cNvGrpSpPr/>
        <p:nvPr/>
      </p:nvGrpSpPr>
      <p:grpSpPr>
        <a:xfrm>
          <a:off x="0" y="0"/>
          <a:ext cx="0" cy="0"/>
          <a:chOff x="0" y="0"/>
          <a:chExt cx="0" cy="0"/>
        </a:xfrm>
      </p:grpSpPr>
      <p:grpSp>
        <p:nvGrpSpPr>
          <p:cNvPr id="2554" name="Google Shape;2554;p81"/>
          <p:cNvGrpSpPr/>
          <p:nvPr/>
        </p:nvGrpSpPr>
        <p:grpSpPr>
          <a:xfrm>
            <a:off x="722058" y="957091"/>
            <a:ext cx="2492868" cy="1379876"/>
            <a:chOff x="2654821" y="2311071"/>
            <a:chExt cx="2279715" cy="1262120"/>
          </a:xfrm>
        </p:grpSpPr>
        <p:grpSp>
          <p:nvGrpSpPr>
            <p:cNvPr id="2555" name="Google Shape;2555;p81"/>
            <p:cNvGrpSpPr/>
            <p:nvPr/>
          </p:nvGrpSpPr>
          <p:grpSpPr>
            <a:xfrm>
              <a:off x="4034269" y="2840745"/>
              <a:ext cx="40212" cy="36437"/>
              <a:chOff x="4293400" y="2574725"/>
              <a:chExt cx="84425" cy="80100"/>
            </a:xfrm>
          </p:grpSpPr>
          <p:sp>
            <p:nvSpPr>
              <p:cNvPr id="2556" name="Google Shape;2556;p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57" name="Google Shape;2557;p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81"/>
            <p:cNvGrpSpPr/>
            <p:nvPr/>
          </p:nvGrpSpPr>
          <p:grpSpPr>
            <a:xfrm>
              <a:off x="3894606" y="2334874"/>
              <a:ext cx="913198" cy="518984"/>
              <a:chOff x="4000175" y="1462675"/>
              <a:chExt cx="1917275" cy="1140875"/>
            </a:xfrm>
          </p:grpSpPr>
          <p:sp>
            <p:nvSpPr>
              <p:cNvPr id="2559" name="Google Shape;2559;p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60" name="Google Shape;2560;p81"/>
              <p:cNvGrpSpPr/>
              <p:nvPr/>
            </p:nvGrpSpPr>
            <p:grpSpPr>
              <a:xfrm>
                <a:off x="4000175" y="1462675"/>
                <a:ext cx="1917275" cy="1140875"/>
                <a:chOff x="4000175" y="1462675"/>
                <a:chExt cx="1917275" cy="1140875"/>
              </a:xfrm>
            </p:grpSpPr>
            <p:sp>
              <p:nvSpPr>
                <p:cNvPr id="2561" name="Google Shape;2561;p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62" name="Google Shape;2562;p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66" name="Google Shape;2566;p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67" name="Google Shape;2567;p81"/>
            <p:cNvGrpSpPr/>
            <p:nvPr/>
          </p:nvGrpSpPr>
          <p:grpSpPr>
            <a:xfrm>
              <a:off x="3875768" y="2846704"/>
              <a:ext cx="44796" cy="47366"/>
              <a:chOff x="3960625" y="2587825"/>
              <a:chExt cx="94050" cy="104125"/>
            </a:xfrm>
          </p:grpSpPr>
          <p:sp>
            <p:nvSpPr>
              <p:cNvPr id="2568" name="Google Shape;2568;p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569" name="Google Shape;2569;p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81"/>
            <p:cNvGrpSpPr/>
            <p:nvPr/>
          </p:nvGrpSpPr>
          <p:grpSpPr>
            <a:xfrm>
              <a:off x="3782759" y="2807162"/>
              <a:ext cx="82686" cy="85487"/>
              <a:chOff x="3765350" y="2500900"/>
              <a:chExt cx="173600" cy="187925"/>
            </a:xfrm>
          </p:grpSpPr>
          <p:sp>
            <p:nvSpPr>
              <p:cNvPr id="2571" name="Google Shape;2571;p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572" name="Google Shape;2572;p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81"/>
            <p:cNvGrpSpPr/>
            <p:nvPr/>
          </p:nvGrpSpPr>
          <p:grpSpPr>
            <a:xfrm>
              <a:off x="3775674" y="2798496"/>
              <a:ext cx="40545" cy="23564"/>
              <a:chOff x="3750475" y="2481850"/>
              <a:chExt cx="85125" cy="51800"/>
            </a:xfrm>
          </p:grpSpPr>
          <p:sp>
            <p:nvSpPr>
              <p:cNvPr id="2578" name="Google Shape;2578;p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80" name="Google Shape;2580;p81"/>
            <p:cNvGrpSpPr/>
            <p:nvPr/>
          </p:nvGrpSpPr>
          <p:grpSpPr>
            <a:xfrm>
              <a:off x="3716946" y="2776024"/>
              <a:ext cx="81971" cy="76912"/>
              <a:chOff x="3627175" y="2432450"/>
              <a:chExt cx="172100" cy="169075"/>
            </a:xfrm>
          </p:grpSpPr>
          <p:sp>
            <p:nvSpPr>
              <p:cNvPr id="2581" name="Google Shape;2581;p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83" name="Google Shape;2583;p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84" name="Google Shape;2584;p81"/>
            <p:cNvGrpSpPr/>
            <p:nvPr/>
          </p:nvGrpSpPr>
          <p:grpSpPr>
            <a:xfrm>
              <a:off x="3685682" y="2845624"/>
              <a:ext cx="29311" cy="45055"/>
              <a:chOff x="3561536" y="2585450"/>
              <a:chExt cx="61539" cy="99045"/>
            </a:xfrm>
          </p:grpSpPr>
          <p:sp>
            <p:nvSpPr>
              <p:cNvPr id="2585" name="Google Shape;2585;p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87" name="Google Shape;2587;p81"/>
            <p:cNvGrpSpPr/>
            <p:nvPr/>
          </p:nvGrpSpPr>
          <p:grpSpPr>
            <a:xfrm>
              <a:off x="3849905" y="2572252"/>
              <a:ext cx="74339" cy="119559"/>
              <a:chOff x="3906325" y="1984500"/>
              <a:chExt cx="156075" cy="262825"/>
            </a:xfrm>
          </p:grpSpPr>
          <p:sp>
            <p:nvSpPr>
              <p:cNvPr id="2588" name="Google Shape;2588;p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89" name="Google Shape;2589;p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81"/>
            <p:cNvGrpSpPr/>
            <p:nvPr/>
          </p:nvGrpSpPr>
          <p:grpSpPr>
            <a:xfrm>
              <a:off x="2654821" y="2414345"/>
              <a:ext cx="667570" cy="558731"/>
              <a:chOff x="1397225" y="1637375"/>
              <a:chExt cx="1401575" cy="1228250"/>
            </a:xfrm>
          </p:grpSpPr>
          <p:sp>
            <p:nvSpPr>
              <p:cNvPr id="2591" name="Google Shape;2591;p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92" name="Google Shape;2592;p81"/>
              <p:cNvGrpSpPr/>
              <p:nvPr/>
            </p:nvGrpSpPr>
            <p:grpSpPr>
              <a:xfrm>
                <a:off x="1397225" y="1637375"/>
                <a:ext cx="1398775" cy="1228250"/>
                <a:chOff x="1397225" y="1637375"/>
                <a:chExt cx="1398775" cy="1228250"/>
              </a:xfrm>
            </p:grpSpPr>
            <p:sp>
              <p:nvSpPr>
                <p:cNvPr id="2593" name="Google Shape;2593;p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81"/>
            <p:cNvGrpSpPr/>
            <p:nvPr/>
          </p:nvGrpSpPr>
          <p:grpSpPr>
            <a:xfrm>
              <a:off x="3230417" y="3103734"/>
              <a:ext cx="282982" cy="280332"/>
              <a:chOff x="2605700" y="3152850"/>
              <a:chExt cx="594125" cy="616250"/>
            </a:xfrm>
          </p:grpSpPr>
          <p:sp>
            <p:nvSpPr>
              <p:cNvPr id="2596" name="Google Shape;2596;p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97" name="Google Shape;2597;p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98" name="Google Shape;2598;p81"/>
            <p:cNvGrpSpPr/>
            <p:nvPr/>
          </p:nvGrpSpPr>
          <p:grpSpPr>
            <a:xfrm>
              <a:off x="3265985" y="3226989"/>
              <a:ext cx="87151" cy="346202"/>
              <a:chOff x="2680375" y="3423800"/>
              <a:chExt cx="182975" cy="761050"/>
            </a:xfrm>
          </p:grpSpPr>
          <p:sp>
            <p:nvSpPr>
              <p:cNvPr id="2599" name="Google Shape;2599;p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600" name="Google Shape;2600;p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2601;p81"/>
            <p:cNvGrpSpPr/>
            <p:nvPr/>
          </p:nvGrpSpPr>
          <p:grpSpPr>
            <a:xfrm>
              <a:off x="3855466" y="3289811"/>
              <a:ext cx="112514" cy="94210"/>
              <a:chOff x="3918000" y="3561900"/>
              <a:chExt cx="236225" cy="207100"/>
            </a:xfrm>
          </p:grpSpPr>
          <p:sp>
            <p:nvSpPr>
              <p:cNvPr id="2602" name="Google Shape;2602;p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603" name="Google Shape;2603;p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4" name="Google Shape;2604;p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607" name="Google Shape;2607;p81"/>
            <p:cNvGrpSpPr/>
            <p:nvPr/>
          </p:nvGrpSpPr>
          <p:grpSpPr>
            <a:xfrm>
              <a:off x="2905224" y="2311071"/>
              <a:ext cx="596721" cy="528992"/>
              <a:chOff x="1922950" y="1410350"/>
              <a:chExt cx="1252825" cy="1162875"/>
            </a:xfrm>
          </p:grpSpPr>
          <p:sp>
            <p:nvSpPr>
              <p:cNvPr id="2608" name="Google Shape;2608;p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624" name="Google Shape;2624;p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44" name="Google Shape;2644;p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45" name="Google Shape;2645;p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6" name="Google Shape;2646;p81"/>
            <p:cNvGrpSpPr/>
            <p:nvPr/>
          </p:nvGrpSpPr>
          <p:grpSpPr>
            <a:xfrm>
              <a:off x="3280929" y="3294542"/>
              <a:ext cx="109894" cy="272224"/>
              <a:chOff x="2711750" y="3572300"/>
              <a:chExt cx="230725" cy="598425"/>
            </a:xfrm>
          </p:grpSpPr>
          <p:sp>
            <p:nvSpPr>
              <p:cNvPr id="2647" name="Google Shape;2647;p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9" name="Google Shape;2649;p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0" name="Google Shape;2650;p81"/>
            <p:cNvGrpSpPr/>
            <p:nvPr/>
          </p:nvGrpSpPr>
          <p:grpSpPr>
            <a:xfrm>
              <a:off x="3790439" y="2408636"/>
              <a:ext cx="73017" cy="75684"/>
              <a:chOff x="3781475" y="1624825"/>
              <a:chExt cx="153300" cy="166375"/>
            </a:xfrm>
          </p:grpSpPr>
          <p:sp>
            <p:nvSpPr>
              <p:cNvPr id="2651" name="Google Shape;2651;p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5" name="Google Shape;2655;p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2" name="Google Shape;2662;p81"/>
            <p:cNvGrpSpPr/>
            <p:nvPr/>
          </p:nvGrpSpPr>
          <p:grpSpPr>
            <a:xfrm>
              <a:off x="4403342" y="3107749"/>
              <a:ext cx="316680" cy="101374"/>
              <a:chOff x="5068275" y="3161675"/>
              <a:chExt cx="664875" cy="222850"/>
            </a:xfrm>
          </p:grpSpPr>
          <p:sp>
            <p:nvSpPr>
              <p:cNvPr id="2663" name="Google Shape;2663;p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7" name="Google Shape;2667;p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6" name="Google Shape;2696;p81"/>
            <p:cNvGrpSpPr/>
            <p:nvPr/>
          </p:nvGrpSpPr>
          <p:grpSpPr>
            <a:xfrm>
              <a:off x="3697513" y="2707266"/>
              <a:ext cx="59549" cy="79733"/>
              <a:chOff x="3586375" y="2281300"/>
              <a:chExt cx="125025" cy="175275"/>
            </a:xfrm>
          </p:grpSpPr>
          <p:sp>
            <p:nvSpPr>
              <p:cNvPr id="2697" name="Google Shape;2697;p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9" name="Google Shape;2699;p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0" name="Google Shape;2700;p81"/>
            <p:cNvGrpSpPr/>
            <p:nvPr/>
          </p:nvGrpSpPr>
          <p:grpSpPr>
            <a:xfrm>
              <a:off x="4513224" y="3221724"/>
              <a:ext cx="274563" cy="280321"/>
              <a:chOff x="5298975" y="3412225"/>
              <a:chExt cx="576450" cy="616225"/>
            </a:xfrm>
          </p:grpSpPr>
          <p:sp>
            <p:nvSpPr>
              <p:cNvPr id="2701" name="Google Shape;2701;p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02" name="Google Shape;2702;p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81"/>
            <p:cNvGrpSpPr/>
            <p:nvPr/>
          </p:nvGrpSpPr>
          <p:grpSpPr>
            <a:xfrm>
              <a:off x="4824403" y="3421846"/>
              <a:ext cx="110132" cy="130647"/>
              <a:chOff x="5952300" y="3852150"/>
              <a:chExt cx="231225" cy="287200"/>
            </a:xfrm>
          </p:grpSpPr>
          <p:sp>
            <p:nvSpPr>
              <p:cNvPr id="2704" name="Google Shape;2704;p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6" name="Google Shape;2706;p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4" name="Google Shape;2714;p81"/>
            <p:cNvGrpSpPr/>
            <p:nvPr/>
          </p:nvGrpSpPr>
          <p:grpSpPr>
            <a:xfrm>
              <a:off x="4295710" y="3079670"/>
              <a:ext cx="14968" cy="27135"/>
              <a:chOff x="4842300" y="3099950"/>
              <a:chExt cx="31425" cy="59650"/>
            </a:xfrm>
          </p:grpSpPr>
          <p:sp>
            <p:nvSpPr>
              <p:cNvPr id="2715" name="Google Shape;2715;p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9" name="Google Shape;2719;p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7" name="Google Shape;2727;p81"/>
            <p:cNvGrpSpPr/>
            <p:nvPr/>
          </p:nvGrpSpPr>
          <p:grpSpPr>
            <a:xfrm>
              <a:off x="3831056" y="2816010"/>
              <a:ext cx="37378" cy="27612"/>
              <a:chOff x="3866750" y="2520350"/>
              <a:chExt cx="78475" cy="60700"/>
            </a:xfrm>
          </p:grpSpPr>
          <p:sp>
            <p:nvSpPr>
              <p:cNvPr id="2728" name="Google Shape;2728;p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2" name="Google Shape;2732;p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49" name="Google Shape;2749;p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61" name="Google Shape;2761;p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4" name="Google Shape;2774;p81"/>
            <p:cNvGrpSpPr/>
            <p:nvPr/>
          </p:nvGrpSpPr>
          <p:grpSpPr>
            <a:xfrm>
              <a:off x="3632736" y="3051591"/>
              <a:ext cx="63288" cy="45217"/>
              <a:chOff x="3450375" y="3038225"/>
              <a:chExt cx="132875" cy="99400"/>
            </a:xfrm>
          </p:grpSpPr>
          <p:sp>
            <p:nvSpPr>
              <p:cNvPr id="2775" name="Google Shape;2775;p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7" name="Google Shape;2777;p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86" name="Google Shape;2786;p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96" name="Google Shape;2796;p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02" name="Google Shape;2802;p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81"/>
          <p:cNvGrpSpPr/>
          <p:nvPr/>
        </p:nvGrpSpPr>
        <p:grpSpPr>
          <a:xfrm>
            <a:off x="719115" y="2852867"/>
            <a:ext cx="2622876" cy="1333540"/>
            <a:chOff x="238125" y="1038125"/>
            <a:chExt cx="7146800" cy="3633625"/>
          </a:xfrm>
        </p:grpSpPr>
        <p:sp>
          <p:nvSpPr>
            <p:cNvPr id="2813" name="Google Shape;2813;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81"/>
          <p:cNvGrpSpPr/>
          <p:nvPr/>
        </p:nvGrpSpPr>
        <p:grpSpPr>
          <a:xfrm>
            <a:off x="5834043" y="994977"/>
            <a:ext cx="2590840" cy="1380235"/>
            <a:chOff x="233350" y="949250"/>
            <a:chExt cx="7137300" cy="3802300"/>
          </a:xfrm>
        </p:grpSpPr>
        <p:sp>
          <p:nvSpPr>
            <p:cNvPr id="4386" name="Google Shape;4386;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81"/>
          <p:cNvGrpSpPr/>
          <p:nvPr/>
        </p:nvGrpSpPr>
        <p:grpSpPr>
          <a:xfrm>
            <a:off x="7648472" y="3039750"/>
            <a:ext cx="104231" cy="320340"/>
            <a:chOff x="7564426" y="3224343"/>
            <a:chExt cx="119985" cy="368801"/>
          </a:xfrm>
        </p:grpSpPr>
        <p:sp>
          <p:nvSpPr>
            <p:cNvPr id="4438" name="Google Shape;4438;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81"/>
          <p:cNvGrpSpPr/>
          <p:nvPr/>
        </p:nvGrpSpPr>
        <p:grpSpPr>
          <a:xfrm>
            <a:off x="7347961" y="3033852"/>
            <a:ext cx="189489" cy="332132"/>
            <a:chOff x="8370831" y="3202002"/>
            <a:chExt cx="218129" cy="382376"/>
          </a:xfrm>
        </p:grpSpPr>
        <p:sp>
          <p:nvSpPr>
            <p:cNvPr id="4441" name="Google Shape;4441;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81"/>
          <p:cNvGrpSpPr/>
          <p:nvPr/>
        </p:nvGrpSpPr>
        <p:grpSpPr>
          <a:xfrm>
            <a:off x="8071350" y="3444984"/>
            <a:ext cx="309429" cy="267000"/>
            <a:chOff x="6742064" y="3750480"/>
            <a:chExt cx="399315" cy="344560"/>
          </a:xfrm>
        </p:grpSpPr>
        <p:sp>
          <p:nvSpPr>
            <p:cNvPr id="4444" name="Google Shape;4444;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81"/>
          <p:cNvGrpSpPr/>
          <p:nvPr/>
        </p:nvGrpSpPr>
        <p:grpSpPr>
          <a:xfrm>
            <a:off x="7610369" y="3796031"/>
            <a:ext cx="180437" cy="281608"/>
            <a:chOff x="7248525" y="3739696"/>
            <a:chExt cx="230531" cy="359790"/>
          </a:xfrm>
        </p:grpSpPr>
        <p:sp>
          <p:nvSpPr>
            <p:cNvPr id="4447" name="Google Shape;4447;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81"/>
          <p:cNvGrpSpPr/>
          <p:nvPr/>
        </p:nvGrpSpPr>
        <p:grpSpPr>
          <a:xfrm>
            <a:off x="7856288" y="3439255"/>
            <a:ext cx="162896" cy="278710"/>
            <a:chOff x="7601242" y="3729267"/>
            <a:chExt cx="222566" cy="380803"/>
          </a:xfrm>
        </p:grpSpPr>
        <p:sp>
          <p:nvSpPr>
            <p:cNvPr id="4450" name="Google Shape;4450;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2" name="Google Shape;4452;p8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3" name="Google Shape;4453;p81"/>
          <p:cNvGrpSpPr/>
          <p:nvPr/>
        </p:nvGrpSpPr>
        <p:grpSpPr>
          <a:xfrm>
            <a:off x="7345934" y="3440396"/>
            <a:ext cx="193543" cy="275990"/>
            <a:chOff x="8304647" y="3738687"/>
            <a:chExt cx="225076" cy="320956"/>
          </a:xfrm>
        </p:grpSpPr>
        <p:sp>
          <p:nvSpPr>
            <p:cNvPr id="4454" name="Google Shape;4454;p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81"/>
          <p:cNvGrpSpPr/>
          <p:nvPr/>
        </p:nvGrpSpPr>
        <p:grpSpPr>
          <a:xfrm>
            <a:off x="7618426" y="3440396"/>
            <a:ext cx="178492" cy="275990"/>
            <a:chOff x="8615101" y="3738687"/>
            <a:chExt cx="207573" cy="320956"/>
          </a:xfrm>
        </p:grpSpPr>
        <p:sp>
          <p:nvSpPr>
            <p:cNvPr id="4458" name="Google Shape;4458;p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1" name="Google Shape;4461;p8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81"/>
          <p:cNvGrpSpPr/>
          <p:nvPr/>
        </p:nvGrpSpPr>
        <p:grpSpPr>
          <a:xfrm>
            <a:off x="6013131" y="3561884"/>
            <a:ext cx="557670" cy="511283"/>
            <a:chOff x="6015419" y="3716859"/>
            <a:chExt cx="557671" cy="511283"/>
          </a:xfrm>
        </p:grpSpPr>
        <p:sp>
          <p:nvSpPr>
            <p:cNvPr id="4463" name="Google Shape;4463;p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4" name="Google Shape;4464;p81"/>
            <p:cNvGrpSpPr/>
            <p:nvPr/>
          </p:nvGrpSpPr>
          <p:grpSpPr>
            <a:xfrm>
              <a:off x="6036094" y="3716980"/>
              <a:ext cx="529860" cy="510468"/>
              <a:chOff x="6036094" y="3716980"/>
              <a:chExt cx="529860" cy="510468"/>
            </a:xfrm>
          </p:grpSpPr>
          <p:sp>
            <p:nvSpPr>
              <p:cNvPr id="4465" name="Google Shape;4465;p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5" name="Google Shape;4475;p81"/>
          <p:cNvGrpSpPr/>
          <p:nvPr/>
        </p:nvGrpSpPr>
        <p:grpSpPr>
          <a:xfrm>
            <a:off x="6642016" y="2918653"/>
            <a:ext cx="576302" cy="511871"/>
            <a:chOff x="6644304" y="3073628"/>
            <a:chExt cx="576302" cy="511871"/>
          </a:xfrm>
        </p:grpSpPr>
        <p:sp>
          <p:nvSpPr>
            <p:cNvPr id="4476" name="Google Shape;4476;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7" name="Google Shape;4477;p81"/>
            <p:cNvGrpSpPr/>
            <p:nvPr/>
          </p:nvGrpSpPr>
          <p:grpSpPr>
            <a:xfrm>
              <a:off x="6712169" y="3085440"/>
              <a:ext cx="481622" cy="494913"/>
              <a:chOff x="6712169" y="3085440"/>
              <a:chExt cx="481622" cy="494913"/>
            </a:xfrm>
          </p:grpSpPr>
          <p:sp>
            <p:nvSpPr>
              <p:cNvPr id="4478" name="Google Shape;4478;p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3" name="Google Shape;4483;p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6" name="Google Shape;4486;p8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7" name="Google Shape;4487;p81"/>
          <p:cNvGrpSpPr/>
          <p:nvPr/>
        </p:nvGrpSpPr>
        <p:grpSpPr>
          <a:xfrm>
            <a:off x="6649867" y="3561648"/>
            <a:ext cx="560631" cy="511352"/>
            <a:chOff x="6652154" y="3716623"/>
            <a:chExt cx="560631" cy="511352"/>
          </a:xfrm>
        </p:grpSpPr>
        <p:sp>
          <p:nvSpPr>
            <p:cNvPr id="4488" name="Google Shape;4488;p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9" name="Google Shape;4489;p81"/>
            <p:cNvGrpSpPr/>
            <p:nvPr/>
          </p:nvGrpSpPr>
          <p:grpSpPr>
            <a:xfrm>
              <a:off x="6669657" y="3716715"/>
              <a:ext cx="466779" cy="464290"/>
              <a:chOff x="6669657" y="3716715"/>
              <a:chExt cx="466779" cy="464290"/>
            </a:xfrm>
          </p:grpSpPr>
          <p:sp>
            <p:nvSpPr>
              <p:cNvPr id="4490" name="Google Shape;4490;p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3" name="Google Shape;4503;p81"/>
          <p:cNvGrpSpPr/>
          <p:nvPr/>
        </p:nvGrpSpPr>
        <p:grpSpPr>
          <a:xfrm>
            <a:off x="7843958" y="3843056"/>
            <a:ext cx="187557" cy="187557"/>
            <a:chOff x="8565775" y="671075"/>
            <a:chExt cx="441000" cy="441000"/>
          </a:xfrm>
        </p:grpSpPr>
        <p:sp>
          <p:nvSpPr>
            <p:cNvPr id="4504" name="Google Shape;4504;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6" name="Google Shape;4506;p8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8" name="Google Shape;4508;p81"/>
          <p:cNvGrpSpPr/>
          <p:nvPr/>
        </p:nvGrpSpPr>
        <p:grpSpPr>
          <a:xfrm>
            <a:off x="5997813" y="2921275"/>
            <a:ext cx="587871" cy="512373"/>
            <a:chOff x="6000100" y="3076250"/>
            <a:chExt cx="587871" cy="512373"/>
          </a:xfrm>
        </p:grpSpPr>
        <p:sp>
          <p:nvSpPr>
            <p:cNvPr id="4509" name="Google Shape;4509;p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0" name="Google Shape;4510;p81"/>
            <p:cNvGrpSpPr/>
            <p:nvPr/>
          </p:nvGrpSpPr>
          <p:grpSpPr>
            <a:xfrm>
              <a:off x="6031360" y="3076713"/>
              <a:ext cx="539107" cy="480965"/>
              <a:chOff x="6031360" y="3076713"/>
              <a:chExt cx="539107" cy="480965"/>
            </a:xfrm>
          </p:grpSpPr>
          <p:sp>
            <p:nvSpPr>
              <p:cNvPr id="4511" name="Google Shape;4511;p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8" name="Google Shape;4518;p81"/>
          <p:cNvGrpSpPr/>
          <p:nvPr/>
        </p:nvGrpSpPr>
        <p:grpSpPr>
          <a:xfrm>
            <a:off x="3416804" y="902588"/>
            <a:ext cx="2310381" cy="1488888"/>
            <a:chOff x="229225" y="549050"/>
            <a:chExt cx="7161750" cy="4615275"/>
          </a:xfrm>
        </p:grpSpPr>
        <p:sp>
          <p:nvSpPr>
            <p:cNvPr id="4519" name="Google Shape;4519;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81"/>
          <p:cNvGrpSpPr/>
          <p:nvPr/>
        </p:nvGrpSpPr>
        <p:grpSpPr>
          <a:xfrm>
            <a:off x="3514722" y="2832485"/>
            <a:ext cx="2310282" cy="1374222"/>
            <a:chOff x="238125" y="732525"/>
            <a:chExt cx="7130500" cy="4241425"/>
          </a:xfrm>
        </p:grpSpPr>
        <p:sp>
          <p:nvSpPr>
            <p:cNvPr id="4637" name="Google Shape;4637;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754"/>
        <p:cNvGrpSpPr/>
        <p:nvPr/>
      </p:nvGrpSpPr>
      <p:grpSpPr>
        <a:xfrm>
          <a:off x="0" y="0"/>
          <a:ext cx="0" cy="0"/>
          <a:chOff x="0" y="0"/>
          <a:chExt cx="0" cy="0"/>
        </a:xfrm>
      </p:grpSpPr>
      <p:grpSp>
        <p:nvGrpSpPr>
          <p:cNvPr id="4755" name="Google Shape;4755;p82"/>
          <p:cNvGrpSpPr/>
          <p:nvPr/>
        </p:nvGrpSpPr>
        <p:grpSpPr>
          <a:xfrm>
            <a:off x="729274" y="969759"/>
            <a:ext cx="2507799" cy="206239"/>
            <a:chOff x="106648" y="895722"/>
            <a:chExt cx="4481413" cy="374300"/>
          </a:xfrm>
        </p:grpSpPr>
        <p:grpSp>
          <p:nvGrpSpPr>
            <p:cNvPr id="4756" name="Google Shape;4756;p82"/>
            <p:cNvGrpSpPr/>
            <p:nvPr/>
          </p:nvGrpSpPr>
          <p:grpSpPr>
            <a:xfrm>
              <a:off x="2233276" y="895722"/>
              <a:ext cx="1082667" cy="223591"/>
              <a:chOff x="4808316" y="2800065"/>
              <a:chExt cx="1999386" cy="412910"/>
            </a:xfrm>
          </p:grpSpPr>
          <p:sp>
            <p:nvSpPr>
              <p:cNvPr id="4757" name="Google Shape;4757;p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8" name="Google Shape;4758;p82"/>
              <p:cNvGrpSpPr/>
              <p:nvPr/>
            </p:nvGrpSpPr>
            <p:grpSpPr>
              <a:xfrm>
                <a:off x="4808316" y="2800065"/>
                <a:ext cx="92400" cy="411825"/>
                <a:chOff x="845575" y="2563700"/>
                <a:chExt cx="92400" cy="411825"/>
              </a:xfrm>
            </p:grpSpPr>
            <p:cxnSp>
              <p:nvCxnSpPr>
                <p:cNvPr id="4759" name="Google Shape;4759;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60" name="Google Shape;4760;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1" name="Google Shape;4761;p82"/>
            <p:cNvGrpSpPr/>
            <p:nvPr/>
          </p:nvGrpSpPr>
          <p:grpSpPr>
            <a:xfrm>
              <a:off x="106648" y="895722"/>
              <a:ext cx="1088401" cy="223591"/>
              <a:chOff x="881025" y="2800065"/>
              <a:chExt cx="2009975" cy="412910"/>
            </a:xfrm>
          </p:grpSpPr>
          <p:sp>
            <p:nvSpPr>
              <p:cNvPr id="4762" name="Google Shape;4762;p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3" name="Google Shape;4763;p82"/>
              <p:cNvGrpSpPr/>
              <p:nvPr/>
            </p:nvGrpSpPr>
            <p:grpSpPr>
              <a:xfrm>
                <a:off x="881025" y="2800065"/>
                <a:ext cx="92400" cy="411825"/>
                <a:chOff x="845575" y="2563700"/>
                <a:chExt cx="92400" cy="411825"/>
              </a:xfrm>
            </p:grpSpPr>
            <p:cxnSp>
              <p:nvCxnSpPr>
                <p:cNvPr id="4764" name="Google Shape;4764;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65" name="Google Shape;4765;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6" name="Google Shape;4766;p82"/>
            <p:cNvGrpSpPr/>
            <p:nvPr/>
          </p:nvGrpSpPr>
          <p:grpSpPr>
            <a:xfrm>
              <a:off x="1172346" y="1047018"/>
              <a:ext cx="1083151" cy="223003"/>
              <a:chOff x="2849073" y="3079467"/>
              <a:chExt cx="2000279" cy="411825"/>
            </a:xfrm>
          </p:grpSpPr>
          <p:sp>
            <p:nvSpPr>
              <p:cNvPr id="4767" name="Google Shape;4767;p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82"/>
              <p:cNvGrpSpPr/>
              <p:nvPr/>
            </p:nvGrpSpPr>
            <p:grpSpPr>
              <a:xfrm rot="10800000">
                <a:off x="2849073" y="3079467"/>
                <a:ext cx="92400" cy="411825"/>
                <a:chOff x="2070100" y="2563700"/>
                <a:chExt cx="92400" cy="411825"/>
              </a:xfrm>
            </p:grpSpPr>
            <p:cxnSp>
              <p:nvCxnSpPr>
                <p:cNvPr id="4769" name="Google Shape;4769;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70" name="Google Shape;4770;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1" name="Google Shape;4771;p82"/>
            <p:cNvGrpSpPr/>
            <p:nvPr/>
          </p:nvGrpSpPr>
          <p:grpSpPr>
            <a:xfrm>
              <a:off x="3290132" y="1047018"/>
              <a:ext cx="1297929" cy="223003"/>
              <a:chOff x="6760035" y="3079467"/>
              <a:chExt cx="2396914" cy="411825"/>
            </a:xfrm>
          </p:grpSpPr>
          <p:sp>
            <p:nvSpPr>
              <p:cNvPr id="4772" name="Google Shape;4772;p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82"/>
              <p:cNvGrpSpPr/>
              <p:nvPr/>
            </p:nvGrpSpPr>
            <p:grpSpPr>
              <a:xfrm rot="10800000">
                <a:off x="6760035" y="3079467"/>
                <a:ext cx="92400" cy="411825"/>
                <a:chOff x="2070100" y="2563700"/>
                <a:chExt cx="92400" cy="411825"/>
              </a:xfrm>
            </p:grpSpPr>
            <p:cxnSp>
              <p:nvCxnSpPr>
                <p:cNvPr id="4774" name="Google Shape;4774;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75" name="Google Shape;4775;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76" name="Google Shape;4776;p82"/>
          <p:cNvGrpSpPr/>
          <p:nvPr/>
        </p:nvGrpSpPr>
        <p:grpSpPr>
          <a:xfrm>
            <a:off x="2147036" y="3369130"/>
            <a:ext cx="1086701" cy="799429"/>
            <a:chOff x="2183288" y="3555572"/>
            <a:chExt cx="1136241" cy="835873"/>
          </a:xfrm>
        </p:grpSpPr>
        <p:sp>
          <p:nvSpPr>
            <p:cNvPr id="4777" name="Google Shape;4777;p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8" name="Google Shape;4778;p82"/>
            <p:cNvGrpSpPr/>
            <p:nvPr/>
          </p:nvGrpSpPr>
          <p:grpSpPr>
            <a:xfrm>
              <a:off x="2205895" y="3637269"/>
              <a:ext cx="1089848" cy="724993"/>
              <a:chOff x="2205895" y="3637269"/>
              <a:chExt cx="1089848" cy="724993"/>
            </a:xfrm>
          </p:grpSpPr>
          <p:sp>
            <p:nvSpPr>
              <p:cNvPr id="4779" name="Google Shape;4779;p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86" name="Google Shape;4786;p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87" name="Google Shape;4787;p82"/>
            <p:cNvGrpSpPr/>
            <p:nvPr/>
          </p:nvGrpSpPr>
          <p:grpSpPr>
            <a:xfrm>
              <a:off x="3173850" y="3779426"/>
              <a:ext cx="145679" cy="70048"/>
              <a:chOff x="3173850" y="3779426"/>
              <a:chExt cx="145679" cy="70048"/>
            </a:xfrm>
          </p:grpSpPr>
          <p:cxnSp>
            <p:nvCxnSpPr>
              <p:cNvPr id="4788" name="Google Shape;4788;p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89" name="Google Shape;4789;p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82"/>
            <p:cNvGrpSpPr/>
            <p:nvPr/>
          </p:nvGrpSpPr>
          <p:grpSpPr>
            <a:xfrm>
              <a:off x="2183288" y="4139483"/>
              <a:ext cx="145133" cy="70048"/>
              <a:chOff x="2183288" y="4139483"/>
              <a:chExt cx="145133" cy="70048"/>
            </a:xfrm>
          </p:grpSpPr>
          <p:cxnSp>
            <p:nvCxnSpPr>
              <p:cNvPr id="4791" name="Google Shape;4791;p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92" name="Google Shape;4792;p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3" name="Google Shape;4793;p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94" name="Google Shape;4794;p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95" name="Google Shape;4795;p82"/>
            <p:cNvGrpSpPr/>
            <p:nvPr/>
          </p:nvGrpSpPr>
          <p:grpSpPr>
            <a:xfrm>
              <a:off x="2943836" y="4268886"/>
              <a:ext cx="60717" cy="122559"/>
              <a:chOff x="2943836" y="4268886"/>
              <a:chExt cx="60717" cy="122559"/>
            </a:xfrm>
          </p:grpSpPr>
          <p:sp>
            <p:nvSpPr>
              <p:cNvPr id="4796" name="Google Shape;4796;p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97" name="Google Shape;4797;p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98" name="Google Shape;4798;p82"/>
          <p:cNvGrpSpPr/>
          <p:nvPr/>
        </p:nvGrpSpPr>
        <p:grpSpPr>
          <a:xfrm>
            <a:off x="3409981" y="1290129"/>
            <a:ext cx="1675870" cy="758251"/>
            <a:chOff x="3530532" y="1496185"/>
            <a:chExt cx="1562000" cy="706730"/>
          </a:xfrm>
        </p:grpSpPr>
        <p:cxnSp>
          <p:nvCxnSpPr>
            <p:cNvPr id="4799" name="Google Shape;4799;p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800" name="Google Shape;4800;p82"/>
            <p:cNvGrpSpPr/>
            <p:nvPr/>
          </p:nvGrpSpPr>
          <p:grpSpPr>
            <a:xfrm>
              <a:off x="3530532" y="1496185"/>
              <a:ext cx="323430" cy="463587"/>
              <a:chOff x="3530532" y="1496185"/>
              <a:chExt cx="323430" cy="463587"/>
            </a:xfrm>
          </p:grpSpPr>
          <p:grpSp>
            <p:nvGrpSpPr>
              <p:cNvPr id="4801" name="Google Shape;4801;p82"/>
              <p:cNvGrpSpPr/>
              <p:nvPr/>
            </p:nvGrpSpPr>
            <p:grpSpPr>
              <a:xfrm>
                <a:off x="3567462" y="1496185"/>
                <a:ext cx="286500" cy="361376"/>
                <a:chOff x="3567462" y="1496185"/>
                <a:chExt cx="286500" cy="361376"/>
              </a:xfrm>
            </p:grpSpPr>
            <p:cxnSp>
              <p:nvCxnSpPr>
                <p:cNvPr id="4802" name="Google Shape;4802;p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03" name="Google Shape;4803;p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4" name="Google Shape;4804;p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82"/>
            <p:cNvGrpSpPr/>
            <p:nvPr/>
          </p:nvGrpSpPr>
          <p:grpSpPr>
            <a:xfrm>
              <a:off x="3891569" y="1779209"/>
              <a:ext cx="323945" cy="423706"/>
              <a:chOff x="3891569" y="1779209"/>
              <a:chExt cx="323945" cy="423706"/>
            </a:xfrm>
          </p:grpSpPr>
          <p:grpSp>
            <p:nvGrpSpPr>
              <p:cNvPr id="4806" name="Google Shape;4806;p82"/>
              <p:cNvGrpSpPr/>
              <p:nvPr/>
            </p:nvGrpSpPr>
            <p:grpSpPr>
              <a:xfrm>
                <a:off x="3929014" y="1881638"/>
                <a:ext cx="286500" cy="321278"/>
                <a:chOff x="3929014" y="1881638"/>
                <a:chExt cx="286500" cy="321278"/>
              </a:xfrm>
            </p:grpSpPr>
            <p:cxnSp>
              <p:nvCxnSpPr>
                <p:cNvPr id="4807" name="Google Shape;4807;p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808" name="Google Shape;4808;p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9" name="Google Shape;4809;p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82"/>
            <p:cNvGrpSpPr/>
            <p:nvPr/>
          </p:nvGrpSpPr>
          <p:grpSpPr>
            <a:xfrm>
              <a:off x="4252606" y="1496185"/>
              <a:ext cx="324721" cy="463587"/>
              <a:chOff x="4252606" y="1496185"/>
              <a:chExt cx="324721" cy="463587"/>
            </a:xfrm>
          </p:grpSpPr>
          <p:grpSp>
            <p:nvGrpSpPr>
              <p:cNvPr id="4811" name="Google Shape;4811;p82"/>
              <p:cNvGrpSpPr/>
              <p:nvPr/>
            </p:nvGrpSpPr>
            <p:grpSpPr>
              <a:xfrm>
                <a:off x="4290828" y="1496185"/>
                <a:ext cx="286500" cy="361376"/>
                <a:chOff x="4290828" y="1496185"/>
                <a:chExt cx="286500" cy="361376"/>
              </a:xfrm>
            </p:grpSpPr>
            <p:cxnSp>
              <p:nvCxnSpPr>
                <p:cNvPr id="4812" name="Google Shape;4812;p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13" name="Google Shape;4813;p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4" name="Google Shape;4814;p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82"/>
            <p:cNvGrpSpPr/>
            <p:nvPr/>
          </p:nvGrpSpPr>
          <p:grpSpPr>
            <a:xfrm>
              <a:off x="4613643" y="1763716"/>
              <a:ext cx="325308" cy="439200"/>
              <a:chOff x="4613643" y="1763716"/>
              <a:chExt cx="325308" cy="439200"/>
            </a:xfrm>
          </p:grpSpPr>
          <p:grpSp>
            <p:nvGrpSpPr>
              <p:cNvPr id="4816" name="Google Shape;4816;p82"/>
              <p:cNvGrpSpPr/>
              <p:nvPr/>
            </p:nvGrpSpPr>
            <p:grpSpPr>
              <a:xfrm>
                <a:off x="4652451" y="1879538"/>
                <a:ext cx="286500" cy="323378"/>
                <a:chOff x="4652451" y="1879538"/>
                <a:chExt cx="286500" cy="323378"/>
              </a:xfrm>
            </p:grpSpPr>
            <p:cxnSp>
              <p:nvCxnSpPr>
                <p:cNvPr id="4817" name="Google Shape;4817;p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818" name="Google Shape;4818;p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9" name="Google Shape;4819;p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0" name="Google Shape;4820;p82"/>
          <p:cNvGrpSpPr/>
          <p:nvPr/>
        </p:nvGrpSpPr>
        <p:grpSpPr>
          <a:xfrm>
            <a:off x="3421841" y="2143755"/>
            <a:ext cx="1652173" cy="391517"/>
            <a:chOff x="3512551" y="2358270"/>
            <a:chExt cx="1597383" cy="378533"/>
          </a:xfrm>
        </p:grpSpPr>
        <p:cxnSp>
          <p:nvCxnSpPr>
            <p:cNvPr id="4821" name="Google Shape;4821;p82"/>
            <p:cNvCxnSpPr>
              <a:stCxn id="4822" idx="6"/>
              <a:endCxn id="482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824" name="Google Shape;4824;p82"/>
            <p:cNvGrpSpPr/>
            <p:nvPr/>
          </p:nvGrpSpPr>
          <p:grpSpPr>
            <a:xfrm>
              <a:off x="3512551" y="2358270"/>
              <a:ext cx="225647" cy="307714"/>
              <a:chOff x="2182679" y="2004714"/>
              <a:chExt cx="792300" cy="1080458"/>
            </a:xfrm>
          </p:grpSpPr>
          <p:cxnSp>
            <p:nvCxnSpPr>
              <p:cNvPr id="4825" name="Google Shape;4825;p82"/>
              <p:cNvCxnSpPr>
                <a:stCxn id="482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22" name="Google Shape;4822;p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82"/>
            <p:cNvGrpSpPr/>
            <p:nvPr/>
          </p:nvGrpSpPr>
          <p:grpSpPr>
            <a:xfrm>
              <a:off x="3969644" y="2440153"/>
              <a:ext cx="225853" cy="296651"/>
              <a:chOff x="3775710" y="1729289"/>
              <a:chExt cx="136500" cy="179289"/>
            </a:xfrm>
          </p:grpSpPr>
          <p:cxnSp>
            <p:nvCxnSpPr>
              <p:cNvPr id="4828" name="Google Shape;4828;p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829" name="Google Shape;4829;p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82"/>
            <p:cNvGrpSpPr/>
            <p:nvPr/>
          </p:nvGrpSpPr>
          <p:grpSpPr>
            <a:xfrm>
              <a:off x="4427051" y="2358270"/>
              <a:ext cx="225647" cy="307714"/>
              <a:chOff x="5393704" y="2004714"/>
              <a:chExt cx="792300" cy="1080458"/>
            </a:xfrm>
          </p:grpSpPr>
          <p:cxnSp>
            <p:nvCxnSpPr>
              <p:cNvPr id="4832" name="Google Shape;4832;p82"/>
              <p:cNvCxnSpPr>
                <a:stCxn id="483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34" name="Google Shape;4834;p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82"/>
            <p:cNvGrpSpPr/>
            <p:nvPr/>
          </p:nvGrpSpPr>
          <p:grpSpPr>
            <a:xfrm>
              <a:off x="4884287" y="2440252"/>
              <a:ext cx="225647" cy="296532"/>
              <a:chOff x="6999166" y="2292572"/>
              <a:chExt cx="792300" cy="1041192"/>
            </a:xfrm>
          </p:grpSpPr>
          <p:cxnSp>
            <p:nvCxnSpPr>
              <p:cNvPr id="4836" name="Google Shape;4836;p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823" name="Google Shape;4823;p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8" name="Google Shape;4838;p82"/>
          <p:cNvGrpSpPr/>
          <p:nvPr/>
        </p:nvGrpSpPr>
        <p:grpSpPr>
          <a:xfrm>
            <a:off x="6842649" y="979955"/>
            <a:ext cx="1581844" cy="732818"/>
            <a:chOff x="634175" y="2986275"/>
            <a:chExt cx="3147949" cy="1458344"/>
          </a:xfrm>
        </p:grpSpPr>
        <p:cxnSp>
          <p:nvCxnSpPr>
            <p:cNvPr id="4839" name="Google Shape;4839;p82"/>
            <p:cNvCxnSpPr>
              <a:stCxn id="4840" idx="4"/>
              <a:endCxn id="484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842" name="Google Shape;4842;p82"/>
            <p:cNvCxnSpPr>
              <a:stCxn id="4841" idx="0"/>
              <a:endCxn id="484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44" name="Google Shape;4844;p82"/>
            <p:cNvCxnSpPr>
              <a:stCxn id="4843" idx="4"/>
              <a:endCxn id="484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46" name="Google Shape;4846;p82"/>
            <p:cNvCxnSpPr>
              <a:stCxn id="4845" idx="0"/>
              <a:endCxn id="484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847" name="Google Shape;4847;p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43" name="Google Shape;4843;p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40" name="Google Shape;4840;p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45" name="Google Shape;4845;p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41" name="Google Shape;4841;p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848" name="Google Shape;4848;p82"/>
          <p:cNvGrpSpPr/>
          <p:nvPr/>
        </p:nvGrpSpPr>
        <p:grpSpPr>
          <a:xfrm>
            <a:off x="3410364" y="2674265"/>
            <a:ext cx="1675128" cy="313674"/>
            <a:chOff x="998425" y="1182125"/>
            <a:chExt cx="1065400" cy="199500"/>
          </a:xfrm>
        </p:grpSpPr>
        <p:sp>
          <p:nvSpPr>
            <p:cNvPr id="4849" name="Google Shape;4849;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82"/>
          <p:cNvGrpSpPr/>
          <p:nvPr/>
        </p:nvGrpSpPr>
        <p:grpSpPr>
          <a:xfrm>
            <a:off x="3410363" y="3630231"/>
            <a:ext cx="1675129" cy="525345"/>
            <a:chOff x="5194708" y="3484366"/>
            <a:chExt cx="3148148" cy="987304"/>
          </a:xfrm>
        </p:grpSpPr>
        <p:grpSp>
          <p:nvGrpSpPr>
            <p:cNvPr id="4855" name="Google Shape;4855;p82"/>
            <p:cNvGrpSpPr/>
            <p:nvPr/>
          </p:nvGrpSpPr>
          <p:grpSpPr>
            <a:xfrm>
              <a:off x="7531521" y="3484366"/>
              <a:ext cx="811335" cy="987304"/>
              <a:chOff x="3379425" y="1617275"/>
              <a:chExt cx="1090650" cy="1327200"/>
            </a:xfrm>
          </p:grpSpPr>
          <p:sp>
            <p:nvSpPr>
              <p:cNvPr id="4856" name="Google Shape;4856;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82"/>
            <p:cNvGrpSpPr/>
            <p:nvPr/>
          </p:nvGrpSpPr>
          <p:grpSpPr>
            <a:xfrm>
              <a:off x="6752546" y="3484366"/>
              <a:ext cx="811428" cy="987304"/>
              <a:chOff x="2332275" y="1617275"/>
              <a:chExt cx="1090775" cy="1327200"/>
            </a:xfrm>
          </p:grpSpPr>
          <p:sp>
            <p:nvSpPr>
              <p:cNvPr id="4860" name="Google Shape;4860;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2"/>
            <p:cNvGrpSpPr/>
            <p:nvPr/>
          </p:nvGrpSpPr>
          <p:grpSpPr>
            <a:xfrm>
              <a:off x="5973664" y="3484366"/>
              <a:ext cx="811335" cy="987304"/>
              <a:chOff x="1285250" y="1617275"/>
              <a:chExt cx="1090650" cy="1327200"/>
            </a:xfrm>
          </p:grpSpPr>
          <p:sp>
            <p:nvSpPr>
              <p:cNvPr id="4864" name="Google Shape;4864;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82"/>
            <p:cNvGrpSpPr/>
            <p:nvPr/>
          </p:nvGrpSpPr>
          <p:grpSpPr>
            <a:xfrm>
              <a:off x="5194708" y="3484366"/>
              <a:ext cx="811409" cy="987304"/>
              <a:chOff x="238125" y="1617275"/>
              <a:chExt cx="1090750" cy="1327200"/>
            </a:xfrm>
          </p:grpSpPr>
          <p:sp>
            <p:nvSpPr>
              <p:cNvPr id="4868" name="Google Shape;4868;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1" name="Google Shape;4871;p82"/>
          <p:cNvGrpSpPr/>
          <p:nvPr/>
        </p:nvGrpSpPr>
        <p:grpSpPr>
          <a:xfrm>
            <a:off x="6844048" y="2276120"/>
            <a:ext cx="1579046" cy="522230"/>
            <a:chOff x="6853641" y="2534077"/>
            <a:chExt cx="1515545" cy="501229"/>
          </a:xfrm>
        </p:grpSpPr>
        <p:grpSp>
          <p:nvGrpSpPr>
            <p:cNvPr id="4872" name="Google Shape;4872;p82"/>
            <p:cNvGrpSpPr/>
            <p:nvPr/>
          </p:nvGrpSpPr>
          <p:grpSpPr>
            <a:xfrm>
              <a:off x="6853641" y="2618923"/>
              <a:ext cx="1515545" cy="324556"/>
              <a:chOff x="6853641" y="2618923"/>
              <a:chExt cx="1515545" cy="324556"/>
            </a:xfrm>
          </p:grpSpPr>
          <p:sp>
            <p:nvSpPr>
              <p:cNvPr id="4873" name="Google Shape;4873;p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8" name="Google Shape;4878;p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82"/>
          <p:cNvGrpSpPr/>
          <p:nvPr/>
        </p:nvGrpSpPr>
        <p:grpSpPr>
          <a:xfrm>
            <a:off x="3438940" y="3151161"/>
            <a:ext cx="1617976" cy="346616"/>
            <a:chOff x="1808063" y="4294338"/>
            <a:chExt cx="3370782" cy="721817"/>
          </a:xfrm>
        </p:grpSpPr>
        <p:sp>
          <p:nvSpPr>
            <p:cNvPr id="4884" name="Google Shape;4884;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82"/>
          <p:cNvGrpSpPr/>
          <p:nvPr/>
        </p:nvGrpSpPr>
        <p:grpSpPr>
          <a:xfrm>
            <a:off x="5264936" y="3817911"/>
            <a:ext cx="1417067" cy="350605"/>
            <a:chOff x="4234950" y="2101012"/>
            <a:chExt cx="4219974" cy="1044090"/>
          </a:xfrm>
        </p:grpSpPr>
        <p:sp>
          <p:nvSpPr>
            <p:cNvPr id="4895" name="Google Shape;4895;p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82"/>
          <p:cNvGrpSpPr/>
          <p:nvPr/>
        </p:nvGrpSpPr>
        <p:grpSpPr>
          <a:xfrm>
            <a:off x="6840408" y="1808668"/>
            <a:ext cx="1586327" cy="371557"/>
            <a:chOff x="1247650" y="2075423"/>
            <a:chExt cx="6648477" cy="1557238"/>
          </a:xfrm>
        </p:grpSpPr>
        <p:sp>
          <p:nvSpPr>
            <p:cNvPr id="4912" name="Google Shape;4912;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82"/>
          <p:cNvGrpSpPr/>
          <p:nvPr/>
        </p:nvGrpSpPr>
        <p:grpSpPr>
          <a:xfrm>
            <a:off x="5271678" y="961858"/>
            <a:ext cx="1415601" cy="1648533"/>
            <a:chOff x="1839112" y="2209163"/>
            <a:chExt cx="1918159" cy="2233784"/>
          </a:xfrm>
        </p:grpSpPr>
        <p:sp>
          <p:nvSpPr>
            <p:cNvPr id="4919" name="Google Shape;4919;p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22" name="Google Shape;4922;p82"/>
            <p:cNvCxnSpPr>
              <a:stCxn id="4919" idx="6"/>
              <a:endCxn id="492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23" name="Google Shape;4923;p82"/>
            <p:cNvCxnSpPr>
              <a:stCxn id="4920" idx="4"/>
              <a:endCxn id="492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925" name="Google Shape;4925;p82"/>
            <p:cNvCxnSpPr>
              <a:stCxn id="4924" idx="6"/>
              <a:endCxn id="492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26" name="Google Shape;4926;p82"/>
            <p:cNvCxnSpPr>
              <a:stCxn id="4921" idx="4"/>
              <a:endCxn id="492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924" name="Google Shape;4924;p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29" name="Google Shape;4929;p82"/>
            <p:cNvCxnSpPr>
              <a:endCxn id="492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930" name="Google Shape;4930;p82"/>
          <p:cNvGrpSpPr/>
          <p:nvPr/>
        </p:nvGrpSpPr>
        <p:grpSpPr>
          <a:xfrm>
            <a:off x="3428944" y="979942"/>
            <a:ext cx="1637968" cy="154942"/>
            <a:chOff x="238125" y="2506075"/>
            <a:chExt cx="7115411" cy="673075"/>
          </a:xfrm>
        </p:grpSpPr>
        <p:sp>
          <p:nvSpPr>
            <p:cNvPr id="4931" name="Google Shape;4931;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82"/>
          <p:cNvGrpSpPr/>
          <p:nvPr/>
        </p:nvGrpSpPr>
        <p:grpSpPr>
          <a:xfrm>
            <a:off x="1969680" y="1294660"/>
            <a:ext cx="1262932" cy="785408"/>
            <a:chOff x="548861" y="389676"/>
            <a:chExt cx="3843371" cy="2390163"/>
          </a:xfrm>
        </p:grpSpPr>
        <p:cxnSp>
          <p:nvCxnSpPr>
            <p:cNvPr id="4937" name="Google Shape;4937;p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38" name="Google Shape;4938;p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39" name="Google Shape;4939;p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40" name="Google Shape;4940;p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941" name="Google Shape;4941;p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942" name="Google Shape;4942;p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43" name="Google Shape;4943;p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944" name="Google Shape;4944;p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82"/>
          <p:cNvGrpSpPr/>
          <p:nvPr/>
        </p:nvGrpSpPr>
        <p:grpSpPr>
          <a:xfrm>
            <a:off x="757812" y="2401537"/>
            <a:ext cx="1412054" cy="633562"/>
            <a:chOff x="1187400" y="2529299"/>
            <a:chExt cx="6769193" cy="2241903"/>
          </a:xfrm>
        </p:grpSpPr>
        <p:sp>
          <p:nvSpPr>
            <p:cNvPr id="4951" name="Google Shape;4951;p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952" name="Google Shape;4952;p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53" name="Google Shape;4953;p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54" name="Google Shape;4954;p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55" name="Google Shape;4955;p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56" name="Google Shape;4956;p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57" name="Google Shape;4957;p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958" name="Google Shape;4958;p82"/>
            <p:cNvCxnSpPr>
              <a:stCxn id="4951" idx="2"/>
              <a:endCxn id="495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59" name="Google Shape;4959;p82"/>
            <p:cNvCxnSpPr>
              <a:stCxn id="4953" idx="0"/>
              <a:endCxn id="495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60" name="Google Shape;4960;p82"/>
            <p:cNvCxnSpPr>
              <a:stCxn id="4953" idx="2"/>
              <a:endCxn id="495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61" name="Google Shape;4961;p82"/>
            <p:cNvCxnSpPr>
              <a:stCxn id="4954" idx="0"/>
              <a:endCxn id="495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62" name="Google Shape;4962;p82"/>
            <p:cNvCxnSpPr>
              <a:stCxn id="4952" idx="2"/>
              <a:endCxn id="495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63" name="Google Shape;4963;p82"/>
            <p:cNvCxnSpPr>
              <a:stCxn id="4956" idx="0"/>
              <a:endCxn id="495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964" name="Google Shape;4964;p82"/>
          <p:cNvGrpSpPr/>
          <p:nvPr/>
        </p:nvGrpSpPr>
        <p:grpSpPr>
          <a:xfrm>
            <a:off x="6844058" y="2894246"/>
            <a:ext cx="1579035" cy="540873"/>
            <a:chOff x="6895650" y="3126697"/>
            <a:chExt cx="1436662" cy="492105"/>
          </a:xfrm>
        </p:grpSpPr>
        <p:sp>
          <p:nvSpPr>
            <p:cNvPr id="4965" name="Google Shape;4965;p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0" name="Google Shape;4970;p82"/>
            <p:cNvGrpSpPr/>
            <p:nvPr/>
          </p:nvGrpSpPr>
          <p:grpSpPr>
            <a:xfrm>
              <a:off x="6995957" y="3335810"/>
              <a:ext cx="1230393" cy="71754"/>
              <a:chOff x="6995957" y="3287964"/>
              <a:chExt cx="1230393" cy="71754"/>
            </a:xfrm>
          </p:grpSpPr>
          <p:sp>
            <p:nvSpPr>
              <p:cNvPr id="4971" name="Google Shape;4971;p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6" name="Google Shape;4976;p82"/>
          <p:cNvGrpSpPr/>
          <p:nvPr/>
        </p:nvGrpSpPr>
        <p:grpSpPr>
          <a:xfrm>
            <a:off x="6842640" y="3531009"/>
            <a:ext cx="1581862" cy="650625"/>
            <a:chOff x="6777990" y="3710194"/>
            <a:chExt cx="1646915" cy="677382"/>
          </a:xfrm>
        </p:grpSpPr>
        <p:grpSp>
          <p:nvGrpSpPr>
            <p:cNvPr id="4977" name="Google Shape;4977;p82"/>
            <p:cNvGrpSpPr/>
            <p:nvPr/>
          </p:nvGrpSpPr>
          <p:grpSpPr>
            <a:xfrm>
              <a:off x="6777990" y="3874492"/>
              <a:ext cx="411129" cy="513083"/>
              <a:chOff x="6777990" y="3874492"/>
              <a:chExt cx="411129" cy="513083"/>
            </a:xfrm>
          </p:grpSpPr>
          <p:cxnSp>
            <p:nvCxnSpPr>
              <p:cNvPr id="4978" name="Google Shape;4978;p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79" name="Google Shape;4979;p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82"/>
            <p:cNvGrpSpPr/>
            <p:nvPr/>
          </p:nvGrpSpPr>
          <p:grpSpPr>
            <a:xfrm>
              <a:off x="7188425" y="3710194"/>
              <a:ext cx="411123" cy="520535"/>
              <a:chOff x="7188425" y="3710194"/>
              <a:chExt cx="411123" cy="520535"/>
            </a:xfrm>
          </p:grpSpPr>
          <p:cxnSp>
            <p:nvCxnSpPr>
              <p:cNvPr id="4981" name="Google Shape;4981;p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82" name="Google Shape;4982;p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82"/>
            <p:cNvGrpSpPr/>
            <p:nvPr/>
          </p:nvGrpSpPr>
          <p:grpSpPr>
            <a:xfrm>
              <a:off x="7603341" y="3874492"/>
              <a:ext cx="411474" cy="513083"/>
              <a:chOff x="7603341" y="3874492"/>
              <a:chExt cx="411474" cy="513083"/>
            </a:xfrm>
          </p:grpSpPr>
          <p:cxnSp>
            <p:nvCxnSpPr>
              <p:cNvPr id="4984" name="Google Shape;4984;p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85" name="Google Shape;4985;p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82"/>
            <p:cNvGrpSpPr/>
            <p:nvPr/>
          </p:nvGrpSpPr>
          <p:grpSpPr>
            <a:xfrm>
              <a:off x="8013776" y="3722847"/>
              <a:ext cx="411129" cy="507881"/>
              <a:chOff x="8013776" y="3722847"/>
              <a:chExt cx="411129" cy="507881"/>
            </a:xfrm>
          </p:grpSpPr>
          <p:cxnSp>
            <p:nvCxnSpPr>
              <p:cNvPr id="4987" name="Google Shape;4987;p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88" name="Google Shape;4988;p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9" name="Google Shape;4989;p82"/>
          <p:cNvGrpSpPr/>
          <p:nvPr/>
        </p:nvGrpSpPr>
        <p:grpSpPr>
          <a:xfrm>
            <a:off x="5262155" y="2703849"/>
            <a:ext cx="1421889" cy="1020603"/>
            <a:chOff x="5190863" y="2824811"/>
            <a:chExt cx="1544860" cy="1108869"/>
          </a:xfrm>
        </p:grpSpPr>
        <p:grpSp>
          <p:nvGrpSpPr>
            <p:cNvPr id="4990" name="Google Shape;4990;p82"/>
            <p:cNvGrpSpPr/>
            <p:nvPr/>
          </p:nvGrpSpPr>
          <p:grpSpPr>
            <a:xfrm>
              <a:off x="5938695" y="3176919"/>
              <a:ext cx="685761" cy="404739"/>
              <a:chOff x="5938695" y="3176919"/>
              <a:chExt cx="685761" cy="404739"/>
            </a:xfrm>
          </p:grpSpPr>
          <p:grpSp>
            <p:nvGrpSpPr>
              <p:cNvPr id="4991" name="Google Shape;4991;p82"/>
              <p:cNvGrpSpPr/>
              <p:nvPr/>
            </p:nvGrpSpPr>
            <p:grpSpPr>
              <a:xfrm>
                <a:off x="5938695" y="3176919"/>
                <a:ext cx="685761" cy="404739"/>
                <a:chOff x="5938695" y="3176919"/>
                <a:chExt cx="685761" cy="404739"/>
              </a:xfrm>
            </p:grpSpPr>
            <p:sp>
              <p:nvSpPr>
                <p:cNvPr id="4992" name="Google Shape;4992;p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4" name="Google Shape;4994;p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82"/>
            <p:cNvGrpSpPr/>
            <p:nvPr/>
          </p:nvGrpSpPr>
          <p:grpSpPr>
            <a:xfrm>
              <a:off x="5305233" y="3176835"/>
              <a:ext cx="685971" cy="404655"/>
              <a:chOff x="5305233" y="3176835"/>
              <a:chExt cx="685971" cy="404655"/>
            </a:xfrm>
          </p:grpSpPr>
          <p:grpSp>
            <p:nvGrpSpPr>
              <p:cNvPr id="4996" name="Google Shape;4996;p82"/>
              <p:cNvGrpSpPr/>
              <p:nvPr/>
            </p:nvGrpSpPr>
            <p:grpSpPr>
              <a:xfrm>
                <a:off x="5305233" y="3176835"/>
                <a:ext cx="685971" cy="404655"/>
                <a:chOff x="5305233" y="3176835"/>
                <a:chExt cx="685971" cy="404655"/>
              </a:xfrm>
            </p:grpSpPr>
            <p:sp>
              <p:nvSpPr>
                <p:cNvPr id="4997" name="Google Shape;4997;p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9" name="Google Shape;4999;p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82"/>
            <p:cNvGrpSpPr/>
            <p:nvPr/>
          </p:nvGrpSpPr>
          <p:grpSpPr>
            <a:xfrm>
              <a:off x="5657361" y="2824811"/>
              <a:ext cx="1078361" cy="404655"/>
              <a:chOff x="5657361" y="2824811"/>
              <a:chExt cx="1078361" cy="404655"/>
            </a:xfrm>
          </p:grpSpPr>
          <p:grpSp>
            <p:nvGrpSpPr>
              <p:cNvPr id="5002" name="Google Shape;5002;p82"/>
              <p:cNvGrpSpPr/>
              <p:nvPr/>
            </p:nvGrpSpPr>
            <p:grpSpPr>
              <a:xfrm>
                <a:off x="5657361" y="2824811"/>
                <a:ext cx="1078361" cy="404655"/>
                <a:chOff x="5657361" y="2824811"/>
                <a:chExt cx="1078361" cy="404655"/>
              </a:xfrm>
            </p:grpSpPr>
            <p:grpSp>
              <p:nvGrpSpPr>
                <p:cNvPr id="5003" name="Google Shape;5003;p82"/>
                <p:cNvGrpSpPr/>
                <p:nvPr/>
              </p:nvGrpSpPr>
              <p:grpSpPr>
                <a:xfrm>
                  <a:off x="5938485" y="2824811"/>
                  <a:ext cx="797237" cy="404655"/>
                  <a:chOff x="5938485" y="2824811"/>
                  <a:chExt cx="797237" cy="404655"/>
                </a:xfrm>
              </p:grpSpPr>
              <p:sp>
                <p:nvSpPr>
                  <p:cNvPr id="5004" name="Google Shape;5004;p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6" name="Google Shape;5006;p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7" name="Google Shape;5007;p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82"/>
            <p:cNvGrpSpPr/>
            <p:nvPr/>
          </p:nvGrpSpPr>
          <p:grpSpPr>
            <a:xfrm>
              <a:off x="5190863" y="3528942"/>
              <a:ext cx="1078026" cy="404739"/>
              <a:chOff x="5190863" y="3528942"/>
              <a:chExt cx="1078026" cy="404739"/>
            </a:xfrm>
          </p:grpSpPr>
          <p:sp>
            <p:nvSpPr>
              <p:cNvPr id="5009" name="Google Shape;5009;p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0" name="Google Shape;5010;p82"/>
              <p:cNvGrpSpPr/>
              <p:nvPr/>
            </p:nvGrpSpPr>
            <p:grpSpPr>
              <a:xfrm>
                <a:off x="5190863" y="3528942"/>
                <a:ext cx="1078026" cy="404739"/>
                <a:chOff x="5190863" y="3528942"/>
                <a:chExt cx="1078026" cy="404739"/>
              </a:xfrm>
            </p:grpSpPr>
            <p:sp>
              <p:nvSpPr>
                <p:cNvPr id="5011" name="Google Shape;5011;p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13" name="Google Shape;5013;p82"/>
          <p:cNvGrpSpPr/>
          <p:nvPr/>
        </p:nvGrpSpPr>
        <p:grpSpPr>
          <a:xfrm>
            <a:off x="728162" y="1268317"/>
            <a:ext cx="1086719" cy="879487"/>
            <a:chOff x="803162" y="1474292"/>
            <a:chExt cx="1086719" cy="879487"/>
          </a:xfrm>
        </p:grpSpPr>
        <p:grpSp>
          <p:nvGrpSpPr>
            <p:cNvPr id="5014" name="Google Shape;5014;p82"/>
            <p:cNvGrpSpPr/>
            <p:nvPr/>
          </p:nvGrpSpPr>
          <p:grpSpPr>
            <a:xfrm>
              <a:off x="803162" y="1625948"/>
              <a:ext cx="445856" cy="576579"/>
              <a:chOff x="803162" y="1625948"/>
              <a:chExt cx="445856" cy="576579"/>
            </a:xfrm>
          </p:grpSpPr>
          <p:sp>
            <p:nvSpPr>
              <p:cNvPr id="5015" name="Google Shape;5015;p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6" name="Google Shape;5016;p82"/>
              <p:cNvGrpSpPr/>
              <p:nvPr/>
            </p:nvGrpSpPr>
            <p:grpSpPr>
              <a:xfrm>
                <a:off x="1056023" y="1625948"/>
                <a:ext cx="192995" cy="576579"/>
                <a:chOff x="1056023" y="1625948"/>
                <a:chExt cx="192995" cy="576579"/>
              </a:xfrm>
            </p:grpSpPr>
            <p:sp>
              <p:nvSpPr>
                <p:cNvPr id="5017" name="Google Shape;5017;p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2" name="Google Shape;5022;p82"/>
            <p:cNvGrpSpPr/>
            <p:nvPr/>
          </p:nvGrpSpPr>
          <p:grpSpPr>
            <a:xfrm>
              <a:off x="1371406" y="1474292"/>
              <a:ext cx="518475" cy="879487"/>
              <a:chOff x="1398231" y="1474292"/>
              <a:chExt cx="518475" cy="879487"/>
            </a:xfrm>
          </p:grpSpPr>
          <p:grpSp>
            <p:nvGrpSpPr>
              <p:cNvPr id="5023" name="Google Shape;5023;p82"/>
              <p:cNvGrpSpPr/>
              <p:nvPr/>
            </p:nvGrpSpPr>
            <p:grpSpPr>
              <a:xfrm>
                <a:off x="1398231" y="1474292"/>
                <a:ext cx="518475" cy="341643"/>
                <a:chOff x="1398231" y="1474292"/>
                <a:chExt cx="518475" cy="341643"/>
              </a:xfrm>
            </p:grpSpPr>
            <p:sp>
              <p:nvSpPr>
                <p:cNvPr id="5024" name="Google Shape;5024;p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5" name="Google Shape;5025;p82"/>
                <p:cNvGrpSpPr/>
                <p:nvPr/>
              </p:nvGrpSpPr>
              <p:grpSpPr>
                <a:xfrm>
                  <a:off x="1616453" y="1474292"/>
                  <a:ext cx="300253" cy="341643"/>
                  <a:chOff x="1616453" y="1475379"/>
                  <a:chExt cx="300253" cy="341643"/>
                </a:xfrm>
              </p:grpSpPr>
              <p:sp>
                <p:nvSpPr>
                  <p:cNvPr id="5026" name="Google Shape;5026;p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82"/>
                  <p:cNvGrpSpPr/>
                  <p:nvPr/>
                </p:nvGrpSpPr>
                <p:grpSpPr>
                  <a:xfrm>
                    <a:off x="1839639" y="1475379"/>
                    <a:ext cx="77067" cy="341643"/>
                    <a:chOff x="1839639" y="1475379"/>
                    <a:chExt cx="77067" cy="341643"/>
                  </a:xfrm>
                </p:grpSpPr>
                <p:sp>
                  <p:nvSpPr>
                    <p:cNvPr id="5034" name="Google Shape;5034;p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36" name="Google Shape;5036;p82"/>
              <p:cNvGrpSpPr/>
              <p:nvPr/>
            </p:nvGrpSpPr>
            <p:grpSpPr>
              <a:xfrm>
                <a:off x="1398451" y="2012951"/>
                <a:ext cx="518255" cy="340828"/>
                <a:chOff x="1398451" y="2012951"/>
                <a:chExt cx="518255" cy="340828"/>
              </a:xfrm>
            </p:grpSpPr>
            <p:sp>
              <p:nvSpPr>
                <p:cNvPr id="5037" name="Google Shape;5037;p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8" name="Google Shape;5038;p82"/>
                <p:cNvGrpSpPr/>
                <p:nvPr/>
              </p:nvGrpSpPr>
              <p:grpSpPr>
                <a:xfrm>
                  <a:off x="1616453" y="2012951"/>
                  <a:ext cx="300253" cy="340828"/>
                  <a:chOff x="1616453" y="2013538"/>
                  <a:chExt cx="300253" cy="340828"/>
                </a:xfrm>
              </p:grpSpPr>
              <p:sp>
                <p:nvSpPr>
                  <p:cNvPr id="5039" name="Google Shape;5039;p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6" name="Google Shape;5046;p82"/>
                  <p:cNvGrpSpPr/>
                  <p:nvPr/>
                </p:nvGrpSpPr>
                <p:grpSpPr>
                  <a:xfrm>
                    <a:off x="1839639" y="2013538"/>
                    <a:ext cx="77067" cy="340828"/>
                    <a:chOff x="1839639" y="2013538"/>
                    <a:chExt cx="77067" cy="340828"/>
                  </a:xfrm>
                </p:grpSpPr>
                <p:sp>
                  <p:nvSpPr>
                    <p:cNvPr id="5047" name="Google Shape;5047;p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49" name="Google Shape;5049;p82"/>
          <p:cNvGrpSpPr/>
          <p:nvPr/>
        </p:nvGrpSpPr>
        <p:grpSpPr>
          <a:xfrm>
            <a:off x="724986" y="3399503"/>
            <a:ext cx="1368681" cy="682918"/>
            <a:chOff x="724986" y="3605478"/>
            <a:chExt cx="1368681" cy="682918"/>
          </a:xfrm>
        </p:grpSpPr>
        <p:grpSp>
          <p:nvGrpSpPr>
            <p:cNvPr id="5050" name="Google Shape;5050;p82"/>
            <p:cNvGrpSpPr/>
            <p:nvPr/>
          </p:nvGrpSpPr>
          <p:grpSpPr>
            <a:xfrm>
              <a:off x="1289102" y="3823629"/>
              <a:ext cx="240442" cy="250435"/>
              <a:chOff x="-165066" y="3843615"/>
              <a:chExt cx="221259" cy="230455"/>
            </a:xfrm>
          </p:grpSpPr>
          <p:sp>
            <p:nvSpPr>
              <p:cNvPr id="5051" name="Google Shape;5051;p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82"/>
            <p:cNvGrpSpPr/>
            <p:nvPr/>
          </p:nvGrpSpPr>
          <p:grpSpPr>
            <a:xfrm>
              <a:off x="724986" y="3605478"/>
              <a:ext cx="1368681" cy="682918"/>
              <a:chOff x="724986" y="3605478"/>
              <a:chExt cx="1368681" cy="682918"/>
            </a:xfrm>
          </p:grpSpPr>
          <p:grpSp>
            <p:nvGrpSpPr>
              <p:cNvPr id="5072" name="Google Shape;5072;p82"/>
              <p:cNvGrpSpPr/>
              <p:nvPr/>
            </p:nvGrpSpPr>
            <p:grpSpPr>
              <a:xfrm>
                <a:off x="1498221" y="4047614"/>
                <a:ext cx="529172" cy="240783"/>
                <a:chOff x="1498221" y="4047614"/>
                <a:chExt cx="529172" cy="240783"/>
              </a:xfrm>
            </p:grpSpPr>
            <p:grpSp>
              <p:nvGrpSpPr>
                <p:cNvPr id="5073" name="Google Shape;5073;p82"/>
                <p:cNvGrpSpPr/>
                <p:nvPr/>
              </p:nvGrpSpPr>
              <p:grpSpPr>
                <a:xfrm>
                  <a:off x="1826655" y="4224370"/>
                  <a:ext cx="200738" cy="25631"/>
                  <a:chOff x="1826655" y="4224370"/>
                  <a:chExt cx="200738" cy="25631"/>
                </a:xfrm>
              </p:grpSpPr>
              <p:sp>
                <p:nvSpPr>
                  <p:cNvPr id="5074" name="Google Shape;5074;p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82"/>
                <p:cNvGrpSpPr/>
                <p:nvPr/>
              </p:nvGrpSpPr>
              <p:grpSpPr>
                <a:xfrm>
                  <a:off x="1498221" y="4047614"/>
                  <a:ext cx="328444" cy="240783"/>
                  <a:chOff x="1498221" y="4047614"/>
                  <a:chExt cx="328444" cy="240783"/>
                </a:xfrm>
              </p:grpSpPr>
              <p:sp>
                <p:nvSpPr>
                  <p:cNvPr id="5077" name="Google Shape;5077;p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8" name="Google Shape;5078;p82"/>
                  <p:cNvGrpSpPr/>
                  <p:nvPr/>
                </p:nvGrpSpPr>
                <p:grpSpPr>
                  <a:xfrm>
                    <a:off x="1498221" y="4047614"/>
                    <a:ext cx="150566" cy="190416"/>
                    <a:chOff x="1498221" y="4047614"/>
                    <a:chExt cx="150566" cy="190416"/>
                  </a:xfrm>
                </p:grpSpPr>
                <p:sp>
                  <p:nvSpPr>
                    <p:cNvPr id="5079" name="Google Shape;5079;p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81" name="Google Shape;5081;p82"/>
              <p:cNvGrpSpPr/>
              <p:nvPr/>
            </p:nvGrpSpPr>
            <p:grpSpPr>
              <a:xfrm>
                <a:off x="1560718" y="3800594"/>
                <a:ext cx="532948" cy="302090"/>
                <a:chOff x="1560718" y="3800594"/>
                <a:chExt cx="532948" cy="302090"/>
              </a:xfrm>
            </p:grpSpPr>
            <p:grpSp>
              <p:nvGrpSpPr>
                <p:cNvPr id="5082" name="Google Shape;5082;p82"/>
                <p:cNvGrpSpPr/>
                <p:nvPr/>
              </p:nvGrpSpPr>
              <p:grpSpPr>
                <a:xfrm>
                  <a:off x="1912179" y="3827344"/>
                  <a:ext cx="181487" cy="25631"/>
                  <a:chOff x="1912179" y="3827344"/>
                  <a:chExt cx="181487" cy="25631"/>
                </a:xfrm>
              </p:grpSpPr>
              <p:sp>
                <p:nvSpPr>
                  <p:cNvPr id="5083" name="Google Shape;5083;p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82"/>
                <p:cNvGrpSpPr/>
                <p:nvPr/>
              </p:nvGrpSpPr>
              <p:grpSpPr>
                <a:xfrm>
                  <a:off x="1912179" y="4044505"/>
                  <a:ext cx="181487" cy="25622"/>
                  <a:chOff x="1912179" y="4044506"/>
                  <a:chExt cx="181487" cy="25622"/>
                </a:xfrm>
              </p:grpSpPr>
              <p:sp>
                <p:nvSpPr>
                  <p:cNvPr id="5086" name="Google Shape;5086;p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82"/>
                <p:cNvGrpSpPr/>
                <p:nvPr/>
              </p:nvGrpSpPr>
              <p:grpSpPr>
                <a:xfrm>
                  <a:off x="1560718" y="3800594"/>
                  <a:ext cx="351472" cy="302090"/>
                  <a:chOff x="1560718" y="3800594"/>
                  <a:chExt cx="351472" cy="302090"/>
                </a:xfrm>
              </p:grpSpPr>
              <p:grpSp>
                <p:nvGrpSpPr>
                  <p:cNvPr id="5089" name="Google Shape;5089;p82"/>
                  <p:cNvGrpSpPr/>
                  <p:nvPr/>
                </p:nvGrpSpPr>
                <p:grpSpPr>
                  <a:xfrm>
                    <a:off x="1560718" y="3842857"/>
                    <a:ext cx="173586" cy="217131"/>
                    <a:chOff x="1560718" y="3842857"/>
                    <a:chExt cx="173586" cy="217131"/>
                  </a:xfrm>
                </p:grpSpPr>
                <p:sp>
                  <p:nvSpPr>
                    <p:cNvPr id="5090" name="Google Shape;5090;p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3" name="Google Shape;5093;p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95" name="Google Shape;5095;p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6" name="Google Shape;5096;p82"/>
              <p:cNvGrpSpPr/>
              <p:nvPr/>
            </p:nvGrpSpPr>
            <p:grpSpPr>
              <a:xfrm>
                <a:off x="785350" y="3605478"/>
                <a:ext cx="535311" cy="249245"/>
                <a:chOff x="785350" y="3605478"/>
                <a:chExt cx="535311" cy="249245"/>
              </a:xfrm>
            </p:grpSpPr>
            <p:grpSp>
              <p:nvGrpSpPr>
                <p:cNvPr id="5097" name="Google Shape;5097;p82"/>
                <p:cNvGrpSpPr/>
                <p:nvPr/>
              </p:nvGrpSpPr>
              <p:grpSpPr>
                <a:xfrm>
                  <a:off x="785350" y="3605478"/>
                  <a:ext cx="376191" cy="102736"/>
                  <a:chOff x="785350" y="3605478"/>
                  <a:chExt cx="376191" cy="102736"/>
                </a:xfrm>
              </p:grpSpPr>
              <p:sp>
                <p:nvSpPr>
                  <p:cNvPr id="5098" name="Google Shape;5098;p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82"/>
                <p:cNvGrpSpPr/>
                <p:nvPr/>
              </p:nvGrpSpPr>
              <p:grpSpPr>
                <a:xfrm>
                  <a:off x="1161530" y="3655851"/>
                  <a:ext cx="159131" cy="198872"/>
                  <a:chOff x="1161530" y="3655851"/>
                  <a:chExt cx="159131" cy="198872"/>
                </a:xfrm>
              </p:grpSpPr>
              <p:sp>
                <p:nvSpPr>
                  <p:cNvPr id="5102" name="Google Shape;5102;p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4" name="Google Shape;5104;p82"/>
              <p:cNvGrpSpPr/>
              <p:nvPr/>
            </p:nvGrpSpPr>
            <p:grpSpPr>
              <a:xfrm>
                <a:off x="785350" y="4047614"/>
                <a:ext cx="535311" cy="240783"/>
                <a:chOff x="785350" y="4047614"/>
                <a:chExt cx="535311" cy="240783"/>
              </a:xfrm>
            </p:grpSpPr>
            <p:grpSp>
              <p:nvGrpSpPr>
                <p:cNvPr id="5105" name="Google Shape;5105;p82"/>
                <p:cNvGrpSpPr/>
                <p:nvPr/>
              </p:nvGrpSpPr>
              <p:grpSpPr>
                <a:xfrm>
                  <a:off x="1161636" y="4047614"/>
                  <a:ext cx="159025" cy="190415"/>
                  <a:chOff x="1161636" y="4047614"/>
                  <a:chExt cx="159025" cy="190415"/>
                </a:xfrm>
              </p:grpSpPr>
              <p:sp>
                <p:nvSpPr>
                  <p:cNvPr id="5106" name="Google Shape;5106;p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82"/>
                <p:cNvGrpSpPr/>
                <p:nvPr/>
              </p:nvGrpSpPr>
              <p:grpSpPr>
                <a:xfrm>
                  <a:off x="785350" y="4185661"/>
                  <a:ext cx="376191" cy="102736"/>
                  <a:chOff x="785350" y="4185661"/>
                  <a:chExt cx="376191" cy="102736"/>
                </a:xfrm>
              </p:grpSpPr>
              <p:sp>
                <p:nvSpPr>
                  <p:cNvPr id="5109" name="Google Shape;5109;p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2" name="Google Shape;5112;p82"/>
              <p:cNvGrpSpPr/>
              <p:nvPr/>
            </p:nvGrpSpPr>
            <p:grpSpPr>
              <a:xfrm>
                <a:off x="1501054" y="3605478"/>
                <a:ext cx="526340" cy="249240"/>
                <a:chOff x="1501054" y="3605478"/>
                <a:chExt cx="526340" cy="249240"/>
              </a:xfrm>
            </p:grpSpPr>
            <p:grpSp>
              <p:nvGrpSpPr>
                <p:cNvPr id="5113" name="Google Shape;5113;p82"/>
                <p:cNvGrpSpPr/>
                <p:nvPr/>
              </p:nvGrpSpPr>
              <p:grpSpPr>
                <a:xfrm>
                  <a:off x="1834208" y="3643867"/>
                  <a:ext cx="193185" cy="25622"/>
                  <a:chOff x="1834208" y="3643867"/>
                  <a:chExt cx="193185" cy="25622"/>
                </a:xfrm>
              </p:grpSpPr>
              <p:sp>
                <p:nvSpPr>
                  <p:cNvPr id="5114" name="Google Shape;5114;p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82"/>
                <p:cNvGrpSpPr/>
                <p:nvPr/>
              </p:nvGrpSpPr>
              <p:grpSpPr>
                <a:xfrm>
                  <a:off x="1501054" y="3605478"/>
                  <a:ext cx="333165" cy="249240"/>
                  <a:chOff x="1501054" y="3605478"/>
                  <a:chExt cx="333165" cy="249240"/>
                </a:xfrm>
              </p:grpSpPr>
              <p:sp>
                <p:nvSpPr>
                  <p:cNvPr id="5117" name="Google Shape;5117;p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8" name="Google Shape;5118;p82"/>
                  <p:cNvGrpSpPr/>
                  <p:nvPr/>
                </p:nvGrpSpPr>
                <p:grpSpPr>
                  <a:xfrm>
                    <a:off x="1501054" y="3655851"/>
                    <a:ext cx="155286" cy="198867"/>
                    <a:chOff x="1501054" y="3655851"/>
                    <a:chExt cx="155286" cy="198867"/>
                  </a:xfrm>
                </p:grpSpPr>
                <p:sp>
                  <p:nvSpPr>
                    <p:cNvPr id="5119" name="Google Shape;5119;p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21" name="Google Shape;5121;p82"/>
              <p:cNvGrpSpPr/>
              <p:nvPr/>
            </p:nvGrpSpPr>
            <p:grpSpPr>
              <a:xfrm>
                <a:off x="724986" y="3800594"/>
                <a:ext cx="532950" cy="302090"/>
                <a:chOff x="724986" y="3800594"/>
                <a:chExt cx="532950" cy="302090"/>
              </a:xfrm>
            </p:grpSpPr>
            <p:grpSp>
              <p:nvGrpSpPr>
                <p:cNvPr id="5122" name="Google Shape;5122;p82"/>
                <p:cNvGrpSpPr/>
                <p:nvPr/>
              </p:nvGrpSpPr>
              <p:grpSpPr>
                <a:xfrm>
                  <a:off x="724986" y="4044367"/>
                  <a:ext cx="181314" cy="25626"/>
                  <a:chOff x="724986" y="4044367"/>
                  <a:chExt cx="181314" cy="25626"/>
                </a:xfrm>
              </p:grpSpPr>
              <p:sp>
                <p:nvSpPr>
                  <p:cNvPr id="5123" name="Google Shape;5123;p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82"/>
                <p:cNvGrpSpPr/>
                <p:nvPr/>
              </p:nvGrpSpPr>
              <p:grpSpPr>
                <a:xfrm>
                  <a:off x="906290" y="3800594"/>
                  <a:ext cx="351646" cy="302090"/>
                  <a:chOff x="906290" y="3800594"/>
                  <a:chExt cx="351646" cy="302090"/>
                </a:xfrm>
              </p:grpSpPr>
              <p:grpSp>
                <p:nvGrpSpPr>
                  <p:cNvPr id="5126" name="Google Shape;5126;p82"/>
                  <p:cNvGrpSpPr/>
                  <p:nvPr/>
                </p:nvGrpSpPr>
                <p:grpSpPr>
                  <a:xfrm>
                    <a:off x="1084172" y="3842857"/>
                    <a:ext cx="173764" cy="217131"/>
                    <a:chOff x="1084172" y="3842857"/>
                    <a:chExt cx="173764" cy="217131"/>
                  </a:xfrm>
                </p:grpSpPr>
                <p:grpSp>
                  <p:nvGrpSpPr>
                    <p:cNvPr id="5127" name="Google Shape;5127;p82"/>
                    <p:cNvGrpSpPr/>
                    <p:nvPr/>
                  </p:nvGrpSpPr>
                  <p:grpSpPr>
                    <a:xfrm>
                      <a:off x="1156862" y="3936509"/>
                      <a:ext cx="101073" cy="25622"/>
                      <a:chOff x="1156862" y="3936509"/>
                      <a:chExt cx="101073" cy="25622"/>
                    </a:xfrm>
                  </p:grpSpPr>
                  <p:sp>
                    <p:nvSpPr>
                      <p:cNvPr id="5128" name="Google Shape;5128;p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0" name="Google Shape;5130;p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1" name="Google Shape;5131;p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82"/>
                <p:cNvGrpSpPr/>
                <p:nvPr/>
              </p:nvGrpSpPr>
              <p:grpSpPr>
                <a:xfrm>
                  <a:off x="724986" y="3830189"/>
                  <a:ext cx="189533" cy="25626"/>
                  <a:chOff x="724986" y="3830189"/>
                  <a:chExt cx="189533" cy="25626"/>
                </a:xfrm>
              </p:grpSpPr>
              <p:sp>
                <p:nvSpPr>
                  <p:cNvPr id="5134" name="Google Shape;5134;p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136" name="Google Shape;5136;p82"/>
          <p:cNvGrpSpPr/>
          <p:nvPr/>
        </p:nvGrpSpPr>
        <p:grpSpPr>
          <a:xfrm>
            <a:off x="2253298" y="2249665"/>
            <a:ext cx="948701" cy="935378"/>
            <a:chOff x="2253298" y="2428317"/>
            <a:chExt cx="948701" cy="935378"/>
          </a:xfrm>
        </p:grpSpPr>
        <p:sp>
          <p:nvSpPr>
            <p:cNvPr id="5137" name="Google Shape;5137;p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173"/>
        <p:cNvGrpSpPr/>
        <p:nvPr/>
      </p:nvGrpSpPr>
      <p:grpSpPr>
        <a:xfrm>
          <a:off x="0" y="0"/>
          <a:ext cx="0" cy="0"/>
          <a:chOff x="0" y="0"/>
          <a:chExt cx="0" cy="0"/>
        </a:xfrm>
      </p:grpSpPr>
      <p:graphicFrame>
        <p:nvGraphicFramePr>
          <p:cNvPr id="5174" name="Google Shape;5174;p83"/>
          <p:cNvGraphicFramePr/>
          <p:nvPr/>
        </p:nvGraphicFramePr>
        <p:xfrm>
          <a:off x="3342575" y="2130450"/>
          <a:ext cx="2363400" cy="868575"/>
        </p:xfrm>
        <a:graphic>
          <a:graphicData uri="http://schemas.openxmlformats.org/drawingml/2006/table">
            <a:tbl>
              <a:tblPr>
                <a:noFill/>
                <a:tableStyleId>{BF10BE90-F46B-4DFF-A79F-A88589EE34E0}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75" name="Google Shape;5175;p83"/>
          <p:cNvGrpSpPr/>
          <p:nvPr/>
        </p:nvGrpSpPr>
        <p:grpSpPr>
          <a:xfrm>
            <a:off x="3339744" y="952977"/>
            <a:ext cx="2363393" cy="1017867"/>
            <a:chOff x="3292400" y="1219146"/>
            <a:chExt cx="2615240" cy="1110239"/>
          </a:xfrm>
        </p:grpSpPr>
        <p:sp>
          <p:nvSpPr>
            <p:cNvPr id="5176" name="Google Shape;5176;p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177" name="Google Shape;5177;p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78" name="Google Shape;5178;p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JANUARY</a:t>
              </a:r>
              <a:endParaRPr sz="200">
                <a:solidFill>
                  <a:srgbClr val="FFFFFF"/>
                </a:solidFill>
              </a:endParaRPr>
            </a:p>
          </p:txBody>
        </p:sp>
        <p:sp>
          <p:nvSpPr>
            <p:cNvPr id="5179" name="Google Shape;5179;p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FEBRUARY</a:t>
              </a:r>
              <a:endParaRPr sz="200">
                <a:solidFill>
                  <a:srgbClr val="FFFFFF"/>
                </a:solidFill>
              </a:endParaRPr>
            </a:p>
          </p:txBody>
        </p:sp>
        <p:sp>
          <p:nvSpPr>
            <p:cNvPr id="5180" name="Google Shape;5180;p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MARCH</a:t>
              </a:r>
              <a:endParaRPr sz="200">
                <a:solidFill>
                  <a:srgbClr val="FFFFFF"/>
                </a:solidFill>
              </a:endParaRPr>
            </a:p>
          </p:txBody>
        </p:sp>
        <p:sp>
          <p:nvSpPr>
            <p:cNvPr id="5181" name="Google Shape;5181;p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APRIL</a:t>
              </a:r>
              <a:endParaRPr sz="200">
                <a:solidFill>
                  <a:srgbClr val="FFFFFF"/>
                </a:solidFill>
              </a:endParaRPr>
            </a:p>
          </p:txBody>
        </p:sp>
        <p:sp>
          <p:nvSpPr>
            <p:cNvPr id="5182" name="Google Shape;5182;p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MAY</a:t>
              </a:r>
              <a:endParaRPr sz="200">
                <a:solidFill>
                  <a:srgbClr val="FFFFFF"/>
                </a:solidFill>
              </a:endParaRPr>
            </a:p>
          </p:txBody>
        </p:sp>
        <p:sp>
          <p:nvSpPr>
            <p:cNvPr id="5183" name="Google Shape;5183;p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200">
                  <a:solidFill>
                    <a:srgbClr val="FFFFFF"/>
                  </a:solidFill>
                </a:rPr>
                <a:t>JUNE</a:t>
              </a:r>
              <a:endParaRPr sz="200">
                <a:solidFill>
                  <a:srgbClr val="FFFFFF"/>
                </a:solidFill>
              </a:endParaRPr>
            </a:p>
          </p:txBody>
        </p:sp>
        <p:sp>
          <p:nvSpPr>
            <p:cNvPr id="5184" name="Google Shape;5184;p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s" sz="200">
                  <a:solidFill>
                    <a:srgbClr val="FFFFFF"/>
                  </a:solidFill>
                </a:rPr>
                <a:t>PHASE 1</a:t>
              </a:r>
              <a:endParaRPr sz="200">
                <a:solidFill>
                  <a:srgbClr val="FFFFFF"/>
                </a:solidFill>
              </a:endParaRPr>
            </a:p>
          </p:txBody>
        </p:sp>
        <p:sp>
          <p:nvSpPr>
            <p:cNvPr id="5185" name="Google Shape;5185;p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s" sz="200">
                  <a:solidFill>
                    <a:srgbClr val="FFFFFF"/>
                  </a:solidFill>
                </a:rPr>
                <a:t>PHASE 2</a:t>
              </a:r>
              <a:endParaRPr sz="200">
                <a:solidFill>
                  <a:srgbClr val="FFFFFF"/>
                </a:solidFill>
              </a:endParaRPr>
            </a:p>
          </p:txBody>
        </p:sp>
        <p:sp>
          <p:nvSpPr>
            <p:cNvPr id="5186" name="Google Shape;5186;p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5187" name="Google Shape;5187;p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200">
                  <a:solidFill>
                    <a:srgbClr val="FFFFFF"/>
                  </a:solidFill>
                </a:rPr>
                <a:t>Task 2</a:t>
              </a:r>
              <a:endParaRPr sz="200">
                <a:solidFill>
                  <a:srgbClr val="FFFFFF"/>
                </a:solidFill>
              </a:endParaRPr>
            </a:p>
          </p:txBody>
        </p:sp>
        <p:sp>
          <p:nvSpPr>
            <p:cNvPr id="5188" name="Google Shape;5188;p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5189" name="Google Shape;5189;p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200">
                  <a:solidFill>
                    <a:srgbClr val="FFFFFF"/>
                  </a:solidFill>
                </a:rPr>
                <a:t>Task 2</a:t>
              </a:r>
              <a:endParaRPr sz="200">
                <a:solidFill>
                  <a:srgbClr val="FFFFFF"/>
                </a:solidFill>
              </a:endParaRPr>
            </a:p>
          </p:txBody>
        </p:sp>
        <p:grpSp>
          <p:nvGrpSpPr>
            <p:cNvPr id="5190" name="Google Shape;5190;p83"/>
            <p:cNvGrpSpPr/>
            <p:nvPr/>
          </p:nvGrpSpPr>
          <p:grpSpPr>
            <a:xfrm>
              <a:off x="3748438" y="1378608"/>
              <a:ext cx="2159202" cy="903971"/>
              <a:chOff x="1683525" y="2179850"/>
              <a:chExt cx="4519050" cy="2134525"/>
            </a:xfrm>
          </p:grpSpPr>
          <p:sp>
            <p:nvSpPr>
              <p:cNvPr id="5191" name="Google Shape;5191;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2" name="Google Shape;5192;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3" name="Google Shape;5193;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4" name="Google Shape;5194;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5" name="Google Shape;5195;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6" name="Google Shape;5196;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7" name="Google Shape;5197;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8" name="Google Shape;5198;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9" name="Google Shape;5199;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0" name="Google Shape;5200;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1" name="Google Shape;5201;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2" name="Google Shape;5202;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203" name="Google Shape;5203;p83"/>
          <p:cNvGraphicFramePr/>
          <p:nvPr/>
        </p:nvGraphicFramePr>
        <p:xfrm>
          <a:off x="5935838" y="2130450"/>
          <a:ext cx="2491300" cy="868600"/>
        </p:xfrm>
        <a:graphic>
          <a:graphicData uri="http://schemas.openxmlformats.org/drawingml/2006/table">
            <a:tbl>
              <a:tblPr>
                <a:noFill/>
                <a:tableStyleId>{BF10BE90-F46B-4DFF-A79F-A88589EE34E0}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204" name="Google Shape;5204;p83"/>
          <p:cNvGrpSpPr/>
          <p:nvPr/>
        </p:nvGrpSpPr>
        <p:grpSpPr>
          <a:xfrm>
            <a:off x="5913087" y="3189047"/>
            <a:ext cx="2519825" cy="1001454"/>
            <a:chOff x="1906114" y="789980"/>
            <a:chExt cx="1487676" cy="606868"/>
          </a:xfrm>
        </p:grpSpPr>
        <p:cxnSp>
          <p:nvCxnSpPr>
            <p:cNvPr id="5205" name="Google Shape;5205;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06" name="Google Shape;5206;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07" name="Google Shape;5207;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208" name="Google Shape;5208;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s" sz="300">
                  <a:solidFill>
                    <a:srgbClr val="E3E9ED"/>
                  </a:solidFill>
                </a:rPr>
                <a:t>JANUARY</a:t>
              </a:r>
              <a:endParaRPr sz="300">
                <a:solidFill>
                  <a:srgbClr val="E3E9ED"/>
                </a:solidFill>
              </a:endParaRPr>
            </a:p>
          </p:txBody>
        </p:sp>
        <p:sp>
          <p:nvSpPr>
            <p:cNvPr id="5209" name="Google Shape;5209;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s" sz="300">
                  <a:solidFill>
                    <a:srgbClr val="E3E9ED"/>
                  </a:solidFill>
                </a:rPr>
                <a:t>FEBRUARY</a:t>
              </a:r>
              <a:endParaRPr sz="300">
                <a:solidFill>
                  <a:srgbClr val="E3E9ED"/>
                </a:solidFill>
              </a:endParaRPr>
            </a:p>
          </p:txBody>
        </p:sp>
        <p:sp>
          <p:nvSpPr>
            <p:cNvPr id="5210" name="Google Shape;5210;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s" sz="300">
                  <a:solidFill>
                    <a:srgbClr val="E3E9ED"/>
                  </a:solidFill>
                </a:rPr>
                <a:t>MARCH</a:t>
              </a:r>
              <a:endParaRPr sz="300">
                <a:solidFill>
                  <a:srgbClr val="E3E9ED"/>
                </a:solidFill>
              </a:endParaRPr>
            </a:p>
          </p:txBody>
        </p:sp>
        <p:sp>
          <p:nvSpPr>
            <p:cNvPr id="5211" name="Google Shape;5211;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s" sz="300">
                  <a:solidFill>
                    <a:srgbClr val="E3E9ED"/>
                  </a:solidFill>
                </a:rPr>
                <a:t>APRIL</a:t>
              </a:r>
              <a:endParaRPr sz="300">
                <a:solidFill>
                  <a:srgbClr val="E3E9ED"/>
                </a:solidFill>
              </a:endParaRPr>
            </a:p>
          </p:txBody>
        </p:sp>
        <p:sp>
          <p:nvSpPr>
            <p:cNvPr id="5212" name="Google Shape;5212;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s" sz="300">
                  <a:solidFill>
                    <a:srgbClr val="E3E9ED"/>
                  </a:solidFill>
                </a:rPr>
                <a:t>PHASE 1</a:t>
              </a:r>
              <a:endParaRPr sz="300">
                <a:solidFill>
                  <a:srgbClr val="E3E9ED"/>
                </a:solidFill>
              </a:endParaRPr>
            </a:p>
          </p:txBody>
        </p:sp>
        <p:sp>
          <p:nvSpPr>
            <p:cNvPr id="5219" name="Google Shape;5219;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s" sz="300">
                  <a:solidFill>
                    <a:srgbClr val="E3E9ED"/>
                  </a:solidFill>
                </a:rPr>
                <a:t>Task 1</a:t>
              </a:r>
              <a:endParaRPr sz="300">
                <a:solidFill>
                  <a:srgbClr val="E3E9ED"/>
                </a:solidFill>
              </a:endParaRPr>
            </a:p>
          </p:txBody>
        </p:sp>
        <p:sp>
          <p:nvSpPr>
            <p:cNvPr id="5220" name="Google Shape;5220;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s" sz="300">
                  <a:solidFill>
                    <a:srgbClr val="E3E9ED"/>
                  </a:solidFill>
                </a:rPr>
                <a:t>Task 2</a:t>
              </a:r>
              <a:endParaRPr sz="300">
                <a:solidFill>
                  <a:srgbClr val="E3E9ED"/>
                </a:solidFill>
              </a:endParaRPr>
            </a:p>
          </p:txBody>
        </p:sp>
        <p:sp>
          <p:nvSpPr>
            <p:cNvPr id="5221" name="Google Shape;5221;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83"/>
          <p:cNvGrpSpPr/>
          <p:nvPr/>
        </p:nvGrpSpPr>
        <p:grpSpPr>
          <a:xfrm>
            <a:off x="712562" y="998005"/>
            <a:ext cx="2394370" cy="976502"/>
            <a:chOff x="749309" y="1112739"/>
            <a:chExt cx="2371603" cy="976502"/>
          </a:xfrm>
        </p:grpSpPr>
        <p:sp>
          <p:nvSpPr>
            <p:cNvPr id="5223" name="Google Shape;5223;p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255" name="Google Shape;5255;p83"/>
          <p:cNvGraphicFramePr/>
          <p:nvPr/>
        </p:nvGraphicFramePr>
        <p:xfrm>
          <a:off x="5935863" y="996300"/>
          <a:ext cx="2491300" cy="976425"/>
        </p:xfrm>
        <a:graphic>
          <a:graphicData uri="http://schemas.openxmlformats.org/drawingml/2006/table">
            <a:tbl>
              <a:tblPr>
                <a:noFill/>
                <a:tableStyleId>{BF10BE90-F46B-4DFF-A79F-A88589EE34E0}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5256" name="Google Shape;5256;p83"/>
          <p:cNvGrpSpPr/>
          <p:nvPr/>
        </p:nvGrpSpPr>
        <p:grpSpPr>
          <a:xfrm>
            <a:off x="4086504" y="2517093"/>
            <a:ext cx="1517436" cy="74460"/>
            <a:chOff x="3980086" y="2804397"/>
            <a:chExt cx="1227600" cy="66900"/>
          </a:xfrm>
        </p:grpSpPr>
        <p:sp>
          <p:nvSpPr>
            <p:cNvPr id="5257" name="Google Shape;5257;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83"/>
          <p:cNvGrpSpPr/>
          <p:nvPr/>
        </p:nvGrpSpPr>
        <p:grpSpPr>
          <a:xfrm>
            <a:off x="4711569" y="2809680"/>
            <a:ext cx="892956" cy="74460"/>
            <a:chOff x="3980086" y="2804397"/>
            <a:chExt cx="1227600" cy="66900"/>
          </a:xfrm>
        </p:grpSpPr>
        <p:sp>
          <p:nvSpPr>
            <p:cNvPr id="5260" name="Google Shape;5260;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83"/>
          <p:cNvGrpSpPr/>
          <p:nvPr/>
        </p:nvGrpSpPr>
        <p:grpSpPr>
          <a:xfrm>
            <a:off x="3344661" y="3168563"/>
            <a:ext cx="2363244" cy="1005943"/>
            <a:chOff x="3358415" y="3361302"/>
            <a:chExt cx="2363244" cy="1024695"/>
          </a:xfrm>
        </p:grpSpPr>
        <p:grpSp>
          <p:nvGrpSpPr>
            <p:cNvPr id="5263" name="Google Shape;5263;p83"/>
            <p:cNvGrpSpPr/>
            <p:nvPr/>
          </p:nvGrpSpPr>
          <p:grpSpPr>
            <a:xfrm>
              <a:off x="3358415" y="3361302"/>
              <a:ext cx="441300" cy="1024695"/>
              <a:chOff x="3358415" y="3361302"/>
              <a:chExt cx="441300" cy="1024695"/>
            </a:xfrm>
          </p:grpSpPr>
          <p:sp>
            <p:nvSpPr>
              <p:cNvPr id="5264" name="Google Shape;5264;p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83"/>
            <p:cNvGrpSpPr/>
            <p:nvPr/>
          </p:nvGrpSpPr>
          <p:grpSpPr>
            <a:xfrm>
              <a:off x="3838901" y="3361302"/>
              <a:ext cx="441300" cy="1024695"/>
              <a:chOff x="3838901" y="3361302"/>
              <a:chExt cx="441300" cy="1024695"/>
            </a:xfrm>
          </p:grpSpPr>
          <p:sp>
            <p:nvSpPr>
              <p:cNvPr id="5271" name="Google Shape;5271;p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3"/>
            <p:cNvGrpSpPr/>
            <p:nvPr/>
          </p:nvGrpSpPr>
          <p:grpSpPr>
            <a:xfrm>
              <a:off x="4319387" y="3361302"/>
              <a:ext cx="441300" cy="1024695"/>
              <a:chOff x="4319387" y="3361302"/>
              <a:chExt cx="441300" cy="1024695"/>
            </a:xfrm>
          </p:grpSpPr>
          <p:sp>
            <p:nvSpPr>
              <p:cNvPr id="5278" name="Google Shape;5278;p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83"/>
            <p:cNvGrpSpPr/>
            <p:nvPr/>
          </p:nvGrpSpPr>
          <p:grpSpPr>
            <a:xfrm>
              <a:off x="4799873" y="3361302"/>
              <a:ext cx="441300" cy="1024695"/>
              <a:chOff x="4799873" y="3361302"/>
              <a:chExt cx="441300" cy="1024695"/>
            </a:xfrm>
          </p:grpSpPr>
          <p:sp>
            <p:nvSpPr>
              <p:cNvPr id="5285" name="Google Shape;5285;p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83"/>
            <p:cNvGrpSpPr/>
            <p:nvPr/>
          </p:nvGrpSpPr>
          <p:grpSpPr>
            <a:xfrm>
              <a:off x="5280360" y="3361302"/>
              <a:ext cx="441300" cy="1024695"/>
              <a:chOff x="5280360" y="3361302"/>
              <a:chExt cx="441300" cy="1024695"/>
            </a:xfrm>
          </p:grpSpPr>
          <p:sp>
            <p:nvSpPr>
              <p:cNvPr id="5292" name="Google Shape;5292;p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298" name="Google Shape;5298;p83"/>
          <p:cNvGraphicFramePr/>
          <p:nvPr/>
        </p:nvGraphicFramePr>
        <p:xfrm>
          <a:off x="711088" y="2130450"/>
          <a:ext cx="2403600" cy="881400"/>
        </p:xfrm>
        <a:graphic>
          <a:graphicData uri="http://schemas.openxmlformats.org/drawingml/2006/table">
            <a:tbl>
              <a:tblPr>
                <a:noFill/>
                <a:tableStyleId>{BF10BE90-F46B-4DFF-A79F-A88589EE34E0}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99" name="Google Shape;5299;p83"/>
          <p:cNvGrpSpPr/>
          <p:nvPr/>
        </p:nvGrpSpPr>
        <p:grpSpPr>
          <a:xfrm>
            <a:off x="712613" y="3180175"/>
            <a:ext cx="2403614" cy="1005900"/>
            <a:chOff x="726450" y="3372825"/>
            <a:chExt cx="2403614" cy="1005900"/>
          </a:xfrm>
        </p:grpSpPr>
        <p:grpSp>
          <p:nvGrpSpPr>
            <p:cNvPr id="5300" name="Google Shape;5300;p83"/>
            <p:cNvGrpSpPr/>
            <p:nvPr/>
          </p:nvGrpSpPr>
          <p:grpSpPr>
            <a:xfrm>
              <a:off x="726450" y="3696000"/>
              <a:ext cx="2403614" cy="500898"/>
              <a:chOff x="726450" y="3696000"/>
              <a:chExt cx="2403614" cy="500898"/>
            </a:xfrm>
          </p:grpSpPr>
          <p:sp>
            <p:nvSpPr>
              <p:cNvPr id="5301" name="Google Shape;5301;p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02" name="Google Shape;5302;p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03" name="Google Shape;5303;p83"/>
            <p:cNvGrpSpPr/>
            <p:nvPr/>
          </p:nvGrpSpPr>
          <p:grpSpPr>
            <a:xfrm>
              <a:off x="1348050" y="3372825"/>
              <a:ext cx="1720425" cy="1005900"/>
              <a:chOff x="1348050" y="3372825"/>
              <a:chExt cx="1720425" cy="1005900"/>
            </a:xfrm>
          </p:grpSpPr>
          <p:sp>
            <p:nvSpPr>
              <p:cNvPr id="5304" name="Google Shape;5304;p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05" name="Google Shape;5305;p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06" name="Google Shape;5306;p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07" name="Google Shape;5307;p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08" name="Google Shape;5308;p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09" name="Google Shape;5309;p83"/>
            <p:cNvGrpSpPr/>
            <p:nvPr/>
          </p:nvGrpSpPr>
          <p:grpSpPr>
            <a:xfrm>
              <a:off x="1455707" y="3731058"/>
              <a:ext cx="1491150" cy="417657"/>
              <a:chOff x="1455707" y="3731058"/>
              <a:chExt cx="1491150" cy="417657"/>
            </a:xfrm>
          </p:grpSpPr>
          <p:grpSp>
            <p:nvGrpSpPr>
              <p:cNvPr id="5310" name="Google Shape;5310;p83"/>
              <p:cNvGrpSpPr/>
              <p:nvPr/>
            </p:nvGrpSpPr>
            <p:grpSpPr>
              <a:xfrm>
                <a:off x="1472938" y="3745828"/>
                <a:ext cx="72126" cy="53788"/>
                <a:chOff x="1472938" y="3745828"/>
                <a:chExt cx="72126" cy="53788"/>
              </a:xfrm>
            </p:grpSpPr>
            <p:sp>
              <p:nvSpPr>
                <p:cNvPr id="5311" name="Google Shape;5311;p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83"/>
              <p:cNvGrpSpPr/>
              <p:nvPr/>
            </p:nvGrpSpPr>
            <p:grpSpPr>
              <a:xfrm>
                <a:off x="1819181" y="4089633"/>
                <a:ext cx="72126" cy="53788"/>
                <a:chOff x="1819181" y="4089633"/>
                <a:chExt cx="72126" cy="53788"/>
              </a:xfrm>
            </p:grpSpPr>
            <p:sp>
              <p:nvSpPr>
                <p:cNvPr id="5314" name="Google Shape;5314;p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83"/>
              <p:cNvGrpSpPr/>
              <p:nvPr/>
            </p:nvGrpSpPr>
            <p:grpSpPr>
              <a:xfrm>
                <a:off x="1455707" y="4084171"/>
                <a:ext cx="64321" cy="64544"/>
                <a:chOff x="1455707" y="4084171"/>
                <a:chExt cx="64321" cy="64544"/>
              </a:xfrm>
            </p:grpSpPr>
            <p:sp>
              <p:nvSpPr>
                <p:cNvPr id="5317" name="Google Shape;5317;p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83"/>
              <p:cNvGrpSpPr/>
              <p:nvPr/>
            </p:nvGrpSpPr>
            <p:grpSpPr>
              <a:xfrm>
                <a:off x="1818610" y="3731058"/>
                <a:ext cx="64321" cy="64544"/>
                <a:chOff x="1818610" y="3731058"/>
                <a:chExt cx="64321" cy="64544"/>
              </a:xfrm>
            </p:grpSpPr>
            <p:sp>
              <p:nvSpPr>
                <p:cNvPr id="5320" name="Google Shape;5320;p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83"/>
              <p:cNvGrpSpPr/>
              <p:nvPr/>
            </p:nvGrpSpPr>
            <p:grpSpPr>
              <a:xfrm>
                <a:off x="2172491" y="4089633"/>
                <a:ext cx="72126" cy="53788"/>
                <a:chOff x="2172491" y="4089633"/>
                <a:chExt cx="72126" cy="53788"/>
              </a:xfrm>
            </p:grpSpPr>
            <p:sp>
              <p:nvSpPr>
                <p:cNvPr id="5323" name="Google Shape;5323;p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83"/>
              <p:cNvGrpSpPr/>
              <p:nvPr/>
            </p:nvGrpSpPr>
            <p:grpSpPr>
              <a:xfrm>
                <a:off x="2171920" y="3731058"/>
                <a:ext cx="64321" cy="64544"/>
                <a:chOff x="2171920" y="3731058"/>
                <a:chExt cx="64321" cy="64544"/>
              </a:xfrm>
            </p:grpSpPr>
            <p:sp>
              <p:nvSpPr>
                <p:cNvPr id="5326" name="Google Shape;5326;p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83"/>
              <p:cNvGrpSpPr/>
              <p:nvPr/>
            </p:nvGrpSpPr>
            <p:grpSpPr>
              <a:xfrm>
                <a:off x="2874730" y="3745828"/>
                <a:ext cx="72126" cy="53788"/>
                <a:chOff x="2874730" y="3745828"/>
                <a:chExt cx="72126" cy="53788"/>
              </a:xfrm>
            </p:grpSpPr>
            <p:sp>
              <p:nvSpPr>
                <p:cNvPr id="5329" name="Google Shape;5329;p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83"/>
              <p:cNvGrpSpPr/>
              <p:nvPr/>
            </p:nvGrpSpPr>
            <p:grpSpPr>
              <a:xfrm>
                <a:off x="2878589" y="4081481"/>
                <a:ext cx="64321" cy="64544"/>
                <a:chOff x="2878589" y="4081481"/>
                <a:chExt cx="64321" cy="64544"/>
              </a:xfrm>
            </p:grpSpPr>
            <p:sp>
              <p:nvSpPr>
                <p:cNvPr id="5332" name="Google Shape;5332;p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83"/>
              <p:cNvGrpSpPr/>
              <p:nvPr/>
            </p:nvGrpSpPr>
            <p:grpSpPr>
              <a:xfrm>
                <a:off x="2525796" y="4089633"/>
                <a:ext cx="72126" cy="53788"/>
                <a:chOff x="2525796" y="4089633"/>
                <a:chExt cx="72126" cy="53788"/>
              </a:xfrm>
            </p:grpSpPr>
            <p:sp>
              <p:nvSpPr>
                <p:cNvPr id="5335" name="Google Shape;5335;p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83"/>
              <p:cNvGrpSpPr/>
              <p:nvPr/>
            </p:nvGrpSpPr>
            <p:grpSpPr>
              <a:xfrm>
                <a:off x="2525225" y="3731058"/>
                <a:ext cx="64321" cy="64544"/>
                <a:chOff x="2525225" y="3731058"/>
                <a:chExt cx="64321" cy="64544"/>
              </a:xfrm>
            </p:grpSpPr>
            <p:sp>
              <p:nvSpPr>
                <p:cNvPr id="5338" name="Google Shape;5338;p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343"/>
        <p:cNvGrpSpPr/>
        <p:nvPr/>
      </p:nvGrpSpPr>
      <p:grpSpPr>
        <a:xfrm>
          <a:off x="0" y="0"/>
          <a:ext cx="0" cy="0"/>
          <a:chOff x="0" y="0"/>
          <a:chExt cx="0" cy="0"/>
        </a:xfrm>
      </p:grpSpPr>
      <p:grpSp>
        <p:nvGrpSpPr>
          <p:cNvPr id="5344" name="Google Shape;5344;p84"/>
          <p:cNvGrpSpPr/>
          <p:nvPr/>
        </p:nvGrpSpPr>
        <p:grpSpPr>
          <a:xfrm>
            <a:off x="716991" y="971306"/>
            <a:ext cx="845921" cy="690752"/>
            <a:chOff x="732428" y="1198513"/>
            <a:chExt cx="845921" cy="690752"/>
          </a:xfrm>
        </p:grpSpPr>
        <p:grpSp>
          <p:nvGrpSpPr>
            <p:cNvPr id="5345" name="Google Shape;5345;p84"/>
            <p:cNvGrpSpPr/>
            <p:nvPr/>
          </p:nvGrpSpPr>
          <p:grpSpPr>
            <a:xfrm>
              <a:off x="823030" y="1198513"/>
              <a:ext cx="755319" cy="690752"/>
              <a:chOff x="823030" y="1198513"/>
              <a:chExt cx="755319" cy="690752"/>
            </a:xfrm>
          </p:grpSpPr>
          <p:sp>
            <p:nvSpPr>
              <p:cNvPr id="5346" name="Google Shape;5346;p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84"/>
            <p:cNvGrpSpPr/>
            <p:nvPr/>
          </p:nvGrpSpPr>
          <p:grpSpPr>
            <a:xfrm>
              <a:off x="732428" y="1239937"/>
              <a:ext cx="739912" cy="607886"/>
              <a:chOff x="732428" y="1239937"/>
              <a:chExt cx="739912" cy="607886"/>
            </a:xfrm>
          </p:grpSpPr>
          <p:sp>
            <p:nvSpPr>
              <p:cNvPr id="5349" name="Google Shape;5349;p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84"/>
            <p:cNvGrpSpPr/>
            <p:nvPr/>
          </p:nvGrpSpPr>
          <p:grpSpPr>
            <a:xfrm>
              <a:off x="732428" y="1277018"/>
              <a:ext cx="702832" cy="533758"/>
              <a:chOff x="732428" y="1277018"/>
              <a:chExt cx="702832" cy="533758"/>
            </a:xfrm>
          </p:grpSpPr>
          <p:sp>
            <p:nvSpPr>
              <p:cNvPr id="5352" name="Google Shape;5352;p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84"/>
            <p:cNvGrpSpPr/>
            <p:nvPr/>
          </p:nvGrpSpPr>
          <p:grpSpPr>
            <a:xfrm>
              <a:off x="931170" y="1306653"/>
              <a:ext cx="647179" cy="474455"/>
              <a:chOff x="931170" y="1306653"/>
              <a:chExt cx="647179" cy="474455"/>
            </a:xfrm>
          </p:grpSpPr>
          <p:sp>
            <p:nvSpPr>
              <p:cNvPr id="5355" name="Google Shape;5355;p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84"/>
          <p:cNvGrpSpPr/>
          <p:nvPr/>
        </p:nvGrpSpPr>
        <p:grpSpPr>
          <a:xfrm>
            <a:off x="3948600" y="971313"/>
            <a:ext cx="634656" cy="699982"/>
            <a:chOff x="5985650" y="2860025"/>
            <a:chExt cx="1396075" cy="1539775"/>
          </a:xfrm>
        </p:grpSpPr>
        <p:sp>
          <p:nvSpPr>
            <p:cNvPr id="5359" name="Google Shape;5359;p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84"/>
          <p:cNvGrpSpPr/>
          <p:nvPr/>
        </p:nvGrpSpPr>
        <p:grpSpPr>
          <a:xfrm>
            <a:off x="4704250" y="971306"/>
            <a:ext cx="725845" cy="699975"/>
            <a:chOff x="4249973" y="1201875"/>
            <a:chExt cx="1958568" cy="1888762"/>
          </a:xfrm>
        </p:grpSpPr>
        <p:sp>
          <p:nvSpPr>
            <p:cNvPr id="5392" name="Google Shape;5392;p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3" name="Google Shape;5393;p84"/>
            <p:cNvGrpSpPr/>
            <p:nvPr/>
          </p:nvGrpSpPr>
          <p:grpSpPr>
            <a:xfrm>
              <a:off x="5853086" y="1789142"/>
              <a:ext cx="355454" cy="1048099"/>
              <a:chOff x="5576108" y="2016725"/>
              <a:chExt cx="565200" cy="1666560"/>
            </a:xfrm>
          </p:grpSpPr>
          <p:sp>
            <p:nvSpPr>
              <p:cNvPr id="5394" name="Google Shape;5394;p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95" name="Google Shape;5395;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4"/>
            <p:cNvGrpSpPr/>
            <p:nvPr/>
          </p:nvGrpSpPr>
          <p:grpSpPr>
            <a:xfrm>
              <a:off x="4869455" y="2691676"/>
              <a:ext cx="1013897" cy="398961"/>
              <a:chOff x="4012057" y="3451825"/>
              <a:chExt cx="1612175" cy="634379"/>
            </a:xfrm>
          </p:grpSpPr>
          <p:sp>
            <p:nvSpPr>
              <p:cNvPr id="5397" name="Google Shape;5397;p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98" name="Google Shape;5398;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84"/>
            <p:cNvGrpSpPr/>
            <p:nvPr/>
          </p:nvGrpSpPr>
          <p:grpSpPr>
            <a:xfrm>
              <a:off x="4276937" y="2155961"/>
              <a:ext cx="651965" cy="891358"/>
              <a:chOff x="3069908" y="2599997"/>
              <a:chExt cx="1036675" cy="1417328"/>
            </a:xfrm>
          </p:grpSpPr>
          <p:sp>
            <p:nvSpPr>
              <p:cNvPr id="5400" name="Google Shape;5400;p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01" name="Google Shape;5401;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 name="Google Shape;5402;p84"/>
            <p:cNvGrpSpPr/>
            <p:nvPr/>
          </p:nvGrpSpPr>
          <p:grpSpPr>
            <a:xfrm>
              <a:off x="5054918" y="1201875"/>
              <a:ext cx="999548" cy="602711"/>
              <a:chOff x="4306958" y="1082925"/>
              <a:chExt cx="1589359" cy="958358"/>
            </a:xfrm>
          </p:grpSpPr>
          <p:sp>
            <p:nvSpPr>
              <p:cNvPr id="5403" name="Google Shape;5403;p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04" name="Google Shape;5404;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84"/>
            <p:cNvGrpSpPr/>
            <p:nvPr/>
          </p:nvGrpSpPr>
          <p:grpSpPr>
            <a:xfrm>
              <a:off x="4249973" y="1303451"/>
              <a:ext cx="799317" cy="841334"/>
              <a:chOff x="3027033" y="1244439"/>
              <a:chExt cx="1270977" cy="1337786"/>
            </a:xfrm>
          </p:grpSpPr>
          <p:sp>
            <p:nvSpPr>
              <p:cNvPr id="5406" name="Google Shape;5406;p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07" name="Google Shape;5407;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8" name="Google Shape;5408;p84"/>
          <p:cNvGrpSpPr/>
          <p:nvPr/>
        </p:nvGrpSpPr>
        <p:grpSpPr>
          <a:xfrm>
            <a:off x="4057114" y="1858087"/>
            <a:ext cx="750769" cy="683784"/>
            <a:chOff x="4204684" y="2104422"/>
            <a:chExt cx="699822" cy="637382"/>
          </a:xfrm>
        </p:grpSpPr>
        <p:grpSp>
          <p:nvGrpSpPr>
            <p:cNvPr id="5409" name="Google Shape;5409;p84"/>
            <p:cNvGrpSpPr/>
            <p:nvPr/>
          </p:nvGrpSpPr>
          <p:grpSpPr>
            <a:xfrm>
              <a:off x="4204684" y="2430067"/>
              <a:ext cx="342957" cy="311738"/>
              <a:chOff x="4204684" y="2430067"/>
              <a:chExt cx="342957" cy="311738"/>
            </a:xfrm>
          </p:grpSpPr>
          <p:sp>
            <p:nvSpPr>
              <p:cNvPr id="5410" name="Google Shape;5410;p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84"/>
            <p:cNvGrpSpPr/>
            <p:nvPr/>
          </p:nvGrpSpPr>
          <p:grpSpPr>
            <a:xfrm>
              <a:off x="4561586" y="2430067"/>
              <a:ext cx="342920" cy="311738"/>
              <a:chOff x="4561586" y="2430067"/>
              <a:chExt cx="342920" cy="311738"/>
            </a:xfrm>
          </p:grpSpPr>
          <p:sp>
            <p:nvSpPr>
              <p:cNvPr id="5413" name="Google Shape;5413;p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84"/>
            <p:cNvGrpSpPr/>
            <p:nvPr/>
          </p:nvGrpSpPr>
          <p:grpSpPr>
            <a:xfrm>
              <a:off x="4561586" y="2104422"/>
              <a:ext cx="342920" cy="311738"/>
              <a:chOff x="4561586" y="2104422"/>
              <a:chExt cx="342920" cy="311738"/>
            </a:xfrm>
          </p:grpSpPr>
          <p:sp>
            <p:nvSpPr>
              <p:cNvPr id="5416" name="Google Shape;5416;p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84"/>
            <p:cNvGrpSpPr/>
            <p:nvPr/>
          </p:nvGrpSpPr>
          <p:grpSpPr>
            <a:xfrm>
              <a:off x="4204684" y="2104422"/>
              <a:ext cx="342957" cy="311664"/>
              <a:chOff x="4204684" y="2104422"/>
              <a:chExt cx="342957" cy="311664"/>
            </a:xfrm>
          </p:grpSpPr>
          <p:sp>
            <p:nvSpPr>
              <p:cNvPr id="5419" name="Google Shape;5419;p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1" name="Google Shape;5421;p84"/>
          <p:cNvGrpSpPr/>
          <p:nvPr/>
        </p:nvGrpSpPr>
        <p:grpSpPr>
          <a:xfrm>
            <a:off x="5521547" y="971301"/>
            <a:ext cx="660591" cy="688867"/>
            <a:chOff x="5830645" y="1267368"/>
            <a:chExt cx="530340" cy="553040"/>
          </a:xfrm>
        </p:grpSpPr>
        <p:sp>
          <p:nvSpPr>
            <p:cNvPr id="5422" name="Google Shape;5422;p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3" name="Google Shape;5423;p84"/>
            <p:cNvGrpSpPr/>
            <p:nvPr/>
          </p:nvGrpSpPr>
          <p:grpSpPr>
            <a:xfrm>
              <a:off x="5830645" y="1267368"/>
              <a:ext cx="259743" cy="269909"/>
              <a:chOff x="5830645" y="1267368"/>
              <a:chExt cx="259743" cy="269909"/>
            </a:xfrm>
          </p:grpSpPr>
          <p:sp>
            <p:nvSpPr>
              <p:cNvPr id="5424" name="Google Shape;5424;p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84"/>
            <p:cNvGrpSpPr/>
            <p:nvPr/>
          </p:nvGrpSpPr>
          <p:grpSpPr>
            <a:xfrm>
              <a:off x="6101293" y="1267368"/>
              <a:ext cx="259692" cy="269909"/>
              <a:chOff x="6101293" y="1267368"/>
              <a:chExt cx="259692" cy="269909"/>
            </a:xfrm>
          </p:grpSpPr>
          <p:sp>
            <p:nvSpPr>
              <p:cNvPr id="5427" name="Google Shape;5427;p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84"/>
            <p:cNvGrpSpPr/>
            <p:nvPr/>
          </p:nvGrpSpPr>
          <p:grpSpPr>
            <a:xfrm>
              <a:off x="5830645" y="1550500"/>
              <a:ext cx="259692" cy="269909"/>
              <a:chOff x="5830645" y="1550500"/>
              <a:chExt cx="259692" cy="269909"/>
            </a:xfrm>
          </p:grpSpPr>
          <p:sp>
            <p:nvSpPr>
              <p:cNvPr id="5430" name="Google Shape;5430;p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84"/>
            <p:cNvGrpSpPr/>
            <p:nvPr/>
          </p:nvGrpSpPr>
          <p:grpSpPr>
            <a:xfrm>
              <a:off x="6101293" y="1550500"/>
              <a:ext cx="259692" cy="269909"/>
              <a:chOff x="6101293" y="1550500"/>
              <a:chExt cx="259692" cy="269909"/>
            </a:xfrm>
          </p:grpSpPr>
          <p:sp>
            <p:nvSpPr>
              <p:cNvPr id="5433" name="Google Shape;5433;p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5" name="Google Shape;5435;p84"/>
          <p:cNvGrpSpPr/>
          <p:nvPr/>
        </p:nvGrpSpPr>
        <p:grpSpPr>
          <a:xfrm>
            <a:off x="723700" y="1861760"/>
            <a:ext cx="697154" cy="679574"/>
            <a:chOff x="2679875" y="2361475"/>
            <a:chExt cx="780425" cy="760575"/>
          </a:xfrm>
        </p:grpSpPr>
        <p:sp>
          <p:nvSpPr>
            <p:cNvPr id="5436" name="Google Shape;5436;p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84"/>
          <p:cNvGrpSpPr/>
          <p:nvPr/>
        </p:nvGrpSpPr>
        <p:grpSpPr>
          <a:xfrm>
            <a:off x="3122859" y="971352"/>
            <a:ext cx="735829" cy="684547"/>
            <a:chOff x="3351965" y="1148808"/>
            <a:chExt cx="750770" cy="698375"/>
          </a:xfrm>
        </p:grpSpPr>
        <p:grpSp>
          <p:nvGrpSpPr>
            <p:cNvPr id="5443" name="Google Shape;5443;p84"/>
            <p:cNvGrpSpPr/>
            <p:nvPr/>
          </p:nvGrpSpPr>
          <p:grpSpPr>
            <a:xfrm>
              <a:off x="3586796" y="1148808"/>
              <a:ext cx="294857" cy="286830"/>
              <a:chOff x="3750225" y="1774000"/>
              <a:chExt cx="149575" cy="145525"/>
            </a:xfrm>
          </p:grpSpPr>
          <p:sp>
            <p:nvSpPr>
              <p:cNvPr id="5444" name="Google Shape;5444;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84"/>
            <p:cNvGrpSpPr/>
            <p:nvPr/>
          </p:nvGrpSpPr>
          <p:grpSpPr>
            <a:xfrm>
              <a:off x="3779245" y="1375768"/>
              <a:ext cx="323490" cy="286978"/>
              <a:chOff x="3847850" y="1889150"/>
              <a:chExt cx="164100" cy="145600"/>
            </a:xfrm>
          </p:grpSpPr>
          <p:sp>
            <p:nvSpPr>
              <p:cNvPr id="5447" name="Google Shape;5447;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84"/>
            <p:cNvGrpSpPr/>
            <p:nvPr/>
          </p:nvGrpSpPr>
          <p:grpSpPr>
            <a:xfrm>
              <a:off x="3351965" y="1330435"/>
              <a:ext cx="295449" cy="285401"/>
              <a:chOff x="3631100" y="1866150"/>
              <a:chExt cx="149875" cy="144800"/>
            </a:xfrm>
          </p:grpSpPr>
          <p:sp>
            <p:nvSpPr>
              <p:cNvPr id="5450" name="Google Shape;5450;p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84"/>
            <p:cNvGrpSpPr/>
            <p:nvPr/>
          </p:nvGrpSpPr>
          <p:grpSpPr>
            <a:xfrm>
              <a:off x="3548208" y="1560352"/>
              <a:ext cx="294808" cy="286830"/>
              <a:chOff x="3730650" y="1982800"/>
              <a:chExt cx="149550" cy="145525"/>
            </a:xfrm>
          </p:grpSpPr>
          <p:sp>
            <p:nvSpPr>
              <p:cNvPr id="5453" name="Google Shape;5453;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5" name="Google Shape;5455;p84"/>
          <p:cNvGrpSpPr/>
          <p:nvPr/>
        </p:nvGrpSpPr>
        <p:grpSpPr>
          <a:xfrm>
            <a:off x="7624512" y="971306"/>
            <a:ext cx="804565" cy="677795"/>
            <a:chOff x="7636443" y="1204988"/>
            <a:chExt cx="804565" cy="677795"/>
          </a:xfrm>
        </p:grpSpPr>
        <p:grpSp>
          <p:nvGrpSpPr>
            <p:cNvPr id="5456" name="Google Shape;5456;p84"/>
            <p:cNvGrpSpPr/>
            <p:nvPr/>
          </p:nvGrpSpPr>
          <p:grpSpPr>
            <a:xfrm>
              <a:off x="7636443" y="1509705"/>
              <a:ext cx="804565" cy="373078"/>
              <a:chOff x="7636443" y="1509705"/>
              <a:chExt cx="804565" cy="373078"/>
            </a:xfrm>
          </p:grpSpPr>
          <p:sp>
            <p:nvSpPr>
              <p:cNvPr id="5457" name="Google Shape;5457;p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84"/>
            <p:cNvGrpSpPr/>
            <p:nvPr/>
          </p:nvGrpSpPr>
          <p:grpSpPr>
            <a:xfrm>
              <a:off x="7636443" y="1408133"/>
              <a:ext cx="804565" cy="373078"/>
              <a:chOff x="7636443" y="1408133"/>
              <a:chExt cx="804565" cy="373078"/>
            </a:xfrm>
          </p:grpSpPr>
          <p:sp>
            <p:nvSpPr>
              <p:cNvPr id="5460" name="Google Shape;5460;p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84"/>
            <p:cNvGrpSpPr/>
            <p:nvPr/>
          </p:nvGrpSpPr>
          <p:grpSpPr>
            <a:xfrm>
              <a:off x="7636443" y="1306560"/>
              <a:ext cx="804565" cy="373078"/>
              <a:chOff x="7636443" y="1306560"/>
              <a:chExt cx="804565" cy="373078"/>
            </a:xfrm>
          </p:grpSpPr>
          <p:sp>
            <p:nvSpPr>
              <p:cNvPr id="5463" name="Google Shape;5463;p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84"/>
            <p:cNvGrpSpPr/>
            <p:nvPr/>
          </p:nvGrpSpPr>
          <p:grpSpPr>
            <a:xfrm>
              <a:off x="7636443" y="1204988"/>
              <a:ext cx="804565" cy="373078"/>
              <a:chOff x="7636443" y="1204988"/>
              <a:chExt cx="804565" cy="373078"/>
            </a:xfrm>
          </p:grpSpPr>
          <p:sp>
            <p:nvSpPr>
              <p:cNvPr id="5466" name="Google Shape;5466;p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8" name="Google Shape;5468;p84"/>
          <p:cNvGrpSpPr/>
          <p:nvPr/>
        </p:nvGrpSpPr>
        <p:grpSpPr>
          <a:xfrm>
            <a:off x="4963358" y="1878721"/>
            <a:ext cx="661339" cy="661188"/>
            <a:chOff x="3990000" y="975400"/>
            <a:chExt cx="3934200" cy="3933300"/>
          </a:xfrm>
        </p:grpSpPr>
        <p:sp>
          <p:nvSpPr>
            <p:cNvPr id="5469" name="Google Shape;5469;p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84"/>
          <p:cNvGrpSpPr/>
          <p:nvPr/>
        </p:nvGrpSpPr>
        <p:grpSpPr>
          <a:xfrm>
            <a:off x="6607006" y="1857359"/>
            <a:ext cx="868881" cy="684241"/>
            <a:chOff x="6598259" y="2078634"/>
            <a:chExt cx="868881" cy="684241"/>
          </a:xfrm>
        </p:grpSpPr>
        <p:sp>
          <p:nvSpPr>
            <p:cNvPr id="5474" name="Google Shape;5474;p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0" name="Google Shape;5480;p84"/>
            <p:cNvGrpSpPr/>
            <p:nvPr/>
          </p:nvGrpSpPr>
          <p:grpSpPr>
            <a:xfrm>
              <a:off x="6808175" y="2078634"/>
              <a:ext cx="452229" cy="684241"/>
              <a:chOff x="6808175" y="2078634"/>
              <a:chExt cx="452229" cy="684241"/>
            </a:xfrm>
          </p:grpSpPr>
          <p:sp>
            <p:nvSpPr>
              <p:cNvPr id="5481" name="Google Shape;5481;p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7" name="Google Shape;5487;p84"/>
              <p:cNvGrpSpPr/>
              <p:nvPr/>
            </p:nvGrpSpPr>
            <p:grpSpPr>
              <a:xfrm>
                <a:off x="6821586" y="2078634"/>
                <a:ext cx="426871" cy="684241"/>
                <a:chOff x="6821586" y="2078634"/>
                <a:chExt cx="426871" cy="684241"/>
              </a:xfrm>
            </p:grpSpPr>
            <p:grpSp>
              <p:nvGrpSpPr>
                <p:cNvPr id="5488" name="Google Shape;5488;p84"/>
                <p:cNvGrpSpPr/>
                <p:nvPr/>
              </p:nvGrpSpPr>
              <p:grpSpPr>
                <a:xfrm>
                  <a:off x="6821586" y="2078634"/>
                  <a:ext cx="426871" cy="684241"/>
                  <a:chOff x="6821586" y="2078634"/>
                  <a:chExt cx="426871" cy="684241"/>
                </a:xfrm>
              </p:grpSpPr>
              <p:sp>
                <p:nvSpPr>
                  <p:cNvPr id="5489" name="Google Shape;5489;p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8" name="Google Shape;5508;p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14" name="Google Shape;5514;p84"/>
          <p:cNvGrpSpPr/>
          <p:nvPr/>
        </p:nvGrpSpPr>
        <p:grpSpPr>
          <a:xfrm>
            <a:off x="5780173" y="1862968"/>
            <a:ext cx="671358" cy="671358"/>
            <a:chOff x="6535625" y="760425"/>
            <a:chExt cx="1665900" cy="1665900"/>
          </a:xfrm>
        </p:grpSpPr>
        <p:sp>
          <p:nvSpPr>
            <p:cNvPr id="5515" name="Google Shape;5515;p8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9" name="Google Shape;5519;p84"/>
          <p:cNvGrpSpPr/>
          <p:nvPr/>
        </p:nvGrpSpPr>
        <p:grpSpPr>
          <a:xfrm>
            <a:off x="716989" y="3531368"/>
            <a:ext cx="1340789" cy="640830"/>
            <a:chOff x="238125" y="1151100"/>
            <a:chExt cx="7139450" cy="3412300"/>
          </a:xfrm>
        </p:grpSpPr>
        <p:sp>
          <p:nvSpPr>
            <p:cNvPr id="5520" name="Google Shape;5520;p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84"/>
          <p:cNvGrpSpPr/>
          <p:nvPr/>
        </p:nvGrpSpPr>
        <p:grpSpPr>
          <a:xfrm>
            <a:off x="5584212" y="2734649"/>
            <a:ext cx="985357" cy="585764"/>
            <a:chOff x="5145061" y="2881789"/>
            <a:chExt cx="1107641" cy="658458"/>
          </a:xfrm>
        </p:grpSpPr>
        <p:grpSp>
          <p:nvGrpSpPr>
            <p:cNvPr id="5533" name="Google Shape;5533;p84"/>
            <p:cNvGrpSpPr/>
            <p:nvPr/>
          </p:nvGrpSpPr>
          <p:grpSpPr>
            <a:xfrm>
              <a:off x="5722989" y="3244587"/>
              <a:ext cx="529713" cy="295659"/>
              <a:chOff x="5722989" y="3244587"/>
              <a:chExt cx="529713" cy="295659"/>
            </a:xfrm>
          </p:grpSpPr>
          <p:sp>
            <p:nvSpPr>
              <p:cNvPr id="5534" name="Google Shape;5534;p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35" name="Google Shape;5535;p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36" name="Google Shape;5536;p84"/>
            <p:cNvGrpSpPr/>
            <p:nvPr/>
          </p:nvGrpSpPr>
          <p:grpSpPr>
            <a:xfrm>
              <a:off x="5145061" y="3244587"/>
              <a:ext cx="536807" cy="295659"/>
              <a:chOff x="5145061" y="3244587"/>
              <a:chExt cx="536807" cy="295659"/>
            </a:xfrm>
          </p:grpSpPr>
          <p:sp>
            <p:nvSpPr>
              <p:cNvPr id="5537" name="Google Shape;5537;p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38" name="Google Shape;5538;p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39" name="Google Shape;5539;p84"/>
            <p:cNvGrpSpPr/>
            <p:nvPr/>
          </p:nvGrpSpPr>
          <p:grpSpPr>
            <a:xfrm>
              <a:off x="5341327" y="2898245"/>
              <a:ext cx="532309" cy="614891"/>
              <a:chOff x="5341327" y="2898245"/>
              <a:chExt cx="532309" cy="614891"/>
            </a:xfrm>
          </p:grpSpPr>
          <p:sp>
            <p:nvSpPr>
              <p:cNvPr id="5540" name="Google Shape;5540;p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41" name="Google Shape;5541;p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42" name="Google Shape;5542;p84"/>
            <p:cNvGrpSpPr/>
            <p:nvPr/>
          </p:nvGrpSpPr>
          <p:grpSpPr>
            <a:xfrm>
              <a:off x="5532290" y="2881789"/>
              <a:ext cx="620516" cy="305456"/>
              <a:chOff x="5532290" y="2881789"/>
              <a:chExt cx="620516" cy="305456"/>
            </a:xfrm>
          </p:grpSpPr>
          <p:sp>
            <p:nvSpPr>
              <p:cNvPr id="5543" name="Google Shape;5543;p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44" name="Google Shape;5544;p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545" name="Google Shape;5545;p84"/>
          <p:cNvGrpSpPr/>
          <p:nvPr/>
        </p:nvGrpSpPr>
        <p:grpSpPr>
          <a:xfrm>
            <a:off x="8163135" y="3526707"/>
            <a:ext cx="269068" cy="645491"/>
            <a:chOff x="7026852" y="3311869"/>
            <a:chExt cx="434331" cy="1041954"/>
          </a:xfrm>
        </p:grpSpPr>
        <p:sp>
          <p:nvSpPr>
            <p:cNvPr id="5546" name="Google Shape;5546;p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84"/>
          <p:cNvGrpSpPr/>
          <p:nvPr/>
        </p:nvGrpSpPr>
        <p:grpSpPr>
          <a:xfrm>
            <a:off x="6179716" y="3565945"/>
            <a:ext cx="293882" cy="293836"/>
            <a:chOff x="4873519" y="3311869"/>
            <a:chExt cx="499374" cy="499296"/>
          </a:xfrm>
        </p:grpSpPr>
        <p:sp>
          <p:nvSpPr>
            <p:cNvPr id="5550" name="Google Shape;5550;p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84"/>
          <p:cNvGrpSpPr/>
          <p:nvPr/>
        </p:nvGrpSpPr>
        <p:grpSpPr>
          <a:xfrm>
            <a:off x="6179716" y="3878316"/>
            <a:ext cx="293882" cy="293882"/>
            <a:chOff x="4873519" y="3875839"/>
            <a:chExt cx="499374" cy="499374"/>
          </a:xfrm>
        </p:grpSpPr>
        <p:sp>
          <p:nvSpPr>
            <p:cNvPr id="5553" name="Google Shape;5553;p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84"/>
          <p:cNvGrpSpPr/>
          <p:nvPr/>
        </p:nvGrpSpPr>
        <p:grpSpPr>
          <a:xfrm>
            <a:off x="2410244" y="1850269"/>
            <a:ext cx="698104" cy="698208"/>
            <a:chOff x="2565073" y="2075876"/>
            <a:chExt cx="672482" cy="672518"/>
          </a:xfrm>
        </p:grpSpPr>
        <p:sp>
          <p:nvSpPr>
            <p:cNvPr id="5556" name="Google Shape;5556;p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84"/>
          <p:cNvGrpSpPr/>
          <p:nvPr/>
        </p:nvGrpSpPr>
        <p:grpSpPr>
          <a:xfrm>
            <a:off x="5633655" y="3534869"/>
            <a:ext cx="438354" cy="637329"/>
            <a:chOff x="1697726" y="3244179"/>
            <a:chExt cx="788124" cy="1146069"/>
          </a:xfrm>
        </p:grpSpPr>
        <p:sp>
          <p:nvSpPr>
            <p:cNvPr id="5563" name="Google Shape;5563;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84"/>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84"/>
          <p:cNvGrpSpPr/>
          <p:nvPr/>
        </p:nvGrpSpPr>
        <p:grpSpPr>
          <a:xfrm>
            <a:off x="7634869" y="1863232"/>
            <a:ext cx="799565" cy="670282"/>
            <a:chOff x="7617850" y="2063282"/>
            <a:chExt cx="799565" cy="670282"/>
          </a:xfrm>
        </p:grpSpPr>
        <p:cxnSp>
          <p:nvCxnSpPr>
            <p:cNvPr id="5567" name="Google Shape;5567;p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68" name="Google Shape;5568;p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69" name="Google Shape;5569;p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70" name="Google Shape;5570;p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71" name="Google Shape;5571;p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72" name="Google Shape;5572;p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73" name="Google Shape;5573;p84"/>
            <p:cNvGrpSpPr/>
            <p:nvPr/>
          </p:nvGrpSpPr>
          <p:grpSpPr>
            <a:xfrm>
              <a:off x="7734309" y="2063282"/>
              <a:ext cx="570957" cy="620095"/>
              <a:chOff x="7734309" y="2063282"/>
              <a:chExt cx="570957" cy="620095"/>
            </a:xfrm>
          </p:grpSpPr>
          <p:grpSp>
            <p:nvGrpSpPr>
              <p:cNvPr id="5574" name="Google Shape;5574;p84"/>
              <p:cNvGrpSpPr/>
              <p:nvPr/>
            </p:nvGrpSpPr>
            <p:grpSpPr>
              <a:xfrm>
                <a:off x="8031573" y="2063282"/>
                <a:ext cx="273693" cy="620095"/>
                <a:chOff x="8031573" y="2063282"/>
                <a:chExt cx="273693" cy="620095"/>
              </a:xfrm>
            </p:grpSpPr>
            <p:sp>
              <p:nvSpPr>
                <p:cNvPr id="5575" name="Google Shape;5575;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84"/>
              <p:cNvGrpSpPr/>
              <p:nvPr/>
            </p:nvGrpSpPr>
            <p:grpSpPr>
              <a:xfrm flipH="1">
                <a:off x="7734309" y="2063282"/>
                <a:ext cx="273693" cy="620095"/>
                <a:chOff x="8031573" y="2063282"/>
                <a:chExt cx="273693" cy="620095"/>
              </a:xfrm>
            </p:grpSpPr>
            <p:sp>
              <p:nvSpPr>
                <p:cNvPr id="5580" name="Google Shape;5580;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584" name="Google Shape;5584;p84"/>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4"/>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84"/>
          <p:cNvGrpSpPr/>
          <p:nvPr/>
        </p:nvGrpSpPr>
        <p:grpSpPr>
          <a:xfrm>
            <a:off x="7821475" y="2716715"/>
            <a:ext cx="602567" cy="601884"/>
            <a:chOff x="1186975" y="238125"/>
            <a:chExt cx="5244275" cy="5238325"/>
          </a:xfrm>
        </p:grpSpPr>
        <p:sp>
          <p:nvSpPr>
            <p:cNvPr id="5587" name="Google Shape;5587;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4"/>
          <p:cNvGrpSpPr/>
          <p:nvPr/>
        </p:nvGrpSpPr>
        <p:grpSpPr>
          <a:xfrm>
            <a:off x="3264213" y="1856199"/>
            <a:ext cx="651848" cy="687338"/>
            <a:chOff x="3400515" y="2056248"/>
            <a:chExt cx="698134" cy="735987"/>
          </a:xfrm>
        </p:grpSpPr>
        <p:grpSp>
          <p:nvGrpSpPr>
            <p:cNvPr id="5592" name="Google Shape;5592;p84"/>
            <p:cNvGrpSpPr/>
            <p:nvPr/>
          </p:nvGrpSpPr>
          <p:grpSpPr>
            <a:xfrm>
              <a:off x="3400515" y="2283913"/>
              <a:ext cx="312919" cy="219900"/>
              <a:chOff x="3400515" y="2283913"/>
              <a:chExt cx="312919" cy="219900"/>
            </a:xfrm>
          </p:grpSpPr>
          <p:sp>
            <p:nvSpPr>
              <p:cNvPr id="5593" name="Google Shape;5593;p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94" name="Google Shape;5594;p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95" name="Google Shape;5595;p84"/>
            <p:cNvGrpSpPr/>
            <p:nvPr/>
          </p:nvGrpSpPr>
          <p:grpSpPr>
            <a:xfrm>
              <a:off x="3547823" y="2461089"/>
              <a:ext cx="219900" cy="331146"/>
              <a:chOff x="3547823" y="2461089"/>
              <a:chExt cx="219900" cy="331146"/>
            </a:xfrm>
          </p:grpSpPr>
          <p:sp>
            <p:nvSpPr>
              <p:cNvPr id="5596" name="Google Shape;5596;p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97" name="Google Shape;5597;p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98" name="Google Shape;5598;p84"/>
            <p:cNvGrpSpPr/>
            <p:nvPr/>
          </p:nvGrpSpPr>
          <p:grpSpPr>
            <a:xfrm>
              <a:off x="3734138" y="2461089"/>
              <a:ext cx="219900" cy="331146"/>
              <a:chOff x="3734138" y="2461089"/>
              <a:chExt cx="219900" cy="331146"/>
            </a:xfrm>
          </p:grpSpPr>
          <p:sp>
            <p:nvSpPr>
              <p:cNvPr id="5599" name="Google Shape;5599;p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00" name="Google Shape;5600;p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601" name="Google Shape;5601;p84"/>
            <p:cNvGrpSpPr/>
            <p:nvPr/>
          </p:nvGrpSpPr>
          <p:grpSpPr>
            <a:xfrm>
              <a:off x="3787560" y="2281742"/>
              <a:ext cx="311089" cy="219900"/>
              <a:chOff x="3787560" y="2281742"/>
              <a:chExt cx="311089" cy="219900"/>
            </a:xfrm>
          </p:grpSpPr>
          <p:sp>
            <p:nvSpPr>
              <p:cNvPr id="5602" name="Google Shape;5602;p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03" name="Google Shape;5603;p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604" name="Google Shape;5604;p84"/>
            <p:cNvGrpSpPr/>
            <p:nvPr/>
          </p:nvGrpSpPr>
          <p:grpSpPr>
            <a:xfrm>
              <a:off x="3637290" y="2056248"/>
              <a:ext cx="219900" cy="330736"/>
              <a:chOff x="3637290" y="2056248"/>
              <a:chExt cx="219900" cy="330736"/>
            </a:xfrm>
          </p:grpSpPr>
          <p:sp>
            <p:nvSpPr>
              <p:cNvPr id="5605" name="Google Shape;5605;p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606" name="Google Shape;5606;p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607" name="Google Shape;5607;p84"/>
          <p:cNvGrpSpPr/>
          <p:nvPr/>
        </p:nvGrpSpPr>
        <p:grpSpPr>
          <a:xfrm>
            <a:off x="2555919" y="2726205"/>
            <a:ext cx="1268144" cy="592394"/>
            <a:chOff x="238125" y="1188750"/>
            <a:chExt cx="7140450" cy="3335550"/>
          </a:xfrm>
        </p:grpSpPr>
        <p:sp>
          <p:nvSpPr>
            <p:cNvPr id="5608" name="Google Shape;5608;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84"/>
          <p:cNvGrpSpPr/>
          <p:nvPr/>
        </p:nvGrpSpPr>
        <p:grpSpPr>
          <a:xfrm>
            <a:off x="6663819" y="2728360"/>
            <a:ext cx="1053944" cy="590147"/>
            <a:chOff x="238125" y="1335475"/>
            <a:chExt cx="5418735" cy="3034175"/>
          </a:xfrm>
        </p:grpSpPr>
        <p:sp>
          <p:nvSpPr>
            <p:cNvPr id="5614" name="Google Shape;5614;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84"/>
          <p:cNvGrpSpPr/>
          <p:nvPr/>
        </p:nvGrpSpPr>
        <p:grpSpPr>
          <a:xfrm>
            <a:off x="4094628" y="3533259"/>
            <a:ext cx="1268207" cy="638939"/>
            <a:chOff x="3967651" y="3645904"/>
            <a:chExt cx="1479304" cy="745292"/>
          </a:xfrm>
        </p:grpSpPr>
        <p:grpSp>
          <p:nvGrpSpPr>
            <p:cNvPr id="5618" name="Google Shape;5618;p84"/>
            <p:cNvGrpSpPr/>
            <p:nvPr/>
          </p:nvGrpSpPr>
          <p:grpSpPr>
            <a:xfrm>
              <a:off x="3967651" y="4009026"/>
              <a:ext cx="1479304" cy="382170"/>
              <a:chOff x="3967651" y="4009026"/>
              <a:chExt cx="1479304" cy="382170"/>
            </a:xfrm>
          </p:grpSpPr>
          <p:grpSp>
            <p:nvGrpSpPr>
              <p:cNvPr id="5619" name="Google Shape;5619;p84"/>
              <p:cNvGrpSpPr/>
              <p:nvPr/>
            </p:nvGrpSpPr>
            <p:grpSpPr>
              <a:xfrm>
                <a:off x="4892216" y="4195630"/>
                <a:ext cx="554739" cy="195566"/>
                <a:chOff x="3604375" y="4892160"/>
                <a:chExt cx="1651500" cy="582215"/>
              </a:xfrm>
            </p:grpSpPr>
            <p:sp>
              <p:nvSpPr>
                <p:cNvPr id="5620" name="Google Shape;5620;p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84"/>
              <p:cNvGrpSpPr/>
              <p:nvPr/>
            </p:nvGrpSpPr>
            <p:grpSpPr>
              <a:xfrm>
                <a:off x="3967651" y="4146303"/>
                <a:ext cx="579402" cy="244893"/>
                <a:chOff x="851875" y="4745310"/>
                <a:chExt cx="1724925" cy="729065"/>
              </a:xfrm>
            </p:grpSpPr>
            <p:sp>
              <p:nvSpPr>
                <p:cNvPr id="5623" name="Google Shape;5623;p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84"/>
              <p:cNvGrpSpPr/>
              <p:nvPr/>
            </p:nvGrpSpPr>
            <p:grpSpPr>
              <a:xfrm>
                <a:off x="4460753" y="4009026"/>
                <a:ext cx="493110" cy="382170"/>
                <a:chOff x="2319875" y="4336625"/>
                <a:chExt cx="1468025" cy="1137750"/>
              </a:xfrm>
            </p:grpSpPr>
            <p:sp>
              <p:nvSpPr>
                <p:cNvPr id="5626" name="Google Shape;5626;p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8" name="Google Shape;5628;p84"/>
            <p:cNvGrpSpPr/>
            <p:nvPr/>
          </p:nvGrpSpPr>
          <p:grpSpPr>
            <a:xfrm>
              <a:off x="4479443" y="3645904"/>
              <a:ext cx="455965" cy="388789"/>
              <a:chOff x="2957425" y="238100"/>
              <a:chExt cx="1910200" cy="1628775"/>
            </a:xfrm>
          </p:grpSpPr>
          <p:sp>
            <p:nvSpPr>
              <p:cNvPr id="5629" name="Google Shape;5629;p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9" name="Google Shape;5639;p84"/>
          <p:cNvGrpSpPr/>
          <p:nvPr/>
        </p:nvGrpSpPr>
        <p:grpSpPr>
          <a:xfrm>
            <a:off x="2480742" y="3534460"/>
            <a:ext cx="1243128" cy="637739"/>
            <a:chOff x="2496310" y="3693351"/>
            <a:chExt cx="1342906" cy="688926"/>
          </a:xfrm>
        </p:grpSpPr>
        <p:grpSp>
          <p:nvGrpSpPr>
            <p:cNvPr id="5640" name="Google Shape;5640;p84"/>
            <p:cNvGrpSpPr/>
            <p:nvPr/>
          </p:nvGrpSpPr>
          <p:grpSpPr>
            <a:xfrm>
              <a:off x="2496310" y="3693351"/>
              <a:ext cx="1342906" cy="688875"/>
              <a:chOff x="2496310" y="3693351"/>
              <a:chExt cx="1342906" cy="688875"/>
            </a:xfrm>
          </p:grpSpPr>
          <p:sp>
            <p:nvSpPr>
              <p:cNvPr id="5641" name="Google Shape;5641;p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47" name="Google Shape;5647;p84"/>
              <p:cNvCxnSpPr>
                <a:stCxn id="564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648" name="Google Shape;5648;p84"/>
              <p:cNvCxnSpPr>
                <a:stCxn id="564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649" name="Google Shape;5649;p84"/>
              <p:cNvCxnSpPr>
                <a:stCxn id="564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50" name="Google Shape;5650;p84"/>
              <p:cNvCxnSpPr>
                <a:stCxn id="564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51" name="Google Shape;5651;p84"/>
              <p:cNvCxnSpPr>
                <a:stCxn id="564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652" name="Google Shape;5652;p84"/>
            <p:cNvGrpSpPr/>
            <p:nvPr/>
          </p:nvGrpSpPr>
          <p:grpSpPr>
            <a:xfrm>
              <a:off x="2675275" y="3930557"/>
              <a:ext cx="1003306" cy="451719"/>
              <a:chOff x="2675275" y="4174282"/>
              <a:chExt cx="1003306" cy="451719"/>
            </a:xfrm>
          </p:grpSpPr>
          <p:sp>
            <p:nvSpPr>
              <p:cNvPr id="5653" name="Google Shape;5653;p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6" name="Google Shape;5656;p84"/>
          <p:cNvGrpSpPr/>
          <p:nvPr/>
        </p:nvGrpSpPr>
        <p:grpSpPr>
          <a:xfrm>
            <a:off x="1654412" y="971306"/>
            <a:ext cx="574511" cy="874709"/>
            <a:chOff x="1715404" y="1112080"/>
            <a:chExt cx="642270" cy="977984"/>
          </a:xfrm>
        </p:grpSpPr>
        <p:grpSp>
          <p:nvGrpSpPr>
            <p:cNvPr id="5657" name="Google Shape;5657;p84"/>
            <p:cNvGrpSpPr/>
            <p:nvPr/>
          </p:nvGrpSpPr>
          <p:grpSpPr>
            <a:xfrm>
              <a:off x="1715404" y="1112080"/>
              <a:ext cx="642270" cy="977984"/>
              <a:chOff x="1715404" y="1112080"/>
              <a:chExt cx="642270" cy="977984"/>
            </a:xfrm>
          </p:grpSpPr>
          <p:sp>
            <p:nvSpPr>
              <p:cNvPr id="5658" name="Google Shape;5658;p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84"/>
            <p:cNvGrpSpPr/>
            <p:nvPr/>
          </p:nvGrpSpPr>
          <p:grpSpPr>
            <a:xfrm>
              <a:off x="1768927" y="1165603"/>
              <a:ext cx="535225" cy="851367"/>
              <a:chOff x="1768927" y="1165603"/>
              <a:chExt cx="535225" cy="851367"/>
            </a:xfrm>
          </p:grpSpPr>
          <p:sp>
            <p:nvSpPr>
              <p:cNvPr id="5661" name="Google Shape;5661;p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84"/>
            <p:cNvGrpSpPr/>
            <p:nvPr/>
          </p:nvGrpSpPr>
          <p:grpSpPr>
            <a:xfrm>
              <a:off x="1822449" y="1219125"/>
              <a:ext cx="428180" cy="718859"/>
              <a:chOff x="1822449" y="1219125"/>
              <a:chExt cx="428180" cy="718859"/>
            </a:xfrm>
          </p:grpSpPr>
          <p:sp>
            <p:nvSpPr>
              <p:cNvPr id="5664" name="Google Shape;5664;p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84"/>
            <p:cNvGrpSpPr/>
            <p:nvPr/>
          </p:nvGrpSpPr>
          <p:grpSpPr>
            <a:xfrm>
              <a:off x="1875972" y="1272648"/>
              <a:ext cx="321135" cy="586939"/>
              <a:chOff x="1875972" y="1272648"/>
              <a:chExt cx="321135" cy="586939"/>
            </a:xfrm>
          </p:grpSpPr>
          <p:sp>
            <p:nvSpPr>
              <p:cNvPr id="5667" name="Google Shape;5667;p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9" name="Google Shape;5669;p84"/>
          <p:cNvGrpSpPr/>
          <p:nvPr/>
        </p:nvGrpSpPr>
        <p:grpSpPr>
          <a:xfrm>
            <a:off x="7761573" y="3528028"/>
            <a:ext cx="293855" cy="644170"/>
            <a:chOff x="241025" y="3151575"/>
            <a:chExt cx="293855" cy="644170"/>
          </a:xfrm>
        </p:grpSpPr>
        <p:sp>
          <p:nvSpPr>
            <p:cNvPr id="5670" name="Google Shape;5670;p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84"/>
          <p:cNvGrpSpPr/>
          <p:nvPr/>
        </p:nvGrpSpPr>
        <p:grpSpPr>
          <a:xfrm>
            <a:off x="709557" y="2728028"/>
            <a:ext cx="1779649" cy="591620"/>
            <a:chOff x="246070" y="1983375"/>
            <a:chExt cx="1855347" cy="616849"/>
          </a:xfrm>
        </p:grpSpPr>
        <p:sp>
          <p:nvSpPr>
            <p:cNvPr id="5673" name="Google Shape;5673;p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84"/>
          <p:cNvGrpSpPr/>
          <p:nvPr/>
        </p:nvGrpSpPr>
        <p:grpSpPr>
          <a:xfrm>
            <a:off x="2320424" y="971306"/>
            <a:ext cx="711055" cy="745993"/>
            <a:chOff x="2496269" y="1171698"/>
            <a:chExt cx="761953" cy="799392"/>
          </a:xfrm>
        </p:grpSpPr>
        <p:grpSp>
          <p:nvGrpSpPr>
            <p:cNvPr id="5683" name="Google Shape;5683;p84"/>
            <p:cNvGrpSpPr/>
            <p:nvPr/>
          </p:nvGrpSpPr>
          <p:grpSpPr>
            <a:xfrm>
              <a:off x="2496269" y="1171698"/>
              <a:ext cx="761953" cy="723022"/>
              <a:chOff x="2496269" y="1171698"/>
              <a:chExt cx="761953" cy="723022"/>
            </a:xfrm>
          </p:grpSpPr>
          <p:sp>
            <p:nvSpPr>
              <p:cNvPr id="5684" name="Google Shape;5684;p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6" name="Google Shape;5686;p84"/>
              <p:cNvGrpSpPr/>
              <p:nvPr/>
            </p:nvGrpSpPr>
            <p:grpSpPr>
              <a:xfrm>
                <a:off x="2496269" y="1171698"/>
                <a:ext cx="761953" cy="723022"/>
                <a:chOff x="2496269" y="1120652"/>
                <a:chExt cx="761953" cy="723022"/>
              </a:xfrm>
            </p:grpSpPr>
            <p:grpSp>
              <p:nvGrpSpPr>
                <p:cNvPr id="5687" name="Google Shape;5687;p84"/>
                <p:cNvGrpSpPr/>
                <p:nvPr/>
              </p:nvGrpSpPr>
              <p:grpSpPr>
                <a:xfrm>
                  <a:off x="2496269" y="1120652"/>
                  <a:ext cx="761953" cy="723022"/>
                  <a:chOff x="2496269" y="1120652"/>
                  <a:chExt cx="761953" cy="723022"/>
                </a:xfrm>
              </p:grpSpPr>
              <p:grpSp>
                <p:nvGrpSpPr>
                  <p:cNvPr id="5688" name="Google Shape;5688;p84"/>
                  <p:cNvGrpSpPr/>
                  <p:nvPr/>
                </p:nvGrpSpPr>
                <p:grpSpPr>
                  <a:xfrm>
                    <a:off x="2496269" y="1304589"/>
                    <a:ext cx="407089" cy="305057"/>
                    <a:chOff x="2496269" y="1304589"/>
                    <a:chExt cx="407089" cy="305057"/>
                  </a:xfrm>
                </p:grpSpPr>
                <p:sp>
                  <p:nvSpPr>
                    <p:cNvPr id="5689" name="Google Shape;5689;p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84"/>
                  <p:cNvGrpSpPr/>
                  <p:nvPr/>
                </p:nvGrpSpPr>
                <p:grpSpPr>
                  <a:xfrm>
                    <a:off x="2586468" y="1493376"/>
                    <a:ext cx="358850" cy="349656"/>
                    <a:chOff x="2586468" y="1493376"/>
                    <a:chExt cx="358850" cy="349656"/>
                  </a:xfrm>
                </p:grpSpPr>
                <p:sp>
                  <p:nvSpPr>
                    <p:cNvPr id="5692" name="Google Shape;5692;p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84"/>
                  <p:cNvGrpSpPr/>
                  <p:nvPr/>
                </p:nvGrpSpPr>
                <p:grpSpPr>
                  <a:xfrm>
                    <a:off x="2807939" y="1494024"/>
                    <a:ext cx="358857" cy="349650"/>
                    <a:chOff x="2807939" y="1494024"/>
                    <a:chExt cx="358857" cy="349650"/>
                  </a:xfrm>
                </p:grpSpPr>
                <p:sp>
                  <p:nvSpPr>
                    <p:cNvPr id="5695" name="Google Shape;5695;p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84"/>
                  <p:cNvGrpSpPr/>
                  <p:nvPr/>
                </p:nvGrpSpPr>
                <p:grpSpPr>
                  <a:xfrm>
                    <a:off x="2851133" y="1305635"/>
                    <a:ext cx="407089" cy="305057"/>
                    <a:chOff x="2851133" y="1305635"/>
                    <a:chExt cx="407089" cy="305057"/>
                  </a:xfrm>
                </p:grpSpPr>
                <p:sp>
                  <p:nvSpPr>
                    <p:cNvPr id="5698" name="Google Shape;5698;p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84"/>
                  <p:cNvGrpSpPr/>
                  <p:nvPr/>
                </p:nvGrpSpPr>
                <p:grpSpPr>
                  <a:xfrm>
                    <a:off x="2727495" y="1120652"/>
                    <a:ext cx="300271" cy="396358"/>
                    <a:chOff x="2727495" y="1120652"/>
                    <a:chExt cx="300271" cy="396358"/>
                  </a:xfrm>
                </p:grpSpPr>
                <p:sp>
                  <p:nvSpPr>
                    <p:cNvPr id="5701" name="Google Shape;5701;p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3" name="Google Shape;5703;p84"/>
                <p:cNvGrpSpPr/>
                <p:nvPr/>
              </p:nvGrpSpPr>
              <p:grpSpPr>
                <a:xfrm>
                  <a:off x="2722305" y="1350460"/>
                  <a:ext cx="308357" cy="308344"/>
                  <a:chOff x="2722305" y="1350460"/>
                  <a:chExt cx="308357" cy="308344"/>
                </a:xfrm>
              </p:grpSpPr>
              <p:sp>
                <p:nvSpPr>
                  <p:cNvPr id="5704" name="Google Shape;5704;p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5" name="Google Shape;5705;p84"/>
                  <p:cNvGrpSpPr/>
                  <p:nvPr/>
                </p:nvGrpSpPr>
                <p:grpSpPr>
                  <a:xfrm>
                    <a:off x="2725064" y="1364529"/>
                    <a:ext cx="297954" cy="280182"/>
                    <a:chOff x="2725064" y="1364529"/>
                    <a:chExt cx="297954" cy="280182"/>
                  </a:xfrm>
                </p:grpSpPr>
                <p:sp>
                  <p:nvSpPr>
                    <p:cNvPr id="5706" name="Google Shape;5706;p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11" name="Google Shape;5711;p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84"/>
          <p:cNvGrpSpPr/>
          <p:nvPr/>
        </p:nvGrpSpPr>
        <p:grpSpPr>
          <a:xfrm>
            <a:off x="3909124" y="2727412"/>
            <a:ext cx="1569144" cy="591015"/>
            <a:chOff x="3820100" y="3023049"/>
            <a:chExt cx="1303926" cy="491162"/>
          </a:xfrm>
        </p:grpSpPr>
        <p:grpSp>
          <p:nvGrpSpPr>
            <p:cNvPr id="5717" name="Google Shape;5717;p84"/>
            <p:cNvGrpSpPr/>
            <p:nvPr/>
          </p:nvGrpSpPr>
          <p:grpSpPr>
            <a:xfrm>
              <a:off x="3820100" y="3023072"/>
              <a:ext cx="1303926" cy="491139"/>
              <a:chOff x="3820100" y="3023072"/>
              <a:chExt cx="1303926" cy="491139"/>
            </a:xfrm>
          </p:grpSpPr>
          <p:sp>
            <p:nvSpPr>
              <p:cNvPr id="5718" name="Google Shape;5718;p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84"/>
            <p:cNvGrpSpPr/>
            <p:nvPr/>
          </p:nvGrpSpPr>
          <p:grpSpPr>
            <a:xfrm>
              <a:off x="4132439" y="3023645"/>
              <a:ext cx="393633" cy="177096"/>
              <a:chOff x="4132439" y="3023645"/>
              <a:chExt cx="393633" cy="177096"/>
            </a:xfrm>
          </p:grpSpPr>
          <p:sp>
            <p:nvSpPr>
              <p:cNvPr id="5721" name="Google Shape;5721;p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84"/>
            <p:cNvGrpSpPr/>
            <p:nvPr/>
          </p:nvGrpSpPr>
          <p:grpSpPr>
            <a:xfrm>
              <a:off x="3921811" y="3023049"/>
              <a:ext cx="1002397" cy="388943"/>
              <a:chOff x="3921811" y="3023049"/>
              <a:chExt cx="1002397" cy="388943"/>
            </a:xfrm>
          </p:grpSpPr>
          <p:sp>
            <p:nvSpPr>
              <p:cNvPr id="5724" name="Google Shape;5724;p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84"/>
            <p:cNvGrpSpPr/>
            <p:nvPr/>
          </p:nvGrpSpPr>
          <p:grpSpPr>
            <a:xfrm>
              <a:off x="4023645" y="3023049"/>
              <a:ext cx="683032" cy="286722"/>
              <a:chOff x="4023645" y="3023049"/>
              <a:chExt cx="683032" cy="286722"/>
            </a:xfrm>
          </p:grpSpPr>
          <p:sp>
            <p:nvSpPr>
              <p:cNvPr id="5727" name="Google Shape;5727;p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9" name="Google Shape;5729;p84"/>
          <p:cNvGrpSpPr/>
          <p:nvPr/>
        </p:nvGrpSpPr>
        <p:grpSpPr>
          <a:xfrm>
            <a:off x="1541246" y="1854257"/>
            <a:ext cx="713522" cy="688025"/>
            <a:chOff x="1706078" y="2092648"/>
            <a:chExt cx="660913" cy="637296"/>
          </a:xfrm>
        </p:grpSpPr>
        <p:sp>
          <p:nvSpPr>
            <p:cNvPr id="5730" name="Google Shape;5730;p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1" name="Google Shape;5731;p84"/>
            <p:cNvGrpSpPr/>
            <p:nvPr/>
          </p:nvGrpSpPr>
          <p:grpSpPr>
            <a:xfrm>
              <a:off x="1706078" y="2092648"/>
              <a:ext cx="660913" cy="575241"/>
              <a:chOff x="1706078" y="2092648"/>
              <a:chExt cx="660913" cy="575241"/>
            </a:xfrm>
          </p:grpSpPr>
          <p:sp>
            <p:nvSpPr>
              <p:cNvPr id="5732" name="Google Shape;5732;p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5" name="Google Shape;5735;p84"/>
          <p:cNvGrpSpPr/>
          <p:nvPr/>
        </p:nvGrpSpPr>
        <p:grpSpPr>
          <a:xfrm>
            <a:off x="6303104" y="971806"/>
            <a:ext cx="1317459" cy="684168"/>
            <a:chOff x="238125" y="999450"/>
            <a:chExt cx="7140700" cy="3708225"/>
          </a:xfrm>
        </p:grpSpPr>
        <p:sp>
          <p:nvSpPr>
            <p:cNvPr id="5736" name="Google Shape;5736;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405"/>
        <p:cNvGrpSpPr/>
        <p:nvPr/>
      </p:nvGrpSpPr>
      <p:grpSpPr>
        <a:xfrm>
          <a:off x="0" y="0"/>
          <a:ext cx="0" cy="0"/>
          <a:chOff x="0" y="0"/>
          <a:chExt cx="0" cy="0"/>
        </a:xfrm>
      </p:grpSpPr>
      <p:pic>
        <p:nvPicPr>
          <p:cNvPr id="406" name="Google Shape;406;p38"/>
          <p:cNvPicPr preferRelativeResize="0"/>
          <p:nvPr/>
        </p:nvPicPr>
        <p:blipFill rotWithShape="1">
          <a:blip r:embed="rId3">
            <a:alphaModFix/>
          </a:blip>
          <a:srcRect t="8179" b="8179"/>
          <a:stretch/>
        </p:blipFill>
        <p:spPr>
          <a:xfrm>
            <a:off x="715100" y="303103"/>
            <a:ext cx="7713800" cy="3053996"/>
          </a:xfrm>
          <a:prstGeom prst="rect">
            <a:avLst/>
          </a:prstGeom>
          <a:noFill/>
          <a:ln>
            <a:noFill/>
          </a:ln>
        </p:spPr>
      </p:pic>
      <p:sp>
        <p:nvSpPr>
          <p:cNvPr id="407" name="Google Shape;407;p38"/>
          <p:cNvSpPr txBox="1">
            <a:spLocks noGrp="1"/>
          </p:cNvSpPr>
          <p:nvPr>
            <p:ph type="title"/>
          </p:nvPr>
        </p:nvSpPr>
        <p:spPr>
          <a:xfrm>
            <a:off x="2190000" y="969275"/>
            <a:ext cx="4764000" cy="172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Qué es la prehistoria</a:t>
            </a:r>
            <a:endParaRPr/>
          </a:p>
        </p:txBody>
      </p:sp>
      <p:sp>
        <p:nvSpPr>
          <p:cNvPr id="408" name="Google Shape;408;p38"/>
          <p:cNvSpPr txBox="1">
            <a:spLocks noGrp="1"/>
          </p:cNvSpPr>
          <p:nvPr>
            <p:ph type="subTitle" idx="1"/>
          </p:nvPr>
        </p:nvSpPr>
        <p:spPr>
          <a:xfrm>
            <a:off x="2372563" y="3421400"/>
            <a:ext cx="4398900" cy="79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Podríamos decir que la prehistoria abarca desde los comienzos de la humanidad hasta la aparición de la escritura.</a:t>
            </a:r>
            <a:endParaRPr/>
          </a:p>
        </p:txBody>
      </p:sp>
      <p:pic>
        <p:nvPicPr>
          <p:cNvPr id="409" name="Google Shape;409;p38"/>
          <p:cNvPicPr preferRelativeResize="0"/>
          <p:nvPr/>
        </p:nvPicPr>
        <p:blipFill>
          <a:blip r:embed="rId4">
            <a:alphaModFix/>
          </a:blip>
          <a:stretch>
            <a:fillRect/>
          </a:stretch>
        </p:blipFill>
        <p:spPr>
          <a:xfrm rot="-5525605">
            <a:off x="7518908" y="432870"/>
            <a:ext cx="298080" cy="332986"/>
          </a:xfrm>
          <a:prstGeom prst="rect">
            <a:avLst/>
          </a:prstGeom>
          <a:noFill/>
          <a:ln>
            <a:noFill/>
          </a:ln>
        </p:spPr>
      </p:pic>
      <p:pic>
        <p:nvPicPr>
          <p:cNvPr id="410" name="Google Shape;410;p38"/>
          <p:cNvPicPr preferRelativeResize="0"/>
          <p:nvPr/>
        </p:nvPicPr>
        <p:blipFill>
          <a:blip r:embed="rId5">
            <a:alphaModFix/>
          </a:blip>
          <a:stretch>
            <a:fillRect/>
          </a:stretch>
        </p:blipFill>
        <p:spPr>
          <a:xfrm rot="752343" flipH="1">
            <a:off x="7532139" y="670937"/>
            <a:ext cx="1690863" cy="88792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748"/>
        <p:cNvGrpSpPr/>
        <p:nvPr/>
      </p:nvGrpSpPr>
      <p:grpSpPr>
        <a:xfrm>
          <a:off x="0" y="0"/>
          <a:ext cx="0" cy="0"/>
          <a:chOff x="0" y="0"/>
          <a:chExt cx="0" cy="0"/>
        </a:xfrm>
      </p:grpSpPr>
      <p:grpSp>
        <p:nvGrpSpPr>
          <p:cNvPr id="5749" name="Google Shape;5749;p85"/>
          <p:cNvGrpSpPr/>
          <p:nvPr/>
        </p:nvGrpSpPr>
        <p:grpSpPr>
          <a:xfrm>
            <a:off x="717025" y="967615"/>
            <a:ext cx="1636117" cy="1526144"/>
            <a:chOff x="729238" y="1179665"/>
            <a:chExt cx="1636117" cy="1526144"/>
          </a:xfrm>
        </p:grpSpPr>
        <p:grpSp>
          <p:nvGrpSpPr>
            <p:cNvPr id="5750" name="Google Shape;5750;p85"/>
            <p:cNvGrpSpPr/>
            <p:nvPr/>
          </p:nvGrpSpPr>
          <p:grpSpPr>
            <a:xfrm>
              <a:off x="729238" y="1179665"/>
              <a:ext cx="80700" cy="1526144"/>
              <a:chOff x="729238" y="1179665"/>
              <a:chExt cx="80700" cy="1526144"/>
            </a:xfrm>
          </p:grpSpPr>
          <p:sp>
            <p:nvSpPr>
              <p:cNvPr id="5751" name="Google Shape;5751;p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85"/>
            <p:cNvGrpSpPr/>
            <p:nvPr/>
          </p:nvGrpSpPr>
          <p:grpSpPr>
            <a:xfrm>
              <a:off x="903098" y="1179665"/>
              <a:ext cx="80700" cy="1526144"/>
              <a:chOff x="903098" y="1179665"/>
              <a:chExt cx="80700" cy="1526144"/>
            </a:xfrm>
          </p:grpSpPr>
          <p:sp>
            <p:nvSpPr>
              <p:cNvPr id="5762" name="Google Shape;5762;p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85"/>
            <p:cNvGrpSpPr/>
            <p:nvPr/>
          </p:nvGrpSpPr>
          <p:grpSpPr>
            <a:xfrm>
              <a:off x="1076958" y="1179665"/>
              <a:ext cx="80700" cy="1526144"/>
              <a:chOff x="1076958" y="1179665"/>
              <a:chExt cx="80700" cy="1526144"/>
            </a:xfrm>
          </p:grpSpPr>
          <p:sp>
            <p:nvSpPr>
              <p:cNvPr id="5773" name="Google Shape;5773;p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85"/>
            <p:cNvGrpSpPr/>
            <p:nvPr/>
          </p:nvGrpSpPr>
          <p:grpSpPr>
            <a:xfrm>
              <a:off x="1247707" y="1179665"/>
              <a:ext cx="80700" cy="1526144"/>
              <a:chOff x="1247707" y="1179665"/>
              <a:chExt cx="80700" cy="1526144"/>
            </a:xfrm>
          </p:grpSpPr>
          <p:sp>
            <p:nvSpPr>
              <p:cNvPr id="5784" name="Google Shape;5784;p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85"/>
            <p:cNvGrpSpPr/>
            <p:nvPr/>
          </p:nvGrpSpPr>
          <p:grpSpPr>
            <a:xfrm>
              <a:off x="1421567" y="1179665"/>
              <a:ext cx="80700" cy="1526144"/>
              <a:chOff x="1421567" y="1179665"/>
              <a:chExt cx="80700" cy="1526144"/>
            </a:xfrm>
          </p:grpSpPr>
          <p:sp>
            <p:nvSpPr>
              <p:cNvPr id="5795" name="Google Shape;5795;p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85"/>
            <p:cNvGrpSpPr/>
            <p:nvPr/>
          </p:nvGrpSpPr>
          <p:grpSpPr>
            <a:xfrm>
              <a:off x="1592327" y="1179665"/>
              <a:ext cx="80700" cy="1526144"/>
              <a:chOff x="1592327" y="1179665"/>
              <a:chExt cx="80700" cy="1526144"/>
            </a:xfrm>
          </p:grpSpPr>
          <p:sp>
            <p:nvSpPr>
              <p:cNvPr id="5806" name="Google Shape;5806;p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85"/>
            <p:cNvGrpSpPr/>
            <p:nvPr/>
          </p:nvGrpSpPr>
          <p:grpSpPr>
            <a:xfrm>
              <a:off x="1766187" y="1179665"/>
              <a:ext cx="80700" cy="1526144"/>
              <a:chOff x="1766187" y="1179665"/>
              <a:chExt cx="80700" cy="1526144"/>
            </a:xfrm>
          </p:grpSpPr>
          <p:sp>
            <p:nvSpPr>
              <p:cNvPr id="5817" name="Google Shape;5817;p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85"/>
            <p:cNvGrpSpPr/>
            <p:nvPr/>
          </p:nvGrpSpPr>
          <p:grpSpPr>
            <a:xfrm>
              <a:off x="1936935" y="1179665"/>
              <a:ext cx="80700" cy="1526144"/>
              <a:chOff x="1936935" y="1179665"/>
              <a:chExt cx="80700" cy="1526144"/>
            </a:xfrm>
          </p:grpSpPr>
          <p:sp>
            <p:nvSpPr>
              <p:cNvPr id="5828" name="Google Shape;5828;p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85"/>
            <p:cNvGrpSpPr/>
            <p:nvPr/>
          </p:nvGrpSpPr>
          <p:grpSpPr>
            <a:xfrm>
              <a:off x="2110795" y="1179665"/>
              <a:ext cx="80700" cy="1526144"/>
              <a:chOff x="2110795" y="1179665"/>
              <a:chExt cx="80700" cy="1526144"/>
            </a:xfrm>
          </p:grpSpPr>
          <p:sp>
            <p:nvSpPr>
              <p:cNvPr id="5839" name="Google Shape;5839;p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85"/>
            <p:cNvGrpSpPr/>
            <p:nvPr/>
          </p:nvGrpSpPr>
          <p:grpSpPr>
            <a:xfrm>
              <a:off x="2284655" y="1179665"/>
              <a:ext cx="80700" cy="1526144"/>
              <a:chOff x="2284655" y="1179665"/>
              <a:chExt cx="80700" cy="1526144"/>
            </a:xfrm>
          </p:grpSpPr>
          <p:sp>
            <p:nvSpPr>
              <p:cNvPr id="5850" name="Google Shape;5850;p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0" name="Google Shape;5860;p85"/>
          <p:cNvGrpSpPr/>
          <p:nvPr/>
        </p:nvGrpSpPr>
        <p:grpSpPr>
          <a:xfrm>
            <a:off x="2611692" y="986753"/>
            <a:ext cx="1364248" cy="1102133"/>
            <a:chOff x="2623904" y="1198803"/>
            <a:chExt cx="1364248" cy="1102133"/>
          </a:xfrm>
        </p:grpSpPr>
        <p:grpSp>
          <p:nvGrpSpPr>
            <p:cNvPr id="5861" name="Google Shape;5861;p85"/>
            <p:cNvGrpSpPr/>
            <p:nvPr/>
          </p:nvGrpSpPr>
          <p:grpSpPr>
            <a:xfrm>
              <a:off x="2623907" y="1198803"/>
              <a:ext cx="1364245" cy="273000"/>
              <a:chOff x="2623907" y="1198803"/>
              <a:chExt cx="1364245" cy="273000"/>
            </a:xfrm>
          </p:grpSpPr>
          <p:sp>
            <p:nvSpPr>
              <p:cNvPr id="5862" name="Google Shape;5862;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85"/>
            <p:cNvGrpSpPr/>
            <p:nvPr/>
          </p:nvGrpSpPr>
          <p:grpSpPr>
            <a:xfrm>
              <a:off x="2623904" y="1476964"/>
              <a:ext cx="1364245" cy="273000"/>
              <a:chOff x="2623904" y="1476964"/>
              <a:chExt cx="1364245" cy="273000"/>
            </a:xfrm>
          </p:grpSpPr>
          <p:sp>
            <p:nvSpPr>
              <p:cNvPr id="5868" name="Google Shape;5868;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85"/>
            <p:cNvGrpSpPr/>
            <p:nvPr/>
          </p:nvGrpSpPr>
          <p:grpSpPr>
            <a:xfrm>
              <a:off x="2623907" y="1749775"/>
              <a:ext cx="1364245" cy="273000"/>
              <a:chOff x="2623907" y="1749775"/>
              <a:chExt cx="1364245" cy="273000"/>
            </a:xfrm>
          </p:grpSpPr>
          <p:sp>
            <p:nvSpPr>
              <p:cNvPr id="5874" name="Google Shape;5874;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85"/>
            <p:cNvGrpSpPr/>
            <p:nvPr/>
          </p:nvGrpSpPr>
          <p:grpSpPr>
            <a:xfrm>
              <a:off x="2623904" y="2027936"/>
              <a:ext cx="1364245" cy="273000"/>
              <a:chOff x="2623904" y="2027936"/>
              <a:chExt cx="1364245" cy="273000"/>
            </a:xfrm>
          </p:grpSpPr>
          <p:sp>
            <p:nvSpPr>
              <p:cNvPr id="5880" name="Google Shape;5880;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5" name="Google Shape;5885;p85"/>
          <p:cNvGrpSpPr/>
          <p:nvPr/>
        </p:nvGrpSpPr>
        <p:grpSpPr>
          <a:xfrm>
            <a:off x="2601153" y="2445826"/>
            <a:ext cx="1387541" cy="159124"/>
            <a:chOff x="3200660" y="2180272"/>
            <a:chExt cx="2563824" cy="378237"/>
          </a:xfrm>
        </p:grpSpPr>
        <p:sp>
          <p:nvSpPr>
            <p:cNvPr id="5886" name="Google Shape;5886;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85"/>
          <p:cNvGrpSpPr/>
          <p:nvPr/>
        </p:nvGrpSpPr>
        <p:grpSpPr>
          <a:xfrm>
            <a:off x="2597677" y="2723590"/>
            <a:ext cx="1390502" cy="159625"/>
            <a:chOff x="3530150" y="2790075"/>
            <a:chExt cx="1962600" cy="225300"/>
          </a:xfrm>
        </p:grpSpPr>
        <p:sp>
          <p:nvSpPr>
            <p:cNvPr id="5905" name="Google Shape;5905;p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85"/>
          <p:cNvGrpSpPr/>
          <p:nvPr/>
        </p:nvGrpSpPr>
        <p:grpSpPr>
          <a:xfrm>
            <a:off x="2597735" y="3001855"/>
            <a:ext cx="1411629" cy="154175"/>
            <a:chOff x="3558802" y="4011244"/>
            <a:chExt cx="1866000" cy="111600"/>
          </a:xfrm>
        </p:grpSpPr>
        <p:sp>
          <p:nvSpPr>
            <p:cNvPr id="5908" name="Google Shape;5908;p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5"/>
          <p:cNvGrpSpPr/>
          <p:nvPr/>
        </p:nvGrpSpPr>
        <p:grpSpPr>
          <a:xfrm>
            <a:off x="2598023" y="2207425"/>
            <a:ext cx="1383503" cy="119761"/>
            <a:chOff x="3465975" y="2270258"/>
            <a:chExt cx="1986364" cy="171947"/>
          </a:xfrm>
        </p:grpSpPr>
        <p:sp>
          <p:nvSpPr>
            <p:cNvPr id="5911" name="Google Shape;5911;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5"/>
          <p:cNvGrpSpPr/>
          <p:nvPr/>
        </p:nvGrpSpPr>
        <p:grpSpPr>
          <a:xfrm>
            <a:off x="2609030" y="3571198"/>
            <a:ext cx="1369531" cy="195460"/>
            <a:chOff x="723300" y="4253549"/>
            <a:chExt cx="2276482" cy="324900"/>
          </a:xfrm>
        </p:grpSpPr>
        <p:sp>
          <p:nvSpPr>
            <p:cNvPr id="5920" name="Google Shape;5920;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85"/>
          <p:cNvGrpSpPr/>
          <p:nvPr/>
        </p:nvGrpSpPr>
        <p:grpSpPr>
          <a:xfrm>
            <a:off x="2598591" y="3272439"/>
            <a:ext cx="1389066" cy="180119"/>
            <a:chOff x="705948" y="3788465"/>
            <a:chExt cx="2308953" cy="299400"/>
          </a:xfrm>
        </p:grpSpPr>
        <p:sp>
          <p:nvSpPr>
            <p:cNvPr id="5926" name="Google Shape;5926;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5"/>
          <p:cNvGrpSpPr/>
          <p:nvPr/>
        </p:nvGrpSpPr>
        <p:grpSpPr>
          <a:xfrm>
            <a:off x="4195581" y="1876393"/>
            <a:ext cx="1433821" cy="191501"/>
            <a:chOff x="4273350" y="2088443"/>
            <a:chExt cx="1433821" cy="191501"/>
          </a:xfrm>
        </p:grpSpPr>
        <p:grpSp>
          <p:nvGrpSpPr>
            <p:cNvPr id="5932" name="Google Shape;5932;p85"/>
            <p:cNvGrpSpPr/>
            <p:nvPr/>
          </p:nvGrpSpPr>
          <p:grpSpPr>
            <a:xfrm>
              <a:off x="4273350" y="2088443"/>
              <a:ext cx="1433821" cy="0"/>
              <a:chOff x="5224975" y="2962250"/>
              <a:chExt cx="1544400" cy="0"/>
            </a:xfrm>
          </p:grpSpPr>
          <p:cxnSp>
            <p:nvCxnSpPr>
              <p:cNvPr id="5933" name="Google Shape;5933;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34" name="Google Shape;5934;p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935" name="Google Shape;5935;p85"/>
            <p:cNvGrpSpPr/>
            <p:nvPr/>
          </p:nvGrpSpPr>
          <p:grpSpPr>
            <a:xfrm>
              <a:off x="4273350" y="2279944"/>
              <a:ext cx="1433821" cy="0"/>
              <a:chOff x="5224975" y="2962250"/>
              <a:chExt cx="1544400" cy="0"/>
            </a:xfrm>
          </p:grpSpPr>
          <p:cxnSp>
            <p:nvCxnSpPr>
              <p:cNvPr id="5936" name="Google Shape;5936;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37" name="Google Shape;5937;p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938" name="Google Shape;5938;p85"/>
          <p:cNvGrpSpPr/>
          <p:nvPr/>
        </p:nvGrpSpPr>
        <p:grpSpPr>
          <a:xfrm>
            <a:off x="2646528" y="3885297"/>
            <a:ext cx="1304609" cy="294074"/>
            <a:chOff x="2658741" y="4097347"/>
            <a:chExt cx="1304609" cy="294074"/>
          </a:xfrm>
        </p:grpSpPr>
        <p:grpSp>
          <p:nvGrpSpPr>
            <p:cNvPr id="5939" name="Google Shape;5939;p85"/>
            <p:cNvGrpSpPr/>
            <p:nvPr/>
          </p:nvGrpSpPr>
          <p:grpSpPr>
            <a:xfrm>
              <a:off x="2658741" y="4097347"/>
              <a:ext cx="118572" cy="294074"/>
              <a:chOff x="3343310" y="4475555"/>
              <a:chExt cx="127717" cy="316753"/>
            </a:xfrm>
          </p:grpSpPr>
          <p:sp>
            <p:nvSpPr>
              <p:cNvPr id="5940" name="Google Shape;5940;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85"/>
            <p:cNvGrpSpPr/>
            <p:nvPr/>
          </p:nvGrpSpPr>
          <p:grpSpPr>
            <a:xfrm>
              <a:off x="3815519" y="4098388"/>
              <a:ext cx="147831" cy="291991"/>
              <a:chOff x="3527539" y="4476677"/>
              <a:chExt cx="159232" cy="314510"/>
            </a:xfrm>
          </p:grpSpPr>
          <p:sp>
            <p:nvSpPr>
              <p:cNvPr id="5943" name="Google Shape;594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85"/>
            <p:cNvGrpSpPr/>
            <p:nvPr/>
          </p:nvGrpSpPr>
          <p:grpSpPr>
            <a:xfrm>
              <a:off x="3511696" y="4098388"/>
              <a:ext cx="147831" cy="291991"/>
              <a:chOff x="3527539" y="4476677"/>
              <a:chExt cx="159232" cy="314510"/>
            </a:xfrm>
          </p:grpSpPr>
          <p:sp>
            <p:nvSpPr>
              <p:cNvPr id="5946" name="Google Shape;5946;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85"/>
            <p:cNvGrpSpPr/>
            <p:nvPr/>
          </p:nvGrpSpPr>
          <p:grpSpPr>
            <a:xfrm>
              <a:off x="3207874" y="4098388"/>
              <a:ext cx="147831" cy="291991"/>
              <a:chOff x="3527539" y="4476677"/>
              <a:chExt cx="159232" cy="314510"/>
            </a:xfrm>
          </p:grpSpPr>
          <p:sp>
            <p:nvSpPr>
              <p:cNvPr id="5949" name="Google Shape;5949;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85"/>
            <p:cNvGrpSpPr/>
            <p:nvPr/>
          </p:nvGrpSpPr>
          <p:grpSpPr>
            <a:xfrm>
              <a:off x="2933305" y="4097347"/>
              <a:ext cx="118572" cy="294074"/>
              <a:chOff x="3343310" y="4475555"/>
              <a:chExt cx="127717" cy="316753"/>
            </a:xfrm>
          </p:grpSpPr>
          <p:sp>
            <p:nvSpPr>
              <p:cNvPr id="5952" name="Google Shape;5952;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4" name="Google Shape;5954;p85"/>
          <p:cNvGrpSpPr/>
          <p:nvPr/>
        </p:nvGrpSpPr>
        <p:grpSpPr>
          <a:xfrm>
            <a:off x="4197136" y="963991"/>
            <a:ext cx="1430711" cy="751237"/>
            <a:chOff x="5159450" y="1919950"/>
            <a:chExt cx="1541050" cy="862500"/>
          </a:xfrm>
        </p:grpSpPr>
        <p:sp>
          <p:nvSpPr>
            <p:cNvPr id="5955" name="Google Shape;5955;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956" name="Google Shape;5956;p85"/>
            <p:cNvGrpSpPr/>
            <p:nvPr/>
          </p:nvGrpSpPr>
          <p:grpSpPr>
            <a:xfrm>
              <a:off x="5159450" y="1919950"/>
              <a:ext cx="1541050" cy="862500"/>
              <a:chOff x="5159450" y="1919950"/>
              <a:chExt cx="1541050" cy="862500"/>
            </a:xfrm>
          </p:grpSpPr>
          <p:cxnSp>
            <p:nvCxnSpPr>
              <p:cNvPr id="5957" name="Google Shape;5957;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958" name="Google Shape;5958;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959" name="Google Shape;5959;p85"/>
          <p:cNvGrpSpPr/>
          <p:nvPr/>
        </p:nvGrpSpPr>
        <p:grpSpPr>
          <a:xfrm>
            <a:off x="4245274" y="2227761"/>
            <a:ext cx="1334436" cy="967914"/>
            <a:chOff x="4294923" y="2439811"/>
            <a:chExt cx="1334436" cy="967914"/>
          </a:xfrm>
        </p:grpSpPr>
        <p:grpSp>
          <p:nvGrpSpPr>
            <p:cNvPr id="5960" name="Google Shape;5960;p85"/>
            <p:cNvGrpSpPr/>
            <p:nvPr/>
          </p:nvGrpSpPr>
          <p:grpSpPr>
            <a:xfrm>
              <a:off x="4960455" y="2469658"/>
              <a:ext cx="668904" cy="885524"/>
              <a:chOff x="4960455" y="2469658"/>
              <a:chExt cx="668904" cy="885524"/>
            </a:xfrm>
          </p:grpSpPr>
          <p:sp>
            <p:nvSpPr>
              <p:cNvPr id="5961" name="Google Shape;5961;p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85"/>
            <p:cNvGrpSpPr/>
            <p:nvPr/>
          </p:nvGrpSpPr>
          <p:grpSpPr>
            <a:xfrm>
              <a:off x="4294923" y="2469658"/>
              <a:ext cx="668951" cy="885524"/>
              <a:chOff x="4294923" y="2469658"/>
              <a:chExt cx="668951" cy="885524"/>
            </a:xfrm>
          </p:grpSpPr>
          <p:sp>
            <p:nvSpPr>
              <p:cNvPr id="5968" name="Google Shape;5968;p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4" name="Google Shape;5974;p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85"/>
          <p:cNvGrpSpPr/>
          <p:nvPr/>
        </p:nvGrpSpPr>
        <p:grpSpPr>
          <a:xfrm>
            <a:off x="4231477" y="3282206"/>
            <a:ext cx="1430949" cy="897289"/>
            <a:chOff x="4351371" y="3547942"/>
            <a:chExt cx="1345130" cy="843475"/>
          </a:xfrm>
        </p:grpSpPr>
        <p:grpSp>
          <p:nvGrpSpPr>
            <p:cNvPr id="5976" name="Google Shape;5976;p85"/>
            <p:cNvGrpSpPr/>
            <p:nvPr/>
          </p:nvGrpSpPr>
          <p:grpSpPr>
            <a:xfrm>
              <a:off x="4351371" y="4209917"/>
              <a:ext cx="1345130" cy="181500"/>
              <a:chOff x="4351371" y="4209917"/>
              <a:chExt cx="1345130" cy="181500"/>
            </a:xfrm>
          </p:grpSpPr>
          <p:sp>
            <p:nvSpPr>
              <p:cNvPr id="5977" name="Google Shape;5977;p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8" name="Google Shape;5978;p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79" name="Google Shape;5979;p85"/>
            <p:cNvGrpSpPr/>
            <p:nvPr/>
          </p:nvGrpSpPr>
          <p:grpSpPr>
            <a:xfrm>
              <a:off x="4403010" y="3985221"/>
              <a:ext cx="1109518" cy="181500"/>
              <a:chOff x="4403010" y="3985221"/>
              <a:chExt cx="1109518" cy="181500"/>
            </a:xfrm>
          </p:grpSpPr>
          <p:sp>
            <p:nvSpPr>
              <p:cNvPr id="5980" name="Google Shape;5980;p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1" name="Google Shape;5981;p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82" name="Google Shape;5982;p85"/>
            <p:cNvGrpSpPr/>
            <p:nvPr/>
          </p:nvGrpSpPr>
          <p:grpSpPr>
            <a:xfrm>
              <a:off x="4618704" y="3766582"/>
              <a:ext cx="807858" cy="181500"/>
              <a:chOff x="4618704" y="3766582"/>
              <a:chExt cx="807858" cy="181500"/>
            </a:xfrm>
          </p:grpSpPr>
          <p:sp>
            <p:nvSpPr>
              <p:cNvPr id="5983" name="Google Shape;5983;p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4" name="Google Shape;5984;p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85" name="Google Shape;5985;p85"/>
            <p:cNvGrpSpPr/>
            <p:nvPr/>
          </p:nvGrpSpPr>
          <p:grpSpPr>
            <a:xfrm>
              <a:off x="4735238" y="3547942"/>
              <a:ext cx="462839" cy="181500"/>
              <a:chOff x="4735238" y="3547942"/>
              <a:chExt cx="462839" cy="181500"/>
            </a:xfrm>
          </p:grpSpPr>
          <p:sp>
            <p:nvSpPr>
              <p:cNvPr id="5986" name="Google Shape;5986;p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7" name="Google Shape;5987;p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88" name="Google Shape;5988;p85"/>
          <p:cNvGrpSpPr/>
          <p:nvPr/>
        </p:nvGrpSpPr>
        <p:grpSpPr>
          <a:xfrm>
            <a:off x="7407835" y="2217530"/>
            <a:ext cx="1020955" cy="928853"/>
            <a:chOff x="926675" y="238125"/>
            <a:chExt cx="5755100" cy="5232975"/>
          </a:xfrm>
        </p:grpSpPr>
        <p:sp>
          <p:nvSpPr>
            <p:cNvPr id="5989" name="Google Shape;5989;p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5"/>
          <p:cNvGrpSpPr/>
          <p:nvPr/>
        </p:nvGrpSpPr>
        <p:grpSpPr>
          <a:xfrm>
            <a:off x="715208" y="2616265"/>
            <a:ext cx="1695374" cy="1560837"/>
            <a:chOff x="727421" y="2828315"/>
            <a:chExt cx="1695374" cy="1560837"/>
          </a:xfrm>
        </p:grpSpPr>
        <p:grpSp>
          <p:nvGrpSpPr>
            <p:cNvPr id="5994" name="Google Shape;5994;p85"/>
            <p:cNvGrpSpPr/>
            <p:nvPr/>
          </p:nvGrpSpPr>
          <p:grpSpPr>
            <a:xfrm>
              <a:off x="727421" y="2828315"/>
              <a:ext cx="1695374" cy="1560837"/>
              <a:chOff x="734799" y="2782450"/>
              <a:chExt cx="1571100" cy="1577400"/>
            </a:xfrm>
          </p:grpSpPr>
          <p:cxnSp>
            <p:nvCxnSpPr>
              <p:cNvPr id="5995" name="Google Shape;5995;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96" name="Google Shape;5996;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97" name="Google Shape;5997;p85"/>
            <p:cNvGrpSpPr/>
            <p:nvPr/>
          </p:nvGrpSpPr>
          <p:grpSpPr>
            <a:xfrm>
              <a:off x="819108" y="2882501"/>
              <a:ext cx="1556791" cy="1426186"/>
              <a:chOff x="819108" y="2882501"/>
              <a:chExt cx="1556791" cy="1426186"/>
            </a:xfrm>
          </p:grpSpPr>
          <p:grpSp>
            <p:nvGrpSpPr>
              <p:cNvPr id="5998" name="Google Shape;5998;p85"/>
              <p:cNvGrpSpPr/>
              <p:nvPr/>
            </p:nvGrpSpPr>
            <p:grpSpPr>
              <a:xfrm>
                <a:off x="819108" y="2882501"/>
                <a:ext cx="103104" cy="1426186"/>
                <a:chOff x="4674013" y="3100904"/>
                <a:chExt cx="122758" cy="1698043"/>
              </a:xfrm>
            </p:grpSpPr>
            <p:sp>
              <p:nvSpPr>
                <p:cNvPr id="5999" name="Google Shape;5999;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85"/>
              <p:cNvGrpSpPr/>
              <p:nvPr/>
            </p:nvGrpSpPr>
            <p:grpSpPr>
              <a:xfrm>
                <a:off x="1062475" y="2882501"/>
                <a:ext cx="103104" cy="1426186"/>
                <a:chOff x="4940438" y="3100904"/>
                <a:chExt cx="122758" cy="1698043"/>
              </a:xfrm>
            </p:grpSpPr>
            <p:sp>
              <p:nvSpPr>
                <p:cNvPr id="6007" name="Google Shape;6007;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85"/>
              <p:cNvGrpSpPr/>
              <p:nvPr/>
            </p:nvGrpSpPr>
            <p:grpSpPr>
              <a:xfrm>
                <a:off x="1299324" y="2882501"/>
                <a:ext cx="103104" cy="1426186"/>
                <a:chOff x="5206863" y="3100904"/>
                <a:chExt cx="122758" cy="1698043"/>
              </a:xfrm>
            </p:grpSpPr>
            <p:sp>
              <p:nvSpPr>
                <p:cNvPr id="6015" name="Google Shape;6015;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5"/>
              <p:cNvGrpSpPr/>
              <p:nvPr/>
            </p:nvGrpSpPr>
            <p:grpSpPr>
              <a:xfrm>
                <a:off x="1786057" y="2882501"/>
                <a:ext cx="103104" cy="1426186"/>
                <a:chOff x="6006138" y="3143629"/>
                <a:chExt cx="122758" cy="1698043"/>
              </a:xfrm>
            </p:grpSpPr>
            <p:sp>
              <p:nvSpPr>
                <p:cNvPr id="6023" name="Google Shape;6023;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85"/>
              <p:cNvGrpSpPr/>
              <p:nvPr/>
            </p:nvGrpSpPr>
            <p:grpSpPr>
              <a:xfrm>
                <a:off x="2029422" y="2882501"/>
                <a:ext cx="103104" cy="1426186"/>
                <a:chOff x="6805413" y="3100904"/>
                <a:chExt cx="122758" cy="1698043"/>
              </a:xfrm>
            </p:grpSpPr>
            <p:sp>
              <p:nvSpPr>
                <p:cNvPr id="6031" name="Google Shape;6031;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8" name="Google Shape;6038;p85"/>
              <p:cNvGrpSpPr/>
              <p:nvPr/>
            </p:nvGrpSpPr>
            <p:grpSpPr>
              <a:xfrm>
                <a:off x="2272795" y="2882501"/>
                <a:ext cx="103104" cy="1426186"/>
                <a:chOff x="5206863" y="3100904"/>
                <a:chExt cx="122758" cy="1698043"/>
              </a:xfrm>
            </p:grpSpPr>
            <p:sp>
              <p:nvSpPr>
                <p:cNvPr id="6039" name="Google Shape;6039;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85"/>
              <p:cNvGrpSpPr/>
              <p:nvPr/>
            </p:nvGrpSpPr>
            <p:grpSpPr>
              <a:xfrm>
                <a:off x="1542694" y="2882501"/>
                <a:ext cx="103104" cy="1426186"/>
                <a:chOff x="6006138" y="3143629"/>
                <a:chExt cx="122758" cy="1698043"/>
              </a:xfrm>
            </p:grpSpPr>
            <p:sp>
              <p:nvSpPr>
                <p:cNvPr id="6047" name="Google Shape;6047;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54" name="Google Shape;6054;p85"/>
          <p:cNvGrpSpPr/>
          <p:nvPr/>
        </p:nvGrpSpPr>
        <p:grpSpPr>
          <a:xfrm>
            <a:off x="5671259" y="3305987"/>
            <a:ext cx="2749952" cy="870677"/>
            <a:chOff x="238125" y="1725700"/>
            <a:chExt cx="7139025" cy="2260325"/>
          </a:xfrm>
        </p:grpSpPr>
        <p:sp>
          <p:nvSpPr>
            <p:cNvPr id="6055" name="Google Shape;6055;p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85"/>
          <p:cNvGrpSpPr/>
          <p:nvPr/>
        </p:nvGrpSpPr>
        <p:grpSpPr>
          <a:xfrm>
            <a:off x="5941423" y="2247733"/>
            <a:ext cx="1105452" cy="916747"/>
            <a:chOff x="5249100" y="1210600"/>
            <a:chExt cx="3502700" cy="2904775"/>
          </a:xfrm>
        </p:grpSpPr>
        <p:sp>
          <p:nvSpPr>
            <p:cNvPr id="6066" name="Google Shape;6066;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70" name="Google Shape;6070;p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71" name="Google Shape;6071;p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72" name="Google Shape;6072;p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73" name="Google Shape;6073;p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74" name="Google Shape;6074;p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85"/>
          <p:cNvGrpSpPr/>
          <p:nvPr/>
        </p:nvGrpSpPr>
        <p:grpSpPr>
          <a:xfrm>
            <a:off x="7123971" y="967151"/>
            <a:ext cx="1304650" cy="1124856"/>
            <a:chOff x="7287122" y="1165658"/>
            <a:chExt cx="1219413" cy="1051365"/>
          </a:xfrm>
        </p:grpSpPr>
        <p:grpSp>
          <p:nvGrpSpPr>
            <p:cNvPr id="6076" name="Google Shape;6076;p85"/>
            <p:cNvGrpSpPr/>
            <p:nvPr/>
          </p:nvGrpSpPr>
          <p:grpSpPr>
            <a:xfrm>
              <a:off x="7287122" y="1969723"/>
              <a:ext cx="1219413" cy="247300"/>
              <a:chOff x="7287122" y="1969723"/>
              <a:chExt cx="1219413" cy="247300"/>
            </a:xfrm>
          </p:grpSpPr>
          <p:sp>
            <p:nvSpPr>
              <p:cNvPr id="6077" name="Google Shape;6077;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8" name="Google Shape;6078;p85"/>
              <p:cNvGrpSpPr/>
              <p:nvPr/>
            </p:nvGrpSpPr>
            <p:grpSpPr>
              <a:xfrm>
                <a:off x="7287122" y="2063892"/>
                <a:ext cx="1151753" cy="73428"/>
                <a:chOff x="7287122" y="2063892"/>
                <a:chExt cx="1151753" cy="73428"/>
              </a:xfrm>
            </p:grpSpPr>
            <p:sp>
              <p:nvSpPr>
                <p:cNvPr id="6079" name="Google Shape;6079;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80" name="Google Shape;6080;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81" name="Google Shape;6081;p85"/>
            <p:cNvGrpSpPr/>
            <p:nvPr/>
          </p:nvGrpSpPr>
          <p:grpSpPr>
            <a:xfrm>
              <a:off x="7287122" y="1712201"/>
              <a:ext cx="1219403" cy="246767"/>
              <a:chOff x="7287122" y="1712201"/>
              <a:chExt cx="1219403" cy="246767"/>
            </a:xfrm>
          </p:grpSpPr>
          <p:sp>
            <p:nvSpPr>
              <p:cNvPr id="6082" name="Google Shape;6082;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3" name="Google Shape;6083;p85"/>
              <p:cNvGrpSpPr/>
              <p:nvPr/>
            </p:nvGrpSpPr>
            <p:grpSpPr>
              <a:xfrm>
                <a:off x="7287122" y="1842861"/>
                <a:ext cx="1005303" cy="73419"/>
                <a:chOff x="7287122" y="1842861"/>
                <a:chExt cx="1005303" cy="73419"/>
              </a:xfrm>
            </p:grpSpPr>
            <p:sp>
              <p:nvSpPr>
                <p:cNvPr id="6084" name="Google Shape;6084;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85" name="Google Shape;6085;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86" name="Google Shape;6086;p85"/>
            <p:cNvGrpSpPr/>
            <p:nvPr/>
          </p:nvGrpSpPr>
          <p:grpSpPr>
            <a:xfrm>
              <a:off x="7287122" y="1447520"/>
              <a:ext cx="1219403" cy="286667"/>
              <a:chOff x="7287122" y="1447520"/>
              <a:chExt cx="1219403" cy="286667"/>
            </a:xfrm>
          </p:grpSpPr>
          <p:sp>
            <p:nvSpPr>
              <p:cNvPr id="6087" name="Google Shape;6087;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8" name="Google Shape;6088;p85"/>
              <p:cNvGrpSpPr/>
              <p:nvPr/>
            </p:nvGrpSpPr>
            <p:grpSpPr>
              <a:xfrm>
                <a:off x="7287122" y="1581977"/>
                <a:ext cx="852803" cy="73428"/>
                <a:chOff x="7287122" y="1581977"/>
                <a:chExt cx="852803" cy="73428"/>
              </a:xfrm>
            </p:grpSpPr>
            <p:sp>
              <p:nvSpPr>
                <p:cNvPr id="6089" name="Google Shape;6089;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0" name="Google Shape;6090;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91" name="Google Shape;6091;p85"/>
            <p:cNvGrpSpPr/>
            <p:nvPr/>
          </p:nvGrpSpPr>
          <p:grpSpPr>
            <a:xfrm>
              <a:off x="7287122" y="1165658"/>
              <a:ext cx="1219403" cy="344253"/>
              <a:chOff x="7287122" y="1165658"/>
              <a:chExt cx="1219403" cy="344253"/>
            </a:xfrm>
          </p:grpSpPr>
          <p:sp>
            <p:nvSpPr>
              <p:cNvPr id="6092" name="Google Shape;6092;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3" name="Google Shape;6093;p85"/>
              <p:cNvGrpSpPr/>
              <p:nvPr/>
            </p:nvGrpSpPr>
            <p:grpSpPr>
              <a:xfrm>
                <a:off x="7287122" y="1341025"/>
                <a:ext cx="695703" cy="73419"/>
                <a:chOff x="7287122" y="1341025"/>
                <a:chExt cx="695703" cy="73419"/>
              </a:xfrm>
            </p:grpSpPr>
            <p:sp>
              <p:nvSpPr>
                <p:cNvPr id="6094" name="Google Shape;6094;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5" name="Google Shape;6095;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96" name="Google Shape;6096;p85"/>
          <p:cNvGrpSpPr/>
          <p:nvPr/>
        </p:nvGrpSpPr>
        <p:grpSpPr>
          <a:xfrm>
            <a:off x="5790463" y="973174"/>
            <a:ext cx="1397729" cy="1098540"/>
            <a:chOff x="5900602" y="1193063"/>
            <a:chExt cx="1299851" cy="1021707"/>
          </a:xfrm>
        </p:grpSpPr>
        <p:grpSp>
          <p:nvGrpSpPr>
            <p:cNvPr id="6097" name="Google Shape;6097;p85"/>
            <p:cNvGrpSpPr/>
            <p:nvPr/>
          </p:nvGrpSpPr>
          <p:grpSpPr>
            <a:xfrm>
              <a:off x="6520337" y="1193063"/>
              <a:ext cx="341815" cy="799959"/>
              <a:chOff x="6520337" y="1193063"/>
              <a:chExt cx="341815" cy="799959"/>
            </a:xfrm>
          </p:grpSpPr>
          <p:grpSp>
            <p:nvGrpSpPr>
              <p:cNvPr id="6098" name="Google Shape;6098;p85"/>
              <p:cNvGrpSpPr/>
              <p:nvPr/>
            </p:nvGrpSpPr>
            <p:grpSpPr>
              <a:xfrm>
                <a:off x="6520337" y="1589527"/>
                <a:ext cx="213950" cy="403494"/>
                <a:chOff x="6520337" y="1589527"/>
                <a:chExt cx="213950" cy="403494"/>
              </a:xfrm>
            </p:grpSpPr>
            <p:sp>
              <p:nvSpPr>
                <p:cNvPr id="6099" name="Google Shape;6099;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85"/>
              <p:cNvGrpSpPr/>
              <p:nvPr/>
            </p:nvGrpSpPr>
            <p:grpSpPr>
              <a:xfrm>
                <a:off x="6577204" y="1193063"/>
                <a:ext cx="284947" cy="464512"/>
                <a:chOff x="6577204" y="1193063"/>
                <a:chExt cx="284947" cy="464512"/>
              </a:xfrm>
            </p:grpSpPr>
            <p:sp>
              <p:nvSpPr>
                <p:cNvPr id="6102" name="Google Shape;6102;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3" name="Google Shape;6103;p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104" name="Google Shape;6104;p85"/>
            <p:cNvGrpSpPr/>
            <p:nvPr/>
          </p:nvGrpSpPr>
          <p:grpSpPr>
            <a:xfrm>
              <a:off x="6238903" y="1193063"/>
              <a:ext cx="300475" cy="900152"/>
              <a:chOff x="6238903" y="1193063"/>
              <a:chExt cx="300475" cy="900152"/>
            </a:xfrm>
          </p:grpSpPr>
          <p:grpSp>
            <p:nvGrpSpPr>
              <p:cNvPr id="6105" name="Google Shape;6105;p85"/>
              <p:cNvGrpSpPr/>
              <p:nvPr/>
            </p:nvGrpSpPr>
            <p:grpSpPr>
              <a:xfrm>
                <a:off x="6290865" y="1489315"/>
                <a:ext cx="248514" cy="603900"/>
                <a:chOff x="6290865" y="1489315"/>
                <a:chExt cx="248514" cy="603900"/>
              </a:xfrm>
            </p:grpSpPr>
            <p:sp>
              <p:nvSpPr>
                <p:cNvPr id="6106" name="Google Shape;6106;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5"/>
              <p:cNvGrpSpPr/>
              <p:nvPr/>
            </p:nvGrpSpPr>
            <p:grpSpPr>
              <a:xfrm>
                <a:off x="6238903" y="1193063"/>
                <a:ext cx="284947" cy="333087"/>
                <a:chOff x="6238903" y="1193063"/>
                <a:chExt cx="284947" cy="333087"/>
              </a:xfrm>
            </p:grpSpPr>
            <p:sp>
              <p:nvSpPr>
                <p:cNvPr id="6109" name="Google Shape;6109;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0" name="Google Shape;6110;p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111" name="Google Shape;6111;p85"/>
            <p:cNvGrpSpPr/>
            <p:nvPr/>
          </p:nvGrpSpPr>
          <p:grpSpPr>
            <a:xfrm>
              <a:off x="5900602" y="1193063"/>
              <a:ext cx="444345" cy="1021707"/>
              <a:chOff x="5900602" y="1193063"/>
              <a:chExt cx="444345" cy="1021707"/>
            </a:xfrm>
          </p:grpSpPr>
          <p:grpSp>
            <p:nvGrpSpPr>
              <p:cNvPr id="6112" name="Google Shape;6112;p85"/>
              <p:cNvGrpSpPr/>
              <p:nvPr/>
            </p:nvGrpSpPr>
            <p:grpSpPr>
              <a:xfrm>
                <a:off x="6046501" y="1367785"/>
                <a:ext cx="298446" cy="846986"/>
                <a:chOff x="6046501" y="1367785"/>
                <a:chExt cx="298446" cy="846986"/>
              </a:xfrm>
            </p:grpSpPr>
            <p:sp>
              <p:nvSpPr>
                <p:cNvPr id="6113" name="Google Shape;6113;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5"/>
              <p:cNvGrpSpPr/>
              <p:nvPr/>
            </p:nvGrpSpPr>
            <p:grpSpPr>
              <a:xfrm>
                <a:off x="5900602" y="1193063"/>
                <a:ext cx="284947" cy="182312"/>
                <a:chOff x="5900602" y="1193063"/>
                <a:chExt cx="284947" cy="182312"/>
              </a:xfrm>
            </p:grpSpPr>
            <p:sp>
              <p:nvSpPr>
                <p:cNvPr id="6116" name="Google Shape;6116;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7" name="Google Shape;6117;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118" name="Google Shape;6118;p85"/>
            <p:cNvGrpSpPr/>
            <p:nvPr/>
          </p:nvGrpSpPr>
          <p:grpSpPr>
            <a:xfrm>
              <a:off x="6738300" y="1193063"/>
              <a:ext cx="462153" cy="707634"/>
              <a:chOff x="6738300" y="1193063"/>
              <a:chExt cx="462153" cy="707634"/>
            </a:xfrm>
          </p:grpSpPr>
          <p:grpSp>
            <p:nvGrpSpPr>
              <p:cNvPr id="6119" name="Google Shape;6119;p85"/>
              <p:cNvGrpSpPr/>
              <p:nvPr/>
            </p:nvGrpSpPr>
            <p:grpSpPr>
              <a:xfrm>
                <a:off x="6915505" y="1193063"/>
                <a:ext cx="284947" cy="597387"/>
                <a:chOff x="6915505" y="1193063"/>
                <a:chExt cx="284947" cy="597387"/>
              </a:xfrm>
            </p:grpSpPr>
            <p:sp>
              <p:nvSpPr>
                <p:cNvPr id="6120" name="Google Shape;6120;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1" name="Google Shape;6121;p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122" name="Google Shape;6122;p85"/>
              <p:cNvGrpSpPr/>
              <p:nvPr/>
            </p:nvGrpSpPr>
            <p:grpSpPr>
              <a:xfrm>
                <a:off x="6738300" y="1684725"/>
                <a:ext cx="230066" cy="215971"/>
                <a:chOff x="6738300" y="1684725"/>
                <a:chExt cx="230066" cy="215971"/>
              </a:xfrm>
            </p:grpSpPr>
            <p:sp>
              <p:nvSpPr>
                <p:cNvPr id="6123" name="Google Shape;6123;p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28"/>
        <p:cNvGrpSpPr/>
        <p:nvPr/>
      </p:nvGrpSpPr>
      <p:grpSpPr>
        <a:xfrm>
          <a:off x="0" y="0"/>
          <a:ext cx="0" cy="0"/>
          <a:chOff x="0" y="0"/>
          <a:chExt cx="0" cy="0"/>
        </a:xfrm>
      </p:grpSpPr>
      <p:grpSp>
        <p:nvGrpSpPr>
          <p:cNvPr id="6129" name="Google Shape;6129;p86"/>
          <p:cNvGrpSpPr/>
          <p:nvPr/>
        </p:nvGrpSpPr>
        <p:grpSpPr>
          <a:xfrm>
            <a:off x="839307" y="2318098"/>
            <a:ext cx="387992" cy="329326"/>
            <a:chOff x="839307" y="2318098"/>
            <a:chExt cx="387992" cy="329326"/>
          </a:xfrm>
        </p:grpSpPr>
        <p:sp>
          <p:nvSpPr>
            <p:cNvPr id="6130" name="Google Shape;6130;p8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86"/>
          <p:cNvGrpSpPr/>
          <p:nvPr/>
        </p:nvGrpSpPr>
        <p:grpSpPr>
          <a:xfrm>
            <a:off x="1414990" y="2289671"/>
            <a:ext cx="387073" cy="385996"/>
            <a:chOff x="1414990" y="2289671"/>
            <a:chExt cx="387073" cy="385996"/>
          </a:xfrm>
        </p:grpSpPr>
        <p:sp>
          <p:nvSpPr>
            <p:cNvPr id="6141" name="Google Shape;6141;p8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86"/>
          <p:cNvGrpSpPr/>
          <p:nvPr/>
        </p:nvGrpSpPr>
        <p:grpSpPr>
          <a:xfrm>
            <a:off x="1989911" y="2306065"/>
            <a:ext cx="387099" cy="353207"/>
            <a:chOff x="1989911" y="2306065"/>
            <a:chExt cx="387099" cy="353207"/>
          </a:xfrm>
        </p:grpSpPr>
        <p:sp>
          <p:nvSpPr>
            <p:cNvPr id="6160" name="Google Shape;6160;p8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86"/>
          <p:cNvGrpSpPr/>
          <p:nvPr/>
        </p:nvGrpSpPr>
        <p:grpSpPr>
          <a:xfrm>
            <a:off x="2593102" y="2288778"/>
            <a:ext cx="204663" cy="363007"/>
            <a:chOff x="2593102" y="2288778"/>
            <a:chExt cx="204663" cy="363007"/>
          </a:xfrm>
        </p:grpSpPr>
        <p:sp>
          <p:nvSpPr>
            <p:cNvPr id="6168" name="Google Shape;6168;p8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86"/>
          <p:cNvGrpSpPr/>
          <p:nvPr/>
        </p:nvGrpSpPr>
        <p:grpSpPr>
          <a:xfrm>
            <a:off x="2970874" y="2329763"/>
            <a:ext cx="403651" cy="305996"/>
            <a:chOff x="2970874" y="2329763"/>
            <a:chExt cx="403651" cy="305996"/>
          </a:xfrm>
        </p:grpSpPr>
        <p:sp>
          <p:nvSpPr>
            <p:cNvPr id="6178" name="Google Shape;6178;p8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86"/>
          <p:cNvGrpSpPr/>
          <p:nvPr/>
        </p:nvGrpSpPr>
        <p:grpSpPr>
          <a:xfrm>
            <a:off x="3545795" y="2318755"/>
            <a:ext cx="387835" cy="327933"/>
            <a:chOff x="3545795" y="2318755"/>
            <a:chExt cx="387835" cy="327933"/>
          </a:xfrm>
        </p:grpSpPr>
        <p:sp>
          <p:nvSpPr>
            <p:cNvPr id="6188" name="Google Shape;6188;p8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1" name="Google Shape;6191;p86"/>
            <p:cNvGrpSpPr/>
            <p:nvPr/>
          </p:nvGrpSpPr>
          <p:grpSpPr>
            <a:xfrm>
              <a:off x="3545795" y="2322301"/>
              <a:ext cx="387835" cy="324387"/>
              <a:chOff x="3545795" y="2322301"/>
              <a:chExt cx="387835" cy="324387"/>
            </a:xfrm>
          </p:grpSpPr>
          <p:sp>
            <p:nvSpPr>
              <p:cNvPr id="6192" name="Google Shape;6192;p8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9" name="Google Shape;6199;p86"/>
          <p:cNvGrpSpPr/>
          <p:nvPr/>
        </p:nvGrpSpPr>
        <p:grpSpPr>
          <a:xfrm>
            <a:off x="4718468" y="2306984"/>
            <a:ext cx="364294" cy="351552"/>
            <a:chOff x="4718468" y="2306984"/>
            <a:chExt cx="364294" cy="351552"/>
          </a:xfrm>
        </p:grpSpPr>
        <p:sp>
          <p:nvSpPr>
            <p:cNvPr id="6200" name="Google Shape;6200;p8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6"/>
          <p:cNvGrpSpPr/>
          <p:nvPr/>
        </p:nvGrpSpPr>
        <p:grpSpPr>
          <a:xfrm>
            <a:off x="4147908" y="2303017"/>
            <a:ext cx="361194" cy="359355"/>
            <a:chOff x="4147908" y="2303017"/>
            <a:chExt cx="361194" cy="359355"/>
          </a:xfrm>
        </p:grpSpPr>
        <p:sp>
          <p:nvSpPr>
            <p:cNvPr id="6211" name="Google Shape;6211;p8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86"/>
          <p:cNvGrpSpPr/>
          <p:nvPr/>
        </p:nvGrpSpPr>
        <p:grpSpPr>
          <a:xfrm>
            <a:off x="5292128" y="2299891"/>
            <a:ext cx="367027" cy="365214"/>
            <a:chOff x="5292128" y="2299891"/>
            <a:chExt cx="367027" cy="365214"/>
          </a:xfrm>
        </p:grpSpPr>
        <p:sp>
          <p:nvSpPr>
            <p:cNvPr id="6226" name="Google Shape;6226;p8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86"/>
          <p:cNvGrpSpPr/>
          <p:nvPr/>
        </p:nvGrpSpPr>
        <p:grpSpPr>
          <a:xfrm>
            <a:off x="5873617" y="2309901"/>
            <a:ext cx="345720" cy="345720"/>
            <a:chOff x="5873617" y="2309901"/>
            <a:chExt cx="345720" cy="345720"/>
          </a:xfrm>
        </p:grpSpPr>
        <p:sp>
          <p:nvSpPr>
            <p:cNvPr id="6233" name="Google Shape;6233;p8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86"/>
          <p:cNvGrpSpPr/>
          <p:nvPr/>
        </p:nvGrpSpPr>
        <p:grpSpPr>
          <a:xfrm>
            <a:off x="6863329" y="2297710"/>
            <a:ext cx="391460" cy="370127"/>
            <a:chOff x="6863329" y="2297710"/>
            <a:chExt cx="391460" cy="370127"/>
          </a:xfrm>
        </p:grpSpPr>
        <p:sp>
          <p:nvSpPr>
            <p:cNvPr id="6253" name="Google Shape;6253;p8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86"/>
          <p:cNvGrpSpPr/>
          <p:nvPr/>
        </p:nvGrpSpPr>
        <p:grpSpPr>
          <a:xfrm>
            <a:off x="7421488" y="2318518"/>
            <a:ext cx="342620" cy="328459"/>
            <a:chOff x="7421488" y="2318518"/>
            <a:chExt cx="342620" cy="328459"/>
          </a:xfrm>
        </p:grpSpPr>
        <p:sp>
          <p:nvSpPr>
            <p:cNvPr id="6263" name="Google Shape;6263;p8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86"/>
          <p:cNvGrpSpPr/>
          <p:nvPr/>
        </p:nvGrpSpPr>
        <p:grpSpPr>
          <a:xfrm>
            <a:off x="2508373" y="2779889"/>
            <a:ext cx="337523" cy="337680"/>
            <a:chOff x="2508373" y="2779889"/>
            <a:chExt cx="337523" cy="337680"/>
          </a:xfrm>
        </p:grpSpPr>
        <p:sp>
          <p:nvSpPr>
            <p:cNvPr id="6271" name="Google Shape;6271;p8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86"/>
          <p:cNvGrpSpPr/>
          <p:nvPr/>
        </p:nvGrpSpPr>
        <p:grpSpPr>
          <a:xfrm>
            <a:off x="2151075" y="4141593"/>
            <a:ext cx="410613" cy="372229"/>
            <a:chOff x="1884401" y="4141593"/>
            <a:chExt cx="410613" cy="372229"/>
          </a:xfrm>
        </p:grpSpPr>
        <p:sp>
          <p:nvSpPr>
            <p:cNvPr id="6278" name="Google Shape;6278;p8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86"/>
          <p:cNvGrpSpPr/>
          <p:nvPr/>
        </p:nvGrpSpPr>
        <p:grpSpPr>
          <a:xfrm>
            <a:off x="1430832" y="2773689"/>
            <a:ext cx="294515" cy="349897"/>
            <a:chOff x="1430832" y="2773689"/>
            <a:chExt cx="294515" cy="349897"/>
          </a:xfrm>
        </p:grpSpPr>
        <p:sp>
          <p:nvSpPr>
            <p:cNvPr id="6286" name="Google Shape;6286;p8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86"/>
          <p:cNvGrpSpPr/>
          <p:nvPr/>
        </p:nvGrpSpPr>
        <p:grpSpPr>
          <a:xfrm>
            <a:off x="3082217" y="2788586"/>
            <a:ext cx="288866" cy="320236"/>
            <a:chOff x="3082217" y="2788586"/>
            <a:chExt cx="288866" cy="320236"/>
          </a:xfrm>
        </p:grpSpPr>
        <p:sp>
          <p:nvSpPr>
            <p:cNvPr id="6300" name="Google Shape;6300;p8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86"/>
          <p:cNvGrpSpPr/>
          <p:nvPr/>
        </p:nvGrpSpPr>
        <p:grpSpPr>
          <a:xfrm>
            <a:off x="3610557" y="2780704"/>
            <a:ext cx="325017" cy="336052"/>
            <a:chOff x="3610557" y="2780704"/>
            <a:chExt cx="325017" cy="336052"/>
          </a:xfrm>
        </p:grpSpPr>
        <p:sp>
          <p:nvSpPr>
            <p:cNvPr id="6308" name="Google Shape;6308;p8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86"/>
          <p:cNvGrpSpPr/>
          <p:nvPr/>
        </p:nvGrpSpPr>
        <p:grpSpPr>
          <a:xfrm>
            <a:off x="4179067" y="2811495"/>
            <a:ext cx="286475" cy="274390"/>
            <a:chOff x="4179067" y="2811495"/>
            <a:chExt cx="286475" cy="274390"/>
          </a:xfrm>
        </p:grpSpPr>
        <p:sp>
          <p:nvSpPr>
            <p:cNvPr id="6312" name="Google Shape;6312;p8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86"/>
          <p:cNvGrpSpPr/>
          <p:nvPr/>
        </p:nvGrpSpPr>
        <p:grpSpPr>
          <a:xfrm>
            <a:off x="4686757" y="2762156"/>
            <a:ext cx="371047" cy="374199"/>
            <a:chOff x="4686757" y="2762156"/>
            <a:chExt cx="371047" cy="374199"/>
          </a:xfrm>
        </p:grpSpPr>
        <p:sp>
          <p:nvSpPr>
            <p:cNvPr id="6322" name="Google Shape;6322;p8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86"/>
          <p:cNvGrpSpPr/>
          <p:nvPr/>
        </p:nvGrpSpPr>
        <p:grpSpPr>
          <a:xfrm>
            <a:off x="5221613" y="2784802"/>
            <a:ext cx="406567" cy="327855"/>
            <a:chOff x="5221613" y="2784802"/>
            <a:chExt cx="406567" cy="327855"/>
          </a:xfrm>
        </p:grpSpPr>
        <p:sp>
          <p:nvSpPr>
            <p:cNvPr id="6330" name="Google Shape;6330;p8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86"/>
          <p:cNvGrpSpPr/>
          <p:nvPr/>
        </p:nvGrpSpPr>
        <p:grpSpPr>
          <a:xfrm>
            <a:off x="5812586" y="2760921"/>
            <a:ext cx="303605" cy="375434"/>
            <a:chOff x="5812586" y="2760921"/>
            <a:chExt cx="303605" cy="375434"/>
          </a:xfrm>
        </p:grpSpPr>
        <p:sp>
          <p:nvSpPr>
            <p:cNvPr id="6361" name="Google Shape;6361;p8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86"/>
          <p:cNvGrpSpPr/>
          <p:nvPr/>
        </p:nvGrpSpPr>
        <p:grpSpPr>
          <a:xfrm>
            <a:off x="6334673" y="2759633"/>
            <a:ext cx="378508" cy="378166"/>
            <a:chOff x="6334673" y="2759633"/>
            <a:chExt cx="378508" cy="378166"/>
          </a:xfrm>
        </p:grpSpPr>
        <p:sp>
          <p:nvSpPr>
            <p:cNvPr id="6373" name="Google Shape;6373;p8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86"/>
          <p:cNvGrpSpPr/>
          <p:nvPr/>
        </p:nvGrpSpPr>
        <p:grpSpPr>
          <a:xfrm>
            <a:off x="8012645" y="2806477"/>
            <a:ext cx="319763" cy="284505"/>
            <a:chOff x="8012645" y="2806477"/>
            <a:chExt cx="319763" cy="284505"/>
          </a:xfrm>
        </p:grpSpPr>
        <p:sp>
          <p:nvSpPr>
            <p:cNvPr id="6378" name="Google Shape;6378;p8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86"/>
          <p:cNvGrpSpPr/>
          <p:nvPr/>
        </p:nvGrpSpPr>
        <p:grpSpPr>
          <a:xfrm>
            <a:off x="2721109" y="4162138"/>
            <a:ext cx="385339" cy="388071"/>
            <a:chOff x="2454435" y="4162138"/>
            <a:chExt cx="385339" cy="388071"/>
          </a:xfrm>
        </p:grpSpPr>
        <p:sp>
          <p:nvSpPr>
            <p:cNvPr id="6389" name="Google Shape;6389;p8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86"/>
          <p:cNvGrpSpPr/>
          <p:nvPr/>
        </p:nvGrpSpPr>
        <p:grpSpPr>
          <a:xfrm>
            <a:off x="3868613" y="4161192"/>
            <a:ext cx="275178" cy="388912"/>
            <a:chOff x="3601939" y="4161192"/>
            <a:chExt cx="275178" cy="388912"/>
          </a:xfrm>
        </p:grpSpPr>
        <p:sp>
          <p:nvSpPr>
            <p:cNvPr id="6401" name="Google Shape;6401;p8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86"/>
          <p:cNvGrpSpPr/>
          <p:nvPr/>
        </p:nvGrpSpPr>
        <p:grpSpPr>
          <a:xfrm>
            <a:off x="836023" y="3215146"/>
            <a:ext cx="375802" cy="371677"/>
            <a:chOff x="836023" y="3215146"/>
            <a:chExt cx="375802" cy="371677"/>
          </a:xfrm>
        </p:grpSpPr>
        <p:sp>
          <p:nvSpPr>
            <p:cNvPr id="6412" name="Google Shape;6412;p8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86"/>
          <p:cNvGrpSpPr/>
          <p:nvPr/>
        </p:nvGrpSpPr>
        <p:grpSpPr>
          <a:xfrm>
            <a:off x="1356297" y="3210890"/>
            <a:ext cx="431368" cy="380189"/>
            <a:chOff x="1356297" y="3210890"/>
            <a:chExt cx="431368" cy="380189"/>
          </a:xfrm>
        </p:grpSpPr>
        <p:sp>
          <p:nvSpPr>
            <p:cNvPr id="6429" name="Google Shape;6429;p8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6"/>
          <p:cNvGrpSpPr/>
          <p:nvPr/>
        </p:nvGrpSpPr>
        <p:grpSpPr>
          <a:xfrm>
            <a:off x="1903737" y="3215540"/>
            <a:ext cx="411874" cy="370731"/>
            <a:chOff x="1903737" y="3215540"/>
            <a:chExt cx="411874" cy="370731"/>
          </a:xfrm>
        </p:grpSpPr>
        <p:sp>
          <p:nvSpPr>
            <p:cNvPr id="6443" name="Google Shape;6443;p8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86"/>
          <p:cNvGrpSpPr/>
          <p:nvPr/>
        </p:nvGrpSpPr>
        <p:grpSpPr>
          <a:xfrm>
            <a:off x="2468465" y="3248854"/>
            <a:ext cx="397818" cy="304078"/>
            <a:chOff x="2468465" y="3248854"/>
            <a:chExt cx="397818" cy="304078"/>
          </a:xfrm>
        </p:grpSpPr>
        <p:sp>
          <p:nvSpPr>
            <p:cNvPr id="6453" name="Google Shape;6453;p8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86"/>
          <p:cNvGrpSpPr/>
          <p:nvPr/>
        </p:nvGrpSpPr>
        <p:grpSpPr>
          <a:xfrm>
            <a:off x="3017166" y="3216013"/>
            <a:ext cx="394376" cy="369812"/>
            <a:chOff x="3017166" y="3216013"/>
            <a:chExt cx="394376" cy="369812"/>
          </a:xfrm>
        </p:grpSpPr>
        <p:sp>
          <p:nvSpPr>
            <p:cNvPr id="6460" name="Google Shape;6460;p8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86"/>
          <p:cNvGrpSpPr/>
          <p:nvPr/>
        </p:nvGrpSpPr>
        <p:grpSpPr>
          <a:xfrm>
            <a:off x="4210043" y="3213228"/>
            <a:ext cx="199014" cy="375408"/>
            <a:chOff x="4210043" y="3213228"/>
            <a:chExt cx="199014" cy="375408"/>
          </a:xfrm>
        </p:grpSpPr>
        <p:sp>
          <p:nvSpPr>
            <p:cNvPr id="6463" name="Google Shape;6463;p8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86"/>
          <p:cNvGrpSpPr/>
          <p:nvPr/>
        </p:nvGrpSpPr>
        <p:grpSpPr>
          <a:xfrm>
            <a:off x="4818146" y="3203323"/>
            <a:ext cx="77845" cy="395165"/>
            <a:chOff x="4818146" y="3203323"/>
            <a:chExt cx="77845" cy="395165"/>
          </a:xfrm>
        </p:grpSpPr>
        <p:sp>
          <p:nvSpPr>
            <p:cNvPr id="6474" name="Google Shape;6474;p8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86"/>
          <p:cNvGrpSpPr/>
          <p:nvPr/>
        </p:nvGrpSpPr>
        <p:grpSpPr>
          <a:xfrm>
            <a:off x="5228890" y="3235428"/>
            <a:ext cx="344091" cy="332767"/>
            <a:chOff x="5228890" y="3235428"/>
            <a:chExt cx="344091" cy="332767"/>
          </a:xfrm>
        </p:grpSpPr>
        <p:sp>
          <p:nvSpPr>
            <p:cNvPr id="6483" name="Google Shape;6483;p8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86"/>
          <p:cNvGrpSpPr/>
          <p:nvPr/>
        </p:nvGrpSpPr>
        <p:grpSpPr>
          <a:xfrm>
            <a:off x="5757913" y="3227047"/>
            <a:ext cx="388544" cy="347927"/>
            <a:chOff x="5757913" y="3227047"/>
            <a:chExt cx="388544" cy="347927"/>
          </a:xfrm>
        </p:grpSpPr>
        <p:sp>
          <p:nvSpPr>
            <p:cNvPr id="6489" name="Google Shape;6489;p8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1" name="Google Shape;6491;p8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86"/>
          <p:cNvGrpSpPr/>
          <p:nvPr/>
        </p:nvGrpSpPr>
        <p:grpSpPr>
          <a:xfrm>
            <a:off x="6894856" y="3227074"/>
            <a:ext cx="324938" cy="347717"/>
            <a:chOff x="6894856" y="3227074"/>
            <a:chExt cx="324938" cy="347717"/>
          </a:xfrm>
        </p:grpSpPr>
        <p:sp>
          <p:nvSpPr>
            <p:cNvPr id="6493" name="Google Shape;6493;p8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86"/>
          <p:cNvGrpSpPr/>
          <p:nvPr/>
        </p:nvGrpSpPr>
        <p:grpSpPr>
          <a:xfrm>
            <a:off x="7414946" y="3220873"/>
            <a:ext cx="360091" cy="360117"/>
            <a:chOff x="7414946" y="3220873"/>
            <a:chExt cx="360091" cy="360117"/>
          </a:xfrm>
        </p:grpSpPr>
        <p:sp>
          <p:nvSpPr>
            <p:cNvPr id="6509" name="Google Shape;6509;p8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86"/>
          <p:cNvGrpSpPr/>
          <p:nvPr/>
        </p:nvGrpSpPr>
        <p:grpSpPr>
          <a:xfrm>
            <a:off x="8027227" y="3215041"/>
            <a:ext cx="231829" cy="371782"/>
            <a:chOff x="8027227" y="3215041"/>
            <a:chExt cx="231829" cy="371782"/>
          </a:xfrm>
        </p:grpSpPr>
        <p:sp>
          <p:nvSpPr>
            <p:cNvPr id="6521" name="Google Shape;6521;p8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86"/>
          <p:cNvGrpSpPr/>
          <p:nvPr/>
        </p:nvGrpSpPr>
        <p:grpSpPr>
          <a:xfrm>
            <a:off x="4360277" y="4146138"/>
            <a:ext cx="395638" cy="420544"/>
            <a:chOff x="4093603" y="4146138"/>
            <a:chExt cx="395638" cy="420544"/>
          </a:xfrm>
        </p:grpSpPr>
        <p:sp>
          <p:nvSpPr>
            <p:cNvPr id="6532" name="Google Shape;6532;p8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86"/>
          <p:cNvGrpSpPr/>
          <p:nvPr/>
        </p:nvGrpSpPr>
        <p:grpSpPr>
          <a:xfrm>
            <a:off x="4911080" y="4162322"/>
            <a:ext cx="392065" cy="387887"/>
            <a:chOff x="4644406" y="4162322"/>
            <a:chExt cx="392065" cy="387887"/>
          </a:xfrm>
        </p:grpSpPr>
        <p:sp>
          <p:nvSpPr>
            <p:cNvPr id="6550" name="Google Shape;6550;p8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86"/>
          <p:cNvGrpSpPr/>
          <p:nvPr/>
        </p:nvGrpSpPr>
        <p:grpSpPr>
          <a:xfrm>
            <a:off x="5995057" y="4221698"/>
            <a:ext cx="417128" cy="269162"/>
            <a:chOff x="5728383" y="4221698"/>
            <a:chExt cx="417128" cy="269162"/>
          </a:xfrm>
        </p:grpSpPr>
        <p:sp>
          <p:nvSpPr>
            <p:cNvPr id="6557" name="Google Shape;6557;p8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86"/>
          <p:cNvGrpSpPr/>
          <p:nvPr/>
        </p:nvGrpSpPr>
        <p:grpSpPr>
          <a:xfrm>
            <a:off x="834210" y="3696905"/>
            <a:ext cx="371782" cy="342751"/>
            <a:chOff x="834210" y="3696905"/>
            <a:chExt cx="371782" cy="342751"/>
          </a:xfrm>
        </p:grpSpPr>
        <p:sp>
          <p:nvSpPr>
            <p:cNvPr id="6570" name="Google Shape;6570;p8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6"/>
          <p:cNvGrpSpPr/>
          <p:nvPr/>
        </p:nvGrpSpPr>
        <p:grpSpPr>
          <a:xfrm>
            <a:off x="1359398" y="3682271"/>
            <a:ext cx="395296" cy="371966"/>
            <a:chOff x="1359398" y="3682271"/>
            <a:chExt cx="395296" cy="371966"/>
          </a:xfrm>
        </p:grpSpPr>
        <p:sp>
          <p:nvSpPr>
            <p:cNvPr id="6583" name="Google Shape;6583;p8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6"/>
          <p:cNvGrpSpPr/>
          <p:nvPr/>
        </p:nvGrpSpPr>
        <p:grpSpPr>
          <a:xfrm>
            <a:off x="1908099" y="3682271"/>
            <a:ext cx="395296" cy="371966"/>
            <a:chOff x="1908099" y="3682271"/>
            <a:chExt cx="395296" cy="371966"/>
          </a:xfrm>
        </p:grpSpPr>
        <p:sp>
          <p:nvSpPr>
            <p:cNvPr id="6591" name="Google Shape;6591;p8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86"/>
          <p:cNvGrpSpPr/>
          <p:nvPr/>
        </p:nvGrpSpPr>
        <p:grpSpPr>
          <a:xfrm>
            <a:off x="2456800" y="3682271"/>
            <a:ext cx="395270" cy="371966"/>
            <a:chOff x="2456800" y="3682271"/>
            <a:chExt cx="395270" cy="371966"/>
          </a:xfrm>
        </p:grpSpPr>
        <p:sp>
          <p:nvSpPr>
            <p:cNvPr id="6599" name="Google Shape;6599;p8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86"/>
          <p:cNvGrpSpPr/>
          <p:nvPr/>
        </p:nvGrpSpPr>
        <p:grpSpPr>
          <a:xfrm>
            <a:off x="3014250" y="3682271"/>
            <a:ext cx="391092" cy="371940"/>
            <a:chOff x="3014250" y="3682271"/>
            <a:chExt cx="391092" cy="371940"/>
          </a:xfrm>
        </p:grpSpPr>
        <p:sp>
          <p:nvSpPr>
            <p:cNvPr id="6609" name="Google Shape;6609;p8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86"/>
          <p:cNvGrpSpPr/>
          <p:nvPr/>
        </p:nvGrpSpPr>
        <p:grpSpPr>
          <a:xfrm>
            <a:off x="3569125" y="3702947"/>
            <a:ext cx="388728" cy="330692"/>
            <a:chOff x="3569125" y="3702947"/>
            <a:chExt cx="388728" cy="330692"/>
          </a:xfrm>
        </p:grpSpPr>
        <p:sp>
          <p:nvSpPr>
            <p:cNvPr id="6613" name="Google Shape;6613;p8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86"/>
          <p:cNvGrpSpPr/>
          <p:nvPr/>
        </p:nvGrpSpPr>
        <p:grpSpPr>
          <a:xfrm>
            <a:off x="4111994" y="3682455"/>
            <a:ext cx="387992" cy="371625"/>
            <a:chOff x="4111994" y="3682455"/>
            <a:chExt cx="387992" cy="371625"/>
          </a:xfrm>
        </p:grpSpPr>
        <p:sp>
          <p:nvSpPr>
            <p:cNvPr id="6618" name="Google Shape;6618;p8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86"/>
          <p:cNvGrpSpPr/>
          <p:nvPr/>
        </p:nvGrpSpPr>
        <p:grpSpPr>
          <a:xfrm>
            <a:off x="4674908" y="3682271"/>
            <a:ext cx="371966" cy="371966"/>
            <a:chOff x="4674908" y="3682271"/>
            <a:chExt cx="371966" cy="371966"/>
          </a:xfrm>
        </p:grpSpPr>
        <p:sp>
          <p:nvSpPr>
            <p:cNvPr id="6621" name="Google Shape;6621;p8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86"/>
          <p:cNvGrpSpPr/>
          <p:nvPr/>
        </p:nvGrpSpPr>
        <p:grpSpPr>
          <a:xfrm>
            <a:off x="5223609" y="3731112"/>
            <a:ext cx="371782" cy="274285"/>
            <a:chOff x="5223609" y="3731112"/>
            <a:chExt cx="371782" cy="274285"/>
          </a:xfrm>
        </p:grpSpPr>
        <p:sp>
          <p:nvSpPr>
            <p:cNvPr id="6626" name="Google Shape;6626;p8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8" name="Google Shape;6628;p8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9" name="Google Shape;6629;p86"/>
          <p:cNvGrpSpPr/>
          <p:nvPr/>
        </p:nvGrpSpPr>
        <p:grpSpPr>
          <a:xfrm>
            <a:off x="6319908" y="3696721"/>
            <a:ext cx="373963" cy="343119"/>
            <a:chOff x="6319908" y="3696721"/>
            <a:chExt cx="373963" cy="343119"/>
          </a:xfrm>
        </p:grpSpPr>
        <p:sp>
          <p:nvSpPr>
            <p:cNvPr id="6630" name="Google Shape;6630;p8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86"/>
          <p:cNvGrpSpPr/>
          <p:nvPr/>
        </p:nvGrpSpPr>
        <p:grpSpPr>
          <a:xfrm>
            <a:off x="6871342" y="3740044"/>
            <a:ext cx="371966" cy="256420"/>
            <a:chOff x="6871342" y="3740044"/>
            <a:chExt cx="371966" cy="256420"/>
          </a:xfrm>
        </p:grpSpPr>
        <p:sp>
          <p:nvSpPr>
            <p:cNvPr id="6640" name="Google Shape;6640;p8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86"/>
          <p:cNvGrpSpPr/>
          <p:nvPr/>
        </p:nvGrpSpPr>
        <p:grpSpPr>
          <a:xfrm>
            <a:off x="7402362" y="3681535"/>
            <a:ext cx="402757" cy="372728"/>
            <a:chOff x="7402362" y="3681535"/>
            <a:chExt cx="402757" cy="372728"/>
          </a:xfrm>
        </p:grpSpPr>
        <p:sp>
          <p:nvSpPr>
            <p:cNvPr id="6653" name="Google Shape;6653;p8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6"/>
          <p:cNvGrpSpPr/>
          <p:nvPr/>
        </p:nvGrpSpPr>
        <p:grpSpPr>
          <a:xfrm>
            <a:off x="7960705" y="3736235"/>
            <a:ext cx="378902" cy="264065"/>
            <a:chOff x="7960705" y="3736235"/>
            <a:chExt cx="378902" cy="264065"/>
          </a:xfrm>
        </p:grpSpPr>
        <p:sp>
          <p:nvSpPr>
            <p:cNvPr id="6670" name="Google Shape;6670;p8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86"/>
          <p:cNvGrpSpPr/>
          <p:nvPr/>
        </p:nvGrpSpPr>
        <p:grpSpPr>
          <a:xfrm>
            <a:off x="6667501" y="4162270"/>
            <a:ext cx="166200" cy="388019"/>
            <a:chOff x="6400828" y="4162270"/>
            <a:chExt cx="166200" cy="388019"/>
          </a:xfrm>
        </p:grpSpPr>
        <p:sp>
          <p:nvSpPr>
            <p:cNvPr id="6685" name="Google Shape;6685;p8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6"/>
          <p:cNvGrpSpPr/>
          <p:nvPr/>
        </p:nvGrpSpPr>
        <p:grpSpPr>
          <a:xfrm>
            <a:off x="7186488" y="4162270"/>
            <a:ext cx="225260" cy="388019"/>
            <a:chOff x="6919815" y="4162270"/>
            <a:chExt cx="225260" cy="388019"/>
          </a:xfrm>
        </p:grpSpPr>
        <p:sp>
          <p:nvSpPr>
            <p:cNvPr id="6693" name="Google Shape;6693;p8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86"/>
          <p:cNvGrpSpPr/>
          <p:nvPr/>
        </p:nvGrpSpPr>
        <p:grpSpPr>
          <a:xfrm>
            <a:off x="7652273" y="4177035"/>
            <a:ext cx="388728" cy="358383"/>
            <a:chOff x="7385600" y="4177035"/>
            <a:chExt cx="388728" cy="358383"/>
          </a:xfrm>
        </p:grpSpPr>
        <p:sp>
          <p:nvSpPr>
            <p:cNvPr id="6702" name="Google Shape;6702;p8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6"/>
          <p:cNvGrpSpPr/>
          <p:nvPr/>
        </p:nvGrpSpPr>
        <p:grpSpPr>
          <a:xfrm>
            <a:off x="3625085" y="3259862"/>
            <a:ext cx="369207" cy="258259"/>
            <a:chOff x="3625085" y="3259862"/>
            <a:chExt cx="369207" cy="258259"/>
          </a:xfrm>
        </p:grpSpPr>
        <p:sp>
          <p:nvSpPr>
            <p:cNvPr id="6710" name="Google Shape;6710;p8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6"/>
          <p:cNvGrpSpPr/>
          <p:nvPr/>
        </p:nvGrpSpPr>
        <p:grpSpPr>
          <a:xfrm>
            <a:off x="6317360" y="3276808"/>
            <a:ext cx="363217" cy="248590"/>
            <a:chOff x="6317360" y="3276808"/>
            <a:chExt cx="363217" cy="248590"/>
          </a:xfrm>
        </p:grpSpPr>
        <p:sp>
          <p:nvSpPr>
            <p:cNvPr id="6724" name="Google Shape;6724;p8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86"/>
          <p:cNvGrpSpPr/>
          <p:nvPr/>
        </p:nvGrpSpPr>
        <p:grpSpPr>
          <a:xfrm>
            <a:off x="5351065" y="4183682"/>
            <a:ext cx="504064" cy="325595"/>
            <a:chOff x="5084391" y="4183682"/>
            <a:chExt cx="504064" cy="325595"/>
          </a:xfrm>
        </p:grpSpPr>
        <p:sp>
          <p:nvSpPr>
            <p:cNvPr id="6752" name="Google Shape;6752;p8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86"/>
          <p:cNvGrpSpPr/>
          <p:nvPr/>
        </p:nvGrpSpPr>
        <p:grpSpPr>
          <a:xfrm>
            <a:off x="7947595" y="2347996"/>
            <a:ext cx="379795" cy="267165"/>
            <a:chOff x="7947595" y="2347996"/>
            <a:chExt cx="379795" cy="267165"/>
          </a:xfrm>
        </p:grpSpPr>
        <p:sp>
          <p:nvSpPr>
            <p:cNvPr id="6769" name="Google Shape;6769;p8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86"/>
          <p:cNvGrpSpPr/>
          <p:nvPr/>
        </p:nvGrpSpPr>
        <p:grpSpPr>
          <a:xfrm>
            <a:off x="6400644" y="2310269"/>
            <a:ext cx="275362" cy="338784"/>
            <a:chOff x="6400644" y="2310269"/>
            <a:chExt cx="275362" cy="338784"/>
          </a:xfrm>
        </p:grpSpPr>
        <p:sp>
          <p:nvSpPr>
            <p:cNvPr id="6779" name="Google Shape;6779;p8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86"/>
          <p:cNvGrpSpPr/>
          <p:nvPr/>
        </p:nvGrpSpPr>
        <p:grpSpPr>
          <a:xfrm>
            <a:off x="1608942" y="4161009"/>
            <a:ext cx="359565" cy="358094"/>
            <a:chOff x="1342268" y="4161009"/>
            <a:chExt cx="359565" cy="358094"/>
          </a:xfrm>
        </p:grpSpPr>
        <p:sp>
          <p:nvSpPr>
            <p:cNvPr id="6793" name="Google Shape;6793;p8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86"/>
          <p:cNvGrpSpPr/>
          <p:nvPr/>
        </p:nvGrpSpPr>
        <p:grpSpPr>
          <a:xfrm>
            <a:off x="1913012" y="2764940"/>
            <a:ext cx="417523" cy="374252"/>
            <a:chOff x="1913012" y="2764940"/>
            <a:chExt cx="417523" cy="374252"/>
          </a:xfrm>
        </p:grpSpPr>
        <p:sp>
          <p:nvSpPr>
            <p:cNvPr id="6803" name="Google Shape;6803;p8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6"/>
          <p:cNvGrpSpPr/>
          <p:nvPr/>
        </p:nvGrpSpPr>
        <p:grpSpPr>
          <a:xfrm>
            <a:off x="830742" y="2763601"/>
            <a:ext cx="384734" cy="381556"/>
            <a:chOff x="830742" y="2763601"/>
            <a:chExt cx="384734" cy="381556"/>
          </a:xfrm>
        </p:grpSpPr>
        <p:sp>
          <p:nvSpPr>
            <p:cNvPr id="6816" name="Google Shape;6816;p8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86"/>
          <p:cNvGrpSpPr/>
          <p:nvPr/>
        </p:nvGrpSpPr>
        <p:grpSpPr>
          <a:xfrm>
            <a:off x="3274171" y="4183419"/>
            <a:ext cx="375434" cy="329667"/>
            <a:chOff x="3007498" y="4183419"/>
            <a:chExt cx="375434" cy="329667"/>
          </a:xfrm>
        </p:grpSpPr>
        <p:sp>
          <p:nvSpPr>
            <p:cNvPr id="6838" name="Google Shape;6838;p8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6"/>
          <p:cNvGrpSpPr/>
          <p:nvPr/>
        </p:nvGrpSpPr>
        <p:grpSpPr>
          <a:xfrm>
            <a:off x="6919276" y="2766990"/>
            <a:ext cx="274550" cy="354728"/>
            <a:chOff x="7606826" y="2419290"/>
            <a:chExt cx="274550" cy="354728"/>
          </a:xfrm>
        </p:grpSpPr>
        <p:sp>
          <p:nvSpPr>
            <p:cNvPr id="6859" name="Google Shape;6859;p8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86"/>
          <p:cNvGrpSpPr/>
          <p:nvPr/>
        </p:nvGrpSpPr>
        <p:grpSpPr>
          <a:xfrm>
            <a:off x="7550168" y="2777003"/>
            <a:ext cx="263316" cy="354728"/>
            <a:chOff x="8062968" y="2419290"/>
            <a:chExt cx="263316" cy="354728"/>
          </a:xfrm>
        </p:grpSpPr>
        <p:sp>
          <p:nvSpPr>
            <p:cNvPr id="6875" name="Google Shape;6875;p8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2" name="Google Shape;6892;p8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sz="1100">
                <a:solidFill>
                  <a:srgbClr val="FFFFFF"/>
                </a:solidFill>
              </a:rPr>
              <a:t>You can</a:t>
            </a:r>
            <a:r>
              <a:rPr lang="es" sz="1100">
                <a:solidFill>
                  <a:srgbClr val="435D74"/>
                </a:solidFill>
              </a:rPr>
              <a:t> </a:t>
            </a:r>
            <a:r>
              <a:rPr lang="es" sz="1100">
                <a:solidFill>
                  <a:srgbClr val="869FB2"/>
                </a:solidFill>
              </a:rPr>
              <a:t>resize</a:t>
            </a:r>
            <a:r>
              <a:rPr lang="es" sz="1100">
                <a:solidFill>
                  <a:srgbClr val="435D74"/>
                </a:solidFill>
              </a:rPr>
              <a:t> </a:t>
            </a:r>
            <a:r>
              <a:rPr lang="es"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s" sz="1100">
                <a:solidFill>
                  <a:srgbClr val="FFFFFF"/>
                </a:solidFill>
              </a:rPr>
              <a:t>You can </a:t>
            </a:r>
            <a:r>
              <a:rPr lang="es" sz="1100">
                <a:solidFill>
                  <a:srgbClr val="869FB2"/>
                </a:solidFill>
              </a:rPr>
              <a:t>change the stroke and fill color</a:t>
            </a:r>
            <a:r>
              <a:rPr lang="es" sz="1100">
                <a:solidFill>
                  <a:srgbClr val="FFFFFF"/>
                </a:solidFill>
              </a:rPr>
              <a:t>; just select the icon and click on the</a:t>
            </a:r>
            <a:r>
              <a:rPr lang="es" sz="1100">
                <a:solidFill>
                  <a:srgbClr val="435D74"/>
                </a:solidFill>
              </a:rPr>
              <a:t> </a:t>
            </a:r>
            <a:r>
              <a:rPr lang="es" sz="1100">
                <a:solidFill>
                  <a:srgbClr val="869FB2"/>
                </a:solidFill>
              </a:rPr>
              <a:t>paint bucket/pen</a:t>
            </a:r>
            <a:r>
              <a:rPr lang="es"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s" sz="1100">
                <a:solidFill>
                  <a:srgbClr val="FFFFFF"/>
                </a:solidFill>
              </a:rPr>
              <a:t>In Google Slides, you can also use </a:t>
            </a:r>
            <a:r>
              <a:rPr lang="es" sz="1100">
                <a:solidFill>
                  <a:schemeClr val="hlink"/>
                </a:solidFill>
                <a:uFill>
                  <a:noFill/>
                </a:uFill>
                <a:hlinkClick r:id="rId3"/>
              </a:rPr>
              <a:t>Flaticon’s extension</a:t>
            </a:r>
            <a:r>
              <a:rPr lang="es" sz="1100">
                <a:solidFill>
                  <a:srgbClr val="FFFFFF"/>
                </a:solidFill>
              </a:rPr>
              <a:t>, allowing you to customize and add even more icons.</a:t>
            </a:r>
            <a:r>
              <a:rPr lang="es" sz="1100">
                <a:solidFill>
                  <a:srgbClr val="435D74"/>
                </a:solidFill>
              </a:rPr>
              <a:t/>
            </a:r>
            <a:br>
              <a:rPr lang="es" sz="1100">
                <a:solidFill>
                  <a:srgbClr val="435D74"/>
                </a:solidFill>
              </a:rPr>
            </a:br>
            <a:endParaRPr sz="1100">
              <a:solidFill>
                <a:srgbClr val="435D74"/>
              </a:solidFill>
            </a:endParaRPr>
          </a:p>
        </p:txBody>
      </p:sp>
      <p:sp>
        <p:nvSpPr>
          <p:cNvPr id="6893" name="Google Shape;6893;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...and our sets of editable icons</a:t>
            </a:r>
            <a:endParaRPr/>
          </a:p>
        </p:txBody>
      </p:sp>
      <p:grpSp>
        <p:nvGrpSpPr>
          <p:cNvPr id="6894" name="Google Shape;6894;p86"/>
          <p:cNvGrpSpPr/>
          <p:nvPr/>
        </p:nvGrpSpPr>
        <p:grpSpPr>
          <a:xfrm>
            <a:off x="1102999" y="4149725"/>
            <a:ext cx="364280" cy="363684"/>
            <a:chOff x="836325" y="4149725"/>
            <a:chExt cx="364280" cy="363684"/>
          </a:xfrm>
        </p:grpSpPr>
        <p:sp>
          <p:nvSpPr>
            <p:cNvPr id="6895" name="Google Shape;6895;p86"/>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6"/>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6"/>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6"/>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6"/>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6"/>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6"/>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905"/>
        <p:cNvGrpSpPr/>
        <p:nvPr/>
      </p:nvGrpSpPr>
      <p:grpSpPr>
        <a:xfrm>
          <a:off x="0" y="0"/>
          <a:ext cx="0" cy="0"/>
          <a:chOff x="0" y="0"/>
          <a:chExt cx="0" cy="0"/>
        </a:xfrm>
      </p:grpSpPr>
      <p:grpSp>
        <p:nvGrpSpPr>
          <p:cNvPr id="6906" name="Google Shape;6906;p87"/>
          <p:cNvGrpSpPr/>
          <p:nvPr/>
        </p:nvGrpSpPr>
        <p:grpSpPr>
          <a:xfrm>
            <a:off x="7075663" y="2261129"/>
            <a:ext cx="362163" cy="347098"/>
            <a:chOff x="7075663" y="2444129"/>
            <a:chExt cx="362163" cy="347098"/>
          </a:xfrm>
        </p:grpSpPr>
        <p:sp>
          <p:nvSpPr>
            <p:cNvPr id="6907" name="Google Shape;6907;p8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87"/>
          <p:cNvGrpSpPr/>
          <p:nvPr/>
        </p:nvGrpSpPr>
        <p:grpSpPr>
          <a:xfrm>
            <a:off x="6638175" y="2253584"/>
            <a:ext cx="372197" cy="362163"/>
            <a:chOff x="6638175" y="2436584"/>
            <a:chExt cx="372197" cy="362163"/>
          </a:xfrm>
        </p:grpSpPr>
        <p:sp>
          <p:nvSpPr>
            <p:cNvPr id="6916" name="Google Shape;6916;p8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7"/>
          <p:cNvGrpSpPr/>
          <p:nvPr/>
        </p:nvGrpSpPr>
        <p:grpSpPr>
          <a:xfrm>
            <a:off x="6192906" y="2256440"/>
            <a:ext cx="371699" cy="356084"/>
            <a:chOff x="6192906" y="2439440"/>
            <a:chExt cx="371699" cy="356084"/>
          </a:xfrm>
        </p:grpSpPr>
        <p:sp>
          <p:nvSpPr>
            <p:cNvPr id="6930" name="Google Shape;6930;p8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87"/>
          <p:cNvGrpSpPr/>
          <p:nvPr/>
        </p:nvGrpSpPr>
        <p:grpSpPr>
          <a:xfrm>
            <a:off x="5762467" y="2253584"/>
            <a:ext cx="362163" cy="362163"/>
            <a:chOff x="5762467" y="2436584"/>
            <a:chExt cx="362163" cy="362163"/>
          </a:xfrm>
        </p:grpSpPr>
        <p:sp>
          <p:nvSpPr>
            <p:cNvPr id="6944" name="Google Shape;6944;p8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87"/>
          <p:cNvGrpSpPr/>
          <p:nvPr/>
        </p:nvGrpSpPr>
        <p:grpSpPr>
          <a:xfrm>
            <a:off x="5323721" y="2254029"/>
            <a:ext cx="362922" cy="361219"/>
            <a:chOff x="5323721" y="2437029"/>
            <a:chExt cx="362922" cy="361219"/>
          </a:xfrm>
        </p:grpSpPr>
        <p:sp>
          <p:nvSpPr>
            <p:cNvPr id="6970" name="Google Shape;6970;p8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7"/>
          <p:cNvGrpSpPr/>
          <p:nvPr/>
        </p:nvGrpSpPr>
        <p:grpSpPr>
          <a:xfrm>
            <a:off x="4875937" y="2285731"/>
            <a:ext cx="407122" cy="315448"/>
            <a:chOff x="4875937" y="2468731"/>
            <a:chExt cx="407122" cy="315448"/>
          </a:xfrm>
        </p:grpSpPr>
        <p:sp>
          <p:nvSpPr>
            <p:cNvPr id="6988" name="Google Shape;6988;p8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7"/>
          <p:cNvGrpSpPr/>
          <p:nvPr/>
        </p:nvGrpSpPr>
        <p:grpSpPr>
          <a:xfrm>
            <a:off x="4893282" y="3621774"/>
            <a:ext cx="242114" cy="362163"/>
            <a:chOff x="4893282" y="3804774"/>
            <a:chExt cx="242114" cy="362163"/>
          </a:xfrm>
        </p:grpSpPr>
        <p:sp>
          <p:nvSpPr>
            <p:cNvPr id="7008" name="Google Shape;7008;p8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87"/>
          <p:cNvGrpSpPr/>
          <p:nvPr/>
        </p:nvGrpSpPr>
        <p:grpSpPr>
          <a:xfrm>
            <a:off x="6248162" y="3621774"/>
            <a:ext cx="231058" cy="362425"/>
            <a:chOff x="6248162" y="3804774"/>
            <a:chExt cx="231058" cy="362425"/>
          </a:xfrm>
        </p:grpSpPr>
        <p:sp>
          <p:nvSpPr>
            <p:cNvPr id="7035" name="Google Shape;7035;p8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7"/>
          <p:cNvGrpSpPr/>
          <p:nvPr/>
        </p:nvGrpSpPr>
        <p:grpSpPr>
          <a:xfrm>
            <a:off x="5346568" y="3621774"/>
            <a:ext cx="233337" cy="362163"/>
            <a:chOff x="5346568" y="3804774"/>
            <a:chExt cx="233337" cy="362163"/>
          </a:xfrm>
        </p:grpSpPr>
        <p:sp>
          <p:nvSpPr>
            <p:cNvPr id="7040" name="Google Shape;7040;p8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87"/>
          <p:cNvGrpSpPr/>
          <p:nvPr/>
        </p:nvGrpSpPr>
        <p:grpSpPr>
          <a:xfrm>
            <a:off x="6704985" y="3622141"/>
            <a:ext cx="209967" cy="361639"/>
            <a:chOff x="6704985" y="3805141"/>
            <a:chExt cx="209967" cy="361639"/>
          </a:xfrm>
        </p:grpSpPr>
        <p:sp>
          <p:nvSpPr>
            <p:cNvPr id="7060" name="Google Shape;7060;p8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7"/>
          <p:cNvGrpSpPr/>
          <p:nvPr/>
        </p:nvGrpSpPr>
        <p:grpSpPr>
          <a:xfrm>
            <a:off x="7513884" y="2265269"/>
            <a:ext cx="363184" cy="338792"/>
            <a:chOff x="7513884" y="2448269"/>
            <a:chExt cx="363184" cy="338792"/>
          </a:xfrm>
        </p:grpSpPr>
        <p:sp>
          <p:nvSpPr>
            <p:cNvPr id="7073" name="Google Shape;7073;p8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87"/>
          <p:cNvGrpSpPr/>
          <p:nvPr/>
        </p:nvGrpSpPr>
        <p:grpSpPr>
          <a:xfrm>
            <a:off x="5777767" y="3621826"/>
            <a:ext cx="258699" cy="362136"/>
            <a:chOff x="5777767" y="3804826"/>
            <a:chExt cx="258699" cy="362136"/>
          </a:xfrm>
        </p:grpSpPr>
        <p:sp>
          <p:nvSpPr>
            <p:cNvPr id="7080" name="Google Shape;7080;p8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7"/>
          <p:cNvGrpSpPr/>
          <p:nvPr/>
        </p:nvGrpSpPr>
        <p:grpSpPr>
          <a:xfrm>
            <a:off x="7953101" y="2253584"/>
            <a:ext cx="361691" cy="362163"/>
            <a:chOff x="7953101" y="2436584"/>
            <a:chExt cx="361691" cy="362163"/>
          </a:xfrm>
        </p:grpSpPr>
        <p:sp>
          <p:nvSpPr>
            <p:cNvPr id="7084" name="Google Shape;7084;p8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7"/>
          <p:cNvGrpSpPr/>
          <p:nvPr/>
        </p:nvGrpSpPr>
        <p:grpSpPr>
          <a:xfrm>
            <a:off x="4859353" y="3172130"/>
            <a:ext cx="373481" cy="362267"/>
            <a:chOff x="4859353" y="3355130"/>
            <a:chExt cx="373481" cy="362267"/>
          </a:xfrm>
        </p:grpSpPr>
        <p:sp>
          <p:nvSpPr>
            <p:cNvPr id="7094" name="Google Shape;7094;p8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87"/>
          <p:cNvGrpSpPr/>
          <p:nvPr/>
        </p:nvGrpSpPr>
        <p:grpSpPr>
          <a:xfrm>
            <a:off x="6637678" y="1317982"/>
            <a:ext cx="378721" cy="362005"/>
            <a:chOff x="6637678" y="1500982"/>
            <a:chExt cx="378721" cy="362005"/>
          </a:xfrm>
        </p:grpSpPr>
        <p:sp>
          <p:nvSpPr>
            <p:cNvPr id="7109" name="Google Shape;7109;p8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87"/>
          <p:cNvGrpSpPr/>
          <p:nvPr/>
        </p:nvGrpSpPr>
        <p:grpSpPr>
          <a:xfrm>
            <a:off x="5827993" y="3172496"/>
            <a:ext cx="223041" cy="362163"/>
            <a:chOff x="5827993" y="3355496"/>
            <a:chExt cx="223041" cy="362163"/>
          </a:xfrm>
        </p:grpSpPr>
        <p:sp>
          <p:nvSpPr>
            <p:cNvPr id="7126" name="Google Shape;7126;p8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87"/>
          <p:cNvGrpSpPr/>
          <p:nvPr/>
        </p:nvGrpSpPr>
        <p:grpSpPr>
          <a:xfrm>
            <a:off x="7528713" y="1317641"/>
            <a:ext cx="370520" cy="361586"/>
            <a:chOff x="7528713" y="1500641"/>
            <a:chExt cx="370520" cy="361586"/>
          </a:xfrm>
        </p:grpSpPr>
        <p:sp>
          <p:nvSpPr>
            <p:cNvPr id="7142" name="Google Shape;7142;p8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87"/>
          <p:cNvGrpSpPr/>
          <p:nvPr/>
        </p:nvGrpSpPr>
        <p:grpSpPr>
          <a:xfrm>
            <a:off x="5317198" y="3172496"/>
            <a:ext cx="367429" cy="362163"/>
            <a:chOff x="5317198" y="3355496"/>
            <a:chExt cx="367429" cy="362163"/>
          </a:xfrm>
        </p:grpSpPr>
        <p:sp>
          <p:nvSpPr>
            <p:cNvPr id="7150" name="Google Shape;7150;p8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7"/>
          <p:cNvGrpSpPr/>
          <p:nvPr/>
        </p:nvGrpSpPr>
        <p:grpSpPr>
          <a:xfrm>
            <a:off x="5302971" y="1317563"/>
            <a:ext cx="383175" cy="362241"/>
            <a:chOff x="5302971" y="1500563"/>
            <a:chExt cx="383175" cy="362241"/>
          </a:xfrm>
        </p:grpSpPr>
        <p:sp>
          <p:nvSpPr>
            <p:cNvPr id="7167" name="Google Shape;7167;p8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7"/>
          <p:cNvGrpSpPr/>
          <p:nvPr/>
        </p:nvGrpSpPr>
        <p:grpSpPr>
          <a:xfrm>
            <a:off x="6202705" y="1342453"/>
            <a:ext cx="364180" cy="312461"/>
            <a:chOff x="6202705" y="1525453"/>
            <a:chExt cx="364180" cy="312461"/>
          </a:xfrm>
        </p:grpSpPr>
        <p:sp>
          <p:nvSpPr>
            <p:cNvPr id="7170" name="Google Shape;7170;p8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87"/>
          <p:cNvGrpSpPr/>
          <p:nvPr/>
        </p:nvGrpSpPr>
        <p:grpSpPr>
          <a:xfrm>
            <a:off x="7087217" y="1320602"/>
            <a:ext cx="362398" cy="356163"/>
            <a:chOff x="7087217" y="1503602"/>
            <a:chExt cx="362398" cy="356163"/>
          </a:xfrm>
        </p:grpSpPr>
        <p:sp>
          <p:nvSpPr>
            <p:cNvPr id="7178" name="Google Shape;7178;p8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87"/>
          <p:cNvGrpSpPr/>
          <p:nvPr/>
        </p:nvGrpSpPr>
        <p:grpSpPr>
          <a:xfrm>
            <a:off x="7968952" y="1317877"/>
            <a:ext cx="378747" cy="361455"/>
            <a:chOff x="7968952" y="1500877"/>
            <a:chExt cx="378747" cy="361455"/>
          </a:xfrm>
        </p:grpSpPr>
        <p:sp>
          <p:nvSpPr>
            <p:cNvPr id="7200" name="Google Shape;7200;p8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87"/>
          <p:cNvGrpSpPr/>
          <p:nvPr/>
        </p:nvGrpSpPr>
        <p:grpSpPr>
          <a:xfrm>
            <a:off x="5761445" y="1358723"/>
            <a:ext cx="362163" cy="279737"/>
            <a:chOff x="5761445" y="1541723"/>
            <a:chExt cx="362163" cy="279737"/>
          </a:xfrm>
        </p:grpSpPr>
        <p:sp>
          <p:nvSpPr>
            <p:cNvPr id="7216" name="Google Shape;7216;p8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7"/>
          <p:cNvGrpSpPr/>
          <p:nvPr/>
        </p:nvGrpSpPr>
        <p:grpSpPr>
          <a:xfrm>
            <a:off x="6204958" y="3172575"/>
            <a:ext cx="358390" cy="362320"/>
            <a:chOff x="6204958" y="3355575"/>
            <a:chExt cx="358390" cy="362320"/>
          </a:xfrm>
        </p:grpSpPr>
        <p:sp>
          <p:nvSpPr>
            <p:cNvPr id="7223" name="Google Shape;7223;p8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87"/>
          <p:cNvGrpSpPr/>
          <p:nvPr/>
        </p:nvGrpSpPr>
        <p:grpSpPr>
          <a:xfrm>
            <a:off x="4939970" y="1316855"/>
            <a:ext cx="242979" cy="362660"/>
            <a:chOff x="4939970" y="1499855"/>
            <a:chExt cx="242979" cy="362660"/>
          </a:xfrm>
        </p:grpSpPr>
        <p:sp>
          <p:nvSpPr>
            <p:cNvPr id="7240" name="Google Shape;7240;p8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7"/>
          <p:cNvGrpSpPr/>
          <p:nvPr/>
        </p:nvGrpSpPr>
        <p:grpSpPr>
          <a:xfrm>
            <a:off x="8023448" y="3172496"/>
            <a:ext cx="284322" cy="362163"/>
            <a:chOff x="8023448" y="3355496"/>
            <a:chExt cx="284322" cy="362163"/>
          </a:xfrm>
        </p:grpSpPr>
        <p:sp>
          <p:nvSpPr>
            <p:cNvPr id="7247" name="Google Shape;7247;p8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87"/>
          <p:cNvGrpSpPr/>
          <p:nvPr/>
        </p:nvGrpSpPr>
        <p:grpSpPr>
          <a:xfrm>
            <a:off x="6644201" y="3172496"/>
            <a:ext cx="366695" cy="361979"/>
            <a:chOff x="6644201" y="3355496"/>
            <a:chExt cx="366695" cy="361979"/>
          </a:xfrm>
        </p:grpSpPr>
        <p:sp>
          <p:nvSpPr>
            <p:cNvPr id="7257" name="Google Shape;7257;p8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87"/>
          <p:cNvGrpSpPr/>
          <p:nvPr/>
        </p:nvGrpSpPr>
        <p:grpSpPr>
          <a:xfrm>
            <a:off x="7955145" y="1836192"/>
            <a:ext cx="365176" cy="271013"/>
            <a:chOff x="7955145" y="2019192"/>
            <a:chExt cx="365176" cy="271013"/>
          </a:xfrm>
        </p:grpSpPr>
        <p:sp>
          <p:nvSpPr>
            <p:cNvPr id="7280" name="Google Shape;7280;p8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87"/>
          <p:cNvGrpSpPr/>
          <p:nvPr/>
        </p:nvGrpSpPr>
        <p:grpSpPr>
          <a:xfrm>
            <a:off x="7518155" y="1826471"/>
            <a:ext cx="361927" cy="290270"/>
            <a:chOff x="7518155" y="2009471"/>
            <a:chExt cx="361927" cy="290270"/>
          </a:xfrm>
        </p:grpSpPr>
        <p:sp>
          <p:nvSpPr>
            <p:cNvPr id="7287" name="Google Shape;7287;p8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7"/>
          <p:cNvGrpSpPr/>
          <p:nvPr/>
        </p:nvGrpSpPr>
        <p:grpSpPr>
          <a:xfrm>
            <a:off x="7079672" y="1808053"/>
            <a:ext cx="362163" cy="327264"/>
            <a:chOff x="7079672" y="1991053"/>
            <a:chExt cx="362163" cy="327264"/>
          </a:xfrm>
        </p:grpSpPr>
        <p:sp>
          <p:nvSpPr>
            <p:cNvPr id="7301" name="Google Shape;7301;p8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87"/>
          <p:cNvGrpSpPr/>
          <p:nvPr/>
        </p:nvGrpSpPr>
        <p:grpSpPr>
          <a:xfrm>
            <a:off x="6641188" y="1852514"/>
            <a:ext cx="361901" cy="238132"/>
            <a:chOff x="6641188" y="2035514"/>
            <a:chExt cx="361901" cy="238132"/>
          </a:xfrm>
        </p:grpSpPr>
        <p:sp>
          <p:nvSpPr>
            <p:cNvPr id="7318" name="Google Shape;7318;p8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7"/>
          <p:cNvGrpSpPr/>
          <p:nvPr/>
        </p:nvGrpSpPr>
        <p:grpSpPr>
          <a:xfrm>
            <a:off x="6202443" y="1803677"/>
            <a:ext cx="362425" cy="335884"/>
            <a:chOff x="6202443" y="1986677"/>
            <a:chExt cx="362425" cy="335884"/>
          </a:xfrm>
        </p:grpSpPr>
        <p:sp>
          <p:nvSpPr>
            <p:cNvPr id="7338" name="Google Shape;7338;p8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87"/>
          <p:cNvGrpSpPr/>
          <p:nvPr/>
        </p:nvGrpSpPr>
        <p:grpSpPr>
          <a:xfrm>
            <a:off x="5764222" y="1833598"/>
            <a:ext cx="374293" cy="276069"/>
            <a:chOff x="5764222" y="2016598"/>
            <a:chExt cx="374293" cy="276069"/>
          </a:xfrm>
        </p:grpSpPr>
        <p:sp>
          <p:nvSpPr>
            <p:cNvPr id="7359" name="Google Shape;7359;p8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87"/>
          <p:cNvGrpSpPr/>
          <p:nvPr/>
        </p:nvGrpSpPr>
        <p:grpSpPr>
          <a:xfrm>
            <a:off x="5325477" y="1833441"/>
            <a:ext cx="361927" cy="276515"/>
            <a:chOff x="5325477" y="2016441"/>
            <a:chExt cx="361927" cy="276515"/>
          </a:xfrm>
        </p:grpSpPr>
        <p:sp>
          <p:nvSpPr>
            <p:cNvPr id="7371" name="Google Shape;7371;p8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87"/>
          <p:cNvGrpSpPr/>
          <p:nvPr/>
        </p:nvGrpSpPr>
        <p:grpSpPr>
          <a:xfrm>
            <a:off x="4870671" y="1834200"/>
            <a:ext cx="364180" cy="274812"/>
            <a:chOff x="4870671" y="2017200"/>
            <a:chExt cx="364180" cy="274812"/>
          </a:xfrm>
        </p:grpSpPr>
        <p:sp>
          <p:nvSpPr>
            <p:cNvPr id="7392" name="Google Shape;7392;p8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87"/>
          <p:cNvGrpSpPr/>
          <p:nvPr/>
        </p:nvGrpSpPr>
        <p:grpSpPr>
          <a:xfrm>
            <a:off x="7144726" y="3172496"/>
            <a:ext cx="260690" cy="362032"/>
            <a:chOff x="7144726" y="3355496"/>
            <a:chExt cx="260690" cy="362032"/>
          </a:xfrm>
        </p:grpSpPr>
        <p:sp>
          <p:nvSpPr>
            <p:cNvPr id="7406" name="Google Shape;7406;p8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87"/>
          <p:cNvGrpSpPr/>
          <p:nvPr/>
        </p:nvGrpSpPr>
        <p:grpSpPr>
          <a:xfrm>
            <a:off x="6705719" y="4095051"/>
            <a:ext cx="261712" cy="361770"/>
            <a:chOff x="6705719" y="4278051"/>
            <a:chExt cx="261712" cy="361770"/>
          </a:xfrm>
        </p:grpSpPr>
        <p:sp>
          <p:nvSpPr>
            <p:cNvPr id="7413" name="Google Shape;7413;p8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7"/>
          <p:cNvGrpSpPr/>
          <p:nvPr/>
        </p:nvGrpSpPr>
        <p:grpSpPr>
          <a:xfrm>
            <a:off x="5750650" y="2708652"/>
            <a:ext cx="320216" cy="361403"/>
            <a:chOff x="5750650" y="2891652"/>
            <a:chExt cx="320216" cy="361403"/>
          </a:xfrm>
        </p:grpSpPr>
        <p:sp>
          <p:nvSpPr>
            <p:cNvPr id="7429" name="Google Shape;7429;p8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87"/>
          <p:cNvGrpSpPr/>
          <p:nvPr/>
        </p:nvGrpSpPr>
        <p:grpSpPr>
          <a:xfrm>
            <a:off x="6658009" y="2708390"/>
            <a:ext cx="315972" cy="361927"/>
            <a:chOff x="6658009" y="2891390"/>
            <a:chExt cx="315972" cy="361927"/>
          </a:xfrm>
        </p:grpSpPr>
        <p:sp>
          <p:nvSpPr>
            <p:cNvPr id="7445" name="Google Shape;7445;p8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7"/>
          <p:cNvGrpSpPr/>
          <p:nvPr/>
        </p:nvGrpSpPr>
        <p:grpSpPr>
          <a:xfrm>
            <a:off x="6203465" y="2708206"/>
            <a:ext cx="320478" cy="362110"/>
            <a:chOff x="6203465" y="2891206"/>
            <a:chExt cx="320478" cy="362110"/>
          </a:xfrm>
        </p:grpSpPr>
        <p:sp>
          <p:nvSpPr>
            <p:cNvPr id="7453" name="Google Shape;7453;p8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87"/>
          <p:cNvGrpSpPr/>
          <p:nvPr/>
        </p:nvGrpSpPr>
        <p:grpSpPr>
          <a:xfrm>
            <a:off x="7567280" y="2708259"/>
            <a:ext cx="307116" cy="362294"/>
            <a:chOff x="7567280" y="2891259"/>
            <a:chExt cx="307116" cy="362294"/>
          </a:xfrm>
        </p:grpSpPr>
        <p:sp>
          <p:nvSpPr>
            <p:cNvPr id="7459" name="Google Shape;7459;p8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7"/>
          <p:cNvGrpSpPr/>
          <p:nvPr/>
        </p:nvGrpSpPr>
        <p:grpSpPr>
          <a:xfrm>
            <a:off x="7112579" y="2708521"/>
            <a:ext cx="338556" cy="361534"/>
            <a:chOff x="7112579" y="2891521"/>
            <a:chExt cx="338556" cy="361534"/>
          </a:xfrm>
        </p:grpSpPr>
        <p:sp>
          <p:nvSpPr>
            <p:cNvPr id="7472" name="Google Shape;7472;p8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7"/>
          <p:cNvGrpSpPr/>
          <p:nvPr/>
        </p:nvGrpSpPr>
        <p:grpSpPr>
          <a:xfrm>
            <a:off x="7155259" y="3622036"/>
            <a:ext cx="207478" cy="361272"/>
            <a:chOff x="7155259" y="3805036"/>
            <a:chExt cx="207478" cy="361272"/>
          </a:xfrm>
        </p:grpSpPr>
        <p:sp>
          <p:nvSpPr>
            <p:cNvPr id="7475" name="Google Shape;7475;p8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87"/>
          <p:cNvGrpSpPr/>
          <p:nvPr/>
        </p:nvGrpSpPr>
        <p:grpSpPr>
          <a:xfrm>
            <a:off x="4915368" y="2708390"/>
            <a:ext cx="182850" cy="361927"/>
            <a:chOff x="4915368" y="2891390"/>
            <a:chExt cx="182850" cy="361927"/>
          </a:xfrm>
        </p:grpSpPr>
        <p:sp>
          <p:nvSpPr>
            <p:cNvPr id="7488" name="Google Shape;7488;p8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87"/>
          <p:cNvGrpSpPr/>
          <p:nvPr/>
        </p:nvGrpSpPr>
        <p:grpSpPr>
          <a:xfrm>
            <a:off x="8028714" y="2708652"/>
            <a:ext cx="289589" cy="361403"/>
            <a:chOff x="8028714" y="2891652"/>
            <a:chExt cx="289589" cy="361403"/>
          </a:xfrm>
        </p:grpSpPr>
        <p:sp>
          <p:nvSpPr>
            <p:cNvPr id="7500" name="Google Shape;7500;p8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87"/>
          <p:cNvGrpSpPr/>
          <p:nvPr/>
        </p:nvGrpSpPr>
        <p:grpSpPr>
          <a:xfrm>
            <a:off x="7551822" y="3621774"/>
            <a:ext cx="293335" cy="361927"/>
            <a:chOff x="7551822" y="3804774"/>
            <a:chExt cx="293335" cy="361927"/>
          </a:xfrm>
        </p:grpSpPr>
        <p:sp>
          <p:nvSpPr>
            <p:cNvPr id="7521" name="Google Shape;7521;p8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87"/>
          <p:cNvGrpSpPr/>
          <p:nvPr/>
        </p:nvGrpSpPr>
        <p:grpSpPr>
          <a:xfrm>
            <a:off x="6263725" y="4094658"/>
            <a:ext cx="210491" cy="362163"/>
            <a:chOff x="6263725" y="4277658"/>
            <a:chExt cx="210491" cy="362163"/>
          </a:xfrm>
        </p:grpSpPr>
        <p:sp>
          <p:nvSpPr>
            <p:cNvPr id="7533" name="Google Shape;7533;p8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87"/>
          <p:cNvGrpSpPr/>
          <p:nvPr/>
        </p:nvGrpSpPr>
        <p:grpSpPr>
          <a:xfrm>
            <a:off x="7987790" y="3621695"/>
            <a:ext cx="336303" cy="362005"/>
            <a:chOff x="7987790" y="3804695"/>
            <a:chExt cx="336303" cy="362005"/>
          </a:xfrm>
        </p:grpSpPr>
        <p:sp>
          <p:nvSpPr>
            <p:cNvPr id="7549" name="Google Shape;7549;p8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87"/>
          <p:cNvGrpSpPr/>
          <p:nvPr/>
        </p:nvGrpSpPr>
        <p:grpSpPr>
          <a:xfrm>
            <a:off x="5273444" y="2708285"/>
            <a:ext cx="371123" cy="362267"/>
            <a:chOff x="5273444" y="2891285"/>
            <a:chExt cx="371123" cy="362267"/>
          </a:xfrm>
        </p:grpSpPr>
        <p:sp>
          <p:nvSpPr>
            <p:cNvPr id="7560" name="Google Shape;7560;p8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87"/>
          <p:cNvGrpSpPr/>
          <p:nvPr/>
        </p:nvGrpSpPr>
        <p:grpSpPr>
          <a:xfrm>
            <a:off x="7630397" y="3175399"/>
            <a:ext cx="214759" cy="357030"/>
            <a:chOff x="2235125" y="238075"/>
            <a:chExt cx="3144350" cy="5227375"/>
          </a:xfrm>
        </p:grpSpPr>
        <p:sp>
          <p:nvSpPr>
            <p:cNvPr id="7575" name="Google Shape;7575;p8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87"/>
          <p:cNvGrpSpPr/>
          <p:nvPr/>
        </p:nvGrpSpPr>
        <p:grpSpPr>
          <a:xfrm>
            <a:off x="2810729" y="4084107"/>
            <a:ext cx="342496" cy="351944"/>
            <a:chOff x="2810729" y="4267107"/>
            <a:chExt cx="342496" cy="351944"/>
          </a:xfrm>
        </p:grpSpPr>
        <p:sp>
          <p:nvSpPr>
            <p:cNvPr id="7585" name="Google Shape;7585;p8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7"/>
          <p:cNvGrpSpPr/>
          <p:nvPr/>
        </p:nvGrpSpPr>
        <p:grpSpPr>
          <a:xfrm>
            <a:off x="1779168" y="3622625"/>
            <a:ext cx="282381" cy="343454"/>
            <a:chOff x="1779168" y="3805625"/>
            <a:chExt cx="282381" cy="343454"/>
          </a:xfrm>
        </p:grpSpPr>
        <p:sp>
          <p:nvSpPr>
            <p:cNvPr id="7616" name="Google Shape;7616;p8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7"/>
          <p:cNvGrpSpPr/>
          <p:nvPr/>
        </p:nvGrpSpPr>
        <p:grpSpPr>
          <a:xfrm>
            <a:off x="2593522" y="2224029"/>
            <a:ext cx="391606" cy="364535"/>
            <a:chOff x="2593522" y="2407029"/>
            <a:chExt cx="391606" cy="364535"/>
          </a:xfrm>
        </p:grpSpPr>
        <p:sp>
          <p:nvSpPr>
            <p:cNvPr id="7645" name="Google Shape;7645;p8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7"/>
          <p:cNvGrpSpPr/>
          <p:nvPr/>
        </p:nvGrpSpPr>
        <p:grpSpPr>
          <a:xfrm>
            <a:off x="3955047" y="2249242"/>
            <a:ext cx="322912" cy="334396"/>
            <a:chOff x="3955047" y="2432242"/>
            <a:chExt cx="322912" cy="334396"/>
          </a:xfrm>
        </p:grpSpPr>
        <p:sp>
          <p:nvSpPr>
            <p:cNvPr id="7685" name="Google Shape;7685;p8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7"/>
          <p:cNvGrpSpPr/>
          <p:nvPr/>
        </p:nvGrpSpPr>
        <p:grpSpPr>
          <a:xfrm>
            <a:off x="1802465" y="1779854"/>
            <a:ext cx="265373" cy="351944"/>
            <a:chOff x="1802465" y="1962854"/>
            <a:chExt cx="265373" cy="351944"/>
          </a:xfrm>
        </p:grpSpPr>
        <p:sp>
          <p:nvSpPr>
            <p:cNvPr id="7689" name="Google Shape;7689;p8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7"/>
          <p:cNvGrpSpPr/>
          <p:nvPr/>
        </p:nvGrpSpPr>
        <p:grpSpPr>
          <a:xfrm>
            <a:off x="3512070" y="1773222"/>
            <a:ext cx="373983" cy="363622"/>
            <a:chOff x="3512070" y="1956222"/>
            <a:chExt cx="373983" cy="363622"/>
          </a:xfrm>
        </p:grpSpPr>
        <p:sp>
          <p:nvSpPr>
            <p:cNvPr id="7697" name="Google Shape;7697;p8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87"/>
          <p:cNvGrpSpPr/>
          <p:nvPr/>
        </p:nvGrpSpPr>
        <p:grpSpPr>
          <a:xfrm>
            <a:off x="842683" y="2211751"/>
            <a:ext cx="345640" cy="356660"/>
            <a:chOff x="842683" y="2394751"/>
            <a:chExt cx="345640" cy="356660"/>
          </a:xfrm>
        </p:grpSpPr>
        <p:sp>
          <p:nvSpPr>
            <p:cNvPr id="7715" name="Google Shape;7715;p8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87"/>
          <p:cNvGrpSpPr/>
          <p:nvPr/>
        </p:nvGrpSpPr>
        <p:grpSpPr>
          <a:xfrm>
            <a:off x="1290615" y="2216467"/>
            <a:ext cx="336836" cy="342511"/>
            <a:chOff x="1290615" y="2399467"/>
            <a:chExt cx="336836" cy="342511"/>
          </a:xfrm>
        </p:grpSpPr>
        <p:sp>
          <p:nvSpPr>
            <p:cNvPr id="7732" name="Google Shape;7732;p8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87"/>
          <p:cNvGrpSpPr/>
          <p:nvPr/>
        </p:nvGrpSpPr>
        <p:grpSpPr>
          <a:xfrm>
            <a:off x="1748310" y="2225601"/>
            <a:ext cx="308508" cy="333378"/>
            <a:chOff x="1748310" y="2408601"/>
            <a:chExt cx="308508" cy="333378"/>
          </a:xfrm>
        </p:grpSpPr>
        <p:sp>
          <p:nvSpPr>
            <p:cNvPr id="7752" name="Google Shape;7752;p8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87"/>
          <p:cNvGrpSpPr/>
          <p:nvPr/>
        </p:nvGrpSpPr>
        <p:grpSpPr>
          <a:xfrm>
            <a:off x="3044614" y="2235033"/>
            <a:ext cx="376184" cy="315141"/>
            <a:chOff x="3044614" y="2418033"/>
            <a:chExt cx="376184" cy="315141"/>
          </a:xfrm>
        </p:grpSpPr>
        <p:sp>
          <p:nvSpPr>
            <p:cNvPr id="7761" name="Google Shape;7761;p8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87"/>
          <p:cNvGrpSpPr/>
          <p:nvPr/>
        </p:nvGrpSpPr>
        <p:grpSpPr>
          <a:xfrm>
            <a:off x="3943638" y="3632072"/>
            <a:ext cx="357933" cy="342676"/>
            <a:chOff x="3943638" y="3815072"/>
            <a:chExt cx="357933" cy="342676"/>
          </a:xfrm>
        </p:grpSpPr>
        <p:sp>
          <p:nvSpPr>
            <p:cNvPr id="7771" name="Google Shape;7771;p8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7"/>
          <p:cNvGrpSpPr/>
          <p:nvPr/>
        </p:nvGrpSpPr>
        <p:grpSpPr>
          <a:xfrm>
            <a:off x="3508282" y="3627341"/>
            <a:ext cx="351644" cy="351959"/>
            <a:chOff x="3508282" y="3810341"/>
            <a:chExt cx="351644" cy="351959"/>
          </a:xfrm>
        </p:grpSpPr>
        <p:sp>
          <p:nvSpPr>
            <p:cNvPr id="7781" name="Google Shape;7781;p8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87"/>
          <p:cNvGrpSpPr/>
          <p:nvPr/>
        </p:nvGrpSpPr>
        <p:grpSpPr>
          <a:xfrm>
            <a:off x="2224585" y="1779854"/>
            <a:ext cx="303163" cy="351809"/>
            <a:chOff x="2224585" y="1962854"/>
            <a:chExt cx="303163" cy="351809"/>
          </a:xfrm>
        </p:grpSpPr>
        <p:sp>
          <p:nvSpPr>
            <p:cNvPr id="7795" name="Google Shape;7795;p8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87"/>
          <p:cNvGrpSpPr/>
          <p:nvPr/>
        </p:nvGrpSpPr>
        <p:grpSpPr>
          <a:xfrm>
            <a:off x="2622794" y="1807868"/>
            <a:ext cx="389090" cy="296231"/>
            <a:chOff x="2622794" y="1990868"/>
            <a:chExt cx="389090" cy="296231"/>
          </a:xfrm>
        </p:grpSpPr>
        <p:sp>
          <p:nvSpPr>
            <p:cNvPr id="7804" name="Google Shape;7804;p8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7"/>
          <p:cNvGrpSpPr/>
          <p:nvPr/>
        </p:nvGrpSpPr>
        <p:grpSpPr>
          <a:xfrm>
            <a:off x="3977326" y="1769149"/>
            <a:ext cx="327074" cy="375241"/>
            <a:chOff x="3977326" y="1952149"/>
            <a:chExt cx="327074" cy="375241"/>
          </a:xfrm>
        </p:grpSpPr>
        <p:sp>
          <p:nvSpPr>
            <p:cNvPr id="7814" name="Google Shape;7814;p8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7"/>
          <p:cNvGrpSpPr/>
          <p:nvPr/>
        </p:nvGrpSpPr>
        <p:grpSpPr>
          <a:xfrm>
            <a:off x="1341612" y="3157055"/>
            <a:ext cx="259399" cy="370524"/>
            <a:chOff x="1341612" y="3340055"/>
            <a:chExt cx="259399" cy="370524"/>
          </a:xfrm>
        </p:grpSpPr>
        <p:sp>
          <p:nvSpPr>
            <p:cNvPr id="7832" name="Google Shape;7832;p8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87"/>
          <p:cNvGrpSpPr/>
          <p:nvPr/>
        </p:nvGrpSpPr>
        <p:grpSpPr>
          <a:xfrm>
            <a:off x="2179892" y="3661972"/>
            <a:ext cx="351629" cy="282381"/>
            <a:chOff x="2179892" y="3844972"/>
            <a:chExt cx="351629" cy="282381"/>
          </a:xfrm>
        </p:grpSpPr>
        <p:sp>
          <p:nvSpPr>
            <p:cNvPr id="7851" name="Google Shape;7851;p8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87"/>
          <p:cNvGrpSpPr/>
          <p:nvPr/>
        </p:nvGrpSpPr>
        <p:grpSpPr>
          <a:xfrm>
            <a:off x="3131170" y="3633884"/>
            <a:ext cx="220051" cy="338169"/>
            <a:chOff x="3131170" y="3816884"/>
            <a:chExt cx="220051" cy="338169"/>
          </a:xfrm>
        </p:grpSpPr>
        <p:sp>
          <p:nvSpPr>
            <p:cNvPr id="7872" name="Google Shape;7872;p8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87"/>
          <p:cNvGrpSpPr/>
          <p:nvPr/>
        </p:nvGrpSpPr>
        <p:grpSpPr>
          <a:xfrm>
            <a:off x="903502" y="3176564"/>
            <a:ext cx="247990" cy="333393"/>
            <a:chOff x="903502" y="3359564"/>
            <a:chExt cx="247990" cy="333393"/>
          </a:xfrm>
        </p:grpSpPr>
        <p:sp>
          <p:nvSpPr>
            <p:cNvPr id="7882" name="Google Shape;7882;p8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87"/>
          <p:cNvGrpSpPr/>
          <p:nvPr/>
        </p:nvGrpSpPr>
        <p:grpSpPr>
          <a:xfrm>
            <a:off x="2616191" y="2707461"/>
            <a:ext cx="365793" cy="361152"/>
            <a:chOff x="2616191" y="2890461"/>
            <a:chExt cx="365793" cy="361152"/>
          </a:xfrm>
        </p:grpSpPr>
        <p:sp>
          <p:nvSpPr>
            <p:cNvPr id="7905" name="Google Shape;7905;p8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87"/>
          <p:cNvGrpSpPr/>
          <p:nvPr/>
        </p:nvGrpSpPr>
        <p:grpSpPr>
          <a:xfrm>
            <a:off x="3049959" y="1762861"/>
            <a:ext cx="402940" cy="388536"/>
            <a:chOff x="3049959" y="1945861"/>
            <a:chExt cx="402940" cy="388536"/>
          </a:xfrm>
        </p:grpSpPr>
        <p:sp>
          <p:nvSpPr>
            <p:cNvPr id="7917" name="Google Shape;7917;p8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87"/>
          <p:cNvGrpSpPr/>
          <p:nvPr/>
        </p:nvGrpSpPr>
        <p:grpSpPr>
          <a:xfrm>
            <a:off x="2483025" y="4085679"/>
            <a:ext cx="202428" cy="349114"/>
            <a:chOff x="2483025" y="4268679"/>
            <a:chExt cx="202428" cy="349114"/>
          </a:xfrm>
        </p:grpSpPr>
        <p:sp>
          <p:nvSpPr>
            <p:cNvPr id="7924" name="Google Shape;7924;p8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7"/>
          <p:cNvGrpSpPr/>
          <p:nvPr/>
        </p:nvGrpSpPr>
        <p:grpSpPr>
          <a:xfrm>
            <a:off x="862507" y="2702984"/>
            <a:ext cx="329590" cy="365000"/>
            <a:chOff x="862507" y="2885984"/>
            <a:chExt cx="329590" cy="365000"/>
          </a:xfrm>
        </p:grpSpPr>
        <p:sp>
          <p:nvSpPr>
            <p:cNvPr id="7931" name="Google Shape;7931;p8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87"/>
          <p:cNvGrpSpPr/>
          <p:nvPr/>
        </p:nvGrpSpPr>
        <p:grpSpPr>
          <a:xfrm>
            <a:off x="3082075" y="2688805"/>
            <a:ext cx="318884" cy="379807"/>
            <a:chOff x="3082075" y="2871805"/>
            <a:chExt cx="318884" cy="379807"/>
          </a:xfrm>
        </p:grpSpPr>
        <p:sp>
          <p:nvSpPr>
            <p:cNvPr id="7939" name="Google Shape;7939;p8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7"/>
          <p:cNvGrpSpPr/>
          <p:nvPr/>
        </p:nvGrpSpPr>
        <p:grpSpPr>
          <a:xfrm>
            <a:off x="2594780" y="1333494"/>
            <a:ext cx="410187" cy="324244"/>
            <a:chOff x="2594780" y="1516494"/>
            <a:chExt cx="410187" cy="324244"/>
          </a:xfrm>
        </p:grpSpPr>
        <p:sp>
          <p:nvSpPr>
            <p:cNvPr id="7960" name="Google Shape;7960;p8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87"/>
          <p:cNvGrpSpPr/>
          <p:nvPr/>
        </p:nvGrpSpPr>
        <p:grpSpPr>
          <a:xfrm>
            <a:off x="1742965" y="1319959"/>
            <a:ext cx="333692" cy="333363"/>
            <a:chOff x="1742965" y="1502959"/>
            <a:chExt cx="333692" cy="333363"/>
          </a:xfrm>
        </p:grpSpPr>
        <p:sp>
          <p:nvSpPr>
            <p:cNvPr id="7969" name="Google Shape;7969;p8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7"/>
          <p:cNvGrpSpPr/>
          <p:nvPr/>
        </p:nvGrpSpPr>
        <p:grpSpPr>
          <a:xfrm>
            <a:off x="3051531" y="1333809"/>
            <a:ext cx="390034" cy="296545"/>
            <a:chOff x="3051531" y="1516809"/>
            <a:chExt cx="390034" cy="296545"/>
          </a:xfrm>
        </p:grpSpPr>
        <p:sp>
          <p:nvSpPr>
            <p:cNvPr id="7974" name="Google Shape;7974;p8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87"/>
          <p:cNvGrpSpPr/>
          <p:nvPr/>
        </p:nvGrpSpPr>
        <p:grpSpPr>
          <a:xfrm>
            <a:off x="3514900" y="1306020"/>
            <a:ext cx="354145" cy="351869"/>
            <a:chOff x="3514900" y="1489020"/>
            <a:chExt cx="354145" cy="351869"/>
          </a:xfrm>
        </p:grpSpPr>
        <p:sp>
          <p:nvSpPr>
            <p:cNvPr id="7990" name="Google Shape;7990;p8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7"/>
          <p:cNvGrpSpPr/>
          <p:nvPr/>
        </p:nvGrpSpPr>
        <p:grpSpPr>
          <a:xfrm>
            <a:off x="3066324" y="3167446"/>
            <a:ext cx="346598" cy="333183"/>
            <a:chOff x="3066324" y="3350446"/>
            <a:chExt cx="346598" cy="333183"/>
          </a:xfrm>
        </p:grpSpPr>
        <p:sp>
          <p:nvSpPr>
            <p:cNvPr id="8013" name="Google Shape;8013;p8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7"/>
          <p:cNvGrpSpPr/>
          <p:nvPr/>
        </p:nvGrpSpPr>
        <p:grpSpPr>
          <a:xfrm>
            <a:off x="1282755" y="1769089"/>
            <a:ext cx="363278" cy="363338"/>
            <a:chOff x="1282755" y="1952089"/>
            <a:chExt cx="363278" cy="363338"/>
          </a:xfrm>
        </p:grpSpPr>
        <p:sp>
          <p:nvSpPr>
            <p:cNvPr id="8024" name="Google Shape;8024;p8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87"/>
          <p:cNvGrpSpPr/>
          <p:nvPr/>
        </p:nvGrpSpPr>
        <p:grpSpPr>
          <a:xfrm>
            <a:off x="3510094" y="2726281"/>
            <a:ext cx="355133" cy="343574"/>
            <a:chOff x="3510094" y="2909281"/>
            <a:chExt cx="355133" cy="343574"/>
          </a:xfrm>
        </p:grpSpPr>
        <p:sp>
          <p:nvSpPr>
            <p:cNvPr id="8032" name="Google Shape;8032;p8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5" name="Google Shape;8045;p87"/>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6" name="Google Shape;8046;p87"/>
          <p:cNvGrpSpPr/>
          <p:nvPr/>
        </p:nvGrpSpPr>
        <p:grpSpPr>
          <a:xfrm>
            <a:off x="2163842" y="1323972"/>
            <a:ext cx="382787" cy="331566"/>
            <a:chOff x="2163842" y="1506972"/>
            <a:chExt cx="382787" cy="331566"/>
          </a:xfrm>
        </p:grpSpPr>
        <p:sp>
          <p:nvSpPr>
            <p:cNvPr id="8047" name="Google Shape;8047;p8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7"/>
          <p:cNvGrpSpPr/>
          <p:nvPr/>
        </p:nvGrpSpPr>
        <p:grpSpPr>
          <a:xfrm>
            <a:off x="1738877" y="3166652"/>
            <a:ext cx="357918" cy="350536"/>
            <a:chOff x="1738877" y="3349652"/>
            <a:chExt cx="357918" cy="350536"/>
          </a:xfrm>
        </p:grpSpPr>
        <p:sp>
          <p:nvSpPr>
            <p:cNvPr id="8056" name="Google Shape;8056;p8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87"/>
          <p:cNvGrpSpPr/>
          <p:nvPr/>
        </p:nvGrpSpPr>
        <p:grpSpPr>
          <a:xfrm>
            <a:off x="1971819" y="4093854"/>
            <a:ext cx="383281" cy="333947"/>
            <a:chOff x="1971819" y="4276854"/>
            <a:chExt cx="383281" cy="333947"/>
          </a:xfrm>
        </p:grpSpPr>
        <p:sp>
          <p:nvSpPr>
            <p:cNvPr id="8075" name="Google Shape;8075;p8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7"/>
          <p:cNvGrpSpPr/>
          <p:nvPr/>
        </p:nvGrpSpPr>
        <p:grpSpPr>
          <a:xfrm>
            <a:off x="1825119" y="2702819"/>
            <a:ext cx="175987" cy="361391"/>
            <a:chOff x="1825119" y="2885819"/>
            <a:chExt cx="175987" cy="361391"/>
          </a:xfrm>
        </p:grpSpPr>
        <p:sp>
          <p:nvSpPr>
            <p:cNvPr id="8086" name="Google Shape;8086;p8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87"/>
          <p:cNvGrpSpPr/>
          <p:nvPr/>
        </p:nvGrpSpPr>
        <p:grpSpPr>
          <a:xfrm>
            <a:off x="3504824" y="3222844"/>
            <a:ext cx="369896" cy="226339"/>
            <a:chOff x="3504824" y="3405844"/>
            <a:chExt cx="369896" cy="226339"/>
          </a:xfrm>
        </p:grpSpPr>
        <p:sp>
          <p:nvSpPr>
            <p:cNvPr id="8097" name="Google Shape;8097;p8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7"/>
          <p:cNvGrpSpPr/>
          <p:nvPr/>
        </p:nvGrpSpPr>
        <p:grpSpPr>
          <a:xfrm>
            <a:off x="1295661" y="3636594"/>
            <a:ext cx="345640" cy="342900"/>
            <a:chOff x="1295661" y="3819594"/>
            <a:chExt cx="345640" cy="342900"/>
          </a:xfrm>
        </p:grpSpPr>
        <p:sp>
          <p:nvSpPr>
            <p:cNvPr id="8114" name="Google Shape;8114;p8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87"/>
          <p:cNvGrpSpPr/>
          <p:nvPr/>
        </p:nvGrpSpPr>
        <p:grpSpPr>
          <a:xfrm>
            <a:off x="3486572" y="2250470"/>
            <a:ext cx="379328" cy="281738"/>
            <a:chOff x="3486572" y="2433470"/>
            <a:chExt cx="379328" cy="281738"/>
          </a:xfrm>
        </p:grpSpPr>
        <p:sp>
          <p:nvSpPr>
            <p:cNvPr id="8132" name="Google Shape;8132;p8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9" name="Google Shape;8139;p87"/>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0" name="Google Shape;8140;p87"/>
          <p:cNvGrpSpPr/>
          <p:nvPr/>
        </p:nvGrpSpPr>
        <p:grpSpPr>
          <a:xfrm>
            <a:off x="3997149" y="3146634"/>
            <a:ext cx="270733" cy="355762"/>
            <a:chOff x="3997149" y="3329634"/>
            <a:chExt cx="270733" cy="355762"/>
          </a:xfrm>
        </p:grpSpPr>
        <p:sp>
          <p:nvSpPr>
            <p:cNvPr id="8141" name="Google Shape;8141;p8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7"/>
          <p:cNvGrpSpPr/>
          <p:nvPr/>
        </p:nvGrpSpPr>
        <p:grpSpPr>
          <a:xfrm>
            <a:off x="3954343" y="2716354"/>
            <a:ext cx="345655" cy="343529"/>
            <a:chOff x="3954343" y="2899354"/>
            <a:chExt cx="345655" cy="343529"/>
          </a:xfrm>
        </p:grpSpPr>
        <p:sp>
          <p:nvSpPr>
            <p:cNvPr id="8163" name="Google Shape;8163;p8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87"/>
          <p:cNvGrpSpPr/>
          <p:nvPr/>
        </p:nvGrpSpPr>
        <p:grpSpPr>
          <a:xfrm>
            <a:off x="2166043" y="3168344"/>
            <a:ext cx="369566" cy="349803"/>
            <a:chOff x="2166043" y="3351344"/>
            <a:chExt cx="369566" cy="349803"/>
          </a:xfrm>
        </p:grpSpPr>
        <p:sp>
          <p:nvSpPr>
            <p:cNvPr id="8176" name="Google Shape;8176;p8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87"/>
          <p:cNvGrpSpPr/>
          <p:nvPr/>
        </p:nvGrpSpPr>
        <p:grpSpPr>
          <a:xfrm>
            <a:off x="2619649" y="3169332"/>
            <a:ext cx="365793" cy="329275"/>
            <a:chOff x="2619649" y="3352332"/>
            <a:chExt cx="365793" cy="329275"/>
          </a:xfrm>
        </p:grpSpPr>
        <p:sp>
          <p:nvSpPr>
            <p:cNvPr id="8186" name="Google Shape;8186;p8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87"/>
          <p:cNvGrpSpPr/>
          <p:nvPr/>
        </p:nvGrpSpPr>
        <p:grpSpPr>
          <a:xfrm>
            <a:off x="1296135" y="1332240"/>
            <a:ext cx="340624" cy="351944"/>
            <a:chOff x="1293760" y="1498228"/>
            <a:chExt cx="340624" cy="351944"/>
          </a:xfrm>
        </p:grpSpPr>
        <p:sp>
          <p:nvSpPr>
            <p:cNvPr id="8197" name="Google Shape;8197;p8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87"/>
          <p:cNvGrpSpPr/>
          <p:nvPr/>
        </p:nvGrpSpPr>
        <p:grpSpPr>
          <a:xfrm>
            <a:off x="849601" y="1769074"/>
            <a:ext cx="406713" cy="383745"/>
            <a:chOff x="849601" y="1952074"/>
            <a:chExt cx="406713" cy="383745"/>
          </a:xfrm>
        </p:grpSpPr>
        <p:sp>
          <p:nvSpPr>
            <p:cNvPr id="8212" name="Google Shape;8212;p8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87"/>
          <p:cNvGrpSpPr/>
          <p:nvPr/>
        </p:nvGrpSpPr>
        <p:grpSpPr>
          <a:xfrm>
            <a:off x="2253871" y="2710365"/>
            <a:ext cx="203985" cy="355417"/>
            <a:chOff x="2253871" y="2893365"/>
            <a:chExt cx="203985" cy="355417"/>
          </a:xfrm>
        </p:grpSpPr>
        <p:sp>
          <p:nvSpPr>
            <p:cNvPr id="8220" name="Google Shape;8220;p8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87"/>
          <p:cNvGrpSpPr/>
          <p:nvPr/>
        </p:nvGrpSpPr>
        <p:grpSpPr>
          <a:xfrm>
            <a:off x="2191541" y="2225601"/>
            <a:ext cx="308823" cy="342571"/>
            <a:chOff x="2191541" y="2408601"/>
            <a:chExt cx="308823" cy="342571"/>
          </a:xfrm>
        </p:grpSpPr>
        <p:sp>
          <p:nvSpPr>
            <p:cNvPr id="8232" name="Google Shape;8232;p8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7"/>
          <p:cNvGrpSpPr/>
          <p:nvPr/>
        </p:nvGrpSpPr>
        <p:grpSpPr>
          <a:xfrm>
            <a:off x="847400" y="1320588"/>
            <a:ext cx="342496" cy="341553"/>
            <a:chOff x="847400" y="1503588"/>
            <a:chExt cx="342496" cy="341553"/>
          </a:xfrm>
        </p:grpSpPr>
        <p:sp>
          <p:nvSpPr>
            <p:cNvPr id="8246" name="Google Shape;8246;p8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7"/>
          <p:cNvGrpSpPr/>
          <p:nvPr/>
        </p:nvGrpSpPr>
        <p:grpSpPr>
          <a:xfrm>
            <a:off x="1329963" y="2716669"/>
            <a:ext cx="280495" cy="361077"/>
            <a:chOff x="1329963" y="2899669"/>
            <a:chExt cx="280495" cy="361077"/>
          </a:xfrm>
        </p:grpSpPr>
        <p:sp>
          <p:nvSpPr>
            <p:cNvPr id="8267" name="Google Shape;8267;p8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7"/>
          <p:cNvGrpSpPr/>
          <p:nvPr/>
        </p:nvGrpSpPr>
        <p:grpSpPr>
          <a:xfrm>
            <a:off x="937429" y="3617908"/>
            <a:ext cx="195496" cy="343439"/>
            <a:chOff x="937429" y="3800908"/>
            <a:chExt cx="195496" cy="343439"/>
          </a:xfrm>
        </p:grpSpPr>
        <p:sp>
          <p:nvSpPr>
            <p:cNvPr id="8275" name="Google Shape;8275;p8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7"/>
          <p:cNvGrpSpPr/>
          <p:nvPr/>
        </p:nvGrpSpPr>
        <p:grpSpPr>
          <a:xfrm>
            <a:off x="2687659" y="3627655"/>
            <a:ext cx="365164" cy="342511"/>
            <a:chOff x="2611459" y="3810655"/>
            <a:chExt cx="365164" cy="342511"/>
          </a:xfrm>
        </p:grpSpPr>
        <p:sp>
          <p:nvSpPr>
            <p:cNvPr id="8289" name="Google Shape;8289;p8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87"/>
          <p:cNvGrpSpPr/>
          <p:nvPr/>
        </p:nvGrpSpPr>
        <p:grpSpPr>
          <a:xfrm>
            <a:off x="3952456" y="1341280"/>
            <a:ext cx="370195" cy="300154"/>
            <a:chOff x="3952456" y="1524280"/>
            <a:chExt cx="370195" cy="300154"/>
          </a:xfrm>
        </p:grpSpPr>
        <p:sp>
          <p:nvSpPr>
            <p:cNvPr id="8301" name="Google Shape;8301;p8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7" name="Google Shape;8307;p8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Educational Icons</a:t>
            </a:r>
            <a:endParaRPr sz="2400">
              <a:solidFill>
                <a:srgbClr val="FFFFFF"/>
              </a:solidFill>
            </a:endParaRPr>
          </a:p>
        </p:txBody>
      </p:sp>
      <p:sp>
        <p:nvSpPr>
          <p:cNvPr id="8308" name="Google Shape;8308;p8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Medical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12"/>
        <p:cNvGrpSpPr/>
        <p:nvPr/>
      </p:nvGrpSpPr>
      <p:grpSpPr>
        <a:xfrm>
          <a:off x="0" y="0"/>
          <a:ext cx="0" cy="0"/>
          <a:chOff x="0" y="0"/>
          <a:chExt cx="0" cy="0"/>
        </a:xfrm>
      </p:grpSpPr>
      <p:grpSp>
        <p:nvGrpSpPr>
          <p:cNvPr id="8313" name="Google Shape;8313;p88"/>
          <p:cNvGrpSpPr/>
          <p:nvPr/>
        </p:nvGrpSpPr>
        <p:grpSpPr>
          <a:xfrm>
            <a:off x="908482" y="1350185"/>
            <a:ext cx="257112" cy="362808"/>
            <a:chOff x="908482" y="1502585"/>
            <a:chExt cx="257112" cy="362808"/>
          </a:xfrm>
        </p:grpSpPr>
        <p:sp>
          <p:nvSpPr>
            <p:cNvPr id="8314" name="Google Shape;8314;p8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8"/>
          <p:cNvGrpSpPr/>
          <p:nvPr/>
        </p:nvGrpSpPr>
        <p:grpSpPr>
          <a:xfrm>
            <a:off x="1303537" y="1350316"/>
            <a:ext cx="362939" cy="362677"/>
            <a:chOff x="1303537" y="1502716"/>
            <a:chExt cx="362939" cy="362677"/>
          </a:xfrm>
        </p:grpSpPr>
        <p:sp>
          <p:nvSpPr>
            <p:cNvPr id="8335" name="Google Shape;8335;p8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8"/>
          <p:cNvGrpSpPr/>
          <p:nvPr/>
        </p:nvGrpSpPr>
        <p:grpSpPr>
          <a:xfrm>
            <a:off x="1751901" y="1350316"/>
            <a:ext cx="362677" cy="362677"/>
            <a:chOff x="1751901" y="1502716"/>
            <a:chExt cx="362677" cy="362677"/>
          </a:xfrm>
        </p:grpSpPr>
        <p:sp>
          <p:nvSpPr>
            <p:cNvPr id="8347" name="Google Shape;8347;p8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8"/>
          <p:cNvGrpSpPr/>
          <p:nvPr/>
        </p:nvGrpSpPr>
        <p:grpSpPr>
          <a:xfrm>
            <a:off x="3095178" y="1350316"/>
            <a:ext cx="334290" cy="362677"/>
            <a:chOff x="3095178" y="1502716"/>
            <a:chExt cx="334290" cy="362677"/>
          </a:xfrm>
        </p:grpSpPr>
        <p:sp>
          <p:nvSpPr>
            <p:cNvPr id="8367" name="Google Shape;8367;p8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88"/>
          <p:cNvGrpSpPr/>
          <p:nvPr/>
        </p:nvGrpSpPr>
        <p:grpSpPr>
          <a:xfrm>
            <a:off x="3542281" y="1353205"/>
            <a:ext cx="366196" cy="357005"/>
            <a:chOff x="3542281" y="1505605"/>
            <a:chExt cx="366196" cy="357005"/>
          </a:xfrm>
        </p:grpSpPr>
        <p:sp>
          <p:nvSpPr>
            <p:cNvPr id="8385" name="Google Shape;8385;p8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88"/>
          <p:cNvGrpSpPr/>
          <p:nvPr/>
        </p:nvGrpSpPr>
        <p:grpSpPr>
          <a:xfrm>
            <a:off x="1748382" y="3232397"/>
            <a:ext cx="364673" cy="340067"/>
            <a:chOff x="1748382" y="3384797"/>
            <a:chExt cx="364673" cy="340067"/>
          </a:xfrm>
        </p:grpSpPr>
        <p:sp>
          <p:nvSpPr>
            <p:cNvPr id="8411" name="Google Shape;8411;p8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88"/>
          <p:cNvGrpSpPr/>
          <p:nvPr/>
        </p:nvGrpSpPr>
        <p:grpSpPr>
          <a:xfrm>
            <a:off x="6221064" y="3658649"/>
            <a:ext cx="364673" cy="339804"/>
            <a:chOff x="6221064" y="3811049"/>
            <a:chExt cx="364673" cy="339804"/>
          </a:xfrm>
        </p:grpSpPr>
        <p:sp>
          <p:nvSpPr>
            <p:cNvPr id="8427" name="Google Shape;8427;p8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8"/>
          <p:cNvGrpSpPr/>
          <p:nvPr/>
        </p:nvGrpSpPr>
        <p:grpSpPr>
          <a:xfrm>
            <a:off x="2182643" y="3233920"/>
            <a:ext cx="382030" cy="320451"/>
            <a:chOff x="2182643" y="3386320"/>
            <a:chExt cx="382030" cy="320451"/>
          </a:xfrm>
        </p:grpSpPr>
        <p:sp>
          <p:nvSpPr>
            <p:cNvPr id="8443" name="Google Shape;8443;p8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88"/>
          <p:cNvGrpSpPr/>
          <p:nvPr/>
        </p:nvGrpSpPr>
        <p:grpSpPr>
          <a:xfrm>
            <a:off x="3084386" y="3236940"/>
            <a:ext cx="353880" cy="330745"/>
            <a:chOff x="3084386" y="3389340"/>
            <a:chExt cx="353880" cy="330745"/>
          </a:xfrm>
        </p:grpSpPr>
        <p:sp>
          <p:nvSpPr>
            <p:cNvPr id="8459" name="Google Shape;8459;p8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88"/>
          <p:cNvGrpSpPr/>
          <p:nvPr/>
        </p:nvGrpSpPr>
        <p:grpSpPr>
          <a:xfrm>
            <a:off x="863499" y="1818506"/>
            <a:ext cx="347078" cy="364016"/>
            <a:chOff x="863499" y="1970906"/>
            <a:chExt cx="347078" cy="364016"/>
          </a:xfrm>
        </p:grpSpPr>
        <p:sp>
          <p:nvSpPr>
            <p:cNvPr id="8472" name="Google Shape;8472;p8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88"/>
          <p:cNvGrpSpPr/>
          <p:nvPr/>
        </p:nvGrpSpPr>
        <p:grpSpPr>
          <a:xfrm>
            <a:off x="1749879" y="1818506"/>
            <a:ext cx="364436" cy="364174"/>
            <a:chOff x="1749879" y="1970906"/>
            <a:chExt cx="364436" cy="364174"/>
          </a:xfrm>
        </p:grpSpPr>
        <p:sp>
          <p:nvSpPr>
            <p:cNvPr id="8487" name="Google Shape;8487;p8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88"/>
          <p:cNvGrpSpPr/>
          <p:nvPr/>
        </p:nvGrpSpPr>
        <p:grpSpPr>
          <a:xfrm>
            <a:off x="2186425" y="1823758"/>
            <a:ext cx="396106" cy="353985"/>
            <a:chOff x="2186425" y="1976158"/>
            <a:chExt cx="396106" cy="353985"/>
          </a:xfrm>
        </p:grpSpPr>
        <p:sp>
          <p:nvSpPr>
            <p:cNvPr id="8502" name="Google Shape;8502;p8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8"/>
          <p:cNvGrpSpPr/>
          <p:nvPr/>
        </p:nvGrpSpPr>
        <p:grpSpPr>
          <a:xfrm>
            <a:off x="2659157" y="1865012"/>
            <a:ext cx="319190" cy="271240"/>
            <a:chOff x="2659157" y="2017412"/>
            <a:chExt cx="319190" cy="271240"/>
          </a:xfrm>
        </p:grpSpPr>
        <p:sp>
          <p:nvSpPr>
            <p:cNvPr id="8510" name="Google Shape;8510;p8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88"/>
          <p:cNvGrpSpPr/>
          <p:nvPr/>
        </p:nvGrpSpPr>
        <p:grpSpPr>
          <a:xfrm>
            <a:off x="3111775" y="1841116"/>
            <a:ext cx="318928" cy="319217"/>
            <a:chOff x="3111775" y="1993516"/>
            <a:chExt cx="318928" cy="319217"/>
          </a:xfrm>
        </p:grpSpPr>
        <p:sp>
          <p:nvSpPr>
            <p:cNvPr id="8537" name="Google Shape;8537;p8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88"/>
          <p:cNvGrpSpPr/>
          <p:nvPr/>
        </p:nvGrpSpPr>
        <p:grpSpPr>
          <a:xfrm>
            <a:off x="4023785" y="1818007"/>
            <a:ext cx="288807" cy="355377"/>
            <a:chOff x="4023785" y="1970407"/>
            <a:chExt cx="288807" cy="355377"/>
          </a:xfrm>
        </p:grpSpPr>
        <p:sp>
          <p:nvSpPr>
            <p:cNvPr id="8568" name="Google Shape;8568;p8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88"/>
          <p:cNvGrpSpPr/>
          <p:nvPr/>
        </p:nvGrpSpPr>
        <p:grpSpPr>
          <a:xfrm>
            <a:off x="3544540" y="3228563"/>
            <a:ext cx="320188" cy="319269"/>
            <a:chOff x="3544540" y="3380963"/>
            <a:chExt cx="320188" cy="319269"/>
          </a:xfrm>
        </p:grpSpPr>
        <p:sp>
          <p:nvSpPr>
            <p:cNvPr id="8589" name="Google Shape;8589;p8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88"/>
          <p:cNvGrpSpPr/>
          <p:nvPr/>
        </p:nvGrpSpPr>
        <p:grpSpPr>
          <a:xfrm>
            <a:off x="3944637" y="3202434"/>
            <a:ext cx="415696" cy="371605"/>
            <a:chOff x="3944637" y="3354834"/>
            <a:chExt cx="415696" cy="371605"/>
          </a:xfrm>
        </p:grpSpPr>
        <p:sp>
          <p:nvSpPr>
            <p:cNvPr id="8606" name="Google Shape;8606;p8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8"/>
          <p:cNvGrpSpPr/>
          <p:nvPr/>
        </p:nvGrpSpPr>
        <p:grpSpPr>
          <a:xfrm>
            <a:off x="1314619" y="3669127"/>
            <a:ext cx="346317" cy="332136"/>
            <a:chOff x="1314619" y="3821527"/>
            <a:chExt cx="346317" cy="332136"/>
          </a:xfrm>
        </p:grpSpPr>
        <p:sp>
          <p:nvSpPr>
            <p:cNvPr id="8624" name="Google Shape;8624;p8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88"/>
          <p:cNvGrpSpPr/>
          <p:nvPr/>
        </p:nvGrpSpPr>
        <p:grpSpPr>
          <a:xfrm>
            <a:off x="1751139" y="3638534"/>
            <a:ext cx="386258" cy="380507"/>
            <a:chOff x="1751139" y="3790934"/>
            <a:chExt cx="386258" cy="380507"/>
          </a:xfrm>
        </p:grpSpPr>
        <p:sp>
          <p:nvSpPr>
            <p:cNvPr id="8633" name="Google Shape;8633;p8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8"/>
          <p:cNvGrpSpPr/>
          <p:nvPr/>
        </p:nvGrpSpPr>
        <p:grpSpPr>
          <a:xfrm>
            <a:off x="2189681" y="3669206"/>
            <a:ext cx="395607" cy="318928"/>
            <a:chOff x="2189681" y="3821606"/>
            <a:chExt cx="395607" cy="318928"/>
          </a:xfrm>
        </p:grpSpPr>
        <p:sp>
          <p:nvSpPr>
            <p:cNvPr id="8652" name="Google Shape;8652;p8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2" name="Google Shape;8682;p88"/>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3" name="Google Shape;8683;p88"/>
          <p:cNvGrpSpPr/>
          <p:nvPr/>
        </p:nvGrpSpPr>
        <p:grpSpPr>
          <a:xfrm>
            <a:off x="1277409" y="1808947"/>
            <a:ext cx="420475" cy="383055"/>
            <a:chOff x="1277409" y="1961347"/>
            <a:chExt cx="420475" cy="383055"/>
          </a:xfrm>
        </p:grpSpPr>
        <p:sp>
          <p:nvSpPr>
            <p:cNvPr id="8684" name="Google Shape;8684;p8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88"/>
          <p:cNvGrpSpPr/>
          <p:nvPr/>
        </p:nvGrpSpPr>
        <p:grpSpPr>
          <a:xfrm>
            <a:off x="2215075" y="2280419"/>
            <a:ext cx="380008" cy="351648"/>
            <a:chOff x="2215075" y="2432819"/>
            <a:chExt cx="380008" cy="351648"/>
          </a:xfrm>
        </p:grpSpPr>
        <p:sp>
          <p:nvSpPr>
            <p:cNvPr id="8712" name="Google Shape;8712;p8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88"/>
          <p:cNvGrpSpPr/>
          <p:nvPr/>
        </p:nvGrpSpPr>
        <p:grpSpPr>
          <a:xfrm>
            <a:off x="2661416" y="2269942"/>
            <a:ext cx="344059" cy="340671"/>
            <a:chOff x="2661416" y="2422342"/>
            <a:chExt cx="344059" cy="340671"/>
          </a:xfrm>
        </p:grpSpPr>
        <p:sp>
          <p:nvSpPr>
            <p:cNvPr id="8744" name="Google Shape;8744;p8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8"/>
          <p:cNvGrpSpPr/>
          <p:nvPr/>
        </p:nvGrpSpPr>
        <p:grpSpPr>
          <a:xfrm>
            <a:off x="4066510" y="2269942"/>
            <a:ext cx="206876" cy="348470"/>
            <a:chOff x="4066510" y="2422342"/>
            <a:chExt cx="206876" cy="348470"/>
          </a:xfrm>
        </p:grpSpPr>
        <p:sp>
          <p:nvSpPr>
            <p:cNvPr id="8758" name="Google Shape;8758;p8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0" name="Google Shape;8770;p88"/>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1" name="Google Shape;8771;p88"/>
          <p:cNvGrpSpPr/>
          <p:nvPr/>
        </p:nvGrpSpPr>
        <p:grpSpPr>
          <a:xfrm>
            <a:off x="2617693" y="3664925"/>
            <a:ext cx="420475" cy="326491"/>
            <a:chOff x="2617693" y="3817325"/>
            <a:chExt cx="420475" cy="326491"/>
          </a:xfrm>
        </p:grpSpPr>
        <p:sp>
          <p:nvSpPr>
            <p:cNvPr id="8772" name="Google Shape;8772;p8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8"/>
          <p:cNvGrpSpPr/>
          <p:nvPr/>
        </p:nvGrpSpPr>
        <p:grpSpPr>
          <a:xfrm>
            <a:off x="3545301" y="2271123"/>
            <a:ext cx="358134" cy="356637"/>
            <a:chOff x="3545301" y="2423523"/>
            <a:chExt cx="358134" cy="356637"/>
          </a:xfrm>
        </p:grpSpPr>
        <p:sp>
          <p:nvSpPr>
            <p:cNvPr id="8790" name="Google Shape;8790;p8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88"/>
          <p:cNvGrpSpPr/>
          <p:nvPr/>
        </p:nvGrpSpPr>
        <p:grpSpPr>
          <a:xfrm>
            <a:off x="5766424" y="4122795"/>
            <a:ext cx="358160" cy="356926"/>
            <a:chOff x="5766424" y="4275195"/>
            <a:chExt cx="358160" cy="356926"/>
          </a:xfrm>
        </p:grpSpPr>
        <p:sp>
          <p:nvSpPr>
            <p:cNvPr id="8800" name="Google Shape;8800;p8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88"/>
          <p:cNvGrpSpPr/>
          <p:nvPr/>
        </p:nvGrpSpPr>
        <p:grpSpPr>
          <a:xfrm>
            <a:off x="3531462" y="3672199"/>
            <a:ext cx="377251" cy="324232"/>
            <a:chOff x="3531462" y="3824599"/>
            <a:chExt cx="377251" cy="324232"/>
          </a:xfrm>
        </p:grpSpPr>
        <p:sp>
          <p:nvSpPr>
            <p:cNvPr id="8810" name="Google Shape;8810;p8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88"/>
          <p:cNvGrpSpPr/>
          <p:nvPr/>
        </p:nvGrpSpPr>
        <p:grpSpPr>
          <a:xfrm>
            <a:off x="4030586" y="3652846"/>
            <a:ext cx="286523" cy="340566"/>
            <a:chOff x="4030586" y="3805246"/>
            <a:chExt cx="286523" cy="340566"/>
          </a:xfrm>
        </p:grpSpPr>
        <p:sp>
          <p:nvSpPr>
            <p:cNvPr id="8822" name="Google Shape;8822;p8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8"/>
          <p:cNvGrpSpPr/>
          <p:nvPr/>
        </p:nvGrpSpPr>
        <p:grpSpPr>
          <a:xfrm>
            <a:off x="2180884" y="2736319"/>
            <a:ext cx="376752" cy="374468"/>
            <a:chOff x="2180884" y="2888719"/>
            <a:chExt cx="376752" cy="374468"/>
          </a:xfrm>
        </p:grpSpPr>
        <p:sp>
          <p:nvSpPr>
            <p:cNvPr id="8836" name="Google Shape;8836;p8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88"/>
          <p:cNvGrpSpPr/>
          <p:nvPr/>
        </p:nvGrpSpPr>
        <p:grpSpPr>
          <a:xfrm>
            <a:off x="3954432" y="2790599"/>
            <a:ext cx="378249" cy="265909"/>
            <a:chOff x="3954432" y="2942999"/>
            <a:chExt cx="378249" cy="265909"/>
          </a:xfrm>
        </p:grpSpPr>
        <p:sp>
          <p:nvSpPr>
            <p:cNvPr id="8851" name="Google Shape;8851;p8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88"/>
          <p:cNvGrpSpPr/>
          <p:nvPr/>
        </p:nvGrpSpPr>
        <p:grpSpPr>
          <a:xfrm>
            <a:off x="1752137" y="4114208"/>
            <a:ext cx="378512" cy="374756"/>
            <a:chOff x="1752137" y="4266608"/>
            <a:chExt cx="378512" cy="374756"/>
          </a:xfrm>
        </p:grpSpPr>
        <p:sp>
          <p:nvSpPr>
            <p:cNvPr id="8861" name="Google Shape;8861;p8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88"/>
          <p:cNvGrpSpPr/>
          <p:nvPr/>
        </p:nvGrpSpPr>
        <p:grpSpPr>
          <a:xfrm>
            <a:off x="3117788" y="3660146"/>
            <a:ext cx="341065" cy="341065"/>
            <a:chOff x="3117788" y="3812546"/>
            <a:chExt cx="341065" cy="341065"/>
          </a:xfrm>
        </p:grpSpPr>
        <p:sp>
          <p:nvSpPr>
            <p:cNvPr id="8883" name="Google Shape;8883;p8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8"/>
          <p:cNvGrpSpPr/>
          <p:nvPr/>
        </p:nvGrpSpPr>
        <p:grpSpPr>
          <a:xfrm>
            <a:off x="3994400" y="4147532"/>
            <a:ext cx="338281" cy="322657"/>
            <a:chOff x="3994400" y="4299932"/>
            <a:chExt cx="338281" cy="322657"/>
          </a:xfrm>
        </p:grpSpPr>
        <p:sp>
          <p:nvSpPr>
            <p:cNvPr id="8890" name="Google Shape;8890;p8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8" name="Google Shape;8898;p88"/>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8"/>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0" name="Google Shape;8900;p88"/>
          <p:cNvGrpSpPr/>
          <p:nvPr/>
        </p:nvGrpSpPr>
        <p:grpSpPr>
          <a:xfrm>
            <a:off x="3573426" y="1813228"/>
            <a:ext cx="302358" cy="374993"/>
            <a:chOff x="3573426" y="1965628"/>
            <a:chExt cx="302358" cy="374993"/>
          </a:xfrm>
        </p:grpSpPr>
        <p:sp>
          <p:nvSpPr>
            <p:cNvPr id="8901" name="Google Shape;8901;p8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88"/>
          <p:cNvGrpSpPr/>
          <p:nvPr/>
        </p:nvGrpSpPr>
        <p:grpSpPr>
          <a:xfrm>
            <a:off x="3513632" y="2756172"/>
            <a:ext cx="355876" cy="331007"/>
            <a:chOff x="3513632" y="2908572"/>
            <a:chExt cx="355876" cy="331007"/>
          </a:xfrm>
        </p:grpSpPr>
        <p:sp>
          <p:nvSpPr>
            <p:cNvPr id="8949" name="Google Shape;8949;p8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88"/>
          <p:cNvGrpSpPr/>
          <p:nvPr/>
        </p:nvGrpSpPr>
        <p:grpSpPr>
          <a:xfrm>
            <a:off x="2694083" y="2736030"/>
            <a:ext cx="235762" cy="374756"/>
            <a:chOff x="2694083" y="2888430"/>
            <a:chExt cx="235762" cy="374756"/>
          </a:xfrm>
        </p:grpSpPr>
        <p:sp>
          <p:nvSpPr>
            <p:cNvPr id="8966" name="Google Shape;8966;p8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88"/>
          <p:cNvGrpSpPr/>
          <p:nvPr/>
        </p:nvGrpSpPr>
        <p:grpSpPr>
          <a:xfrm>
            <a:off x="871534" y="4148188"/>
            <a:ext cx="357661" cy="311155"/>
            <a:chOff x="871534" y="4300588"/>
            <a:chExt cx="357661" cy="311155"/>
          </a:xfrm>
        </p:grpSpPr>
        <p:sp>
          <p:nvSpPr>
            <p:cNvPr id="8976" name="Google Shape;8976;p8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8"/>
          <p:cNvGrpSpPr/>
          <p:nvPr/>
        </p:nvGrpSpPr>
        <p:grpSpPr>
          <a:xfrm>
            <a:off x="916019" y="3669206"/>
            <a:ext cx="250100" cy="336785"/>
            <a:chOff x="916019" y="3821606"/>
            <a:chExt cx="250100" cy="336785"/>
          </a:xfrm>
        </p:grpSpPr>
        <p:sp>
          <p:nvSpPr>
            <p:cNvPr id="8998" name="Google Shape;8998;p8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88"/>
          <p:cNvGrpSpPr/>
          <p:nvPr/>
        </p:nvGrpSpPr>
        <p:grpSpPr>
          <a:xfrm>
            <a:off x="849686" y="2757170"/>
            <a:ext cx="374730" cy="332504"/>
            <a:chOff x="849686" y="2909570"/>
            <a:chExt cx="374730" cy="332504"/>
          </a:xfrm>
        </p:grpSpPr>
        <p:sp>
          <p:nvSpPr>
            <p:cNvPr id="9012" name="Google Shape;9012;p8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88"/>
          <p:cNvGrpSpPr/>
          <p:nvPr/>
        </p:nvGrpSpPr>
        <p:grpSpPr>
          <a:xfrm>
            <a:off x="1735567" y="2267841"/>
            <a:ext cx="417718" cy="372866"/>
            <a:chOff x="1735567" y="2420241"/>
            <a:chExt cx="417718" cy="372866"/>
          </a:xfrm>
        </p:grpSpPr>
        <p:sp>
          <p:nvSpPr>
            <p:cNvPr id="9024" name="Google Shape;9024;p8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88"/>
          <p:cNvGrpSpPr/>
          <p:nvPr/>
        </p:nvGrpSpPr>
        <p:grpSpPr>
          <a:xfrm>
            <a:off x="3599318" y="4147190"/>
            <a:ext cx="251098" cy="309028"/>
            <a:chOff x="3599318" y="4299590"/>
            <a:chExt cx="251098" cy="309028"/>
          </a:xfrm>
        </p:grpSpPr>
        <p:sp>
          <p:nvSpPr>
            <p:cNvPr id="9037" name="Google Shape;9037;p8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88"/>
          <p:cNvGrpSpPr/>
          <p:nvPr/>
        </p:nvGrpSpPr>
        <p:grpSpPr>
          <a:xfrm>
            <a:off x="3105998" y="2280840"/>
            <a:ext cx="345818" cy="345056"/>
            <a:chOff x="3105998" y="2433240"/>
            <a:chExt cx="345818" cy="345056"/>
          </a:xfrm>
        </p:grpSpPr>
        <p:sp>
          <p:nvSpPr>
            <p:cNvPr id="9044" name="Google Shape;9044;p8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8"/>
          <p:cNvGrpSpPr/>
          <p:nvPr/>
        </p:nvGrpSpPr>
        <p:grpSpPr>
          <a:xfrm>
            <a:off x="1737326" y="2748373"/>
            <a:ext cx="374730" cy="350361"/>
            <a:chOff x="1737326" y="2900773"/>
            <a:chExt cx="374730" cy="350361"/>
          </a:xfrm>
        </p:grpSpPr>
        <p:sp>
          <p:nvSpPr>
            <p:cNvPr id="9056" name="Google Shape;9056;p8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88"/>
          <p:cNvGrpSpPr/>
          <p:nvPr/>
        </p:nvGrpSpPr>
        <p:grpSpPr>
          <a:xfrm>
            <a:off x="4000676" y="1426996"/>
            <a:ext cx="327226" cy="211603"/>
            <a:chOff x="4000676" y="1579396"/>
            <a:chExt cx="327226" cy="211603"/>
          </a:xfrm>
        </p:grpSpPr>
        <p:sp>
          <p:nvSpPr>
            <p:cNvPr id="9074" name="Google Shape;9074;p8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88"/>
          <p:cNvGrpSpPr/>
          <p:nvPr/>
        </p:nvGrpSpPr>
        <p:grpSpPr>
          <a:xfrm>
            <a:off x="2635523" y="1363184"/>
            <a:ext cx="371054" cy="336469"/>
            <a:chOff x="2635523" y="1515584"/>
            <a:chExt cx="371054" cy="336469"/>
          </a:xfrm>
        </p:grpSpPr>
        <p:sp>
          <p:nvSpPr>
            <p:cNvPr id="9091" name="Google Shape;9091;p8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88"/>
          <p:cNvGrpSpPr/>
          <p:nvPr/>
        </p:nvGrpSpPr>
        <p:grpSpPr>
          <a:xfrm>
            <a:off x="2231907" y="1368331"/>
            <a:ext cx="311627" cy="326569"/>
            <a:chOff x="2231907" y="1520731"/>
            <a:chExt cx="311627" cy="326569"/>
          </a:xfrm>
        </p:grpSpPr>
        <p:sp>
          <p:nvSpPr>
            <p:cNvPr id="9099" name="Google Shape;9099;p8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88"/>
          <p:cNvGrpSpPr/>
          <p:nvPr/>
        </p:nvGrpSpPr>
        <p:grpSpPr>
          <a:xfrm>
            <a:off x="1340249" y="4149133"/>
            <a:ext cx="311890" cy="304695"/>
            <a:chOff x="1340249" y="4301533"/>
            <a:chExt cx="311890" cy="304695"/>
          </a:xfrm>
        </p:grpSpPr>
        <p:sp>
          <p:nvSpPr>
            <p:cNvPr id="9110" name="Google Shape;9110;p8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88"/>
          <p:cNvGrpSpPr/>
          <p:nvPr/>
        </p:nvGrpSpPr>
        <p:grpSpPr>
          <a:xfrm>
            <a:off x="1330690" y="3224624"/>
            <a:ext cx="306874" cy="332268"/>
            <a:chOff x="1330690" y="3377024"/>
            <a:chExt cx="306874" cy="332268"/>
          </a:xfrm>
        </p:grpSpPr>
        <p:sp>
          <p:nvSpPr>
            <p:cNvPr id="9125" name="Google Shape;9125;p8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8"/>
          <p:cNvGrpSpPr/>
          <p:nvPr/>
        </p:nvGrpSpPr>
        <p:grpSpPr>
          <a:xfrm>
            <a:off x="2650597" y="3229377"/>
            <a:ext cx="341511" cy="324994"/>
            <a:chOff x="2650597" y="3381777"/>
            <a:chExt cx="341511" cy="324994"/>
          </a:xfrm>
        </p:grpSpPr>
        <p:sp>
          <p:nvSpPr>
            <p:cNvPr id="9145" name="Google Shape;9145;p8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88"/>
          <p:cNvGrpSpPr/>
          <p:nvPr/>
        </p:nvGrpSpPr>
        <p:grpSpPr>
          <a:xfrm>
            <a:off x="1295502" y="2284962"/>
            <a:ext cx="402645" cy="323917"/>
            <a:chOff x="1295502" y="2437362"/>
            <a:chExt cx="402645" cy="323917"/>
          </a:xfrm>
        </p:grpSpPr>
        <p:sp>
          <p:nvSpPr>
            <p:cNvPr id="9181" name="Google Shape;9181;p8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88"/>
          <p:cNvGrpSpPr/>
          <p:nvPr/>
        </p:nvGrpSpPr>
        <p:grpSpPr>
          <a:xfrm>
            <a:off x="882590" y="2285960"/>
            <a:ext cx="337310" cy="337047"/>
            <a:chOff x="882590" y="2438360"/>
            <a:chExt cx="337310" cy="337047"/>
          </a:xfrm>
        </p:grpSpPr>
        <p:sp>
          <p:nvSpPr>
            <p:cNvPr id="9198" name="Google Shape;9198;p8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88"/>
          <p:cNvGrpSpPr/>
          <p:nvPr/>
        </p:nvGrpSpPr>
        <p:grpSpPr>
          <a:xfrm>
            <a:off x="4885060" y="1366388"/>
            <a:ext cx="385786" cy="342588"/>
            <a:chOff x="4885060" y="1518788"/>
            <a:chExt cx="385786" cy="342588"/>
          </a:xfrm>
        </p:grpSpPr>
        <p:sp>
          <p:nvSpPr>
            <p:cNvPr id="9223" name="Google Shape;9223;p8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8"/>
          <p:cNvGrpSpPr/>
          <p:nvPr/>
        </p:nvGrpSpPr>
        <p:grpSpPr>
          <a:xfrm>
            <a:off x="5394478" y="1362133"/>
            <a:ext cx="249076" cy="351096"/>
            <a:chOff x="5394478" y="1514533"/>
            <a:chExt cx="249076" cy="351096"/>
          </a:xfrm>
        </p:grpSpPr>
        <p:sp>
          <p:nvSpPr>
            <p:cNvPr id="9243" name="Google Shape;9243;p8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88"/>
          <p:cNvGrpSpPr/>
          <p:nvPr/>
        </p:nvGrpSpPr>
        <p:grpSpPr>
          <a:xfrm>
            <a:off x="5782259" y="1359612"/>
            <a:ext cx="356138" cy="356138"/>
            <a:chOff x="5782259" y="1512012"/>
            <a:chExt cx="356138" cy="356138"/>
          </a:xfrm>
        </p:grpSpPr>
        <p:sp>
          <p:nvSpPr>
            <p:cNvPr id="9264" name="Google Shape;9264;p8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88"/>
          <p:cNvGrpSpPr/>
          <p:nvPr/>
        </p:nvGrpSpPr>
        <p:grpSpPr>
          <a:xfrm>
            <a:off x="6229598" y="1365652"/>
            <a:ext cx="343560" cy="343822"/>
            <a:chOff x="6229598" y="1518052"/>
            <a:chExt cx="343560" cy="343822"/>
          </a:xfrm>
        </p:grpSpPr>
        <p:sp>
          <p:nvSpPr>
            <p:cNvPr id="9276" name="Google Shape;9276;p8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88"/>
          <p:cNvGrpSpPr/>
          <p:nvPr/>
        </p:nvGrpSpPr>
        <p:grpSpPr>
          <a:xfrm>
            <a:off x="870773" y="3205585"/>
            <a:ext cx="342824" cy="351228"/>
            <a:chOff x="870773" y="3357985"/>
            <a:chExt cx="342824" cy="351228"/>
          </a:xfrm>
        </p:grpSpPr>
        <p:sp>
          <p:nvSpPr>
            <p:cNvPr id="9296" name="Google Shape;9296;p8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8"/>
          <p:cNvGrpSpPr/>
          <p:nvPr/>
        </p:nvGrpSpPr>
        <p:grpSpPr>
          <a:xfrm>
            <a:off x="2743084" y="4147190"/>
            <a:ext cx="159372" cy="308896"/>
            <a:chOff x="2743084" y="4299590"/>
            <a:chExt cx="159372" cy="308896"/>
          </a:xfrm>
        </p:grpSpPr>
        <p:sp>
          <p:nvSpPr>
            <p:cNvPr id="9305" name="Google Shape;9305;p8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88"/>
          <p:cNvGrpSpPr/>
          <p:nvPr/>
        </p:nvGrpSpPr>
        <p:grpSpPr>
          <a:xfrm>
            <a:off x="1293506" y="2787316"/>
            <a:ext cx="374730" cy="272211"/>
            <a:chOff x="1293506" y="2939716"/>
            <a:chExt cx="374730" cy="272211"/>
          </a:xfrm>
        </p:grpSpPr>
        <p:sp>
          <p:nvSpPr>
            <p:cNvPr id="9321" name="Google Shape;9321;p8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88"/>
          <p:cNvGrpSpPr/>
          <p:nvPr/>
        </p:nvGrpSpPr>
        <p:grpSpPr>
          <a:xfrm>
            <a:off x="6669900" y="1353074"/>
            <a:ext cx="345083" cy="369216"/>
            <a:chOff x="6669900" y="1505474"/>
            <a:chExt cx="345083" cy="369216"/>
          </a:xfrm>
        </p:grpSpPr>
        <p:sp>
          <p:nvSpPr>
            <p:cNvPr id="9352" name="Google Shape;9352;p8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8"/>
          <p:cNvGrpSpPr/>
          <p:nvPr/>
        </p:nvGrpSpPr>
        <p:grpSpPr>
          <a:xfrm>
            <a:off x="7117003" y="1365600"/>
            <a:ext cx="333003" cy="344085"/>
            <a:chOff x="7117003" y="1518000"/>
            <a:chExt cx="333003" cy="344085"/>
          </a:xfrm>
        </p:grpSpPr>
        <p:sp>
          <p:nvSpPr>
            <p:cNvPr id="9375" name="Google Shape;9375;p8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88"/>
          <p:cNvGrpSpPr/>
          <p:nvPr/>
        </p:nvGrpSpPr>
        <p:grpSpPr>
          <a:xfrm>
            <a:off x="2200238" y="4136765"/>
            <a:ext cx="374756" cy="329300"/>
            <a:chOff x="2200238" y="4289165"/>
            <a:chExt cx="374756" cy="329300"/>
          </a:xfrm>
        </p:grpSpPr>
        <p:sp>
          <p:nvSpPr>
            <p:cNvPr id="9414" name="Google Shape;9414;p8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88"/>
          <p:cNvGrpSpPr/>
          <p:nvPr/>
        </p:nvGrpSpPr>
        <p:grpSpPr>
          <a:xfrm>
            <a:off x="7556043" y="1347559"/>
            <a:ext cx="337283" cy="380192"/>
            <a:chOff x="7556043" y="1499959"/>
            <a:chExt cx="337283" cy="380192"/>
          </a:xfrm>
        </p:grpSpPr>
        <p:sp>
          <p:nvSpPr>
            <p:cNvPr id="9437" name="Google Shape;9437;p8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8"/>
          <p:cNvGrpSpPr/>
          <p:nvPr/>
        </p:nvGrpSpPr>
        <p:grpSpPr>
          <a:xfrm>
            <a:off x="4864446" y="3187807"/>
            <a:ext cx="395607" cy="387414"/>
            <a:chOff x="4864446" y="3340207"/>
            <a:chExt cx="395607" cy="387414"/>
          </a:xfrm>
        </p:grpSpPr>
        <p:sp>
          <p:nvSpPr>
            <p:cNvPr id="9452" name="Google Shape;9452;p8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88"/>
          <p:cNvGrpSpPr/>
          <p:nvPr/>
        </p:nvGrpSpPr>
        <p:grpSpPr>
          <a:xfrm>
            <a:off x="3130367" y="4172085"/>
            <a:ext cx="297342" cy="258871"/>
            <a:chOff x="3130367" y="4324485"/>
            <a:chExt cx="297342" cy="258871"/>
          </a:xfrm>
        </p:grpSpPr>
        <p:sp>
          <p:nvSpPr>
            <p:cNvPr id="9478" name="Google Shape;9478;p8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88"/>
          <p:cNvGrpSpPr/>
          <p:nvPr/>
        </p:nvGrpSpPr>
        <p:grpSpPr>
          <a:xfrm>
            <a:off x="5302988" y="3237439"/>
            <a:ext cx="394609" cy="286523"/>
            <a:chOff x="5302988" y="3389839"/>
            <a:chExt cx="394609" cy="286523"/>
          </a:xfrm>
        </p:grpSpPr>
        <p:sp>
          <p:nvSpPr>
            <p:cNvPr id="9502" name="Google Shape;9502;p8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5" name="Google Shape;9535;p88"/>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88"/>
          <p:cNvGrpSpPr/>
          <p:nvPr/>
        </p:nvGrpSpPr>
        <p:grpSpPr>
          <a:xfrm>
            <a:off x="3060752" y="2751209"/>
            <a:ext cx="390565" cy="359578"/>
            <a:chOff x="3060752" y="2903609"/>
            <a:chExt cx="390565" cy="359578"/>
          </a:xfrm>
        </p:grpSpPr>
        <p:sp>
          <p:nvSpPr>
            <p:cNvPr id="9537" name="Google Shape;9537;p8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88"/>
          <p:cNvGrpSpPr/>
          <p:nvPr/>
        </p:nvGrpSpPr>
        <p:grpSpPr>
          <a:xfrm>
            <a:off x="5741031" y="3233657"/>
            <a:ext cx="394609" cy="294585"/>
            <a:chOff x="5741031" y="3386057"/>
            <a:chExt cx="394609" cy="294585"/>
          </a:xfrm>
        </p:grpSpPr>
        <p:sp>
          <p:nvSpPr>
            <p:cNvPr id="9572" name="Google Shape;9572;p8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2" name="Google Shape;9602;p88"/>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3" name="Google Shape;9603;p88"/>
          <p:cNvGrpSpPr/>
          <p:nvPr/>
        </p:nvGrpSpPr>
        <p:grpSpPr>
          <a:xfrm>
            <a:off x="6179074" y="3216326"/>
            <a:ext cx="394609" cy="328749"/>
            <a:chOff x="6179074" y="3368726"/>
            <a:chExt cx="394609" cy="328749"/>
          </a:xfrm>
        </p:grpSpPr>
        <p:sp>
          <p:nvSpPr>
            <p:cNvPr id="9604" name="Google Shape;9604;p8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88"/>
          <p:cNvGrpSpPr/>
          <p:nvPr/>
        </p:nvGrpSpPr>
        <p:grpSpPr>
          <a:xfrm>
            <a:off x="7054924" y="3215328"/>
            <a:ext cx="394583" cy="331007"/>
            <a:chOff x="7054924" y="3367728"/>
            <a:chExt cx="394583" cy="331007"/>
          </a:xfrm>
        </p:grpSpPr>
        <p:sp>
          <p:nvSpPr>
            <p:cNvPr id="9688" name="Google Shape;9688;p8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88"/>
          <p:cNvGrpSpPr/>
          <p:nvPr/>
        </p:nvGrpSpPr>
        <p:grpSpPr>
          <a:xfrm>
            <a:off x="7492967" y="3209025"/>
            <a:ext cx="394583" cy="343586"/>
            <a:chOff x="7492967" y="3361425"/>
            <a:chExt cx="394583" cy="343586"/>
          </a:xfrm>
        </p:grpSpPr>
        <p:sp>
          <p:nvSpPr>
            <p:cNvPr id="9704" name="Google Shape;9704;p8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88"/>
          <p:cNvGrpSpPr/>
          <p:nvPr/>
        </p:nvGrpSpPr>
        <p:grpSpPr>
          <a:xfrm>
            <a:off x="7935527" y="3200754"/>
            <a:ext cx="385287" cy="360156"/>
            <a:chOff x="7935527" y="3353154"/>
            <a:chExt cx="385287" cy="360156"/>
          </a:xfrm>
        </p:grpSpPr>
        <p:sp>
          <p:nvSpPr>
            <p:cNvPr id="9728" name="Google Shape;9728;p8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88"/>
          <p:cNvGrpSpPr/>
          <p:nvPr/>
        </p:nvGrpSpPr>
        <p:grpSpPr>
          <a:xfrm>
            <a:off x="5319821" y="1833842"/>
            <a:ext cx="348103" cy="348103"/>
            <a:chOff x="5319821" y="1986242"/>
            <a:chExt cx="348103" cy="348103"/>
          </a:xfrm>
        </p:grpSpPr>
        <p:sp>
          <p:nvSpPr>
            <p:cNvPr id="9741" name="Google Shape;9741;p8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88"/>
          <p:cNvGrpSpPr/>
          <p:nvPr/>
        </p:nvGrpSpPr>
        <p:grpSpPr>
          <a:xfrm>
            <a:off x="5765926" y="1824283"/>
            <a:ext cx="348339" cy="348103"/>
            <a:chOff x="5765926" y="1976683"/>
            <a:chExt cx="348339" cy="348103"/>
          </a:xfrm>
        </p:grpSpPr>
        <p:sp>
          <p:nvSpPr>
            <p:cNvPr id="9779" name="Google Shape;9779;p8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88"/>
          <p:cNvGrpSpPr/>
          <p:nvPr/>
        </p:nvGrpSpPr>
        <p:grpSpPr>
          <a:xfrm>
            <a:off x="6191390" y="1829089"/>
            <a:ext cx="389068" cy="347787"/>
            <a:chOff x="6191390" y="1981489"/>
            <a:chExt cx="389068" cy="347787"/>
          </a:xfrm>
        </p:grpSpPr>
        <p:sp>
          <p:nvSpPr>
            <p:cNvPr id="9794" name="Google Shape;9794;p8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88"/>
          <p:cNvGrpSpPr/>
          <p:nvPr/>
        </p:nvGrpSpPr>
        <p:grpSpPr>
          <a:xfrm>
            <a:off x="6657846" y="1855191"/>
            <a:ext cx="348103" cy="295714"/>
            <a:chOff x="6657846" y="2007591"/>
            <a:chExt cx="348103" cy="295714"/>
          </a:xfrm>
        </p:grpSpPr>
        <p:sp>
          <p:nvSpPr>
            <p:cNvPr id="9802" name="Google Shape;9802;p8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88"/>
          <p:cNvGrpSpPr/>
          <p:nvPr/>
        </p:nvGrpSpPr>
        <p:grpSpPr>
          <a:xfrm>
            <a:off x="7104188" y="1819504"/>
            <a:ext cx="347341" cy="348103"/>
            <a:chOff x="7104188" y="1971904"/>
            <a:chExt cx="347341" cy="348103"/>
          </a:xfrm>
        </p:grpSpPr>
        <p:sp>
          <p:nvSpPr>
            <p:cNvPr id="9829" name="Google Shape;9829;p8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8"/>
          <p:cNvGrpSpPr/>
          <p:nvPr/>
        </p:nvGrpSpPr>
        <p:grpSpPr>
          <a:xfrm>
            <a:off x="7551264" y="1819504"/>
            <a:ext cx="344321" cy="348155"/>
            <a:chOff x="7551264" y="1971904"/>
            <a:chExt cx="344321" cy="348155"/>
          </a:xfrm>
        </p:grpSpPr>
        <p:sp>
          <p:nvSpPr>
            <p:cNvPr id="9860" name="Google Shape;9860;p8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8"/>
          <p:cNvGrpSpPr/>
          <p:nvPr/>
        </p:nvGrpSpPr>
        <p:grpSpPr>
          <a:xfrm>
            <a:off x="7992826" y="1365390"/>
            <a:ext cx="317431" cy="344584"/>
            <a:chOff x="7992826" y="1517790"/>
            <a:chExt cx="317431" cy="344584"/>
          </a:xfrm>
        </p:grpSpPr>
        <p:sp>
          <p:nvSpPr>
            <p:cNvPr id="9880" name="Google Shape;9880;p8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88"/>
          <p:cNvGrpSpPr/>
          <p:nvPr/>
        </p:nvGrpSpPr>
        <p:grpSpPr>
          <a:xfrm>
            <a:off x="7992065" y="1819504"/>
            <a:ext cx="351621" cy="348103"/>
            <a:chOff x="7992065" y="1971904"/>
            <a:chExt cx="351621" cy="348103"/>
          </a:xfrm>
        </p:grpSpPr>
        <p:sp>
          <p:nvSpPr>
            <p:cNvPr id="9898" name="Google Shape;9898;p8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8"/>
          <p:cNvGrpSpPr/>
          <p:nvPr/>
        </p:nvGrpSpPr>
        <p:grpSpPr>
          <a:xfrm>
            <a:off x="4911189" y="3641055"/>
            <a:ext cx="296580" cy="364935"/>
            <a:chOff x="4911189" y="3793455"/>
            <a:chExt cx="296580" cy="364935"/>
          </a:xfrm>
        </p:grpSpPr>
        <p:sp>
          <p:nvSpPr>
            <p:cNvPr id="9914" name="Google Shape;9914;p8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8"/>
          <p:cNvGrpSpPr/>
          <p:nvPr/>
        </p:nvGrpSpPr>
        <p:grpSpPr>
          <a:xfrm>
            <a:off x="5341433" y="3640871"/>
            <a:ext cx="330272" cy="329117"/>
            <a:chOff x="5341433" y="3793271"/>
            <a:chExt cx="330272" cy="329117"/>
          </a:xfrm>
        </p:grpSpPr>
        <p:sp>
          <p:nvSpPr>
            <p:cNvPr id="9935" name="Google Shape;9935;p8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88"/>
          <p:cNvGrpSpPr/>
          <p:nvPr/>
        </p:nvGrpSpPr>
        <p:grpSpPr>
          <a:xfrm>
            <a:off x="5744051" y="3613850"/>
            <a:ext cx="428511" cy="383186"/>
            <a:chOff x="5744051" y="3766250"/>
            <a:chExt cx="428511" cy="383186"/>
          </a:xfrm>
        </p:grpSpPr>
        <p:sp>
          <p:nvSpPr>
            <p:cNvPr id="9952" name="Google Shape;9952;p8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88"/>
          <p:cNvGrpSpPr/>
          <p:nvPr/>
        </p:nvGrpSpPr>
        <p:grpSpPr>
          <a:xfrm>
            <a:off x="6678697" y="3640924"/>
            <a:ext cx="342824" cy="328985"/>
            <a:chOff x="6678697" y="3793324"/>
            <a:chExt cx="342824" cy="328985"/>
          </a:xfrm>
        </p:grpSpPr>
        <p:sp>
          <p:nvSpPr>
            <p:cNvPr id="9970" name="Google Shape;9970;p8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88"/>
          <p:cNvGrpSpPr/>
          <p:nvPr/>
        </p:nvGrpSpPr>
        <p:grpSpPr>
          <a:xfrm>
            <a:off x="7101903" y="3609622"/>
            <a:ext cx="398627" cy="392088"/>
            <a:chOff x="7101903" y="3762022"/>
            <a:chExt cx="398627" cy="392088"/>
          </a:xfrm>
        </p:grpSpPr>
        <p:sp>
          <p:nvSpPr>
            <p:cNvPr id="9979" name="Google Shape;9979;p8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88"/>
          <p:cNvGrpSpPr/>
          <p:nvPr/>
        </p:nvGrpSpPr>
        <p:grpSpPr>
          <a:xfrm>
            <a:off x="7541469" y="3641055"/>
            <a:ext cx="407897" cy="328985"/>
            <a:chOff x="7541469" y="3793455"/>
            <a:chExt cx="407897" cy="328985"/>
          </a:xfrm>
        </p:grpSpPr>
        <p:sp>
          <p:nvSpPr>
            <p:cNvPr id="9998" name="Google Shape;9998;p8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8"/>
          <p:cNvGrpSpPr/>
          <p:nvPr/>
        </p:nvGrpSpPr>
        <p:grpSpPr>
          <a:xfrm>
            <a:off x="5310288" y="2803912"/>
            <a:ext cx="432292" cy="264412"/>
            <a:chOff x="5310288" y="2956312"/>
            <a:chExt cx="432292" cy="264412"/>
          </a:xfrm>
        </p:grpSpPr>
        <p:sp>
          <p:nvSpPr>
            <p:cNvPr id="10029" name="Google Shape;10029;p8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88"/>
          <p:cNvGrpSpPr/>
          <p:nvPr/>
        </p:nvGrpSpPr>
        <p:grpSpPr>
          <a:xfrm>
            <a:off x="4879047" y="2279920"/>
            <a:ext cx="398075" cy="340303"/>
            <a:chOff x="4879047" y="2432320"/>
            <a:chExt cx="398075" cy="340303"/>
          </a:xfrm>
        </p:grpSpPr>
        <p:sp>
          <p:nvSpPr>
            <p:cNvPr id="10057" name="Google Shape;10057;p8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88"/>
          <p:cNvGrpSpPr/>
          <p:nvPr/>
        </p:nvGrpSpPr>
        <p:grpSpPr>
          <a:xfrm>
            <a:off x="5388701" y="2241423"/>
            <a:ext cx="280982" cy="395896"/>
            <a:chOff x="5388701" y="2393823"/>
            <a:chExt cx="280982" cy="395896"/>
          </a:xfrm>
        </p:grpSpPr>
        <p:sp>
          <p:nvSpPr>
            <p:cNvPr id="10084" name="Google Shape;10084;p8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88"/>
          <p:cNvGrpSpPr/>
          <p:nvPr/>
        </p:nvGrpSpPr>
        <p:grpSpPr>
          <a:xfrm>
            <a:off x="5743289" y="2286722"/>
            <a:ext cx="444871" cy="316407"/>
            <a:chOff x="5743289" y="2439122"/>
            <a:chExt cx="444871" cy="316407"/>
          </a:xfrm>
        </p:grpSpPr>
        <p:sp>
          <p:nvSpPr>
            <p:cNvPr id="10115" name="Google Shape;10115;p8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8"/>
          <p:cNvGrpSpPr/>
          <p:nvPr/>
        </p:nvGrpSpPr>
        <p:grpSpPr>
          <a:xfrm>
            <a:off x="6230360" y="2280183"/>
            <a:ext cx="351359" cy="363412"/>
            <a:chOff x="6230360" y="2432583"/>
            <a:chExt cx="351359" cy="363412"/>
          </a:xfrm>
        </p:grpSpPr>
        <p:sp>
          <p:nvSpPr>
            <p:cNvPr id="10145" name="Google Shape;10145;p8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8"/>
          <p:cNvGrpSpPr/>
          <p:nvPr/>
        </p:nvGrpSpPr>
        <p:grpSpPr>
          <a:xfrm>
            <a:off x="6633976" y="2307152"/>
            <a:ext cx="387781" cy="286680"/>
            <a:chOff x="6633976" y="2459552"/>
            <a:chExt cx="387781" cy="286680"/>
          </a:xfrm>
        </p:grpSpPr>
        <p:sp>
          <p:nvSpPr>
            <p:cNvPr id="10167" name="Google Shape;10167;p8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88"/>
          <p:cNvGrpSpPr/>
          <p:nvPr/>
        </p:nvGrpSpPr>
        <p:grpSpPr>
          <a:xfrm>
            <a:off x="7091110" y="2276165"/>
            <a:ext cx="376989" cy="348864"/>
            <a:chOff x="7091110" y="2428565"/>
            <a:chExt cx="376989" cy="348864"/>
          </a:xfrm>
        </p:grpSpPr>
        <p:sp>
          <p:nvSpPr>
            <p:cNvPr id="10175" name="Google Shape;10175;p8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8"/>
          <p:cNvGrpSpPr/>
          <p:nvPr/>
        </p:nvGrpSpPr>
        <p:grpSpPr>
          <a:xfrm>
            <a:off x="7536427" y="2262825"/>
            <a:ext cx="369715" cy="375492"/>
            <a:chOff x="7536427" y="2415225"/>
            <a:chExt cx="369715" cy="375492"/>
          </a:xfrm>
        </p:grpSpPr>
        <p:sp>
          <p:nvSpPr>
            <p:cNvPr id="10207" name="Google Shape;10207;p8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88"/>
          <p:cNvGrpSpPr/>
          <p:nvPr/>
        </p:nvGrpSpPr>
        <p:grpSpPr>
          <a:xfrm>
            <a:off x="7980773" y="2276402"/>
            <a:ext cx="353381" cy="358160"/>
            <a:chOff x="7980773" y="2428802"/>
            <a:chExt cx="353381" cy="358160"/>
          </a:xfrm>
        </p:grpSpPr>
        <p:sp>
          <p:nvSpPr>
            <p:cNvPr id="10246" name="Google Shape;10246;p8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88"/>
          <p:cNvGrpSpPr/>
          <p:nvPr/>
        </p:nvGrpSpPr>
        <p:grpSpPr>
          <a:xfrm>
            <a:off x="4886058" y="4138840"/>
            <a:ext cx="346343" cy="343953"/>
            <a:chOff x="4886058" y="4291240"/>
            <a:chExt cx="346343" cy="343953"/>
          </a:xfrm>
        </p:grpSpPr>
        <p:sp>
          <p:nvSpPr>
            <p:cNvPr id="10277" name="Google Shape;10277;p8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88"/>
          <p:cNvGrpSpPr/>
          <p:nvPr/>
        </p:nvGrpSpPr>
        <p:grpSpPr>
          <a:xfrm>
            <a:off x="5344216" y="4138656"/>
            <a:ext cx="304616" cy="343560"/>
            <a:chOff x="5344216" y="4291056"/>
            <a:chExt cx="304616" cy="343560"/>
          </a:xfrm>
        </p:grpSpPr>
        <p:sp>
          <p:nvSpPr>
            <p:cNvPr id="10291" name="Google Shape;10291;p8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88"/>
          <p:cNvGrpSpPr/>
          <p:nvPr/>
        </p:nvGrpSpPr>
        <p:grpSpPr>
          <a:xfrm>
            <a:off x="6279999" y="4112022"/>
            <a:ext cx="204093" cy="343743"/>
            <a:chOff x="6271562" y="4290872"/>
            <a:chExt cx="204093" cy="343743"/>
          </a:xfrm>
        </p:grpSpPr>
        <p:sp>
          <p:nvSpPr>
            <p:cNvPr id="10303" name="Google Shape;10303;p8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88"/>
          <p:cNvGrpSpPr/>
          <p:nvPr/>
        </p:nvGrpSpPr>
        <p:grpSpPr>
          <a:xfrm>
            <a:off x="6639491" y="4176838"/>
            <a:ext cx="344085" cy="267195"/>
            <a:chOff x="6639491" y="4329238"/>
            <a:chExt cx="344085" cy="267195"/>
          </a:xfrm>
        </p:grpSpPr>
        <p:sp>
          <p:nvSpPr>
            <p:cNvPr id="10316" name="Google Shape;10316;p8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8"/>
          <p:cNvGrpSpPr/>
          <p:nvPr/>
        </p:nvGrpSpPr>
        <p:grpSpPr>
          <a:xfrm>
            <a:off x="7133336" y="4138656"/>
            <a:ext cx="232979" cy="343560"/>
            <a:chOff x="7133336" y="4291056"/>
            <a:chExt cx="232979" cy="343560"/>
          </a:xfrm>
        </p:grpSpPr>
        <p:sp>
          <p:nvSpPr>
            <p:cNvPr id="10335" name="Google Shape;10335;p8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8"/>
          <p:cNvGrpSpPr/>
          <p:nvPr/>
        </p:nvGrpSpPr>
        <p:grpSpPr>
          <a:xfrm>
            <a:off x="7571379" y="4138656"/>
            <a:ext cx="232979" cy="343560"/>
            <a:chOff x="7571379" y="4291056"/>
            <a:chExt cx="232979" cy="343560"/>
          </a:xfrm>
        </p:grpSpPr>
        <p:sp>
          <p:nvSpPr>
            <p:cNvPr id="10353" name="Google Shape;10353;p8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8"/>
          <p:cNvGrpSpPr/>
          <p:nvPr/>
        </p:nvGrpSpPr>
        <p:grpSpPr>
          <a:xfrm>
            <a:off x="6666381" y="3195475"/>
            <a:ext cx="295819" cy="370712"/>
            <a:chOff x="6666381" y="3347875"/>
            <a:chExt cx="295819" cy="370712"/>
          </a:xfrm>
        </p:grpSpPr>
        <p:sp>
          <p:nvSpPr>
            <p:cNvPr id="10370" name="Google Shape;10370;p8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88"/>
          <p:cNvGrpSpPr/>
          <p:nvPr/>
        </p:nvGrpSpPr>
        <p:grpSpPr>
          <a:xfrm>
            <a:off x="4877760" y="2735059"/>
            <a:ext cx="389567" cy="390329"/>
            <a:chOff x="4877760" y="2887459"/>
            <a:chExt cx="389567" cy="390329"/>
          </a:xfrm>
        </p:grpSpPr>
        <p:sp>
          <p:nvSpPr>
            <p:cNvPr id="10411" name="Google Shape;10411;p8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5" name="Google Shape;10455;p88"/>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8"/>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8"/>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8"/>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8"/>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0" name="Google Shape;10460;p88"/>
          <p:cNvGrpSpPr/>
          <p:nvPr/>
        </p:nvGrpSpPr>
        <p:grpSpPr>
          <a:xfrm>
            <a:off x="5779239" y="2735295"/>
            <a:ext cx="314411" cy="389830"/>
            <a:chOff x="5779239" y="2887695"/>
            <a:chExt cx="314411" cy="389830"/>
          </a:xfrm>
        </p:grpSpPr>
        <p:sp>
          <p:nvSpPr>
            <p:cNvPr id="10461" name="Google Shape;10461;p8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88"/>
          <p:cNvGrpSpPr/>
          <p:nvPr/>
        </p:nvGrpSpPr>
        <p:grpSpPr>
          <a:xfrm>
            <a:off x="6190130" y="2788577"/>
            <a:ext cx="389830" cy="283004"/>
            <a:chOff x="6190130" y="2940977"/>
            <a:chExt cx="389830" cy="283004"/>
          </a:xfrm>
        </p:grpSpPr>
        <p:sp>
          <p:nvSpPr>
            <p:cNvPr id="10506" name="Google Shape;10506;p8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88"/>
          <p:cNvGrpSpPr/>
          <p:nvPr/>
        </p:nvGrpSpPr>
        <p:grpSpPr>
          <a:xfrm>
            <a:off x="6633976" y="2747874"/>
            <a:ext cx="389803" cy="364673"/>
            <a:chOff x="6633976" y="2900274"/>
            <a:chExt cx="389803" cy="364673"/>
          </a:xfrm>
        </p:grpSpPr>
        <p:sp>
          <p:nvSpPr>
            <p:cNvPr id="10537" name="Google Shape;10537;p8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88"/>
          <p:cNvGrpSpPr/>
          <p:nvPr/>
        </p:nvGrpSpPr>
        <p:grpSpPr>
          <a:xfrm>
            <a:off x="7517835" y="2733037"/>
            <a:ext cx="364935" cy="382529"/>
            <a:chOff x="7517835" y="2885437"/>
            <a:chExt cx="364935" cy="382529"/>
          </a:xfrm>
        </p:grpSpPr>
        <p:sp>
          <p:nvSpPr>
            <p:cNvPr id="10555" name="Google Shape;10555;p8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88"/>
          <p:cNvGrpSpPr/>
          <p:nvPr/>
        </p:nvGrpSpPr>
        <p:grpSpPr>
          <a:xfrm>
            <a:off x="7087591" y="2734744"/>
            <a:ext cx="358160" cy="385602"/>
            <a:chOff x="7087591" y="2887144"/>
            <a:chExt cx="358160" cy="385602"/>
          </a:xfrm>
        </p:grpSpPr>
        <p:sp>
          <p:nvSpPr>
            <p:cNvPr id="10593" name="Google Shape;10593;p8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88"/>
          <p:cNvGrpSpPr/>
          <p:nvPr/>
        </p:nvGrpSpPr>
        <p:grpSpPr>
          <a:xfrm>
            <a:off x="7951362" y="2733037"/>
            <a:ext cx="382529" cy="382529"/>
            <a:chOff x="7951362" y="2885437"/>
            <a:chExt cx="382529" cy="382529"/>
          </a:xfrm>
        </p:grpSpPr>
        <p:sp>
          <p:nvSpPr>
            <p:cNvPr id="10613" name="Google Shape;10613;p8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88"/>
          <p:cNvGrpSpPr/>
          <p:nvPr/>
        </p:nvGrpSpPr>
        <p:grpSpPr>
          <a:xfrm>
            <a:off x="8054406" y="3662089"/>
            <a:ext cx="276964" cy="336601"/>
            <a:chOff x="8054406" y="3814489"/>
            <a:chExt cx="276964" cy="336601"/>
          </a:xfrm>
        </p:grpSpPr>
        <p:sp>
          <p:nvSpPr>
            <p:cNvPr id="10663" name="Google Shape;10663;p8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88"/>
          <p:cNvGrpSpPr/>
          <p:nvPr/>
        </p:nvGrpSpPr>
        <p:grpSpPr>
          <a:xfrm>
            <a:off x="7936787" y="4142674"/>
            <a:ext cx="378249" cy="335524"/>
            <a:chOff x="7936787" y="4295074"/>
            <a:chExt cx="378249" cy="335524"/>
          </a:xfrm>
        </p:grpSpPr>
        <p:sp>
          <p:nvSpPr>
            <p:cNvPr id="10673" name="Google Shape;10673;p8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88"/>
          <p:cNvGrpSpPr/>
          <p:nvPr/>
        </p:nvGrpSpPr>
        <p:grpSpPr>
          <a:xfrm>
            <a:off x="4886058" y="1813490"/>
            <a:ext cx="388569" cy="388307"/>
            <a:chOff x="4886058" y="1965890"/>
            <a:chExt cx="388569" cy="388307"/>
          </a:xfrm>
        </p:grpSpPr>
        <p:sp>
          <p:nvSpPr>
            <p:cNvPr id="10690" name="Google Shape;10690;p8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1" name="Google Shape;10701;p8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Business Icons</a:t>
            </a:r>
            <a:endParaRPr sz="2400">
              <a:solidFill>
                <a:srgbClr val="FFFFFF"/>
              </a:solidFill>
            </a:endParaRPr>
          </a:p>
        </p:txBody>
      </p:sp>
      <p:sp>
        <p:nvSpPr>
          <p:cNvPr id="10702" name="Google Shape;10702;p8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Teamwork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6"/>
        <p:cNvGrpSpPr/>
        <p:nvPr/>
      </p:nvGrpSpPr>
      <p:grpSpPr>
        <a:xfrm>
          <a:off x="0" y="0"/>
          <a:ext cx="0" cy="0"/>
          <a:chOff x="0" y="0"/>
          <a:chExt cx="0" cy="0"/>
        </a:xfrm>
      </p:grpSpPr>
      <p:grpSp>
        <p:nvGrpSpPr>
          <p:cNvPr id="10707" name="Google Shape;10707;p89"/>
          <p:cNvGrpSpPr/>
          <p:nvPr/>
        </p:nvGrpSpPr>
        <p:grpSpPr>
          <a:xfrm>
            <a:off x="1765162" y="3194389"/>
            <a:ext cx="292801" cy="359258"/>
            <a:chOff x="1765162" y="3346789"/>
            <a:chExt cx="292801" cy="359258"/>
          </a:xfrm>
        </p:grpSpPr>
        <p:sp>
          <p:nvSpPr>
            <p:cNvPr id="10708" name="Google Shape;10708;p8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9"/>
          <p:cNvGrpSpPr/>
          <p:nvPr/>
        </p:nvGrpSpPr>
        <p:grpSpPr>
          <a:xfrm>
            <a:off x="3077632" y="2292604"/>
            <a:ext cx="358996" cy="296309"/>
            <a:chOff x="3077632" y="2445004"/>
            <a:chExt cx="358996" cy="296309"/>
          </a:xfrm>
        </p:grpSpPr>
        <p:sp>
          <p:nvSpPr>
            <p:cNvPr id="10724" name="Google Shape;10724;p8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89"/>
          <p:cNvGrpSpPr/>
          <p:nvPr/>
        </p:nvGrpSpPr>
        <p:grpSpPr>
          <a:xfrm>
            <a:off x="2635237" y="2279380"/>
            <a:ext cx="359232" cy="323018"/>
            <a:chOff x="2635237" y="2431780"/>
            <a:chExt cx="359232" cy="323018"/>
          </a:xfrm>
        </p:grpSpPr>
        <p:sp>
          <p:nvSpPr>
            <p:cNvPr id="10751" name="Google Shape;10751;p8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89"/>
          <p:cNvGrpSpPr/>
          <p:nvPr/>
        </p:nvGrpSpPr>
        <p:grpSpPr>
          <a:xfrm>
            <a:off x="4011651" y="3615732"/>
            <a:ext cx="373189" cy="358944"/>
            <a:chOff x="4011651" y="3768132"/>
            <a:chExt cx="373189" cy="358944"/>
          </a:xfrm>
        </p:grpSpPr>
        <p:sp>
          <p:nvSpPr>
            <p:cNvPr id="10767" name="Google Shape;10767;p8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89"/>
          <p:cNvGrpSpPr/>
          <p:nvPr/>
        </p:nvGrpSpPr>
        <p:grpSpPr>
          <a:xfrm>
            <a:off x="2189568" y="1809203"/>
            <a:ext cx="364993" cy="359049"/>
            <a:chOff x="2189568" y="1961603"/>
            <a:chExt cx="364993" cy="359049"/>
          </a:xfrm>
        </p:grpSpPr>
        <p:sp>
          <p:nvSpPr>
            <p:cNvPr id="10778" name="Google Shape;10778;p8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89"/>
          <p:cNvGrpSpPr/>
          <p:nvPr/>
        </p:nvGrpSpPr>
        <p:grpSpPr>
          <a:xfrm>
            <a:off x="2193077" y="2267571"/>
            <a:ext cx="378426" cy="346323"/>
            <a:chOff x="2193077" y="2419971"/>
            <a:chExt cx="378426" cy="346323"/>
          </a:xfrm>
        </p:grpSpPr>
        <p:sp>
          <p:nvSpPr>
            <p:cNvPr id="10795" name="Google Shape;10795;p8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89"/>
          <p:cNvGrpSpPr/>
          <p:nvPr/>
        </p:nvGrpSpPr>
        <p:grpSpPr>
          <a:xfrm>
            <a:off x="861622" y="2729370"/>
            <a:ext cx="276802" cy="367140"/>
            <a:chOff x="861622" y="2881770"/>
            <a:chExt cx="276802" cy="367140"/>
          </a:xfrm>
        </p:grpSpPr>
        <p:sp>
          <p:nvSpPr>
            <p:cNvPr id="10817" name="Google Shape;10817;p8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89"/>
          <p:cNvGrpSpPr/>
          <p:nvPr/>
        </p:nvGrpSpPr>
        <p:grpSpPr>
          <a:xfrm>
            <a:off x="3968184" y="2729291"/>
            <a:ext cx="369444" cy="367140"/>
            <a:chOff x="3968184" y="2881691"/>
            <a:chExt cx="369444" cy="367140"/>
          </a:xfrm>
        </p:grpSpPr>
        <p:sp>
          <p:nvSpPr>
            <p:cNvPr id="10840" name="Google Shape;10840;p8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89"/>
          <p:cNvGrpSpPr/>
          <p:nvPr/>
        </p:nvGrpSpPr>
        <p:grpSpPr>
          <a:xfrm>
            <a:off x="3513796" y="2729684"/>
            <a:ext cx="371487" cy="366826"/>
            <a:chOff x="3513796" y="2882084"/>
            <a:chExt cx="371487" cy="366826"/>
          </a:xfrm>
        </p:grpSpPr>
        <p:sp>
          <p:nvSpPr>
            <p:cNvPr id="10865" name="Google Shape;10865;p8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9"/>
          <p:cNvGrpSpPr/>
          <p:nvPr/>
        </p:nvGrpSpPr>
        <p:grpSpPr>
          <a:xfrm>
            <a:off x="873615" y="1347875"/>
            <a:ext cx="335011" cy="359232"/>
            <a:chOff x="873615" y="1500275"/>
            <a:chExt cx="335011" cy="359232"/>
          </a:xfrm>
        </p:grpSpPr>
        <p:sp>
          <p:nvSpPr>
            <p:cNvPr id="10915" name="Google Shape;10915;p8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89"/>
          <p:cNvGrpSpPr/>
          <p:nvPr/>
        </p:nvGrpSpPr>
        <p:grpSpPr>
          <a:xfrm>
            <a:off x="2202058" y="3194337"/>
            <a:ext cx="337158" cy="359311"/>
            <a:chOff x="2202058" y="3346737"/>
            <a:chExt cx="337158" cy="359311"/>
          </a:xfrm>
        </p:grpSpPr>
        <p:sp>
          <p:nvSpPr>
            <p:cNvPr id="10927" name="Google Shape;10927;p8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89"/>
          <p:cNvGrpSpPr/>
          <p:nvPr/>
        </p:nvGrpSpPr>
        <p:grpSpPr>
          <a:xfrm>
            <a:off x="2223059" y="3665772"/>
            <a:ext cx="359232" cy="306050"/>
            <a:chOff x="2223059" y="3818172"/>
            <a:chExt cx="359232" cy="306050"/>
          </a:xfrm>
        </p:grpSpPr>
        <p:sp>
          <p:nvSpPr>
            <p:cNvPr id="10937" name="Google Shape;10937;p8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89"/>
          <p:cNvGrpSpPr/>
          <p:nvPr/>
        </p:nvGrpSpPr>
        <p:grpSpPr>
          <a:xfrm>
            <a:off x="1725989" y="1839420"/>
            <a:ext cx="378426" cy="298509"/>
            <a:chOff x="1725989" y="1991820"/>
            <a:chExt cx="378426" cy="298509"/>
          </a:xfrm>
        </p:grpSpPr>
        <p:sp>
          <p:nvSpPr>
            <p:cNvPr id="10947" name="Google Shape;10947;p8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89"/>
          <p:cNvGrpSpPr/>
          <p:nvPr/>
        </p:nvGrpSpPr>
        <p:grpSpPr>
          <a:xfrm>
            <a:off x="1768409" y="3639351"/>
            <a:ext cx="367978" cy="359075"/>
            <a:chOff x="1768409" y="3791751"/>
            <a:chExt cx="367978" cy="359075"/>
          </a:xfrm>
        </p:grpSpPr>
        <p:sp>
          <p:nvSpPr>
            <p:cNvPr id="10960" name="Google Shape;10960;p8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89"/>
          <p:cNvGrpSpPr/>
          <p:nvPr/>
        </p:nvGrpSpPr>
        <p:grpSpPr>
          <a:xfrm>
            <a:off x="2668963" y="3638906"/>
            <a:ext cx="358735" cy="359311"/>
            <a:chOff x="2668963" y="3791306"/>
            <a:chExt cx="358735" cy="359311"/>
          </a:xfrm>
        </p:grpSpPr>
        <p:sp>
          <p:nvSpPr>
            <p:cNvPr id="10974" name="Google Shape;10974;p8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89"/>
          <p:cNvGrpSpPr/>
          <p:nvPr/>
        </p:nvGrpSpPr>
        <p:grpSpPr>
          <a:xfrm>
            <a:off x="849682" y="1842798"/>
            <a:ext cx="363893" cy="291727"/>
            <a:chOff x="849682" y="1995198"/>
            <a:chExt cx="363893" cy="291727"/>
          </a:xfrm>
        </p:grpSpPr>
        <p:sp>
          <p:nvSpPr>
            <p:cNvPr id="10991" name="Google Shape;10991;p8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89"/>
          <p:cNvGrpSpPr/>
          <p:nvPr/>
        </p:nvGrpSpPr>
        <p:grpSpPr>
          <a:xfrm>
            <a:off x="3065430" y="1837666"/>
            <a:ext cx="378190" cy="302044"/>
            <a:chOff x="3065430" y="1990066"/>
            <a:chExt cx="378190" cy="302044"/>
          </a:xfrm>
        </p:grpSpPr>
        <p:sp>
          <p:nvSpPr>
            <p:cNvPr id="11010" name="Google Shape;11010;p8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89"/>
          <p:cNvGrpSpPr/>
          <p:nvPr/>
        </p:nvGrpSpPr>
        <p:grpSpPr>
          <a:xfrm>
            <a:off x="3568234" y="3639010"/>
            <a:ext cx="347501" cy="359284"/>
            <a:chOff x="3568234" y="3791410"/>
            <a:chExt cx="347501" cy="359284"/>
          </a:xfrm>
        </p:grpSpPr>
        <p:sp>
          <p:nvSpPr>
            <p:cNvPr id="11022" name="Google Shape;11022;p8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89"/>
          <p:cNvGrpSpPr/>
          <p:nvPr/>
        </p:nvGrpSpPr>
        <p:grpSpPr>
          <a:xfrm>
            <a:off x="1759925" y="1348687"/>
            <a:ext cx="347004" cy="358420"/>
            <a:chOff x="1759925" y="1501087"/>
            <a:chExt cx="347004" cy="358420"/>
          </a:xfrm>
        </p:grpSpPr>
        <p:sp>
          <p:nvSpPr>
            <p:cNvPr id="11034" name="Google Shape;11034;p8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89"/>
          <p:cNvGrpSpPr/>
          <p:nvPr/>
        </p:nvGrpSpPr>
        <p:grpSpPr>
          <a:xfrm>
            <a:off x="3519295" y="2261260"/>
            <a:ext cx="360227" cy="359311"/>
            <a:chOff x="3519295" y="2413660"/>
            <a:chExt cx="360227" cy="359311"/>
          </a:xfrm>
        </p:grpSpPr>
        <p:sp>
          <p:nvSpPr>
            <p:cNvPr id="11062" name="Google Shape;11062;p8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89"/>
          <p:cNvGrpSpPr/>
          <p:nvPr/>
        </p:nvGrpSpPr>
        <p:grpSpPr>
          <a:xfrm>
            <a:off x="1330255" y="3693318"/>
            <a:ext cx="358996" cy="250774"/>
            <a:chOff x="1330255" y="3845718"/>
            <a:chExt cx="358996" cy="250774"/>
          </a:xfrm>
        </p:grpSpPr>
        <p:sp>
          <p:nvSpPr>
            <p:cNvPr id="11098" name="Google Shape;11098;p8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89"/>
          <p:cNvGrpSpPr/>
          <p:nvPr/>
        </p:nvGrpSpPr>
        <p:grpSpPr>
          <a:xfrm>
            <a:off x="3115103" y="3638984"/>
            <a:ext cx="373424" cy="359311"/>
            <a:chOff x="3115103" y="3791384"/>
            <a:chExt cx="373424" cy="359311"/>
          </a:xfrm>
        </p:grpSpPr>
        <p:sp>
          <p:nvSpPr>
            <p:cNvPr id="11109" name="Google Shape;11109;p8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89"/>
          <p:cNvGrpSpPr/>
          <p:nvPr/>
        </p:nvGrpSpPr>
        <p:grpSpPr>
          <a:xfrm>
            <a:off x="883853" y="3640241"/>
            <a:ext cx="378190" cy="357059"/>
            <a:chOff x="883853" y="3792641"/>
            <a:chExt cx="378190" cy="357059"/>
          </a:xfrm>
        </p:grpSpPr>
        <p:sp>
          <p:nvSpPr>
            <p:cNvPr id="11124" name="Google Shape;11124;p8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89"/>
          <p:cNvGrpSpPr/>
          <p:nvPr/>
        </p:nvGrpSpPr>
        <p:grpSpPr>
          <a:xfrm>
            <a:off x="3934196" y="2332405"/>
            <a:ext cx="401207" cy="214036"/>
            <a:chOff x="3934196" y="2484805"/>
            <a:chExt cx="401207" cy="214036"/>
          </a:xfrm>
        </p:grpSpPr>
        <p:sp>
          <p:nvSpPr>
            <p:cNvPr id="11151" name="Google Shape;11151;p8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89"/>
          <p:cNvGrpSpPr/>
          <p:nvPr/>
        </p:nvGrpSpPr>
        <p:grpSpPr>
          <a:xfrm>
            <a:off x="3999894" y="1347797"/>
            <a:ext cx="342474" cy="359232"/>
            <a:chOff x="3999894" y="1500197"/>
            <a:chExt cx="342474" cy="359232"/>
          </a:xfrm>
        </p:grpSpPr>
        <p:sp>
          <p:nvSpPr>
            <p:cNvPr id="11157" name="Google Shape;11157;p8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9"/>
          <p:cNvGrpSpPr/>
          <p:nvPr/>
        </p:nvGrpSpPr>
        <p:grpSpPr>
          <a:xfrm>
            <a:off x="2233795" y="2729762"/>
            <a:ext cx="232601" cy="366747"/>
            <a:chOff x="2233795" y="2882162"/>
            <a:chExt cx="232601" cy="366747"/>
          </a:xfrm>
        </p:grpSpPr>
        <p:sp>
          <p:nvSpPr>
            <p:cNvPr id="11168" name="Google Shape;11168;p8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89"/>
          <p:cNvGrpSpPr/>
          <p:nvPr/>
        </p:nvGrpSpPr>
        <p:grpSpPr>
          <a:xfrm>
            <a:off x="3523772" y="3252022"/>
            <a:ext cx="362008" cy="244175"/>
            <a:chOff x="3523772" y="3404422"/>
            <a:chExt cx="362008" cy="244175"/>
          </a:xfrm>
        </p:grpSpPr>
        <p:sp>
          <p:nvSpPr>
            <p:cNvPr id="11187" name="Google Shape;11187;p8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9"/>
          <p:cNvGrpSpPr/>
          <p:nvPr/>
        </p:nvGrpSpPr>
        <p:grpSpPr>
          <a:xfrm>
            <a:off x="3531026" y="1824914"/>
            <a:ext cx="359232" cy="327836"/>
            <a:chOff x="3531026" y="1977314"/>
            <a:chExt cx="359232" cy="327836"/>
          </a:xfrm>
        </p:grpSpPr>
        <p:sp>
          <p:nvSpPr>
            <p:cNvPr id="11203" name="Google Shape;11203;p8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89"/>
          <p:cNvGrpSpPr/>
          <p:nvPr/>
        </p:nvGrpSpPr>
        <p:grpSpPr>
          <a:xfrm>
            <a:off x="3123351" y="1347875"/>
            <a:ext cx="296781" cy="359232"/>
            <a:chOff x="3123351" y="1500275"/>
            <a:chExt cx="296781" cy="359232"/>
          </a:xfrm>
        </p:grpSpPr>
        <p:sp>
          <p:nvSpPr>
            <p:cNvPr id="11214" name="Google Shape;11214;p8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89"/>
          <p:cNvGrpSpPr/>
          <p:nvPr/>
        </p:nvGrpSpPr>
        <p:grpSpPr>
          <a:xfrm>
            <a:off x="2659458" y="1347875"/>
            <a:ext cx="332261" cy="359232"/>
            <a:chOff x="2659458" y="1500275"/>
            <a:chExt cx="332261" cy="359232"/>
          </a:xfrm>
        </p:grpSpPr>
        <p:sp>
          <p:nvSpPr>
            <p:cNvPr id="11226" name="Google Shape;11226;p8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89"/>
          <p:cNvGrpSpPr/>
          <p:nvPr/>
        </p:nvGrpSpPr>
        <p:grpSpPr>
          <a:xfrm>
            <a:off x="1750184" y="2261130"/>
            <a:ext cx="359730" cy="359441"/>
            <a:chOff x="1750184" y="2413530"/>
            <a:chExt cx="359730" cy="359441"/>
          </a:xfrm>
        </p:grpSpPr>
        <p:sp>
          <p:nvSpPr>
            <p:cNvPr id="11247" name="Google Shape;11247;p8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89"/>
          <p:cNvGrpSpPr/>
          <p:nvPr/>
        </p:nvGrpSpPr>
        <p:grpSpPr>
          <a:xfrm>
            <a:off x="2230050" y="1347823"/>
            <a:ext cx="316524" cy="359284"/>
            <a:chOff x="2230050" y="1500223"/>
            <a:chExt cx="316524" cy="359284"/>
          </a:xfrm>
        </p:grpSpPr>
        <p:sp>
          <p:nvSpPr>
            <p:cNvPr id="11259" name="Google Shape;11259;p8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89"/>
          <p:cNvGrpSpPr/>
          <p:nvPr/>
        </p:nvGrpSpPr>
        <p:grpSpPr>
          <a:xfrm>
            <a:off x="2690042" y="4110367"/>
            <a:ext cx="359389" cy="359232"/>
            <a:chOff x="2690042" y="4262767"/>
            <a:chExt cx="359389" cy="359232"/>
          </a:xfrm>
        </p:grpSpPr>
        <p:sp>
          <p:nvSpPr>
            <p:cNvPr id="11280" name="Google Shape;11280;p8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89"/>
          <p:cNvGrpSpPr/>
          <p:nvPr/>
        </p:nvGrpSpPr>
        <p:grpSpPr>
          <a:xfrm>
            <a:off x="2689440" y="2729762"/>
            <a:ext cx="222337" cy="366721"/>
            <a:chOff x="2689440" y="2882162"/>
            <a:chExt cx="222337" cy="366721"/>
          </a:xfrm>
        </p:grpSpPr>
        <p:sp>
          <p:nvSpPr>
            <p:cNvPr id="11288" name="Google Shape;11288;p8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89"/>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89"/>
          <p:cNvGrpSpPr/>
          <p:nvPr/>
        </p:nvGrpSpPr>
        <p:grpSpPr>
          <a:xfrm>
            <a:off x="2637986" y="1827742"/>
            <a:ext cx="359232" cy="322023"/>
            <a:chOff x="2637986" y="1980142"/>
            <a:chExt cx="359232" cy="322023"/>
          </a:xfrm>
        </p:grpSpPr>
        <p:sp>
          <p:nvSpPr>
            <p:cNvPr id="11299" name="Google Shape;11299;p8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9"/>
          <p:cNvGrpSpPr/>
          <p:nvPr/>
        </p:nvGrpSpPr>
        <p:grpSpPr>
          <a:xfrm>
            <a:off x="1306531" y="3194572"/>
            <a:ext cx="323018" cy="359075"/>
            <a:chOff x="1306531" y="3346972"/>
            <a:chExt cx="323018" cy="359075"/>
          </a:xfrm>
        </p:grpSpPr>
        <p:sp>
          <p:nvSpPr>
            <p:cNvPr id="11313" name="Google Shape;11313;p8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89"/>
          <p:cNvGrpSpPr/>
          <p:nvPr/>
        </p:nvGrpSpPr>
        <p:grpSpPr>
          <a:xfrm>
            <a:off x="1308024" y="2261575"/>
            <a:ext cx="360253" cy="357111"/>
            <a:chOff x="1308024" y="2413975"/>
            <a:chExt cx="360253" cy="357111"/>
          </a:xfrm>
        </p:grpSpPr>
        <p:sp>
          <p:nvSpPr>
            <p:cNvPr id="11323" name="Google Shape;11323;p8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89"/>
          <p:cNvGrpSpPr/>
          <p:nvPr/>
        </p:nvGrpSpPr>
        <p:grpSpPr>
          <a:xfrm>
            <a:off x="1298519" y="1817922"/>
            <a:ext cx="378452" cy="341321"/>
            <a:chOff x="1298519" y="1970322"/>
            <a:chExt cx="378452" cy="341321"/>
          </a:xfrm>
        </p:grpSpPr>
        <p:sp>
          <p:nvSpPr>
            <p:cNvPr id="11354" name="Google Shape;11354;p8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9"/>
          <p:cNvGrpSpPr/>
          <p:nvPr/>
        </p:nvGrpSpPr>
        <p:grpSpPr>
          <a:xfrm>
            <a:off x="3114815" y="3194468"/>
            <a:ext cx="283217" cy="359180"/>
            <a:chOff x="3114815" y="3346868"/>
            <a:chExt cx="283217" cy="359180"/>
          </a:xfrm>
        </p:grpSpPr>
        <p:sp>
          <p:nvSpPr>
            <p:cNvPr id="11375" name="Google Shape;11375;p8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9"/>
          <p:cNvGrpSpPr/>
          <p:nvPr/>
        </p:nvGrpSpPr>
        <p:grpSpPr>
          <a:xfrm>
            <a:off x="3973186" y="3200831"/>
            <a:ext cx="378661" cy="346558"/>
            <a:chOff x="3973186" y="3353231"/>
            <a:chExt cx="378661" cy="346558"/>
          </a:xfrm>
        </p:grpSpPr>
        <p:sp>
          <p:nvSpPr>
            <p:cNvPr id="11389" name="Google Shape;11389;p8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89"/>
          <p:cNvGrpSpPr/>
          <p:nvPr/>
        </p:nvGrpSpPr>
        <p:grpSpPr>
          <a:xfrm>
            <a:off x="2152857" y="4110602"/>
            <a:ext cx="373241" cy="359127"/>
            <a:chOff x="2152857" y="4263002"/>
            <a:chExt cx="373241" cy="359127"/>
          </a:xfrm>
        </p:grpSpPr>
        <p:sp>
          <p:nvSpPr>
            <p:cNvPr id="11408" name="Google Shape;11408;p8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89"/>
          <p:cNvGrpSpPr/>
          <p:nvPr/>
        </p:nvGrpSpPr>
        <p:grpSpPr>
          <a:xfrm>
            <a:off x="859632" y="3194572"/>
            <a:ext cx="303537" cy="359127"/>
            <a:chOff x="859632" y="3346972"/>
            <a:chExt cx="303537" cy="359127"/>
          </a:xfrm>
        </p:grpSpPr>
        <p:sp>
          <p:nvSpPr>
            <p:cNvPr id="11417" name="Google Shape;11417;p8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89"/>
          <p:cNvGrpSpPr/>
          <p:nvPr/>
        </p:nvGrpSpPr>
        <p:grpSpPr>
          <a:xfrm>
            <a:off x="1767911" y="2729841"/>
            <a:ext cx="265306" cy="366799"/>
            <a:chOff x="1767911" y="2882241"/>
            <a:chExt cx="265306" cy="366799"/>
          </a:xfrm>
        </p:grpSpPr>
        <p:sp>
          <p:nvSpPr>
            <p:cNvPr id="11423" name="Google Shape;11423;p8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89"/>
          <p:cNvGrpSpPr/>
          <p:nvPr/>
        </p:nvGrpSpPr>
        <p:grpSpPr>
          <a:xfrm>
            <a:off x="1332009" y="1347535"/>
            <a:ext cx="331895" cy="359311"/>
            <a:chOff x="1332009" y="1499935"/>
            <a:chExt cx="331895" cy="359311"/>
          </a:xfrm>
        </p:grpSpPr>
        <p:sp>
          <p:nvSpPr>
            <p:cNvPr id="11439" name="Google Shape;11439;p8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89"/>
          <p:cNvGrpSpPr/>
          <p:nvPr/>
        </p:nvGrpSpPr>
        <p:grpSpPr>
          <a:xfrm>
            <a:off x="2663464" y="3194415"/>
            <a:ext cx="289528" cy="359232"/>
            <a:chOff x="2663464" y="3346815"/>
            <a:chExt cx="289528" cy="359232"/>
          </a:xfrm>
        </p:grpSpPr>
        <p:sp>
          <p:nvSpPr>
            <p:cNvPr id="11457" name="Google Shape;11457;p8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89"/>
          <p:cNvGrpSpPr/>
          <p:nvPr/>
        </p:nvGrpSpPr>
        <p:grpSpPr>
          <a:xfrm>
            <a:off x="1315775" y="2729527"/>
            <a:ext cx="269051" cy="366983"/>
            <a:chOff x="1315775" y="2881927"/>
            <a:chExt cx="269051" cy="366983"/>
          </a:xfrm>
        </p:grpSpPr>
        <p:sp>
          <p:nvSpPr>
            <p:cNvPr id="11469" name="Google Shape;11469;p8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89"/>
          <p:cNvGrpSpPr/>
          <p:nvPr/>
        </p:nvGrpSpPr>
        <p:grpSpPr>
          <a:xfrm>
            <a:off x="3977427" y="1827742"/>
            <a:ext cx="359232" cy="322023"/>
            <a:chOff x="3977427" y="1980142"/>
            <a:chExt cx="359232" cy="322023"/>
          </a:xfrm>
        </p:grpSpPr>
        <p:sp>
          <p:nvSpPr>
            <p:cNvPr id="11485" name="Google Shape;11485;p8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9"/>
          <p:cNvGrpSpPr/>
          <p:nvPr/>
        </p:nvGrpSpPr>
        <p:grpSpPr>
          <a:xfrm>
            <a:off x="865628" y="2261208"/>
            <a:ext cx="361720" cy="359180"/>
            <a:chOff x="865628" y="2413608"/>
            <a:chExt cx="361720" cy="359180"/>
          </a:xfrm>
        </p:grpSpPr>
        <p:sp>
          <p:nvSpPr>
            <p:cNvPr id="11496" name="Google Shape;11496;p8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89"/>
          <p:cNvGrpSpPr/>
          <p:nvPr/>
        </p:nvGrpSpPr>
        <p:grpSpPr>
          <a:xfrm>
            <a:off x="3117093" y="2729527"/>
            <a:ext cx="268815" cy="366983"/>
            <a:chOff x="3117093" y="2881927"/>
            <a:chExt cx="268815" cy="366983"/>
          </a:xfrm>
        </p:grpSpPr>
        <p:sp>
          <p:nvSpPr>
            <p:cNvPr id="11510" name="Google Shape;11510;p8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9"/>
          <p:cNvGrpSpPr/>
          <p:nvPr/>
        </p:nvGrpSpPr>
        <p:grpSpPr>
          <a:xfrm>
            <a:off x="3534508" y="1355600"/>
            <a:ext cx="368502" cy="343521"/>
            <a:chOff x="3534508" y="1508000"/>
            <a:chExt cx="368502" cy="343521"/>
          </a:xfrm>
        </p:grpSpPr>
        <p:sp>
          <p:nvSpPr>
            <p:cNvPr id="11526" name="Google Shape;11526;p8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89"/>
          <p:cNvGrpSpPr/>
          <p:nvPr/>
        </p:nvGrpSpPr>
        <p:grpSpPr>
          <a:xfrm>
            <a:off x="7147436" y="1350599"/>
            <a:ext cx="279054" cy="354754"/>
            <a:chOff x="7147436" y="1502999"/>
            <a:chExt cx="279054" cy="354754"/>
          </a:xfrm>
        </p:grpSpPr>
        <p:sp>
          <p:nvSpPr>
            <p:cNvPr id="11542" name="Google Shape;11542;p8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89"/>
          <p:cNvGrpSpPr/>
          <p:nvPr/>
        </p:nvGrpSpPr>
        <p:grpSpPr>
          <a:xfrm>
            <a:off x="7603081" y="1820672"/>
            <a:ext cx="276802" cy="354807"/>
            <a:chOff x="7603081" y="1973072"/>
            <a:chExt cx="276802" cy="354807"/>
          </a:xfrm>
        </p:grpSpPr>
        <p:sp>
          <p:nvSpPr>
            <p:cNvPr id="11559" name="Google Shape;11559;p8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89"/>
          <p:cNvGrpSpPr/>
          <p:nvPr/>
        </p:nvGrpSpPr>
        <p:grpSpPr>
          <a:xfrm>
            <a:off x="6696792" y="1350599"/>
            <a:ext cx="276802" cy="354754"/>
            <a:chOff x="6696792" y="1502999"/>
            <a:chExt cx="276802" cy="354754"/>
          </a:xfrm>
        </p:grpSpPr>
        <p:sp>
          <p:nvSpPr>
            <p:cNvPr id="11574" name="Google Shape;11574;p8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9" name="Google Shape;11589;p8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89"/>
          <p:cNvGrpSpPr/>
          <p:nvPr/>
        </p:nvGrpSpPr>
        <p:grpSpPr>
          <a:xfrm>
            <a:off x="6223393" y="1350599"/>
            <a:ext cx="320295" cy="354754"/>
            <a:chOff x="6223393" y="1502999"/>
            <a:chExt cx="320295" cy="354754"/>
          </a:xfrm>
        </p:grpSpPr>
        <p:sp>
          <p:nvSpPr>
            <p:cNvPr id="11591" name="Google Shape;11591;p8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89"/>
          <p:cNvGrpSpPr/>
          <p:nvPr/>
        </p:nvGrpSpPr>
        <p:grpSpPr>
          <a:xfrm>
            <a:off x="5310611" y="1350572"/>
            <a:ext cx="339515" cy="354781"/>
            <a:chOff x="5310611" y="1502972"/>
            <a:chExt cx="339515" cy="354781"/>
          </a:xfrm>
        </p:grpSpPr>
        <p:sp>
          <p:nvSpPr>
            <p:cNvPr id="11615" name="Google Shape;11615;p8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89"/>
          <p:cNvGrpSpPr/>
          <p:nvPr/>
        </p:nvGrpSpPr>
        <p:grpSpPr>
          <a:xfrm>
            <a:off x="6253637" y="3637701"/>
            <a:ext cx="274550" cy="354833"/>
            <a:chOff x="6253637" y="3790101"/>
            <a:chExt cx="274550" cy="354833"/>
          </a:xfrm>
        </p:grpSpPr>
        <p:sp>
          <p:nvSpPr>
            <p:cNvPr id="11632" name="Google Shape;11632;p8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89"/>
          <p:cNvGrpSpPr/>
          <p:nvPr/>
        </p:nvGrpSpPr>
        <p:grpSpPr>
          <a:xfrm>
            <a:off x="5802731" y="3637780"/>
            <a:ext cx="274576" cy="354754"/>
            <a:chOff x="5802731" y="3790180"/>
            <a:chExt cx="274576" cy="354754"/>
          </a:xfrm>
        </p:grpSpPr>
        <p:sp>
          <p:nvSpPr>
            <p:cNvPr id="11650" name="Google Shape;11650;p8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89"/>
          <p:cNvGrpSpPr/>
          <p:nvPr/>
        </p:nvGrpSpPr>
        <p:grpSpPr>
          <a:xfrm>
            <a:off x="5352088" y="3637806"/>
            <a:ext cx="274550" cy="354728"/>
            <a:chOff x="5352088" y="3790206"/>
            <a:chExt cx="274550" cy="354728"/>
          </a:xfrm>
        </p:grpSpPr>
        <p:sp>
          <p:nvSpPr>
            <p:cNvPr id="11672" name="Google Shape;11672;p8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89"/>
          <p:cNvGrpSpPr/>
          <p:nvPr/>
        </p:nvGrpSpPr>
        <p:grpSpPr>
          <a:xfrm>
            <a:off x="4901706" y="3637675"/>
            <a:ext cx="274550" cy="354859"/>
            <a:chOff x="4901706" y="3790075"/>
            <a:chExt cx="274550" cy="354859"/>
          </a:xfrm>
        </p:grpSpPr>
        <p:sp>
          <p:nvSpPr>
            <p:cNvPr id="11697" name="Google Shape;11697;p8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89"/>
          <p:cNvGrpSpPr/>
          <p:nvPr/>
        </p:nvGrpSpPr>
        <p:grpSpPr>
          <a:xfrm>
            <a:off x="8052704" y="1350808"/>
            <a:ext cx="275073" cy="354545"/>
            <a:chOff x="8052704" y="1503208"/>
            <a:chExt cx="275073" cy="354545"/>
          </a:xfrm>
        </p:grpSpPr>
        <p:sp>
          <p:nvSpPr>
            <p:cNvPr id="11715" name="Google Shape;11715;p8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89"/>
          <p:cNvGrpSpPr/>
          <p:nvPr/>
        </p:nvGrpSpPr>
        <p:grpSpPr>
          <a:xfrm>
            <a:off x="5794745" y="1350599"/>
            <a:ext cx="274550" cy="354754"/>
            <a:chOff x="5794745" y="1502999"/>
            <a:chExt cx="274550" cy="354754"/>
          </a:xfrm>
        </p:grpSpPr>
        <p:sp>
          <p:nvSpPr>
            <p:cNvPr id="11733" name="Google Shape;11733;p8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89"/>
          <p:cNvGrpSpPr/>
          <p:nvPr/>
        </p:nvGrpSpPr>
        <p:grpSpPr>
          <a:xfrm>
            <a:off x="4896940" y="1350599"/>
            <a:ext cx="263316" cy="354754"/>
            <a:chOff x="4896940" y="1502999"/>
            <a:chExt cx="263316" cy="354754"/>
          </a:xfrm>
        </p:grpSpPr>
        <p:sp>
          <p:nvSpPr>
            <p:cNvPr id="11757" name="Google Shape;11757;p8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89"/>
          <p:cNvGrpSpPr/>
          <p:nvPr/>
        </p:nvGrpSpPr>
        <p:grpSpPr>
          <a:xfrm>
            <a:off x="6255392" y="4115682"/>
            <a:ext cx="274550" cy="354728"/>
            <a:chOff x="6255392" y="4268082"/>
            <a:chExt cx="274550" cy="354728"/>
          </a:xfrm>
        </p:grpSpPr>
        <p:sp>
          <p:nvSpPr>
            <p:cNvPr id="11779" name="Google Shape;11779;p8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89"/>
          <p:cNvGrpSpPr/>
          <p:nvPr/>
        </p:nvGrpSpPr>
        <p:grpSpPr>
          <a:xfrm>
            <a:off x="7604076" y="3637675"/>
            <a:ext cx="275807" cy="354859"/>
            <a:chOff x="7604076" y="3790075"/>
            <a:chExt cx="275807" cy="354859"/>
          </a:xfrm>
        </p:grpSpPr>
        <p:sp>
          <p:nvSpPr>
            <p:cNvPr id="11800" name="Google Shape;11800;p8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89"/>
          <p:cNvGrpSpPr/>
          <p:nvPr/>
        </p:nvGrpSpPr>
        <p:grpSpPr>
          <a:xfrm>
            <a:off x="7154427" y="3637806"/>
            <a:ext cx="274550" cy="354493"/>
            <a:chOff x="7154427" y="3790206"/>
            <a:chExt cx="274550" cy="354493"/>
          </a:xfrm>
        </p:grpSpPr>
        <p:sp>
          <p:nvSpPr>
            <p:cNvPr id="11823" name="Google Shape;11823;p8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89"/>
          <p:cNvGrpSpPr/>
          <p:nvPr/>
        </p:nvGrpSpPr>
        <p:grpSpPr>
          <a:xfrm>
            <a:off x="8054458" y="1820750"/>
            <a:ext cx="274576" cy="354728"/>
            <a:chOff x="8054458" y="1973150"/>
            <a:chExt cx="274576" cy="354728"/>
          </a:xfrm>
        </p:grpSpPr>
        <p:sp>
          <p:nvSpPr>
            <p:cNvPr id="11844" name="Google Shape;11844;p8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89"/>
          <p:cNvGrpSpPr/>
          <p:nvPr/>
        </p:nvGrpSpPr>
        <p:grpSpPr>
          <a:xfrm>
            <a:off x="7153930" y="1820750"/>
            <a:ext cx="274812" cy="354728"/>
            <a:chOff x="7153930" y="1973150"/>
            <a:chExt cx="274812" cy="354728"/>
          </a:xfrm>
        </p:grpSpPr>
        <p:sp>
          <p:nvSpPr>
            <p:cNvPr id="11867" name="Google Shape;11867;p8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89"/>
          <p:cNvGrpSpPr/>
          <p:nvPr/>
        </p:nvGrpSpPr>
        <p:grpSpPr>
          <a:xfrm>
            <a:off x="6703522" y="1820698"/>
            <a:ext cx="274812" cy="354781"/>
            <a:chOff x="6703522" y="1973098"/>
            <a:chExt cx="274812" cy="354781"/>
          </a:xfrm>
        </p:grpSpPr>
        <p:sp>
          <p:nvSpPr>
            <p:cNvPr id="11887" name="Google Shape;11887;p8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9"/>
          <p:cNvGrpSpPr/>
          <p:nvPr/>
        </p:nvGrpSpPr>
        <p:grpSpPr>
          <a:xfrm>
            <a:off x="6253375" y="1820750"/>
            <a:ext cx="274812" cy="354728"/>
            <a:chOff x="6253375" y="1973150"/>
            <a:chExt cx="274812" cy="354728"/>
          </a:xfrm>
        </p:grpSpPr>
        <p:sp>
          <p:nvSpPr>
            <p:cNvPr id="11913" name="Google Shape;11913;p8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89"/>
          <p:cNvGrpSpPr/>
          <p:nvPr/>
        </p:nvGrpSpPr>
        <p:grpSpPr>
          <a:xfrm>
            <a:off x="5802496" y="1820750"/>
            <a:ext cx="275309" cy="354728"/>
            <a:chOff x="5802496" y="1973150"/>
            <a:chExt cx="275309" cy="354728"/>
          </a:xfrm>
        </p:grpSpPr>
        <p:sp>
          <p:nvSpPr>
            <p:cNvPr id="11952" name="Google Shape;11952;p8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9"/>
          <p:cNvGrpSpPr/>
          <p:nvPr/>
        </p:nvGrpSpPr>
        <p:grpSpPr>
          <a:xfrm>
            <a:off x="5353083" y="1820750"/>
            <a:ext cx="274576" cy="354728"/>
            <a:chOff x="5353083" y="1973150"/>
            <a:chExt cx="274576" cy="354728"/>
          </a:xfrm>
        </p:grpSpPr>
        <p:sp>
          <p:nvSpPr>
            <p:cNvPr id="11979" name="Google Shape;11979;p8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89"/>
          <p:cNvGrpSpPr/>
          <p:nvPr/>
        </p:nvGrpSpPr>
        <p:grpSpPr>
          <a:xfrm>
            <a:off x="4902701" y="1820750"/>
            <a:ext cx="274812" cy="354728"/>
            <a:chOff x="4902701" y="1973150"/>
            <a:chExt cx="274812" cy="354728"/>
          </a:xfrm>
        </p:grpSpPr>
        <p:sp>
          <p:nvSpPr>
            <p:cNvPr id="12001" name="Google Shape;12001;p8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89"/>
          <p:cNvGrpSpPr/>
          <p:nvPr/>
        </p:nvGrpSpPr>
        <p:grpSpPr>
          <a:xfrm>
            <a:off x="4902701" y="2727589"/>
            <a:ext cx="272560" cy="354676"/>
            <a:chOff x="4902701" y="2879989"/>
            <a:chExt cx="272560" cy="354676"/>
          </a:xfrm>
        </p:grpSpPr>
        <p:sp>
          <p:nvSpPr>
            <p:cNvPr id="12027" name="Google Shape;12027;p8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89"/>
          <p:cNvGrpSpPr/>
          <p:nvPr/>
        </p:nvGrpSpPr>
        <p:grpSpPr>
          <a:xfrm>
            <a:off x="5803988" y="4115682"/>
            <a:ext cx="274550" cy="354728"/>
            <a:chOff x="5803988" y="4268082"/>
            <a:chExt cx="274550" cy="354728"/>
          </a:xfrm>
        </p:grpSpPr>
        <p:sp>
          <p:nvSpPr>
            <p:cNvPr id="12052" name="Google Shape;12052;p8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89"/>
          <p:cNvGrpSpPr/>
          <p:nvPr/>
        </p:nvGrpSpPr>
        <p:grpSpPr>
          <a:xfrm>
            <a:off x="5352349" y="4115682"/>
            <a:ext cx="274550" cy="354728"/>
            <a:chOff x="5352349" y="4268082"/>
            <a:chExt cx="274550" cy="354728"/>
          </a:xfrm>
        </p:grpSpPr>
        <p:sp>
          <p:nvSpPr>
            <p:cNvPr id="12075" name="Google Shape;12075;p8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89"/>
          <p:cNvGrpSpPr/>
          <p:nvPr/>
        </p:nvGrpSpPr>
        <p:grpSpPr>
          <a:xfrm>
            <a:off x="7606826" y="2266890"/>
            <a:ext cx="274550" cy="354728"/>
            <a:chOff x="7606826" y="2419290"/>
            <a:chExt cx="274550" cy="354728"/>
          </a:xfrm>
        </p:grpSpPr>
        <p:sp>
          <p:nvSpPr>
            <p:cNvPr id="12098" name="Google Shape;12098;p8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9"/>
          <p:cNvGrpSpPr/>
          <p:nvPr/>
        </p:nvGrpSpPr>
        <p:grpSpPr>
          <a:xfrm>
            <a:off x="7156182" y="2266890"/>
            <a:ext cx="274550" cy="354728"/>
            <a:chOff x="7156182" y="2419290"/>
            <a:chExt cx="274550" cy="354728"/>
          </a:xfrm>
        </p:grpSpPr>
        <p:sp>
          <p:nvSpPr>
            <p:cNvPr id="12114" name="Google Shape;12114;p8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89"/>
          <p:cNvGrpSpPr/>
          <p:nvPr/>
        </p:nvGrpSpPr>
        <p:grpSpPr>
          <a:xfrm>
            <a:off x="6705276" y="2266890"/>
            <a:ext cx="274812" cy="354728"/>
            <a:chOff x="6705276" y="2419290"/>
            <a:chExt cx="274812" cy="354728"/>
          </a:xfrm>
        </p:grpSpPr>
        <p:sp>
          <p:nvSpPr>
            <p:cNvPr id="12130" name="Google Shape;12130;p8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9"/>
          <p:cNvGrpSpPr/>
          <p:nvPr/>
        </p:nvGrpSpPr>
        <p:grpSpPr>
          <a:xfrm>
            <a:off x="4902936" y="2266890"/>
            <a:ext cx="274576" cy="354728"/>
            <a:chOff x="4902936" y="2419290"/>
            <a:chExt cx="274576" cy="354728"/>
          </a:xfrm>
        </p:grpSpPr>
        <p:sp>
          <p:nvSpPr>
            <p:cNvPr id="12159" name="Google Shape;12159;p8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9"/>
          <p:cNvGrpSpPr/>
          <p:nvPr/>
        </p:nvGrpSpPr>
        <p:grpSpPr>
          <a:xfrm>
            <a:off x="7608056" y="3193394"/>
            <a:ext cx="270334" cy="354754"/>
            <a:chOff x="7608056" y="3345794"/>
            <a:chExt cx="270334" cy="354754"/>
          </a:xfrm>
        </p:grpSpPr>
        <p:sp>
          <p:nvSpPr>
            <p:cNvPr id="12180" name="Google Shape;12180;p8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89"/>
          <p:cNvGrpSpPr/>
          <p:nvPr/>
        </p:nvGrpSpPr>
        <p:grpSpPr>
          <a:xfrm>
            <a:off x="6712765" y="4115682"/>
            <a:ext cx="263316" cy="354728"/>
            <a:chOff x="6712765" y="4268082"/>
            <a:chExt cx="263316" cy="354728"/>
          </a:xfrm>
        </p:grpSpPr>
        <p:sp>
          <p:nvSpPr>
            <p:cNvPr id="12200" name="Google Shape;12200;p8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89"/>
          <p:cNvGrpSpPr/>
          <p:nvPr/>
        </p:nvGrpSpPr>
        <p:grpSpPr>
          <a:xfrm>
            <a:off x="5359341" y="2266759"/>
            <a:ext cx="262819" cy="354859"/>
            <a:chOff x="5359341" y="2419159"/>
            <a:chExt cx="262819" cy="354859"/>
          </a:xfrm>
        </p:grpSpPr>
        <p:sp>
          <p:nvSpPr>
            <p:cNvPr id="12217" name="Google Shape;12217;p8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9"/>
          <p:cNvGrpSpPr/>
          <p:nvPr/>
        </p:nvGrpSpPr>
        <p:grpSpPr>
          <a:xfrm>
            <a:off x="6709282" y="3637806"/>
            <a:ext cx="263316" cy="354493"/>
            <a:chOff x="6709282" y="3790206"/>
            <a:chExt cx="263316" cy="354493"/>
          </a:xfrm>
        </p:grpSpPr>
        <p:sp>
          <p:nvSpPr>
            <p:cNvPr id="12239" name="Google Shape;12239;p8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89"/>
          <p:cNvGrpSpPr/>
          <p:nvPr/>
        </p:nvGrpSpPr>
        <p:grpSpPr>
          <a:xfrm>
            <a:off x="6260629" y="2266890"/>
            <a:ext cx="263055" cy="354493"/>
            <a:chOff x="6260629" y="2419290"/>
            <a:chExt cx="263055" cy="354493"/>
          </a:xfrm>
        </p:grpSpPr>
        <p:sp>
          <p:nvSpPr>
            <p:cNvPr id="12256" name="Google Shape;12256;p8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89"/>
          <p:cNvGrpSpPr/>
          <p:nvPr/>
        </p:nvGrpSpPr>
        <p:grpSpPr>
          <a:xfrm>
            <a:off x="6260864" y="2727511"/>
            <a:ext cx="263343" cy="354754"/>
            <a:chOff x="6260864" y="2879911"/>
            <a:chExt cx="263343" cy="354754"/>
          </a:xfrm>
        </p:grpSpPr>
        <p:sp>
          <p:nvSpPr>
            <p:cNvPr id="12272" name="Google Shape;12272;p8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89"/>
          <p:cNvGrpSpPr/>
          <p:nvPr/>
        </p:nvGrpSpPr>
        <p:grpSpPr>
          <a:xfrm>
            <a:off x="8062968" y="2266890"/>
            <a:ext cx="263316" cy="354728"/>
            <a:chOff x="8062968" y="2419290"/>
            <a:chExt cx="263316" cy="354728"/>
          </a:xfrm>
        </p:grpSpPr>
        <p:sp>
          <p:nvSpPr>
            <p:cNvPr id="12291" name="Google Shape;12291;p8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89"/>
          <p:cNvGrpSpPr/>
          <p:nvPr/>
        </p:nvGrpSpPr>
        <p:grpSpPr>
          <a:xfrm>
            <a:off x="5809723" y="2266890"/>
            <a:ext cx="263316" cy="354728"/>
            <a:chOff x="5809723" y="2419290"/>
            <a:chExt cx="263316" cy="354728"/>
          </a:xfrm>
        </p:grpSpPr>
        <p:sp>
          <p:nvSpPr>
            <p:cNvPr id="12309" name="Google Shape;12309;p8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89"/>
          <p:cNvGrpSpPr/>
          <p:nvPr/>
        </p:nvGrpSpPr>
        <p:grpSpPr>
          <a:xfrm>
            <a:off x="7606826" y="1350599"/>
            <a:ext cx="263552" cy="354754"/>
            <a:chOff x="7606826" y="1502999"/>
            <a:chExt cx="263552" cy="354754"/>
          </a:xfrm>
        </p:grpSpPr>
        <p:sp>
          <p:nvSpPr>
            <p:cNvPr id="12327" name="Google Shape;12327;p8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89"/>
          <p:cNvGrpSpPr/>
          <p:nvPr/>
        </p:nvGrpSpPr>
        <p:grpSpPr>
          <a:xfrm>
            <a:off x="8060455" y="3637675"/>
            <a:ext cx="264076" cy="354623"/>
            <a:chOff x="8060455" y="3790075"/>
            <a:chExt cx="264076" cy="354623"/>
          </a:xfrm>
        </p:grpSpPr>
        <p:sp>
          <p:nvSpPr>
            <p:cNvPr id="12346" name="Google Shape;12346;p8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89"/>
          <p:cNvGrpSpPr/>
          <p:nvPr/>
        </p:nvGrpSpPr>
        <p:grpSpPr>
          <a:xfrm>
            <a:off x="7614550" y="2727511"/>
            <a:ext cx="263316" cy="354754"/>
            <a:chOff x="7614550" y="2879911"/>
            <a:chExt cx="263316" cy="354754"/>
          </a:xfrm>
        </p:grpSpPr>
        <p:sp>
          <p:nvSpPr>
            <p:cNvPr id="12370" name="Google Shape;12370;p8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89"/>
          <p:cNvGrpSpPr/>
          <p:nvPr/>
        </p:nvGrpSpPr>
        <p:grpSpPr>
          <a:xfrm>
            <a:off x="4900684" y="4115787"/>
            <a:ext cx="274576" cy="354623"/>
            <a:chOff x="4900684" y="4268187"/>
            <a:chExt cx="274576" cy="354623"/>
          </a:xfrm>
        </p:grpSpPr>
        <p:sp>
          <p:nvSpPr>
            <p:cNvPr id="12390" name="Google Shape;12390;p8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89"/>
          <p:cNvGrpSpPr/>
          <p:nvPr/>
        </p:nvGrpSpPr>
        <p:grpSpPr>
          <a:xfrm>
            <a:off x="7161654" y="3193394"/>
            <a:ext cx="263343" cy="354754"/>
            <a:chOff x="7161654" y="3345794"/>
            <a:chExt cx="263343" cy="354754"/>
          </a:xfrm>
        </p:grpSpPr>
        <p:sp>
          <p:nvSpPr>
            <p:cNvPr id="12406" name="Google Shape;12406;p8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89"/>
          <p:cNvGrpSpPr/>
          <p:nvPr/>
        </p:nvGrpSpPr>
        <p:grpSpPr>
          <a:xfrm>
            <a:off x="6711770" y="3193394"/>
            <a:ext cx="263081" cy="354754"/>
            <a:chOff x="6711770" y="3345794"/>
            <a:chExt cx="263081" cy="354754"/>
          </a:xfrm>
        </p:grpSpPr>
        <p:sp>
          <p:nvSpPr>
            <p:cNvPr id="12426" name="Google Shape;12426;p8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89"/>
          <p:cNvGrpSpPr/>
          <p:nvPr/>
        </p:nvGrpSpPr>
        <p:grpSpPr>
          <a:xfrm>
            <a:off x="7163409" y="2727851"/>
            <a:ext cx="263316" cy="354414"/>
            <a:chOff x="7163409" y="2880251"/>
            <a:chExt cx="263316" cy="354414"/>
          </a:xfrm>
        </p:grpSpPr>
        <p:sp>
          <p:nvSpPr>
            <p:cNvPr id="12444" name="Google Shape;12444;p8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89"/>
          <p:cNvGrpSpPr/>
          <p:nvPr/>
        </p:nvGrpSpPr>
        <p:grpSpPr>
          <a:xfrm>
            <a:off x="6712032" y="2727772"/>
            <a:ext cx="263316" cy="354493"/>
            <a:chOff x="6712032" y="2880172"/>
            <a:chExt cx="263316" cy="354493"/>
          </a:xfrm>
        </p:grpSpPr>
        <p:sp>
          <p:nvSpPr>
            <p:cNvPr id="12457" name="Google Shape;12457;p8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89"/>
          <p:cNvGrpSpPr/>
          <p:nvPr/>
        </p:nvGrpSpPr>
        <p:grpSpPr>
          <a:xfrm>
            <a:off x="6261624" y="3193394"/>
            <a:ext cx="263316" cy="354754"/>
            <a:chOff x="6261624" y="3345794"/>
            <a:chExt cx="263316" cy="354754"/>
          </a:xfrm>
        </p:grpSpPr>
        <p:sp>
          <p:nvSpPr>
            <p:cNvPr id="12479" name="Google Shape;12479;p8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89"/>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89"/>
          <p:cNvGrpSpPr/>
          <p:nvPr/>
        </p:nvGrpSpPr>
        <p:grpSpPr>
          <a:xfrm>
            <a:off x="5811739" y="3193394"/>
            <a:ext cx="263316" cy="354754"/>
            <a:chOff x="5811739" y="3345794"/>
            <a:chExt cx="263316" cy="354754"/>
          </a:xfrm>
        </p:grpSpPr>
        <p:sp>
          <p:nvSpPr>
            <p:cNvPr id="12509" name="Google Shape;12509;p8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89"/>
          <p:cNvGrpSpPr/>
          <p:nvPr/>
        </p:nvGrpSpPr>
        <p:grpSpPr>
          <a:xfrm>
            <a:off x="5363818" y="3193394"/>
            <a:ext cx="259074" cy="354493"/>
            <a:chOff x="5363818" y="3345794"/>
            <a:chExt cx="259074" cy="354493"/>
          </a:xfrm>
        </p:grpSpPr>
        <p:sp>
          <p:nvSpPr>
            <p:cNvPr id="12531" name="Google Shape;12531;p8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89"/>
          <p:cNvGrpSpPr/>
          <p:nvPr/>
        </p:nvGrpSpPr>
        <p:grpSpPr>
          <a:xfrm>
            <a:off x="4912939" y="3193263"/>
            <a:ext cx="261326" cy="354885"/>
            <a:chOff x="4912939" y="3345663"/>
            <a:chExt cx="261326" cy="354885"/>
          </a:xfrm>
        </p:grpSpPr>
        <p:sp>
          <p:nvSpPr>
            <p:cNvPr id="12557" name="Google Shape;12557;p8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9"/>
          <p:cNvGrpSpPr/>
          <p:nvPr/>
        </p:nvGrpSpPr>
        <p:grpSpPr>
          <a:xfrm>
            <a:off x="5809723" y="2727511"/>
            <a:ext cx="263081" cy="355016"/>
            <a:chOff x="5809723" y="2879911"/>
            <a:chExt cx="263081" cy="355016"/>
          </a:xfrm>
        </p:grpSpPr>
        <p:sp>
          <p:nvSpPr>
            <p:cNvPr id="12579" name="Google Shape;12579;p8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89"/>
          <p:cNvGrpSpPr/>
          <p:nvPr/>
        </p:nvGrpSpPr>
        <p:grpSpPr>
          <a:xfrm>
            <a:off x="7616069" y="4115656"/>
            <a:ext cx="263316" cy="354754"/>
            <a:chOff x="7616069" y="4268056"/>
            <a:chExt cx="263316" cy="354754"/>
          </a:xfrm>
        </p:grpSpPr>
        <p:sp>
          <p:nvSpPr>
            <p:cNvPr id="12602" name="Google Shape;12602;p8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89"/>
          <p:cNvGrpSpPr/>
          <p:nvPr/>
        </p:nvGrpSpPr>
        <p:grpSpPr>
          <a:xfrm>
            <a:off x="7164404" y="4115918"/>
            <a:ext cx="263316" cy="354493"/>
            <a:chOff x="7164404" y="4268318"/>
            <a:chExt cx="263316" cy="354493"/>
          </a:xfrm>
        </p:grpSpPr>
        <p:sp>
          <p:nvSpPr>
            <p:cNvPr id="12624" name="Google Shape;12624;p8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89"/>
          <p:cNvGrpSpPr/>
          <p:nvPr/>
        </p:nvGrpSpPr>
        <p:grpSpPr>
          <a:xfrm>
            <a:off x="5358346" y="2727511"/>
            <a:ext cx="263316" cy="354754"/>
            <a:chOff x="5358346" y="2879911"/>
            <a:chExt cx="263316" cy="354754"/>
          </a:xfrm>
        </p:grpSpPr>
        <p:sp>
          <p:nvSpPr>
            <p:cNvPr id="12641" name="Google Shape;12641;p8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89"/>
          <p:cNvGrpSpPr/>
          <p:nvPr/>
        </p:nvGrpSpPr>
        <p:grpSpPr>
          <a:xfrm>
            <a:off x="8061450" y="3193342"/>
            <a:ext cx="263316" cy="354807"/>
            <a:chOff x="8061450" y="3345742"/>
            <a:chExt cx="263316" cy="354807"/>
          </a:xfrm>
        </p:grpSpPr>
        <p:sp>
          <p:nvSpPr>
            <p:cNvPr id="12663" name="Google Shape;12663;p8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89"/>
          <p:cNvGrpSpPr/>
          <p:nvPr/>
        </p:nvGrpSpPr>
        <p:grpSpPr>
          <a:xfrm>
            <a:off x="8065953" y="2727511"/>
            <a:ext cx="263081" cy="354754"/>
            <a:chOff x="8065953" y="2879911"/>
            <a:chExt cx="263081" cy="354754"/>
          </a:xfrm>
        </p:grpSpPr>
        <p:sp>
          <p:nvSpPr>
            <p:cNvPr id="12680" name="Google Shape;12680;p8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9"/>
          <p:cNvGrpSpPr/>
          <p:nvPr/>
        </p:nvGrpSpPr>
        <p:grpSpPr>
          <a:xfrm>
            <a:off x="8064199" y="4115918"/>
            <a:ext cx="270308" cy="354493"/>
            <a:chOff x="8064199" y="4268318"/>
            <a:chExt cx="270308" cy="354493"/>
          </a:xfrm>
        </p:grpSpPr>
        <p:sp>
          <p:nvSpPr>
            <p:cNvPr id="12697" name="Google Shape;12697;p8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5" name="Google Shape;12715;p8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Help &amp; Support Icons</a:t>
            </a:r>
            <a:endParaRPr sz="2400">
              <a:solidFill>
                <a:srgbClr val="FFFFFF"/>
              </a:solidFill>
            </a:endParaRPr>
          </a:p>
        </p:txBody>
      </p:sp>
      <p:sp>
        <p:nvSpPr>
          <p:cNvPr id="12716" name="Google Shape;12716;p8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Avatar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20"/>
        <p:cNvGrpSpPr/>
        <p:nvPr/>
      </p:nvGrpSpPr>
      <p:grpSpPr>
        <a:xfrm>
          <a:off x="0" y="0"/>
          <a:ext cx="0" cy="0"/>
          <a:chOff x="0" y="0"/>
          <a:chExt cx="0" cy="0"/>
        </a:xfrm>
      </p:grpSpPr>
      <p:grpSp>
        <p:nvGrpSpPr>
          <p:cNvPr id="12721" name="Google Shape;12721;p90"/>
          <p:cNvGrpSpPr/>
          <p:nvPr/>
        </p:nvGrpSpPr>
        <p:grpSpPr>
          <a:xfrm>
            <a:off x="3511608" y="3163570"/>
            <a:ext cx="381482" cy="366926"/>
            <a:chOff x="3511608" y="3348218"/>
            <a:chExt cx="381482" cy="366926"/>
          </a:xfrm>
        </p:grpSpPr>
        <p:sp>
          <p:nvSpPr>
            <p:cNvPr id="12722" name="Google Shape;12722;p9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90"/>
          <p:cNvGrpSpPr/>
          <p:nvPr/>
        </p:nvGrpSpPr>
        <p:grpSpPr>
          <a:xfrm>
            <a:off x="1849816" y="3622692"/>
            <a:ext cx="163616" cy="366665"/>
            <a:chOff x="1849816" y="3807339"/>
            <a:chExt cx="163616" cy="366665"/>
          </a:xfrm>
        </p:grpSpPr>
        <p:sp>
          <p:nvSpPr>
            <p:cNvPr id="12737" name="Google Shape;12737;p9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90"/>
          <p:cNvGrpSpPr/>
          <p:nvPr/>
        </p:nvGrpSpPr>
        <p:grpSpPr>
          <a:xfrm>
            <a:off x="2274757" y="3622666"/>
            <a:ext cx="202292" cy="366430"/>
            <a:chOff x="2274757" y="3807313"/>
            <a:chExt cx="202292" cy="366430"/>
          </a:xfrm>
        </p:grpSpPr>
        <p:sp>
          <p:nvSpPr>
            <p:cNvPr id="12752" name="Google Shape;12752;p9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90"/>
          <p:cNvGrpSpPr/>
          <p:nvPr/>
        </p:nvGrpSpPr>
        <p:grpSpPr>
          <a:xfrm>
            <a:off x="3972716" y="3163570"/>
            <a:ext cx="366404" cy="366665"/>
            <a:chOff x="3972716" y="3348218"/>
            <a:chExt cx="366404" cy="366665"/>
          </a:xfrm>
        </p:grpSpPr>
        <p:sp>
          <p:nvSpPr>
            <p:cNvPr id="12763" name="Google Shape;12763;p9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90"/>
          <p:cNvGrpSpPr/>
          <p:nvPr/>
        </p:nvGrpSpPr>
        <p:grpSpPr>
          <a:xfrm>
            <a:off x="866528" y="3163701"/>
            <a:ext cx="317405" cy="366534"/>
            <a:chOff x="866528" y="3348348"/>
            <a:chExt cx="317405" cy="366534"/>
          </a:xfrm>
        </p:grpSpPr>
        <p:sp>
          <p:nvSpPr>
            <p:cNvPr id="12776" name="Google Shape;12776;p9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90"/>
          <p:cNvGrpSpPr/>
          <p:nvPr/>
        </p:nvGrpSpPr>
        <p:grpSpPr>
          <a:xfrm>
            <a:off x="1316818" y="3163648"/>
            <a:ext cx="310872" cy="366848"/>
            <a:chOff x="1316818" y="3348296"/>
            <a:chExt cx="310872" cy="366848"/>
          </a:xfrm>
        </p:grpSpPr>
        <p:sp>
          <p:nvSpPr>
            <p:cNvPr id="12785" name="Google Shape;12785;p9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90"/>
          <p:cNvGrpSpPr/>
          <p:nvPr/>
        </p:nvGrpSpPr>
        <p:grpSpPr>
          <a:xfrm>
            <a:off x="3105248" y="3163596"/>
            <a:ext cx="305620" cy="366430"/>
            <a:chOff x="3105248" y="3348244"/>
            <a:chExt cx="305620" cy="366430"/>
          </a:xfrm>
        </p:grpSpPr>
        <p:sp>
          <p:nvSpPr>
            <p:cNvPr id="12810" name="Google Shape;12810;p9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90"/>
          <p:cNvGrpSpPr/>
          <p:nvPr/>
        </p:nvGrpSpPr>
        <p:grpSpPr>
          <a:xfrm>
            <a:off x="2661988" y="3163570"/>
            <a:ext cx="304078" cy="366665"/>
            <a:chOff x="2661988" y="3348218"/>
            <a:chExt cx="304078" cy="366665"/>
          </a:xfrm>
        </p:grpSpPr>
        <p:sp>
          <p:nvSpPr>
            <p:cNvPr id="12818" name="Google Shape;12818;p9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90"/>
          <p:cNvGrpSpPr/>
          <p:nvPr/>
        </p:nvGrpSpPr>
        <p:grpSpPr>
          <a:xfrm>
            <a:off x="2212927" y="3164249"/>
            <a:ext cx="307606" cy="366482"/>
            <a:chOff x="2212927" y="3348897"/>
            <a:chExt cx="307606" cy="366482"/>
          </a:xfrm>
        </p:grpSpPr>
        <p:sp>
          <p:nvSpPr>
            <p:cNvPr id="12838" name="Google Shape;12838;p9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90"/>
          <p:cNvGrpSpPr/>
          <p:nvPr/>
        </p:nvGrpSpPr>
        <p:grpSpPr>
          <a:xfrm>
            <a:off x="1764389" y="3163570"/>
            <a:ext cx="310114" cy="366665"/>
            <a:chOff x="1764389" y="3348218"/>
            <a:chExt cx="310114" cy="366665"/>
          </a:xfrm>
        </p:grpSpPr>
        <p:sp>
          <p:nvSpPr>
            <p:cNvPr id="12849" name="Google Shape;12849;p9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90"/>
          <p:cNvGrpSpPr/>
          <p:nvPr/>
        </p:nvGrpSpPr>
        <p:grpSpPr>
          <a:xfrm>
            <a:off x="2777572" y="3622640"/>
            <a:ext cx="81716" cy="366717"/>
            <a:chOff x="2777572" y="3807287"/>
            <a:chExt cx="81716" cy="366717"/>
          </a:xfrm>
        </p:grpSpPr>
        <p:sp>
          <p:nvSpPr>
            <p:cNvPr id="12870" name="Google Shape;12870;p9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90"/>
          <p:cNvGrpSpPr/>
          <p:nvPr/>
        </p:nvGrpSpPr>
        <p:grpSpPr>
          <a:xfrm>
            <a:off x="3934014" y="4145133"/>
            <a:ext cx="366665" cy="256334"/>
            <a:chOff x="3934014" y="4329780"/>
            <a:chExt cx="366665" cy="256334"/>
          </a:xfrm>
        </p:grpSpPr>
        <p:sp>
          <p:nvSpPr>
            <p:cNvPr id="12882" name="Google Shape;12882;p9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90"/>
          <p:cNvGrpSpPr/>
          <p:nvPr/>
        </p:nvGrpSpPr>
        <p:grpSpPr>
          <a:xfrm>
            <a:off x="947670" y="3622692"/>
            <a:ext cx="194295" cy="366404"/>
            <a:chOff x="947670" y="3807339"/>
            <a:chExt cx="194295" cy="366404"/>
          </a:xfrm>
        </p:grpSpPr>
        <p:sp>
          <p:nvSpPr>
            <p:cNvPr id="12896" name="Google Shape;12896;p9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90"/>
          <p:cNvGrpSpPr/>
          <p:nvPr/>
        </p:nvGrpSpPr>
        <p:grpSpPr>
          <a:xfrm>
            <a:off x="3420379" y="4101910"/>
            <a:ext cx="368939" cy="342283"/>
            <a:chOff x="3420379" y="4286557"/>
            <a:chExt cx="368939" cy="342283"/>
          </a:xfrm>
        </p:grpSpPr>
        <p:sp>
          <p:nvSpPr>
            <p:cNvPr id="12907" name="Google Shape;12907;p9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90"/>
          <p:cNvGrpSpPr/>
          <p:nvPr/>
        </p:nvGrpSpPr>
        <p:grpSpPr>
          <a:xfrm>
            <a:off x="3965190" y="3657605"/>
            <a:ext cx="369801" cy="296813"/>
            <a:chOff x="3965190" y="3842252"/>
            <a:chExt cx="369801" cy="296813"/>
          </a:xfrm>
        </p:grpSpPr>
        <p:sp>
          <p:nvSpPr>
            <p:cNvPr id="12924" name="Google Shape;12924;p9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90"/>
          <p:cNvGrpSpPr/>
          <p:nvPr/>
        </p:nvGrpSpPr>
        <p:grpSpPr>
          <a:xfrm>
            <a:off x="3506590" y="3649164"/>
            <a:ext cx="396796" cy="313407"/>
            <a:chOff x="3506590" y="3833812"/>
            <a:chExt cx="396796" cy="313407"/>
          </a:xfrm>
        </p:grpSpPr>
        <p:sp>
          <p:nvSpPr>
            <p:cNvPr id="12946" name="Google Shape;12946;p9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90"/>
          <p:cNvGrpSpPr/>
          <p:nvPr/>
        </p:nvGrpSpPr>
        <p:grpSpPr>
          <a:xfrm>
            <a:off x="2769288" y="1780716"/>
            <a:ext cx="104556" cy="366665"/>
            <a:chOff x="2769288" y="1965364"/>
            <a:chExt cx="104556" cy="366665"/>
          </a:xfrm>
        </p:grpSpPr>
        <p:sp>
          <p:nvSpPr>
            <p:cNvPr id="12950" name="Google Shape;12950;p9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90"/>
          <p:cNvGrpSpPr/>
          <p:nvPr/>
        </p:nvGrpSpPr>
        <p:grpSpPr>
          <a:xfrm>
            <a:off x="3966679" y="1826213"/>
            <a:ext cx="367162" cy="275698"/>
            <a:chOff x="3966679" y="2010861"/>
            <a:chExt cx="367162" cy="275698"/>
          </a:xfrm>
        </p:grpSpPr>
        <p:sp>
          <p:nvSpPr>
            <p:cNvPr id="12963" name="Google Shape;12963;p9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90"/>
          <p:cNvGrpSpPr/>
          <p:nvPr/>
        </p:nvGrpSpPr>
        <p:grpSpPr>
          <a:xfrm>
            <a:off x="1752577" y="1840847"/>
            <a:ext cx="366404" cy="246220"/>
            <a:chOff x="1752577" y="2025495"/>
            <a:chExt cx="366404" cy="246220"/>
          </a:xfrm>
        </p:grpSpPr>
        <p:sp>
          <p:nvSpPr>
            <p:cNvPr id="12968" name="Google Shape;12968;p9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90"/>
          <p:cNvGrpSpPr/>
          <p:nvPr/>
        </p:nvGrpSpPr>
        <p:grpSpPr>
          <a:xfrm>
            <a:off x="1309553" y="1884933"/>
            <a:ext cx="366404" cy="158363"/>
            <a:chOff x="1309553" y="2069580"/>
            <a:chExt cx="366404" cy="158363"/>
          </a:xfrm>
        </p:grpSpPr>
        <p:sp>
          <p:nvSpPr>
            <p:cNvPr id="12985" name="Google Shape;12985;p9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90"/>
          <p:cNvGrpSpPr/>
          <p:nvPr/>
        </p:nvGrpSpPr>
        <p:grpSpPr>
          <a:xfrm>
            <a:off x="866528" y="1904114"/>
            <a:ext cx="366639" cy="119635"/>
            <a:chOff x="866528" y="2088762"/>
            <a:chExt cx="366639" cy="119635"/>
          </a:xfrm>
        </p:grpSpPr>
        <p:sp>
          <p:nvSpPr>
            <p:cNvPr id="13012" name="Google Shape;13012;p9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90"/>
          <p:cNvGrpSpPr/>
          <p:nvPr/>
        </p:nvGrpSpPr>
        <p:grpSpPr>
          <a:xfrm>
            <a:off x="2329269" y="1780664"/>
            <a:ext cx="98807" cy="366273"/>
            <a:chOff x="2329269" y="1965312"/>
            <a:chExt cx="98807" cy="366273"/>
          </a:xfrm>
        </p:grpSpPr>
        <p:sp>
          <p:nvSpPr>
            <p:cNvPr id="13027" name="Google Shape;13027;p9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90"/>
          <p:cNvGrpSpPr/>
          <p:nvPr/>
        </p:nvGrpSpPr>
        <p:grpSpPr>
          <a:xfrm>
            <a:off x="3208053" y="1780324"/>
            <a:ext cx="112344" cy="366926"/>
            <a:chOff x="3208053" y="1964972"/>
            <a:chExt cx="112344" cy="366926"/>
          </a:xfrm>
        </p:grpSpPr>
        <p:sp>
          <p:nvSpPr>
            <p:cNvPr id="13031" name="Google Shape;13031;p9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90"/>
          <p:cNvGrpSpPr/>
          <p:nvPr/>
        </p:nvGrpSpPr>
        <p:grpSpPr>
          <a:xfrm>
            <a:off x="3225379" y="3622692"/>
            <a:ext cx="72413" cy="366404"/>
            <a:chOff x="3225379" y="3807339"/>
            <a:chExt cx="72413" cy="366404"/>
          </a:xfrm>
        </p:grpSpPr>
        <p:sp>
          <p:nvSpPr>
            <p:cNvPr id="13038" name="Google Shape;13038;p9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90"/>
          <p:cNvGrpSpPr/>
          <p:nvPr/>
        </p:nvGrpSpPr>
        <p:grpSpPr>
          <a:xfrm>
            <a:off x="3523916" y="1826448"/>
            <a:ext cx="366665" cy="275201"/>
            <a:chOff x="3523916" y="2011096"/>
            <a:chExt cx="366665" cy="275201"/>
          </a:xfrm>
        </p:grpSpPr>
        <p:sp>
          <p:nvSpPr>
            <p:cNvPr id="13047" name="Google Shape;13047;p9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90"/>
          <p:cNvGrpSpPr/>
          <p:nvPr/>
        </p:nvGrpSpPr>
        <p:grpSpPr>
          <a:xfrm>
            <a:off x="1742777" y="1315349"/>
            <a:ext cx="393791" cy="366744"/>
            <a:chOff x="1742777" y="1499997"/>
            <a:chExt cx="393791" cy="366744"/>
          </a:xfrm>
        </p:grpSpPr>
        <p:sp>
          <p:nvSpPr>
            <p:cNvPr id="13068" name="Google Shape;13068;p9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90"/>
          <p:cNvGrpSpPr/>
          <p:nvPr/>
        </p:nvGrpSpPr>
        <p:grpSpPr>
          <a:xfrm>
            <a:off x="4014449" y="1315349"/>
            <a:ext cx="319914" cy="366639"/>
            <a:chOff x="4014449" y="1499997"/>
            <a:chExt cx="319914" cy="366639"/>
          </a:xfrm>
        </p:grpSpPr>
        <p:sp>
          <p:nvSpPr>
            <p:cNvPr id="13083" name="Google Shape;13083;p9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90"/>
          <p:cNvGrpSpPr/>
          <p:nvPr/>
        </p:nvGrpSpPr>
        <p:grpSpPr>
          <a:xfrm>
            <a:off x="866267" y="1406813"/>
            <a:ext cx="367397" cy="183711"/>
            <a:chOff x="866267" y="1591460"/>
            <a:chExt cx="367397" cy="183711"/>
          </a:xfrm>
        </p:grpSpPr>
        <p:sp>
          <p:nvSpPr>
            <p:cNvPr id="13089" name="Google Shape;13089;p9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90"/>
          <p:cNvGrpSpPr/>
          <p:nvPr/>
        </p:nvGrpSpPr>
        <p:grpSpPr>
          <a:xfrm>
            <a:off x="3117843" y="1315244"/>
            <a:ext cx="327440" cy="366744"/>
            <a:chOff x="3117843" y="1499892"/>
            <a:chExt cx="327440" cy="366744"/>
          </a:xfrm>
        </p:grpSpPr>
        <p:sp>
          <p:nvSpPr>
            <p:cNvPr id="13108" name="Google Shape;13108;p9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90"/>
          <p:cNvGrpSpPr/>
          <p:nvPr/>
        </p:nvGrpSpPr>
        <p:grpSpPr>
          <a:xfrm>
            <a:off x="2667005" y="1315349"/>
            <a:ext cx="336770" cy="366639"/>
            <a:chOff x="2667005" y="1499997"/>
            <a:chExt cx="336770" cy="366639"/>
          </a:xfrm>
        </p:grpSpPr>
        <p:sp>
          <p:nvSpPr>
            <p:cNvPr id="13116" name="Google Shape;13116;p9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90"/>
          <p:cNvGrpSpPr/>
          <p:nvPr/>
        </p:nvGrpSpPr>
        <p:grpSpPr>
          <a:xfrm>
            <a:off x="3564866" y="1315349"/>
            <a:ext cx="326473" cy="366639"/>
            <a:chOff x="3564866" y="1499997"/>
            <a:chExt cx="326473" cy="366639"/>
          </a:xfrm>
        </p:grpSpPr>
        <p:sp>
          <p:nvSpPr>
            <p:cNvPr id="13136" name="Google Shape;13136;p9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90"/>
          <p:cNvGrpSpPr/>
          <p:nvPr/>
        </p:nvGrpSpPr>
        <p:grpSpPr>
          <a:xfrm>
            <a:off x="1314074" y="1315349"/>
            <a:ext cx="364392" cy="366639"/>
            <a:chOff x="1314074" y="1499997"/>
            <a:chExt cx="364392" cy="366639"/>
          </a:xfrm>
        </p:grpSpPr>
        <p:sp>
          <p:nvSpPr>
            <p:cNvPr id="13146" name="Google Shape;13146;p9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90"/>
          <p:cNvGrpSpPr/>
          <p:nvPr/>
        </p:nvGrpSpPr>
        <p:grpSpPr>
          <a:xfrm>
            <a:off x="2220479" y="1315349"/>
            <a:ext cx="337005" cy="366639"/>
            <a:chOff x="2220479" y="1499997"/>
            <a:chExt cx="337005" cy="366639"/>
          </a:xfrm>
        </p:grpSpPr>
        <p:sp>
          <p:nvSpPr>
            <p:cNvPr id="13159" name="Google Shape;13159;p9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90"/>
          <p:cNvGrpSpPr/>
          <p:nvPr/>
        </p:nvGrpSpPr>
        <p:grpSpPr>
          <a:xfrm>
            <a:off x="4105155" y="2241328"/>
            <a:ext cx="87230" cy="366430"/>
            <a:chOff x="4105155" y="2425976"/>
            <a:chExt cx="87230" cy="366430"/>
          </a:xfrm>
        </p:grpSpPr>
        <p:sp>
          <p:nvSpPr>
            <p:cNvPr id="13171" name="Google Shape;13171;p9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90"/>
          <p:cNvGrpSpPr/>
          <p:nvPr/>
        </p:nvGrpSpPr>
        <p:grpSpPr>
          <a:xfrm>
            <a:off x="1808109" y="2241354"/>
            <a:ext cx="267884" cy="366639"/>
            <a:chOff x="1808109" y="2426002"/>
            <a:chExt cx="267884" cy="366639"/>
          </a:xfrm>
        </p:grpSpPr>
        <p:sp>
          <p:nvSpPr>
            <p:cNvPr id="13178" name="Google Shape;13178;p9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90"/>
          <p:cNvGrpSpPr/>
          <p:nvPr/>
        </p:nvGrpSpPr>
        <p:grpSpPr>
          <a:xfrm>
            <a:off x="3603568" y="2241354"/>
            <a:ext cx="207597" cy="366639"/>
            <a:chOff x="3603568" y="2426002"/>
            <a:chExt cx="207597" cy="366639"/>
          </a:xfrm>
        </p:grpSpPr>
        <p:sp>
          <p:nvSpPr>
            <p:cNvPr id="13200" name="Google Shape;13200;p9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90"/>
          <p:cNvGrpSpPr/>
          <p:nvPr/>
        </p:nvGrpSpPr>
        <p:grpSpPr>
          <a:xfrm>
            <a:off x="2246115" y="2241354"/>
            <a:ext cx="274417" cy="366404"/>
            <a:chOff x="2246115" y="2426002"/>
            <a:chExt cx="274417" cy="366404"/>
          </a:xfrm>
        </p:grpSpPr>
        <p:sp>
          <p:nvSpPr>
            <p:cNvPr id="13207" name="Google Shape;13207;p9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90"/>
          <p:cNvGrpSpPr/>
          <p:nvPr/>
        </p:nvGrpSpPr>
        <p:grpSpPr>
          <a:xfrm>
            <a:off x="2696666" y="2241354"/>
            <a:ext cx="256099" cy="366639"/>
            <a:chOff x="2696666" y="2426002"/>
            <a:chExt cx="256099" cy="366639"/>
          </a:xfrm>
        </p:grpSpPr>
        <p:sp>
          <p:nvSpPr>
            <p:cNvPr id="13216" name="Google Shape;13216;p9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90"/>
          <p:cNvGrpSpPr/>
          <p:nvPr/>
        </p:nvGrpSpPr>
        <p:grpSpPr>
          <a:xfrm>
            <a:off x="3149072" y="2241354"/>
            <a:ext cx="225863" cy="366430"/>
            <a:chOff x="3149072" y="2426002"/>
            <a:chExt cx="225863" cy="366430"/>
          </a:xfrm>
        </p:grpSpPr>
        <p:sp>
          <p:nvSpPr>
            <p:cNvPr id="13223" name="Google Shape;13223;p9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90"/>
          <p:cNvGrpSpPr/>
          <p:nvPr/>
        </p:nvGrpSpPr>
        <p:grpSpPr>
          <a:xfrm>
            <a:off x="1361556" y="2241276"/>
            <a:ext cx="283224" cy="366482"/>
            <a:chOff x="1361556" y="2425923"/>
            <a:chExt cx="283224" cy="366482"/>
          </a:xfrm>
        </p:grpSpPr>
        <p:sp>
          <p:nvSpPr>
            <p:cNvPr id="13235" name="Google Shape;13235;p9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90"/>
          <p:cNvGrpSpPr/>
          <p:nvPr/>
        </p:nvGrpSpPr>
        <p:grpSpPr>
          <a:xfrm>
            <a:off x="3973735" y="2706408"/>
            <a:ext cx="361883" cy="366979"/>
            <a:chOff x="3973735" y="2891056"/>
            <a:chExt cx="361883" cy="366979"/>
          </a:xfrm>
        </p:grpSpPr>
        <p:sp>
          <p:nvSpPr>
            <p:cNvPr id="13256" name="Google Shape;13256;p9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90"/>
          <p:cNvGrpSpPr/>
          <p:nvPr/>
        </p:nvGrpSpPr>
        <p:grpSpPr>
          <a:xfrm>
            <a:off x="3527941" y="2732096"/>
            <a:ext cx="366665" cy="315654"/>
            <a:chOff x="3527941" y="2916744"/>
            <a:chExt cx="366665" cy="315654"/>
          </a:xfrm>
        </p:grpSpPr>
        <p:sp>
          <p:nvSpPr>
            <p:cNvPr id="13274" name="Google Shape;13274;p9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90"/>
          <p:cNvGrpSpPr/>
          <p:nvPr/>
        </p:nvGrpSpPr>
        <p:grpSpPr>
          <a:xfrm>
            <a:off x="2640873" y="2706983"/>
            <a:ext cx="366404" cy="366404"/>
            <a:chOff x="2640873" y="2891631"/>
            <a:chExt cx="366404" cy="366404"/>
          </a:xfrm>
        </p:grpSpPr>
        <p:sp>
          <p:nvSpPr>
            <p:cNvPr id="13305" name="Google Shape;13305;p9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90"/>
          <p:cNvGrpSpPr/>
          <p:nvPr/>
        </p:nvGrpSpPr>
        <p:grpSpPr>
          <a:xfrm>
            <a:off x="2197091" y="2753473"/>
            <a:ext cx="366665" cy="273189"/>
            <a:chOff x="2197091" y="2938120"/>
            <a:chExt cx="366665" cy="273189"/>
          </a:xfrm>
        </p:grpSpPr>
        <p:sp>
          <p:nvSpPr>
            <p:cNvPr id="13320" name="Google Shape;13320;p9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4" name="Google Shape;13344;p90"/>
          <p:cNvGrpSpPr/>
          <p:nvPr/>
        </p:nvGrpSpPr>
        <p:grpSpPr>
          <a:xfrm>
            <a:off x="1753570" y="2707479"/>
            <a:ext cx="366665" cy="365202"/>
            <a:chOff x="1753570" y="2892127"/>
            <a:chExt cx="366665" cy="365202"/>
          </a:xfrm>
        </p:grpSpPr>
        <p:sp>
          <p:nvSpPr>
            <p:cNvPr id="13345" name="Google Shape;13345;p9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90"/>
          <p:cNvGrpSpPr/>
          <p:nvPr/>
        </p:nvGrpSpPr>
        <p:grpSpPr>
          <a:xfrm>
            <a:off x="1303751" y="3622692"/>
            <a:ext cx="367684" cy="366561"/>
            <a:chOff x="1303751" y="3807339"/>
            <a:chExt cx="367684" cy="366561"/>
          </a:xfrm>
        </p:grpSpPr>
        <p:sp>
          <p:nvSpPr>
            <p:cNvPr id="13364" name="Google Shape;13364;p9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5" name="Google Shape;13405;p90"/>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6" name="Google Shape;13406;p90"/>
          <p:cNvGrpSpPr/>
          <p:nvPr/>
        </p:nvGrpSpPr>
        <p:grpSpPr>
          <a:xfrm>
            <a:off x="1310049" y="2706774"/>
            <a:ext cx="384749" cy="366613"/>
            <a:chOff x="1310049" y="2891421"/>
            <a:chExt cx="384749" cy="366613"/>
          </a:xfrm>
        </p:grpSpPr>
        <p:sp>
          <p:nvSpPr>
            <p:cNvPr id="13407" name="Google Shape;13407;p9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90"/>
          <p:cNvGrpSpPr/>
          <p:nvPr/>
        </p:nvGrpSpPr>
        <p:grpSpPr>
          <a:xfrm>
            <a:off x="849673" y="2706695"/>
            <a:ext cx="383468" cy="366665"/>
            <a:chOff x="849673" y="2891343"/>
            <a:chExt cx="383468" cy="366665"/>
          </a:xfrm>
        </p:grpSpPr>
        <p:sp>
          <p:nvSpPr>
            <p:cNvPr id="13422" name="Google Shape;13422;p9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90"/>
          <p:cNvGrpSpPr/>
          <p:nvPr/>
        </p:nvGrpSpPr>
        <p:grpSpPr>
          <a:xfrm>
            <a:off x="920257" y="2241354"/>
            <a:ext cx="278024" cy="366508"/>
            <a:chOff x="920257" y="2426002"/>
            <a:chExt cx="278024" cy="366508"/>
          </a:xfrm>
        </p:grpSpPr>
        <p:sp>
          <p:nvSpPr>
            <p:cNvPr id="13435" name="Google Shape;13435;p9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90"/>
          <p:cNvGrpSpPr/>
          <p:nvPr/>
        </p:nvGrpSpPr>
        <p:grpSpPr>
          <a:xfrm>
            <a:off x="866528" y="4089836"/>
            <a:ext cx="349810" cy="366665"/>
            <a:chOff x="866528" y="4274484"/>
            <a:chExt cx="349810" cy="366665"/>
          </a:xfrm>
        </p:grpSpPr>
        <p:sp>
          <p:nvSpPr>
            <p:cNvPr id="13449" name="Google Shape;13449;p9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90"/>
          <p:cNvGrpSpPr/>
          <p:nvPr/>
        </p:nvGrpSpPr>
        <p:grpSpPr>
          <a:xfrm>
            <a:off x="1388708" y="4089836"/>
            <a:ext cx="330210" cy="366665"/>
            <a:chOff x="1388708" y="4274484"/>
            <a:chExt cx="330210" cy="366665"/>
          </a:xfrm>
        </p:grpSpPr>
        <p:sp>
          <p:nvSpPr>
            <p:cNvPr id="13461" name="Google Shape;13461;p9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90"/>
          <p:cNvGrpSpPr/>
          <p:nvPr/>
        </p:nvGrpSpPr>
        <p:grpSpPr>
          <a:xfrm>
            <a:off x="1874694" y="4108678"/>
            <a:ext cx="375446" cy="328982"/>
            <a:chOff x="1874694" y="4293326"/>
            <a:chExt cx="375446" cy="328982"/>
          </a:xfrm>
        </p:grpSpPr>
        <p:sp>
          <p:nvSpPr>
            <p:cNvPr id="13482" name="Google Shape;13482;p9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90"/>
          <p:cNvGrpSpPr/>
          <p:nvPr/>
        </p:nvGrpSpPr>
        <p:grpSpPr>
          <a:xfrm>
            <a:off x="2396116" y="4108443"/>
            <a:ext cx="366665" cy="329714"/>
            <a:chOff x="2396116" y="4293090"/>
            <a:chExt cx="366665" cy="329714"/>
          </a:xfrm>
        </p:grpSpPr>
        <p:sp>
          <p:nvSpPr>
            <p:cNvPr id="13505" name="Google Shape;13505;p9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90"/>
          <p:cNvGrpSpPr/>
          <p:nvPr/>
        </p:nvGrpSpPr>
        <p:grpSpPr>
          <a:xfrm>
            <a:off x="2908757" y="4105176"/>
            <a:ext cx="367162" cy="336116"/>
            <a:chOff x="2908757" y="4289824"/>
            <a:chExt cx="367162" cy="336116"/>
          </a:xfrm>
        </p:grpSpPr>
        <p:sp>
          <p:nvSpPr>
            <p:cNvPr id="13519" name="Google Shape;13519;p9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90"/>
          <p:cNvGrpSpPr/>
          <p:nvPr/>
        </p:nvGrpSpPr>
        <p:grpSpPr>
          <a:xfrm>
            <a:off x="3082408" y="2734892"/>
            <a:ext cx="368651" cy="310350"/>
            <a:chOff x="3082408" y="2919540"/>
            <a:chExt cx="368651" cy="310350"/>
          </a:xfrm>
        </p:grpSpPr>
        <p:sp>
          <p:nvSpPr>
            <p:cNvPr id="13547" name="Google Shape;13547;p9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90"/>
          <p:cNvGrpSpPr/>
          <p:nvPr/>
        </p:nvGrpSpPr>
        <p:grpSpPr>
          <a:xfrm>
            <a:off x="7069130" y="2240152"/>
            <a:ext cx="366169" cy="360498"/>
            <a:chOff x="7069130" y="2424800"/>
            <a:chExt cx="366169" cy="360498"/>
          </a:xfrm>
        </p:grpSpPr>
        <p:sp>
          <p:nvSpPr>
            <p:cNvPr id="13560" name="Google Shape;13560;p9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90"/>
          <p:cNvGrpSpPr/>
          <p:nvPr/>
        </p:nvGrpSpPr>
        <p:grpSpPr>
          <a:xfrm>
            <a:off x="4885655" y="2240073"/>
            <a:ext cx="281473" cy="360629"/>
            <a:chOff x="4885655" y="2424721"/>
            <a:chExt cx="281473" cy="360629"/>
          </a:xfrm>
        </p:grpSpPr>
        <p:sp>
          <p:nvSpPr>
            <p:cNvPr id="13581" name="Google Shape;13581;p9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90"/>
          <p:cNvGrpSpPr/>
          <p:nvPr/>
        </p:nvGrpSpPr>
        <p:grpSpPr>
          <a:xfrm>
            <a:off x="6625609" y="2262129"/>
            <a:ext cx="364130" cy="316726"/>
            <a:chOff x="6625609" y="2446777"/>
            <a:chExt cx="364130" cy="316726"/>
          </a:xfrm>
        </p:grpSpPr>
        <p:sp>
          <p:nvSpPr>
            <p:cNvPr id="13593" name="Google Shape;13593;p9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90"/>
          <p:cNvGrpSpPr/>
          <p:nvPr/>
        </p:nvGrpSpPr>
        <p:grpSpPr>
          <a:xfrm>
            <a:off x="5757644" y="1827703"/>
            <a:ext cx="360628" cy="298825"/>
            <a:chOff x="5757644" y="2012350"/>
            <a:chExt cx="360628" cy="298825"/>
          </a:xfrm>
        </p:grpSpPr>
        <p:sp>
          <p:nvSpPr>
            <p:cNvPr id="13606" name="Google Shape;13606;p9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90"/>
          <p:cNvGrpSpPr/>
          <p:nvPr/>
        </p:nvGrpSpPr>
        <p:grpSpPr>
          <a:xfrm>
            <a:off x="5317625" y="1798826"/>
            <a:ext cx="360628" cy="356839"/>
            <a:chOff x="5317625" y="1983474"/>
            <a:chExt cx="360628" cy="356839"/>
          </a:xfrm>
        </p:grpSpPr>
        <p:sp>
          <p:nvSpPr>
            <p:cNvPr id="13629" name="Google Shape;13629;p9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90"/>
          <p:cNvGrpSpPr/>
          <p:nvPr/>
        </p:nvGrpSpPr>
        <p:grpSpPr>
          <a:xfrm>
            <a:off x="6181827" y="2279037"/>
            <a:ext cx="360629" cy="282989"/>
            <a:chOff x="6181827" y="2463685"/>
            <a:chExt cx="360629" cy="282989"/>
          </a:xfrm>
        </p:grpSpPr>
        <p:sp>
          <p:nvSpPr>
            <p:cNvPr id="13649" name="Google Shape;13649;p9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90"/>
          <p:cNvGrpSpPr/>
          <p:nvPr/>
        </p:nvGrpSpPr>
        <p:grpSpPr>
          <a:xfrm>
            <a:off x="5346292" y="3156044"/>
            <a:ext cx="291247" cy="360629"/>
            <a:chOff x="5346292" y="3340691"/>
            <a:chExt cx="291247" cy="360628"/>
          </a:xfrm>
        </p:grpSpPr>
        <p:sp>
          <p:nvSpPr>
            <p:cNvPr id="13661" name="Google Shape;13661;p9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90"/>
          <p:cNvGrpSpPr/>
          <p:nvPr/>
        </p:nvGrpSpPr>
        <p:grpSpPr>
          <a:xfrm>
            <a:off x="7969264" y="1797049"/>
            <a:ext cx="337763" cy="360393"/>
            <a:chOff x="7969264" y="1981697"/>
            <a:chExt cx="337763" cy="360393"/>
          </a:xfrm>
        </p:grpSpPr>
        <p:sp>
          <p:nvSpPr>
            <p:cNvPr id="13687" name="Google Shape;13687;p9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90"/>
          <p:cNvGrpSpPr/>
          <p:nvPr/>
        </p:nvGrpSpPr>
        <p:grpSpPr>
          <a:xfrm>
            <a:off x="5736032" y="2245352"/>
            <a:ext cx="360890" cy="350332"/>
            <a:chOff x="5736032" y="2430000"/>
            <a:chExt cx="360890" cy="350332"/>
          </a:xfrm>
        </p:grpSpPr>
        <p:sp>
          <p:nvSpPr>
            <p:cNvPr id="13706" name="Google Shape;13706;p9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90"/>
          <p:cNvGrpSpPr/>
          <p:nvPr/>
        </p:nvGrpSpPr>
        <p:grpSpPr>
          <a:xfrm>
            <a:off x="4877867" y="1811344"/>
            <a:ext cx="360628" cy="331778"/>
            <a:chOff x="4877867" y="1995991"/>
            <a:chExt cx="360628" cy="331778"/>
          </a:xfrm>
        </p:grpSpPr>
        <p:sp>
          <p:nvSpPr>
            <p:cNvPr id="13724" name="Google Shape;13724;p9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90"/>
          <p:cNvGrpSpPr/>
          <p:nvPr/>
        </p:nvGrpSpPr>
        <p:grpSpPr>
          <a:xfrm>
            <a:off x="7050889" y="2728856"/>
            <a:ext cx="363529" cy="339513"/>
            <a:chOff x="7050889" y="2913503"/>
            <a:chExt cx="363529" cy="339513"/>
          </a:xfrm>
        </p:grpSpPr>
        <p:sp>
          <p:nvSpPr>
            <p:cNvPr id="13739" name="Google Shape;13739;p9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90"/>
          <p:cNvGrpSpPr/>
          <p:nvPr/>
        </p:nvGrpSpPr>
        <p:grpSpPr>
          <a:xfrm>
            <a:off x="7510900" y="1796814"/>
            <a:ext cx="372937" cy="360629"/>
            <a:chOff x="7510900" y="1981462"/>
            <a:chExt cx="372937" cy="360629"/>
          </a:xfrm>
        </p:grpSpPr>
        <p:sp>
          <p:nvSpPr>
            <p:cNvPr id="13749" name="Google Shape;13749;p9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90"/>
          <p:cNvGrpSpPr/>
          <p:nvPr/>
        </p:nvGrpSpPr>
        <p:grpSpPr>
          <a:xfrm>
            <a:off x="6599476" y="2733612"/>
            <a:ext cx="360629" cy="329975"/>
            <a:chOff x="6599476" y="2918260"/>
            <a:chExt cx="360629" cy="329975"/>
          </a:xfrm>
        </p:grpSpPr>
        <p:sp>
          <p:nvSpPr>
            <p:cNvPr id="13766" name="Google Shape;13766;p9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90"/>
          <p:cNvGrpSpPr/>
          <p:nvPr/>
        </p:nvGrpSpPr>
        <p:grpSpPr>
          <a:xfrm>
            <a:off x="5290499" y="2296886"/>
            <a:ext cx="360628" cy="247292"/>
            <a:chOff x="5290499" y="2481533"/>
            <a:chExt cx="360628" cy="247292"/>
          </a:xfrm>
        </p:grpSpPr>
        <p:sp>
          <p:nvSpPr>
            <p:cNvPr id="13792" name="Google Shape;13792;p9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9" name="Google Shape;13819;p90"/>
          <p:cNvGrpSpPr/>
          <p:nvPr/>
        </p:nvGrpSpPr>
        <p:grpSpPr>
          <a:xfrm>
            <a:off x="6201923" y="1796866"/>
            <a:ext cx="351325" cy="360576"/>
            <a:chOff x="6201923" y="1981514"/>
            <a:chExt cx="351325" cy="360576"/>
          </a:xfrm>
        </p:grpSpPr>
        <p:sp>
          <p:nvSpPr>
            <p:cNvPr id="13820" name="Google Shape;13820;p9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90"/>
          <p:cNvGrpSpPr/>
          <p:nvPr/>
        </p:nvGrpSpPr>
        <p:grpSpPr>
          <a:xfrm>
            <a:off x="4894461" y="3156044"/>
            <a:ext cx="312884" cy="360785"/>
            <a:chOff x="4894461" y="3340691"/>
            <a:chExt cx="312884" cy="360785"/>
          </a:xfrm>
        </p:grpSpPr>
        <p:sp>
          <p:nvSpPr>
            <p:cNvPr id="13828" name="Google Shape;13828;p9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90"/>
          <p:cNvGrpSpPr/>
          <p:nvPr/>
        </p:nvGrpSpPr>
        <p:grpSpPr>
          <a:xfrm>
            <a:off x="5339237" y="1316603"/>
            <a:ext cx="245541" cy="360628"/>
            <a:chOff x="5339237" y="1501251"/>
            <a:chExt cx="245541" cy="360628"/>
          </a:xfrm>
        </p:grpSpPr>
        <p:sp>
          <p:nvSpPr>
            <p:cNvPr id="13845" name="Google Shape;13845;p9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90"/>
          <p:cNvGrpSpPr/>
          <p:nvPr/>
        </p:nvGrpSpPr>
        <p:grpSpPr>
          <a:xfrm>
            <a:off x="7959464" y="2289568"/>
            <a:ext cx="370428" cy="261926"/>
            <a:chOff x="7959464" y="2474216"/>
            <a:chExt cx="370428" cy="261926"/>
          </a:xfrm>
        </p:grpSpPr>
        <p:sp>
          <p:nvSpPr>
            <p:cNvPr id="13888" name="Google Shape;13888;p9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90"/>
          <p:cNvGrpSpPr/>
          <p:nvPr/>
        </p:nvGrpSpPr>
        <p:grpSpPr>
          <a:xfrm>
            <a:off x="7518687" y="2273262"/>
            <a:ext cx="360629" cy="294461"/>
            <a:chOff x="7518687" y="2457909"/>
            <a:chExt cx="360629" cy="294461"/>
          </a:xfrm>
        </p:grpSpPr>
        <p:sp>
          <p:nvSpPr>
            <p:cNvPr id="13901" name="Google Shape;13901;p9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90"/>
          <p:cNvGrpSpPr/>
          <p:nvPr/>
        </p:nvGrpSpPr>
        <p:grpSpPr>
          <a:xfrm>
            <a:off x="7086220" y="1796919"/>
            <a:ext cx="343799" cy="360524"/>
            <a:chOff x="7086220" y="1981566"/>
            <a:chExt cx="343799" cy="360524"/>
          </a:xfrm>
        </p:grpSpPr>
        <p:sp>
          <p:nvSpPr>
            <p:cNvPr id="13921" name="Google Shape;13921;p9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90"/>
          <p:cNvGrpSpPr/>
          <p:nvPr/>
        </p:nvGrpSpPr>
        <p:grpSpPr>
          <a:xfrm>
            <a:off x="6141112" y="2742915"/>
            <a:ext cx="368416" cy="311369"/>
            <a:chOff x="6141112" y="2927563"/>
            <a:chExt cx="368416" cy="311369"/>
          </a:xfrm>
        </p:grpSpPr>
        <p:sp>
          <p:nvSpPr>
            <p:cNvPr id="13938" name="Google Shape;13938;p9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90"/>
          <p:cNvGrpSpPr/>
          <p:nvPr/>
        </p:nvGrpSpPr>
        <p:grpSpPr>
          <a:xfrm>
            <a:off x="7520699" y="2718298"/>
            <a:ext cx="335489" cy="360629"/>
            <a:chOff x="7520699" y="2902946"/>
            <a:chExt cx="335489" cy="360629"/>
          </a:xfrm>
        </p:grpSpPr>
        <p:sp>
          <p:nvSpPr>
            <p:cNvPr id="13946" name="Google Shape;13946;p9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90"/>
          <p:cNvGrpSpPr/>
          <p:nvPr/>
        </p:nvGrpSpPr>
        <p:grpSpPr>
          <a:xfrm>
            <a:off x="7988340" y="2718298"/>
            <a:ext cx="308886" cy="360628"/>
            <a:chOff x="7988340" y="2902946"/>
            <a:chExt cx="308886" cy="360628"/>
          </a:xfrm>
        </p:grpSpPr>
        <p:sp>
          <p:nvSpPr>
            <p:cNvPr id="13962" name="Google Shape;13962;p9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90"/>
          <p:cNvGrpSpPr/>
          <p:nvPr/>
        </p:nvGrpSpPr>
        <p:grpSpPr>
          <a:xfrm>
            <a:off x="5690039" y="2718351"/>
            <a:ext cx="362902" cy="360498"/>
            <a:chOff x="5690039" y="2902998"/>
            <a:chExt cx="362902" cy="360498"/>
          </a:xfrm>
        </p:grpSpPr>
        <p:sp>
          <p:nvSpPr>
            <p:cNvPr id="13986" name="Google Shape;13986;p9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90"/>
          <p:cNvGrpSpPr/>
          <p:nvPr/>
        </p:nvGrpSpPr>
        <p:grpSpPr>
          <a:xfrm>
            <a:off x="4871935" y="1316342"/>
            <a:ext cx="258503" cy="360890"/>
            <a:chOff x="4871935" y="1500990"/>
            <a:chExt cx="258503" cy="360890"/>
          </a:xfrm>
        </p:grpSpPr>
        <p:sp>
          <p:nvSpPr>
            <p:cNvPr id="13994" name="Google Shape;13994;p9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8" name="Google Shape;14008;p90"/>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9" name="Google Shape;14009;p90"/>
          <p:cNvGrpSpPr/>
          <p:nvPr/>
        </p:nvGrpSpPr>
        <p:grpSpPr>
          <a:xfrm>
            <a:off x="6265764" y="1316603"/>
            <a:ext cx="234983" cy="360628"/>
            <a:chOff x="6265764" y="1501251"/>
            <a:chExt cx="234983" cy="360628"/>
          </a:xfrm>
        </p:grpSpPr>
        <p:sp>
          <p:nvSpPr>
            <p:cNvPr id="14010" name="Google Shape;14010;p9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90"/>
          <p:cNvGrpSpPr/>
          <p:nvPr/>
        </p:nvGrpSpPr>
        <p:grpSpPr>
          <a:xfrm>
            <a:off x="6193639" y="3217351"/>
            <a:ext cx="360628" cy="238250"/>
            <a:chOff x="6193639" y="3401998"/>
            <a:chExt cx="360628" cy="238250"/>
          </a:xfrm>
        </p:grpSpPr>
        <p:sp>
          <p:nvSpPr>
            <p:cNvPr id="14023" name="Google Shape;14023;p9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4" name="Google Shape;14034;p90"/>
          <p:cNvGrpSpPr/>
          <p:nvPr/>
        </p:nvGrpSpPr>
        <p:grpSpPr>
          <a:xfrm>
            <a:off x="5801625" y="1316603"/>
            <a:ext cx="246037" cy="360629"/>
            <a:chOff x="5801625" y="1501251"/>
            <a:chExt cx="246037" cy="360629"/>
          </a:xfrm>
        </p:grpSpPr>
        <p:sp>
          <p:nvSpPr>
            <p:cNvPr id="14035" name="Google Shape;14035;p9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90"/>
          <p:cNvGrpSpPr/>
          <p:nvPr/>
        </p:nvGrpSpPr>
        <p:grpSpPr>
          <a:xfrm>
            <a:off x="6641680" y="1796814"/>
            <a:ext cx="352083" cy="360864"/>
            <a:chOff x="6641680" y="1981462"/>
            <a:chExt cx="352083" cy="360864"/>
          </a:xfrm>
        </p:grpSpPr>
        <p:sp>
          <p:nvSpPr>
            <p:cNvPr id="14055" name="Google Shape;14055;p9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90"/>
          <p:cNvGrpSpPr/>
          <p:nvPr/>
        </p:nvGrpSpPr>
        <p:grpSpPr>
          <a:xfrm>
            <a:off x="7205332" y="1316603"/>
            <a:ext cx="198032" cy="360629"/>
            <a:chOff x="7205332" y="1501251"/>
            <a:chExt cx="198032" cy="360629"/>
          </a:xfrm>
        </p:grpSpPr>
        <p:sp>
          <p:nvSpPr>
            <p:cNvPr id="14084" name="Google Shape;14084;p9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9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90"/>
          <p:cNvGrpSpPr/>
          <p:nvPr/>
        </p:nvGrpSpPr>
        <p:grpSpPr>
          <a:xfrm>
            <a:off x="7688313" y="1316603"/>
            <a:ext cx="153058" cy="360628"/>
            <a:chOff x="7688313" y="1501251"/>
            <a:chExt cx="153058" cy="360628"/>
          </a:xfrm>
        </p:grpSpPr>
        <p:sp>
          <p:nvSpPr>
            <p:cNvPr id="14105" name="Google Shape;14105;p9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90"/>
          <p:cNvGrpSpPr/>
          <p:nvPr/>
        </p:nvGrpSpPr>
        <p:grpSpPr>
          <a:xfrm>
            <a:off x="8150179" y="1316603"/>
            <a:ext cx="150811" cy="360628"/>
            <a:chOff x="8150179" y="1501251"/>
            <a:chExt cx="150811" cy="360628"/>
          </a:xfrm>
        </p:grpSpPr>
        <p:sp>
          <p:nvSpPr>
            <p:cNvPr id="14122" name="Google Shape;14122;p9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1" name="Google Shape;14131;p90"/>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2" name="Google Shape;14132;p90"/>
          <p:cNvGrpSpPr/>
          <p:nvPr/>
        </p:nvGrpSpPr>
        <p:grpSpPr>
          <a:xfrm>
            <a:off x="4877867" y="2718298"/>
            <a:ext cx="170149" cy="360629"/>
            <a:chOff x="4877867" y="2902946"/>
            <a:chExt cx="170149" cy="360629"/>
          </a:xfrm>
        </p:grpSpPr>
        <p:sp>
          <p:nvSpPr>
            <p:cNvPr id="14133" name="Google Shape;14133;p9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90"/>
          <p:cNvGrpSpPr/>
          <p:nvPr/>
        </p:nvGrpSpPr>
        <p:grpSpPr>
          <a:xfrm>
            <a:off x="6741689" y="1316028"/>
            <a:ext cx="207962" cy="361203"/>
            <a:chOff x="6741689" y="1500676"/>
            <a:chExt cx="207962" cy="361203"/>
          </a:xfrm>
        </p:grpSpPr>
        <p:sp>
          <p:nvSpPr>
            <p:cNvPr id="14147" name="Google Shape;14147;p9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90"/>
          <p:cNvGrpSpPr/>
          <p:nvPr/>
        </p:nvGrpSpPr>
        <p:grpSpPr>
          <a:xfrm>
            <a:off x="5752627" y="3245757"/>
            <a:ext cx="360628" cy="181464"/>
            <a:chOff x="5752627" y="3430404"/>
            <a:chExt cx="360628" cy="181464"/>
          </a:xfrm>
        </p:grpSpPr>
        <p:sp>
          <p:nvSpPr>
            <p:cNvPr id="14167" name="Google Shape;14167;p9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90"/>
          <p:cNvGrpSpPr/>
          <p:nvPr/>
        </p:nvGrpSpPr>
        <p:grpSpPr>
          <a:xfrm>
            <a:off x="5235700" y="2718351"/>
            <a:ext cx="361909" cy="360759"/>
            <a:chOff x="5235700" y="2902998"/>
            <a:chExt cx="361909" cy="360759"/>
          </a:xfrm>
        </p:grpSpPr>
        <p:sp>
          <p:nvSpPr>
            <p:cNvPr id="14196" name="Google Shape;14196;p9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90"/>
          <p:cNvGrpSpPr/>
          <p:nvPr/>
        </p:nvGrpSpPr>
        <p:grpSpPr>
          <a:xfrm>
            <a:off x="6634912" y="3210321"/>
            <a:ext cx="360367" cy="252309"/>
            <a:chOff x="6634912" y="3394969"/>
            <a:chExt cx="360367" cy="252309"/>
          </a:xfrm>
        </p:grpSpPr>
        <p:sp>
          <p:nvSpPr>
            <p:cNvPr id="14204" name="Google Shape;14204;p9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90"/>
          <p:cNvGrpSpPr/>
          <p:nvPr/>
        </p:nvGrpSpPr>
        <p:grpSpPr>
          <a:xfrm>
            <a:off x="7059330" y="3156148"/>
            <a:ext cx="377170" cy="360655"/>
            <a:chOff x="7059330" y="3340796"/>
            <a:chExt cx="377170" cy="360655"/>
          </a:xfrm>
        </p:grpSpPr>
        <p:sp>
          <p:nvSpPr>
            <p:cNvPr id="14218" name="Google Shape;14218;p9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90"/>
          <p:cNvGrpSpPr/>
          <p:nvPr/>
        </p:nvGrpSpPr>
        <p:grpSpPr>
          <a:xfrm>
            <a:off x="7957948" y="3190983"/>
            <a:ext cx="360629" cy="291012"/>
            <a:chOff x="7957948" y="3375631"/>
            <a:chExt cx="360629" cy="291012"/>
          </a:xfrm>
        </p:grpSpPr>
        <p:sp>
          <p:nvSpPr>
            <p:cNvPr id="14231" name="Google Shape;14231;p9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90"/>
          <p:cNvGrpSpPr/>
          <p:nvPr/>
        </p:nvGrpSpPr>
        <p:grpSpPr>
          <a:xfrm>
            <a:off x="6198656" y="3683241"/>
            <a:ext cx="347562" cy="227954"/>
            <a:chOff x="6198656" y="3867888"/>
            <a:chExt cx="347562" cy="227954"/>
          </a:xfrm>
        </p:grpSpPr>
        <p:sp>
          <p:nvSpPr>
            <p:cNvPr id="14250" name="Google Shape;14250;p9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90"/>
          <p:cNvGrpSpPr/>
          <p:nvPr/>
        </p:nvGrpSpPr>
        <p:grpSpPr>
          <a:xfrm>
            <a:off x="5706895" y="3634504"/>
            <a:ext cx="349392" cy="325454"/>
            <a:chOff x="5706895" y="3819151"/>
            <a:chExt cx="349392" cy="325454"/>
          </a:xfrm>
        </p:grpSpPr>
        <p:sp>
          <p:nvSpPr>
            <p:cNvPr id="14262" name="Google Shape;14262;p9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90"/>
          <p:cNvGrpSpPr/>
          <p:nvPr/>
        </p:nvGrpSpPr>
        <p:grpSpPr>
          <a:xfrm>
            <a:off x="7648618" y="3156096"/>
            <a:ext cx="97265" cy="360393"/>
            <a:chOff x="7648618" y="3340744"/>
            <a:chExt cx="97265" cy="360393"/>
          </a:xfrm>
        </p:grpSpPr>
        <p:sp>
          <p:nvSpPr>
            <p:cNvPr id="14278" name="Google Shape;14278;p9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90"/>
          <p:cNvGrpSpPr/>
          <p:nvPr/>
        </p:nvGrpSpPr>
        <p:grpSpPr>
          <a:xfrm>
            <a:off x="7164356" y="3606019"/>
            <a:ext cx="385507" cy="382501"/>
            <a:chOff x="7164356" y="3790667"/>
            <a:chExt cx="385507" cy="382501"/>
          </a:xfrm>
        </p:grpSpPr>
        <p:sp>
          <p:nvSpPr>
            <p:cNvPr id="14282" name="Google Shape;14282;p9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90"/>
          <p:cNvGrpSpPr/>
          <p:nvPr/>
        </p:nvGrpSpPr>
        <p:grpSpPr>
          <a:xfrm>
            <a:off x="6670400" y="3641821"/>
            <a:ext cx="387911" cy="310846"/>
            <a:chOff x="6670400" y="3826468"/>
            <a:chExt cx="387911" cy="310846"/>
          </a:xfrm>
        </p:grpSpPr>
        <p:sp>
          <p:nvSpPr>
            <p:cNvPr id="14307" name="Google Shape;14307;p9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90"/>
          <p:cNvGrpSpPr/>
          <p:nvPr/>
        </p:nvGrpSpPr>
        <p:grpSpPr>
          <a:xfrm>
            <a:off x="7662181" y="3618798"/>
            <a:ext cx="302823" cy="360498"/>
            <a:chOff x="7662181" y="3803446"/>
            <a:chExt cx="302823" cy="360498"/>
          </a:xfrm>
        </p:grpSpPr>
        <p:sp>
          <p:nvSpPr>
            <p:cNvPr id="14326" name="Google Shape;14326;p9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90"/>
          <p:cNvGrpSpPr/>
          <p:nvPr/>
        </p:nvGrpSpPr>
        <p:grpSpPr>
          <a:xfrm>
            <a:off x="5206562" y="3619347"/>
            <a:ext cx="363895" cy="355663"/>
            <a:chOff x="5206562" y="3803994"/>
            <a:chExt cx="363895" cy="355663"/>
          </a:xfrm>
        </p:grpSpPr>
        <p:sp>
          <p:nvSpPr>
            <p:cNvPr id="14337" name="Google Shape;14337;p9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1" name="Google Shape;14351;p9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Creative Process Icons</a:t>
            </a:r>
            <a:endParaRPr sz="2400">
              <a:solidFill>
                <a:srgbClr val="FFFFFF"/>
              </a:solidFill>
            </a:endParaRPr>
          </a:p>
        </p:txBody>
      </p:sp>
      <p:sp>
        <p:nvSpPr>
          <p:cNvPr id="14352" name="Google Shape;14352;p9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Performing Arts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56"/>
        <p:cNvGrpSpPr/>
        <p:nvPr/>
      </p:nvGrpSpPr>
      <p:grpSpPr>
        <a:xfrm>
          <a:off x="0" y="0"/>
          <a:ext cx="0" cy="0"/>
          <a:chOff x="0" y="0"/>
          <a:chExt cx="0" cy="0"/>
        </a:xfrm>
      </p:grpSpPr>
      <p:grpSp>
        <p:nvGrpSpPr>
          <p:cNvPr id="14357" name="Google Shape;14357;p91"/>
          <p:cNvGrpSpPr/>
          <p:nvPr/>
        </p:nvGrpSpPr>
        <p:grpSpPr>
          <a:xfrm>
            <a:off x="4682526" y="1512217"/>
            <a:ext cx="369948" cy="370132"/>
            <a:chOff x="4682526" y="1512217"/>
            <a:chExt cx="369948" cy="370132"/>
          </a:xfrm>
        </p:grpSpPr>
        <p:sp>
          <p:nvSpPr>
            <p:cNvPr id="14358" name="Google Shape;14358;p9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91"/>
          <p:cNvGrpSpPr/>
          <p:nvPr/>
        </p:nvGrpSpPr>
        <p:grpSpPr>
          <a:xfrm>
            <a:off x="3592433" y="1980212"/>
            <a:ext cx="381542" cy="370079"/>
            <a:chOff x="3592433" y="1980212"/>
            <a:chExt cx="381542" cy="370079"/>
          </a:xfrm>
        </p:grpSpPr>
        <p:sp>
          <p:nvSpPr>
            <p:cNvPr id="14374" name="Google Shape;14374;p9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91"/>
          <p:cNvGrpSpPr/>
          <p:nvPr/>
        </p:nvGrpSpPr>
        <p:grpSpPr>
          <a:xfrm>
            <a:off x="1398582" y="2973490"/>
            <a:ext cx="371391" cy="235126"/>
            <a:chOff x="1398582" y="2973490"/>
            <a:chExt cx="371391" cy="235126"/>
          </a:xfrm>
        </p:grpSpPr>
        <p:sp>
          <p:nvSpPr>
            <p:cNvPr id="14387" name="Google Shape;14387;p9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2" name="Google Shape;14402;p91"/>
          <p:cNvGrpSpPr/>
          <p:nvPr/>
        </p:nvGrpSpPr>
        <p:grpSpPr>
          <a:xfrm>
            <a:off x="850795" y="1512217"/>
            <a:ext cx="370132" cy="370132"/>
            <a:chOff x="850795" y="1512217"/>
            <a:chExt cx="370132" cy="370132"/>
          </a:xfrm>
        </p:grpSpPr>
        <p:sp>
          <p:nvSpPr>
            <p:cNvPr id="14403" name="Google Shape;14403;p9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91"/>
          <p:cNvGrpSpPr/>
          <p:nvPr/>
        </p:nvGrpSpPr>
        <p:grpSpPr>
          <a:xfrm>
            <a:off x="8038497" y="2906079"/>
            <a:ext cx="236568" cy="370105"/>
            <a:chOff x="8038497" y="2906079"/>
            <a:chExt cx="236568" cy="370105"/>
          </a:xfrm>
        </p:grpSpPr>
        <p:sp>
          <p:nvSpPr>
            <p:cNvPr id="14422" name="Google Shape;14422;p9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91"/>
          <p:cNvGrpSpPr/>
          <p:nvPr/>
        </p:nvGrpSpPr>
        <p:grpSpPr>
          <a:xfrm>
            <a:off x="6324130" y="1566303"/>
            <a:ext cx="370630" cy="261802"/>
            <a:chOff x="6324130" y="1566303"/>
            <a:chExt cx="370630" cy="261802"/>
          </a:xfrm>
        </p:grpSpPr>
        <p:sp>
          <p:nvSpPr>
            <p:cNvPr id="14430" name="Google Shape;14430;p9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91"/>
          <p:cNvGrpSpPr/>
          <p:nvPr/>
        </p:nvGrpSpPr>
        <p:grpSpPr>
          <a:xfrm>
            <a:off x="5232280" y="2026587"/>
            <a:ext cx="370840" cy="353213"/>
            <a:chOff x="5232280" y="2026587"/>
            <a:chExt cx="370840" cy="353213"/>
          </a:xfrm>
        </p:grpSpPr>
        <p:sp>
          <p:nvSpPr>
            <p:cNvPr id="14448" name="Google Shape;14448;p9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91"/>
          <p:cNvGrpSpPr/>
          <p:nvPr/>
        </p:nvGrpSpPr>
        <p:grpSpPr>
          <a:xfrm>
            <a:off x="7968961" y="2435329"/>
            <a:ext cx="379548" cy="365331"/>
            <a:chOff x="7968961" y="2435329"/>
            <a:chExt cx="379548" cy="365331"/>
          </a:xfrm>
        </p:grpSpPr>
        <p:sp>
          <p:nvSpPr>
            <p:cNvPr id="14459" name="Google Shape;14459;p9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91"/>
          <p:cNvGrpSpPr/>
          <p:nvPr/>
        </p:nvGrpSpPr>
        <p:grpSpPr>
          <a:xfrm>
            <a:off x="4136679" y="2115323"/>
            <a:ext cx="373305" cy="223217"/>
            <a:chOff x="4136679" y="2115323"/>
            <a:chExt cx="373305" cy="223217"/>
          </a:xfrm>
        </p:grpSpPr>
        <p:sp>
          <p:nvSpPr>
            <p:cNvPr id="14466" name="Google Shape;14466;p9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6" name="Google Shape;14476;p91"/>
          <p:cNvGrpSpPr/>
          <p:nvPr/>
        </p:nvGrpSpPr>
        <p:grpSpPr>
          <a:xfrm>
            <a:off x="7423823" y="2464077"/>
            <a:ext cx="372046" cy="307730"/>
            <a:chOff x="7423823" y="2464077"/>
            <a:chExt cx="372046" cy="307730"/>
          </a:xfrm>
        </p:grpSpPr>
        <p:sp>
          <p:nvSpPr>
            <p:cNvPr id="14477" name="Google Shape;14477;p9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91"/>
          <p:cNvGrpSpPr/>
          <p:nvPr/>
        </p:nvGrpSpPr>
        <p:grpSpPr>
          <a:xfrm>
            <a:off x="3882511" y="3365156"/>
            <a:ext cx="295061" cy="370263"/>
            <a:chOff x="3882511" y="3365156"/>
            <a:chExt cx="295061" cy="370263"/>
          </a:xfrm>
        </p:grpSpPr>
        <p:sp>
          <p:nvSpPr>
            <p:cNvPr id="14491" name="Google Shape;14491;p9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91"/>
          <p:cNvGrpSpPr/>
          <p:nvPr/>
        </p:nvGrpSpPr>
        <p:grpSpPr>
          <a:xfrm>
            <a:off x="5229788" y="1512217"/>
            <a:ext cx="370132" cy="370132"/>
            <a:chOff x="5229788" y="1512217"/>
            <a:chExt cx="370132" cy="370132"/>
          </a:xfrm>
        </p:grpSpPr>
        <p:sp>
          <p:nvSpPr>
            <p:cNvPr id="14497" name="Google Shape;14497;p9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91"/>
          <p:cNvGrpSpPr/>
          <p:nvPr/>
        </p:nvGrpSpPr>
        <p:grpSpPr>
          <a:xfrm>
            <a:off x="6041869" y="3365392"/>
            <a:ext cx="373882" cy="370053"/>
            <a:chOff x="6041869" y="3365392"/>
            <a:chExt cx="373882" cy="370053"/>
          </a:xfrm>
        </p:grpSpPr>
        <p:sp>
          <p:nvSpPr>
            <p:cNvPr id="14515" name="Google Shape;14515;p9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91"/>
          <p:cNvGrpSpPr/>
          <p:nvPr/>
        </p:nvGrpSpPr>
        <p:grpSpPr>
          <a:xfrm>
            <a:off x="4684309" y="2087493"/>
            <a:ext cx="374748" cy="279140"/>
            <a:chOff x="4684309" y="2087493"/>
            <a:chExt cx="374748" cy="279140"/>
          </a:xfrm>
        </p:grpSpPr>
        <p:sp>
          <p:nvSpPr>
            <p:cNvPr id="14526" name="Google Shape;14526;p9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91"/>
          <p:cNvGrpSpPr/>
          <p:nvPr/>
        </p:nvGrpSpPr>
        <p:grpSpPr>
          <a:xfrm>
            <a:off x="7521110" y="2906131"/>
            <a:ext cx="175400" cy="370053"/>
            <a:chOff x="7521110" y="2906131"/>
            <a:chExt cx="175400" cy="370053"/>
          </a:xfrm>
        </p:grpSpPr>
        <p:sp>
          <p:nvSpPr>
            <p:cNvPr id="14539" name="Google Shape;14539;p9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91"/>
          <p:cNvGrpSpPr/>
          <p:nvPr/>
        </p:nvGrpSpPr>
        <p:grpSpPr>
          <a:xfrm>
            <a:off x="3586925" y="1523286"/>
            <a:ext cx="371023" cy="347915"/>
            <a:chOff x="3586925" y="1523286"/>
            <a:chExt cx="371023" cy="347915"/>
          </a:xfrm>
        </p:grpSpPr>
        <p:sp>
          <p:nvSpPr>
            <p:cNvPr id="14549" name="Google Shape;14549;p9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91"/>
          <p:cNvGrpSpPr/>
          <p:nvPr/>
        </p:nvGrpSpPr>
        <p:grpSpPr>
          <a:xfrm>
            <a:off x="6876009" y="2475461"/>
            <a:ext cx="370158" cy="285120"/>
            <a:chOff x="6876009" y="2475461"/>
            <a:chExt cx="370158" cy="285120"/>
          </a:xfrm>
        </p:grpSpPr>
        <p:sp>
          <p:nvSpPr>
            <p:cNvPr id="14569" name="Google Shape;14569;p9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9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91"/>
          <p:cNvGrpSpPr/>
          <p:nvPr/>
        </p:nvGrpSpPr>
        <p:grpSpPr>
          <a:xfrm>
            <a:off x="6328222" y="2445847"/>
            <a:ext cx="370158" cy="344269"/>
            <a:chOff x="6328222" y="2445847"/>
            <a:chExt cx="370158" cy="344269"/>
          </a:xfrm>
        </p:grpSpPr>
        <p:sp>
          <p:nvSpPr>
            <p:cNvPr id="14579" name="Google Shape;14579;p9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91"/>
          <p:cNvGrpSpPr/>
          <p:nvPr/>
        </p:nvGrpSpPr>
        <p:grpSpPr>
          <a:xfrm>
            <a:off x="5249540" y="2432942"/>
            <a:ext cx="351639" cy="370184"/>
            <a:chOff x="5249540" y="2432942"/>
            <a:chExt cx="351639" cy="370184"/>
          </a:xfrm>
        </p:grpSpPr>
        <p:sp>
          <p:nvSpPr>
            <p:cNvPr id="14588" name="Google Shape;14588;p9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91"/>
          <p:cNvGrpSpPr/>
          <p:nvPr/>
        </p:nvGrpSpPr>
        <p:grpSpPr>
          <a:xfrm>
            <a:off x="4137047" y="2482176"/>
            <a:ext cx="371102" cy="271585"/>
            <a:chOff x="4137047" y="2482176"/>
            <a:chExt cx="371102" cy="271585"/>
          </a:xfrm>
        </p:grpSpPr>
        <p:sp>
          <p:nvSpPr>
            <p:cNvPr id="14596" name="Google Shape;14596;p9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7" name="Google Shape;14607;p91"/>
          <p:cNvGrpSpPr/>
          <p:nvPr/>
        </p:nvGrpSpPr>
        <p:grpSpPr>
          <a:xfrm>
            <a:off x="4686434" y="2432916"/>
            <a:ext cx="367377" cy="370079"/>
            <a:chOff x="4686434" y="2432916"/>
            <a:chExt cx="367377" cy="370079"/>
          </a:xfrm>
        </p:grpSpPr>
        <p:sp>
          <p:nvSpPr>
            <p:cNvPr id="14608" name="Google Shape;14608;p9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9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91"/>
          <p:cNvGrpSpPr/>
          <p:nvPr/>
        </p:nvGrpSpPr>
        <p:grpSpPr>
          <a:xfrm>
            <a:off x="6328222" y="2056306"/>
            <a:ext cx="372099" cy="293986"/>
            <a:chOff x="6328222" y="2056306"/>
            <a:chExt cx="372099" cy="293986"/>
          </a:xfrm>
        </p:grpSpPr>
        <p:sp>
          <p:nvSpPr>
            <p:cNvPr id="14620" name="Google Shape;14620;p9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9" name="Google Shape;14629;p91"/>
          <p:cNvGrpSpPr/>
          <p:nvPr/>
        </p:nvGrpSpPr>
        <p:grpSpPr>
          <a:xfrm>
            <a:off x="5789327" y="2432968"/>
            <a:ext cx="352531" cy="370132"/>
            <a:chOff x="5789327" y="2432968"/>
            <a:chExt cx="352531" cy="370132"/>
          </a:xfrm>
        </p:grpSpPr>
        <p:sp>
          <p:nvSpPr>
            <p:cNvPr id="14630" name="Google Shape;14630;p9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91"/>
          <p:cNvGrpSpPr/>
          <p:nvPr/>
        </p:nvGrpSpPr>
        <p:grpSpPr>
          <a:xfrm>
            <a:off x="874612" y="1980134"/>
            <a:ext cx="322314" cy="370158"/>
            <a:chOff x="874612" y="1980134"/>
            <a:chExt cx="322314" cy="370158"/>
          </a:xfrm>
        </p:grpSpPr>
        <p:sp>
          <p:nvSpPr>
            <p:cNvPr id="14641" name="Google Shape;14641;p9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91"/>
          <p:cNvGrpSpPr/>
          <p:nvPr/>
        </p:nvGrpSpPr>
        <p:grpSpPr>
          <a:xfrm>
            <a:off x="3039662" y="2514780"/>
            <a:ext cx="374223" cy="329764"/>
            <a:chOff x="3039662" y="2514780"/>
            <a:chExt cx="374223" cy="329764"/>
          </a:xfrm>
        </p:grpSpPr>
        <p:sp>
          <p:nvSpPr>
            <p:cNvPr id="14659" name="Google Shape;14659;p9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9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91"/>
          <p:cNvGrpSpPr/>
          <p:nvPr/>
        </p:nvGrpSpPr>
        <p:grpSpPr>
          <a:xfrm>
            <a:off x="1946369" y="2563122"/>
            <a:ext cx="374066" cy="233395"/>
            <a:chOff x="1946369" y="2563122"/>
            <a:chExt cx="374066" cy="233395"/>
          </a:xfrm>
        </p:grpSpPr>
        <p:sp>
          <p:nvSpPr>
            <p:cNvPr id="14678" name="Google Shape;14678;p9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6" name="Google Shape;14686;p91"/>
          <p:cNvGrpSpPr/>
          <p:nvPr/>
        </p:nvGrpSpPr>
        <p:grpSpPr>
          <a:xfrm>
            <a:off x="4135263" y="2906184"/>
            <a:ext cx="374040" cy="370184"/>
            <a:chOff x="4135263" y="2906184"/>
            <a:chExt cx="374040" cy="370184"/>
          </a:xfrm>
        </p:grpSpPr>
        <p:sp>
          <p:nvSpPr>
            <p:cNvPr id="14687" name="Google Shape;14687;p9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91"/>
          <p:cNvGrpSpPr/>
          <p:nvPr/>
        </p:nvGrpSpPr>
        <p:grpSpPr>
          <a:xfrm>
            <a:off x="4683601" y="2906184"/>
            <a:ext cx="372676" cy="370184"/>
            <a:chOff x="4683601" y="2906184"/>
            <a:chExt cx="372676" cy="370184"/>
          </a:xfrm>
        </p:grpSpPr>
        <p:sp>
          <p:nvSpPr>
            <p:cNvPr id="14691" name="Google Shape;14691;p9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91"/>
          <p:cNvGrpSpPr/>
          <p:nvPr/>
        </p:nvGrpSpPr>
        <p:grpSpPr>
          <a:xfrm>
            <a:off x="870808" y="2906053"/>
            <a:ext cx="329134" cy="370132"/>
            <a:chOff x="870808" y="2906053"/>
            <a:chExt cx="329134" cy="370132"/>
          </a:xfrm>
        </p:grpSpPr>
        <p:sp>
          <p:nvSpPr>
            <p:cNvPr id="14698" name="Google Shape;14698;p9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91"/>
          <p:cNvGrpSpPr/>
          <p:nvPr/>
        </p:nvGrpSpPr>
        <p:grpSpPr>
          <a:xfrm>
            <a:off x="1943878" y="2909069"/>
            <a:ext cx="374774" cy="364282"/>
            <a:chOff x="1943878" y="2909069"/>
            <a:chExt cx="374774" cy="364282"/>
          </a:xfrm>
        </p:grpSpPr>
        <p:sp>
          <p:nvSpPr>
            <p:cNvPr id="14718" name="Google Shape;14718;p9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91"/>
          <p:cNvGrpSpPr/>
          <p:nvPr/>
        </p:nvGrpSpPr>
        <p:grpSpPr>
          <a:xfrm>
            <a:off x="1128072" y="3365261"/>
            <a:ext cx="328872" cy="370158"/>
            <a:chOff x="1128072" y="3365261"/>
            <a:chExt cx="328872" cy="370158"/>
          </a:xfrm>
        </p:grpSpPr>
        <p:sp>
          <p:nvSpPr>
            <p:cNvPr id="14740" name="Google Shape;14740;p9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91"/>
          <p:cNvGrpSpPr/>
          <p:nvPr/>
        </p:nvGrpSpPr>
        <p:grpSpPr>
          <a:xfrm>
            <a:off x="5776868" y="1515181"/>
            <a:ext cx="370866" cy="364151"/>
            <a:chOff x="5776868" y="1515181"/>
            <a:chExt cx="370866" cy="364151"/>
          </a:xfrm>
        </p:grpSpPr>
        <p:sp>
          <p:nvSpPr>
            <p:cNvPr id="14785" name="Google Shape;14785;p9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91"/>
          <p:cNvGrpSpPr/>
          <p:nvPr/>
        </p:nvGrpSpPr>
        <p:grpSpPr>
          <a:xfrm>
            <a:off x="3577849" y="2432942"/>
            <a:ext cx="393660" cy="370079"/>
            <a:chOff x="3577849" y="2432942"/>
            <a:chExt cx="393660" cy="370079"/>
          </a:xfrm>
        </p:grpSpPr>
        <p:sp>
          <p:nvSpPr>
            <p:cNvPr id="14803" name="Google Shape;14803;p9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91"/>
          <p:cNvGrpSpPr/>
          <p:nvPr/>
        </p:nvGrpSpPr>
        <p:grpSpPr>
          <a:xfrm>
            <a:off x="2493999" y="2927037"/>
            <a:ext cx="370132" cy="328164"/>
            <a:chOff x="2493999" y="2927037"/>
            <a:chExt cx="370132" cy="328164"/>
          </a:xfrm>
        </p:grpSpPr>
        <p:sp>
          <p:nvSpPr>
            <p:cNvPr id="14814" name="Google Shape;14814;p9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9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9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91"/>
          <p:cNvGrpSpPr/>
          <p:nvPr/>
        </p:nvGrpSpPr>
        <p:grpSpPr>
          <a:xfrm>
            <a:off x="3589417" y="2950696"/>
            <a:ext cx="370315" cy="281028"/>
            <a:chOff x="3589417" y="2950696"/>
            <a:chExt cx="370315" cy="281028"/>
          </a:xfrm>
        </p:grpSpPr>
        <p:sp>
          <p:nvSpPr>
            <p:cNvPr id="14827" name="Google Shape;14827;p9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7" name="Google Shape;14847;p91"/>
          <p:cNvGrpSpPr/>
          <p:nvPr/>
        </p:nvGrpSpPr>
        <p:grpSpPr>
          <a:xfrm>
            <a:off x="3032711" y="2911718"/>
            <a:ext cx="396125" cy="359062"/>
            <a:chOff x="3032711" y="2911718"/>
            <a:chExt cx="396125" cy="359062"/>
          </a:xfrm>
        </p:grpSpPr>
        <p:sp>
          <p:nvSpPr>
            <p:cNvPr id="14848" name="Google Shape;14848;p9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91"/>
          <p:cNvGrpSpPr/>
          <p:nvPr/>
        </p:nvGrpSpPr>
        <p:grpSpPr>
          <a:xfrm>
            <a:off x="7417764" y="1513397"/>
            <a:ext cx="373174" cy="367692"/>
            <a:chOff x="7417764" y="1513397"/>
            <a:chExt cx="373174" cy="367692"/>
          </a:xfrm>
        </p:grpSpPr>
        <p:sp>
          <p:nvSpPr>
            <p:cNvPr id="14861" name="Google Shape;14861;p9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91"/>
          <p:cNvGrpSpPr/>
          <p:nvPr/>
        </p:nvGrpSpPr>
        <p:grpSpPr>
          <a:xfrm>
            <a:off x="6871944" y="1514368"/>
            <a:ext cx="370132" cy="365672"/>
            <a:chOff x="6871944" y="1514368"/>
            <a:chExt cx="370132" cy="365672"/>
          </a:xfrm>
        </p:grpSpPr>
        <p:sp>
          <p:nvSpPr>
            <p:cNvPr id="14881" name="Google Shape;14881;p9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9" name="Google Shape;14899;p91"/>
          <p:cNvGrpSpPr/>
          <p:nvPr/>
        </p:nvGrpSpPr>
        <p:grpSpPr>
          <a:xfrm>
            <a:off x="6561931" y="3365261"/>
            <a:ext cx="400375" cy="370184"/>
            <a:chOff x="6561931" y="3365261"/>
            <a:chExt cx="400375" cy="370184"/>
          </a:xfrm>
        </p:grpSpPr>
        <p:sp>
          <p:nvSpPr>
            <p:cNvPr id="14900" name="Google Shape;14900;p9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9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91"/>
          <p:cNvGrpSpPr/>
          <p:nvPr/>
        </p:nvGrpSpPr>
        <p:grpSpPr>
          <a:xfrm>
            <a:off x="1942120" y="1985852"/>
            <a:ext cx="378315" cy="358695"/>
            <a:chOff x="1942120" y="1985852"/>
            <a:chExt cx="378315" cy="358695"/>
          </a:xfrm>
        </p:grpSpPr>
        <p:sp>
          <p:nvSpPr>
            <p:cNvPr id="14913" name="Google Shape;14913;p9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9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91"/>
          <p:cNvGrpSpPr/>
          <p:nvPr/>
        </p:nvGrpSpPr>
        <p:grpSpPr>
          <a:xfrm>
            <a:off x="1401415" y="2429218"/>
            <a:ext cx="364282" cy="374197"/>
            <a:chOff x="1401415" y="2429218"/>
            <a:chExt cx="364282" cy="374197"/>
          </a:xfrm>
        </p:grpSpPr>
        <p:sp>
          <p:nvSpPr>
            <p:cNvPr id="14934" name="Google Shape;14934;p9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91"/>
          <p:cNvGrpSpPr/>
          <p:nvPr/>
        </p:nvGrpSpPr>
        <p:grpSpPr>
          <a:xfrm>
            <a:off x="7110427" y="3365261"/>
            <a:ext cx="400401" cy="370184"/>
            <a:chOff x="7110427" y="3365261"/>
            <a:chExt cx="400401" cy="370184"/>
          </a:xfrm>
        </p:grpSpPr>
        <p:sp>
          <p:nvSpPr>
            <p:cNvPr id="14950" name="Google Shape;14950;p9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91"/>
          <p:cNvGrpSpPr/>
          <p:nvPr/>
        </p:nvGrpSpPr>
        <p:grpSpPr>
          <a:xfrm>
            <a:off x="7658949" y="3363137"/>
            <a:ext cx="400375" cy="370132"/>
            <a:chOff x="7658949" y="3363137"/>
            <a:chExt cx="400375" cy="370132"/>
          </a:xfrm>
        </p:grpSpPr>
        <p:sp>
          <p:nvSpPr>
            <p:cNvPr id="14958" name="Google Shape;14958;p9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91"/>
          <p:cNvGrpSpPr/>
          <p:nvPr/>
        </p:nvGrpSpPr>
        <p:grpSpPr>
          <a:xfrm>
            <a:off x="3304481" y="3379389"/>
            <a:ext cx="356623" cy="370105"/>
            <a:chOff x="3307156" y="3365314"/>
            <a:chExt cx="356623" cy="370105"/>
          </a:xfrm>
        </p:grpSpPr>
        <p:sp>
          <p:nvSpPr>
            <p:cNvPr id="14964" name="Google Shape;14964;p9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91"/>
          <p:cNvGrpSpPr/>
          <p:nvPr/>
        </p:nvGrpSpPr>
        <p:grpSpPr>
          <a:xfrm>
            <a:off x="7422407" y="1980107"/>
            <a:ext cx="372807" cy="370079"/>
            <a:chOff x="7422407" y="1980107"/>
            <a:chExt cx="372807" cy="370079"/>
          </a:xfrm>
        </p:grpSpPr>
        <p:sp>
          <p:nvSpPr>
            <p:cNvPr id="14980" name="Google Shape;14980;p9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9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91"/>
          <p:cNvGrpSpPr/>
          <p:nvPr/>
        </p:nvGrpSpPr>
        <p:grpSpPr>
          <a:xfrm>
            <a:off x="6916141" y="2906184"/>
            <a:ext cx="289737" cy="370394"/>
            <a:chOff x="6916141" y="2906184"/>
            <a:chExt cx="289737" cy="370394"/>
          </a:xfrm>
        </p:grpSpPr>
        <p:sp>
          <p:nvSpPr>
            <p:cNvPr id="14994" name="Google Shape;14994;p9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91"/>
          <p:cNvGrpSpPr/>
          <p:nvPr/>
        </p:nvGrpSpPr>
        <p:grpSpPr>
          <a:xfrm>
            <a:off x="7970194" y="2013577"/>
            <a:ext cx="372676" cy="331731"/>
            <a:chOff x="7970194" y="2013577"/>
            <a:chExt cx="372676" cy="331731"/>
          </a:xfrm>
        </p:grpSpPr>
        <p:sp>
          <p:nvSpPr>
            <p:cNvPr id="15016" name="Google Shape;15016;p9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91"/>
          <p:cNvGrpSpPr/>
          <p:nvPr/>
        </p:nvGrpSpPr>
        <p:grpSpPr>
          <a:xfrm>
            <a:off x="1416733" y="1512190"/>
            <a:ext cx="332964" cy="370158"/>
            <a:chOff x="1416733" y="1512190"/>
            <a:chExt cx="332964" cy="370158"/>
          </a:xfrm>
        </p:grpSpPr>
        <p:sp>
          <p:nvSpPr>
            <p:cNvPr id="15027" name="Google Shape;15027;p9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9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91"/>
          <p:cNvGrpSpPr/>
          <p:nvPr/>
        </p:nvGrpSpPr>
        <p:grpSpPr>
          <a:xfrm>
            <a:off x="5246366" y="2906105"/>
            <a:ext cx="342852" cy="370079"/>
            <a:chOff x="5246366" y="2906105"/>
            <a:chExt cx="342852" cy="370079"/>
          </a:xfrm>
        </p:grpSpPr>
        <p:sp>
          <p:nvSpPr>
            <p:cNvPr id="15047" name="Google Shape;15047;p9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91"/>
          <p:cNvGrpSpPr/>
          <p:nvPr/>
        </p:nvGrpSpPr>
        <p:grpSpPr>
          <a:xfrm>
            <a:off x="849667" y="2434883"/>
            <a:ext cx="371259" cy="366249"/>
            <a:chOff x="849667" y="2434883"/>
            <a:chExt cx="371259" cy="366249"/>
          </a:xfrm>
        </p:grpSpPr>
        <p:sp>
          <p:nvSpPr>
            <p:cNvPr id="15054" name="Google Shape;15054;p9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91"/>
          <p:cNvGrpSpPr/>
          <p:nvPr/>
        </p:nvGrpSpPr>
        <p:grpSpPr>
          <a:xfrm>
            <a:off x="4417026" y="3365366"/>
            <a:ext cx="332728" cy="370053"/>
            <a:chOff x="4417026" y="3365366"/>
            <a:chExt cx="332728" cy="370053"/>
          </a:xfrm>
        </p:grpSpPr>
        <p:sp>
          <p:nvSpPr>
            <p:cNvPr id="15068" name="Google Shape;15068;p9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91"/>
          <p:cNvGrpSpPr/>
          <p:nvPr/>
        </p:nvGrpSpPr>
        <p:grpSpPr>
          <a:xfrm>
            <a:off x="2497068" y="1980186"/>
            <a:ext cx="363994" cy="370105"/>
            <a:chOff x="2497068" y="1980186"/>
            <a:chExt cx="363994" cy="370105"/>
          </a:xfrm>
        </p:grpSpPr>
        <p:sp>
          <p:nvSpPr>
            <p:cNvPr id="15087" name="Google Shape;15087;p9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9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91"/>
          <p:cNvGrpSpPr/>
          <p:nvPr/>
        </p:nvGrpSpPr>
        <p:grpSpPr>
          <a:xfrm>
            <a:off x="5820278" y="2906158"/>
            <a:ext cx="294904" cy="370027"/>
            <a:chOff x="5820278" y="2906158"/>
            <a:chExt cx="294904" cy="370027"/>
          </a:xfrm>
        </p:grpSpPr>
        <p:sp>
          <p:nvSpPr>
            <p:cNvPr id="15109" name="Google Shape;15109;p9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91"/>
          <p:cNvGrpSpPr/>
          <p:nvPr/>
        </p:nvGrpSpPr>
        <p:grpSpPr>
          <a:xfrm>
            <a:off x="4946819" y="3383229"/>
            <a:ext cx="370132" cy="334223"/>
            <a:chOff x="4946819" y="3383229"/>
            <a:chExt cx="370132" cy="334223"/>
          </a:xfrm>
        </p:grpSpPr>
        <p:sp>
          <p:nvSpPr>
            <p:cNvPr id="15117" name="Google Shape;15117;p9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91"/>
          <p:cNvGrpSpPr/>
          <p:nvPr/>
        </p:nvGrpSpPr>
        <p:grpSpPr>
          <a:xfrm>
            <a:off x="3038403" y="1539234"/>
            <a:ext cx="375482" cy="316072"/>
            <a:chOff x="3038403" y="1539234"/>
            <a:chExt cx="375482" cy="316072"/>
          </a:xfrm>
        </p:grpSpPr>
        <p:sp>
          <p:nvSpPr>
            <p:cNvPr id="15127" name="Google Shape;15127;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8" name="Google Shape;15128;p91"/>
            <p:cNvGrpSpPr/>
            <p:nvPr/>
          </p:nvGrpSpPr>
          <p:grpSpPr>
            <a:xfrm>
              <a:off x="3038403" y="1539234"/>
              <a:ext cx="375482" cy="316072"/>
              <a:chOff x="3038403" y="1539234"/>
              <a:chExt cx="375482" cy="316072"/>
            </a:xfrm>
          </p:grpSpPr>
          <p:sp>
            <p:nvSpPr>
              <p:cNvPr id="15129" name="Google Shape;15129;p9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38" name="Google Shape;15138;p91"/>
          <p:cNvGrpSpPr/>
          <p:nvPr/>
        </p:nvGrpSpPr>
        <p:grpSpPr>
          <a:xfrm>
            <a:off x="6332865" y="2906131"/>
            <a:ext cx="360846" cy="370184"/>
            <a:chOff x="6332865" y="2906131"/>
            <a:chExt cx="360846" cy="370184"/>
          </a:xfrm>
        </p:grpSpPr>
        <p:sp>
          <p:nvSpPr>
            <p:cNvPr id="15139" name="Google Shape;15139;p9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9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9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91"/>
          <p:cNvGrpSpPr/>
          <p:nvPr/>
        </p:nvGrpSpPr>
        <p:grpSpPr>
          <a:xfrm>
            <a:off x="4135079" y="1518066"/>
            <a:ext cx="370132" cy="358223"/>
            <a:chOff x="4135079" y="1518066"/>
            <a:chExt cx="370132" cy="358223"/>
          </a:xfrm>
        </p:grpSpPr>
        <p:sp>
          <p:nvSpPr>
            <p:cNvPr id="15151" name="Google Shape;15151;p9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0" name="Google Shape;15170;p91"/>
          <p:cNvGrpSpPr/>
          <p:nvPr/>
        </p:nvGrpSpPr>
        <p:grpSpPr>
          <a:xfrm>
            <a:off x="6878869" y="1980134"/>
            <a:ext cx="361240" cy="370158"/>
            <a:chOff x="6878869" y="1980134"/>
            <a:chExt cx="361240" cy="370158"/>
          </a:xfrm>
        </p:grpSpPr>
        <p:sp>
          <p:nvSpPr>
            <p:cNvPr id="15171" name="Google Shape;15171;p9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9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91"/>
          <p:cNvGrpSpPr/>
          <p:nvPr/>
        </p:nvGrpSpPr>
        <p:grpSpPr>
          <a:xfrm>
            <a:off x="2493999" y="2550033"/>
            <a:ext cx="370132" cy="259467"/>
            <a:chOff x="2493999" y="2550033"/>
            <a:chExt cx="370132" cy="259467"/>
          </a:xfrm>
        </p:grpSpPr>
        <p:sp>
          <p:nvSpPr>
            <p:cNvPr id="15185" name="Google Shape;15185;p9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4" name="Google Shape;15204;p91"/>
          <p:cNvGrpSpPr/>
          <p:nvPr/>
        </p:nvGrpSpPr>
        <p:grpSpPr>
          <a:xfrm>
            <a:off x="1699703" y="3365261"/>
            <a:ext cx="281054" cy="370158"/>
            <a:chOff x="1699703" y="3365261"/>
            <a:chExt cx="281054" cy="370158"/>
          </a:xfrm>
        </p:grpSpPr>
        <p:sp>
          <p:nvSpPr>
            <p:cNvPr id="15205" name="Google Shape;15205;p9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91"/>
          <p:cNvGrpSpPr/>
          <p:nvPr/>
        </p:nvGrpSpPr>
        <p:grpSpPr>
          <a:xfrm>
            <a:off x="7966810" y="1519430"/>
            <a:ext cx="369974" cy="355626"/>
            <a:chOff x="7966810" y="1519430"/>
            <a:chExt cx="369974" cy="355626"/>
          </a:xfrm>
        </p:grpSpPr>
        <p:sp>
          <p:nvSpPr>
            <p:cNvPr id="15219" name="Google Shape;15219;p9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91"/>
          <p:cNvGrpSpPr/>
          <p:nvPr/>
        </p:nvGrpSpPr>
        <p:grpSpPr>
          <a:xfrm>
            <a:off x="2792628" y="3365340"/>
            <a:ext cx="290445" cy="370079"/>
            <a:chOff x="2792628" y="3365340"/>
            <a:chExt cx="290445" cy="370079"/>
          </a:xfrm>
        </p:grpSpPr>
        <p:sp>
          <p:nvSpPr>
            <p:cNvPr id="15236" name="Google Shape;15236;p9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91"/>
          <p:cNvGrpSpPr/>
          <p:nvPr/>
        </p:nvGrpSpPr>
        <p:grpSpPr>
          <a:xfrm>
            <a:off x="1389585" y="1988317"/>
            <a:ext cx="388125" cy="353790"/>
            <a:chOff x="1389585" y="1988317"/>
            <a:chExt cx="388125" cy="353790"/>
          </a:xfrm>
        </p:grpSpPr>
        <p:sp>
          <p:nvSpPr>
            <p:cNvPr id="15251" name="Google Shape;15251;p9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3" name="Google Shape;15273;p91"/>
          <p:cNvGrpSpPr/>
          <p:nvPr/>
        </p:nvGrpSpPr>
        <p:grpSpPr>
          <a:xfrm>
            <a:off x="2492924" y="1512190"/>
            <a:ext cx="370158" cy="370158"/>
            <a:chOff x="2492924" y="1512190"/>
            <a:chExt cx="370158" cy="370158"/>
          </a:xfrm>
        </p:grpSpPr>
        <p:sp>
          <p:nvSpPr>
            <p:cNvPr id="15274" name="Google Shape;15274;p9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91"/>
          <p:cNvGrpSpPr/>
          <p:nvPr/>
        </p:nvGrpSpPr>
        <p:grpSpPr>
          <a:xfrm>
            <a:off x="1933569" y="1512243"/>
            <a:ext cx="393975" cy="370105"/>
            <a:chOff x="1933569" y="1512243"/>
            <a:chExt cx="393975" cy="370105"/>
          </a:xfrm>
        </p:grpSpPr>
        <p:sp>
          <p:nvSpPr>
            <p:cNvPr id="15297" name="Google Shape;15297;p9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5" name="Google Shape;15325;p91"/>
          <p:cNvGrpSpPr/>
          <p:nvPr/>
        </p:nvGrpSpPr>
        <p:grpSpPr>
          <a:xfrm>
            <a:off x="2236106" y="3365392"/>
            <a:ext cx="306471" cy="370000"/>
            <a:chOff x="2236106" y="3365392"/>
            <a:chExt cx="306471" cy="370000"/>
          </a:xfrm>
        </p:grpSpPr>
        <p:sp>
          <p:nvSpPr>
            <p:cNvPr id="15326" name="Google Shape;15326;p9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91"/>
          <p:cNvGrpSpPr/>
          <p:nvPr/>
        </p:nvGrpSpPr>
        <p:grpSpPr>
          <a:xfrm>
            <a:off x="5492823" y="3385563"/>
            <a:ext cx="375325" cy="329606"/>
            <a:chOff x="5492823" y="3385563"/>
            <a:chExt cx="375325" cy="329606"/>
          </a:xfrm>
        </p:grpSpPr>
        <p:sp>
          <p:nvSpPr>
            <p:cNvPr id="15341" name="Google Shape;15341;p9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91"/>
          <p:cNvGrpSpPr/>
          <p:nvPr/>
        </p:nvGrpSpPr>
        <p:grpSpPr>
          <a:xfrm>
            <a:off x="3041787" y="2001118"/>
            <a:ext cx="370158" cy="328164"/>
            <a:chOff x="3041787" y="2001118"/>
            <a:chExt cx="370158" cy="328164"/>
          </a:xfrm>
        </p:grpSpPr>
        <p:sp>
          <p:nvSpPr>
            <p:cNvPr id="15362" name="Google Shape;15362;p9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0" name="Google Shape;15380;p91"/>
          <p:cNvGrpSpPr/>
          <p:nvPr/>
        </p:nvGrpSpPr>
        <p:grpSpPr>
          <a:xfrm>
            <a:off x="5779884" y="2039125"/>
            <a:ext cx="372309" cy="328216"/>
            <a:chOff x="5779884" y="2039125"/>
            <a:chExt cx="372309" cy="328216"/>
          </a:xfrm>
        </p:grpSpPr>
        <p:sp>
          <p:nvSpPr>
            <p:cNvPr id="15381" name="Google Shape;15381;p9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4" name="Google Shape;15394;p9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Nature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98"/>
        <p:cNvGrpSpPr/>
        <p:nvPr/>
      </p:nvGrpSpPr>
      <p:grpSpPr>
        <a:xfrm>
          <a:off x="0" y="0"/>
          <a:ext cx="0" cy="0"/>
          <a:chOff x="0" y="0"/>
          <a:chExt cx="0" cy="0"/>
        </a:xfrm>
      </p:grpSpPr>
      <p:grpSp>
        <p:nvGrpSpPr>
          <p:cNvPr id="15399" name="Google Shape;15399;p92"/>
          <p:cNvGrpSpPr/>
          <p:nvPr/>
        </p:nvGrpSpPr>
        <p:grpSpPr>
          <a:xfrm>
            <a:off x="878066" y="1981993"/>
            <a:ext cx="354610" cy="372358"/>
            <a:chOff x="878066" y="1981993"/>
            <a:chExt cx="354610" cy="372358"/>
          </a:xfrm>
        </p:grpSpPr>
        <p:sp>
          <p:nvSpPr>
            <p:cNvPr id="15400" name="Google Shape;15400;p9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92"/>
          <p:cNvGrpSpPr/>
          <p:nvPr/>
        </p:nvGrpSpPr>
        <p:grpSpPr>
          <a:xfrm>
            <a:off x="1345794" y="1982386"/>
            <a:ext cx="371650" cy="371624"/>
            <a:chOff x="1345794" y="1982386"/>
            <a:chExt cx="371650" cy="371624"/>
          </a:xfrm>
        </p:grpSpPr>
        <p:sp>
          <p:nvSpPr>
            <p:cNvPr id="15415" name="Google Shape;15415;p9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92"/>
          <p:cNvGrpSpPr/>
          <p:nvPr/>
        </p:nvGrpSpPr>
        <p:grpSpPr>
          <a:xfrm>
            <a:off x="1821465" y="1981993"/>
            <a:ext cx="372410" cy="372410"/>
            <a:chOff x="1821465" y="1981993"/>
            <a:chExt cx="372410" cy="372410"/>
          </a:xfrm>
        </p:grpSpPr>
        <p:sp>
          <p:nvSpPr>
            <p:cNvPr id="15453" name="Google Shape;15453;p9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7" name="Google Shape;15467;p92"/>
          <p:cNvGrpSpPr/>
          <p:nvPr/>
        </p:nvGrpSpPr>
        <p:grpSpPr>
          <a:xfrm>
            <a:off x="2276348" y="1981809"/>
            <a:ext cx="415901" cy="372699"/>
            <a:chOff x="2276348" y="1981809"/>
            <a:chExt cx="415901" cy="372699"/>
          </a:xfrm>
        </p:grpSpPr>
        <p:sp>
          <p:nvSpPr>
            <p:cNvPr id="15468" name="Google Shape;15468;p9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92"/>
          <p:cNvGrpSpPr/>
          <p:nvPr/>
        </p:nvGrpSpPr>
        <p:grpSpPr>
          <a:xfrm>
            <a:off x="2774354" y="2009990"/>
            <a:ext cx="372017" cy="316310"/>
            <a:chOff x="2774354" y="2009990"/>
            <a:chExt cx="372017" cy="316310"/>
          </a:xfrm>
        </p:grpSpPr>
        <p:sp>
          <p:nvSpPr>
            <p:cNvPr id="15476" name="Google Shape;15476;p9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92"/>
          <p:cNvGrpSpPr/>
          <p:nvPr/>
        </p:nvGrpSpPr>
        <p:grpSpPr>
          <a:xfrm>
            <a:off x="3722682" y="1981993"/>
            <a:ext cx="375818" cy="372043"/>
            <a:chOff x="3722682" y="1981993"/>
            <a:chExt cx="375818" cy="372043"/>
          </a:xfrm>
        </p:grpSpPr>
        <p:sp>
          <p:nvSpPr>
            <p:cNvPr id="15503" name="Google Shape;15503;p9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8" name="Google Shape;15518;p92"/>
          <p:cNvGrpSpPr/>
          <p:nvPr/>
        </p:nvGrpSpPr>
        <p:grpSpPr>
          <a:xfrm>
            <a:off x="4201394" y="1981809"/>
            <a:ext cx="373538" cy="372305"/>
            <a:chOff x="4201394" y="1981809"/>
            <a:chExt cx="373538" cy="372305"/>
          </a:xfrm>
        </p:grpSpPr>
        <p:sp>
          <p:nvSpPr>
            <p:cNvPr id="15519" name="Google Shape;15519;p9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5" name="Google Shape;15535;p92"/>
          <p:cNvGrpSpPr/>
          <p:nvPr/>
        </p:nvGrpSpPr>
        <p:grpSpPr>
          <a:xfrm>
            <a:off x="4659658" y="1500266"/>
            <a:ext cx="422743" cy="377784"/>
            <a:chOff x="4659658" y="1500266"/>
            <a:chExt cx="422743" cy="377784"/>
          </a:xfrm>
        </p:grpSpPr>
        <p:sp>
          <p:nvSpPr>
            <p:cNvPr id="15536" name="Google Shape;15536;p9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2"/>
          <p:cNvGrpSpPr/>
          <p:nvPr/>
        </p:nvGrpSpPr>
        <p:grpSpPr>
          <a:xfrm>
            <a:off x="5211406" y="1513504"/>
            <a:ext cx="260394" cy="351202"/>
            <a:chOff x="5211406" y="1513504"/>
            <a:chExt cx="260394" cy="351202"/>
          </a:xfrm>
        </p:grpSpPr>
        <p:sp>
          <p:nvSpPr>
            <p:cNvPr id="15554" name="Google Shape;15554;p9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92"/>
          <p:cNvGrpSpPr/>
          <p:nvPr/>
        </p:nvGrpSpPr>
        <p:grpSpPr>
          <a:xfrm>
            <a:off x="5632602" y="1513216"/>
            <a:ext cx="366722" cy="351779"/>
            <a:chOff x="5632602" y="1513216"/>
            <a:chExt cx="366722" cy="351779"/>
          </a:xfrm>
        </p:grpSpPr>
        <p:sp>
          <p:nvSpPr>
            <p:cNvPr id="15568" name="Google Shape;15568;p9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92"/>
          <p:cNvGrpSpPr/>
          <p:nvPr/>
        </p:nvGrpSpPr>
        <p:grpSpPr>
          <a:xfrm>
            <a:off x="6089372" y="1527136"/>
            <a:ext cx="401902" cy="323965"/>
            <a:chOff x="6089372" y="1527136"/>
            <a:chExt cx="401902" cy="323965"/>
          </a:xfrm>
        </p:grpSpPr>
        <p:sp>
          <p:nvSpPr>
            <p:cNvPr id="15577" name="Google Shape;15577;p9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92"/>
          <p:cNvGrpSpPr/>
          <p:nvPr/>
        </p:nvGrpSpPr>
        <p:grpSpPr>
          <a:xfrm>
            <a:off x="6579435" y="1527897"/>
            <a:ext cx="370103" cy="322445"/>
            <a:chOff x="6579435" y="1527897"/>
            <a:chExt cx="370103" cy="322445"/>
          </a:xfrm>
        </p:grpSpPr>
        <p:sp>
          <p:nvSpPr>
            <p:cNvPr id="15608" name="Google Shape;15608;p9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9" name="Google Shape;15629;p92"/>
          <p:cNvGrpSpPr/>
          <p:nvPr/>
        </p:nvGrpSpPr>
        <p:grpSpPr>
          <a:xfrm>
            <a:off x="6988887" y="1538854"/>
            <a:ext cx="499920" cy="300136"/>
            <a:chOff x="6988887" y="1538854"/>
            <a:chExt cx="499920" cy="300136"/>
          </a:xfrm>
        </p:grpSpPr>
        <p:sp>
          <p:nvSpPr>
            <p:cNvPr id="15630" name="Google Shape;15630;p9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3" name="Google Shape;15643;p92"/>
          <p:cNvGrpSpPr/>
          <p:nvPr/>
        </p:nvGrpSpPr>
        <p:grpSpPr>
          <a:xfrm>
            <a:off x="8050359" y="1520687"/>
            <a:ext cx="279321" cy="336837"/>
            <a:chOff x="8050359" y="1520687"/>
            <a:chExt cx="279321" cy="336837"/>
          </a:xfrm>
        </p:grpSpPr>
        <p:sp>
          <p:nvSpPr>
            <p:cNvPr id="15644" name="Google Shape;15644;p9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92"/>
          <p:cNvGrpSpPr/>
          <p:nvPr/>
        </p:nvGrpSpPr>
        <p:grpSpPr>
          <a:xfrm>
            <a:off x="6093907" y="2461832"/>
            <a:ext cx="364441" cy="339091"/>
            <a:chOff x="6093907" y="2461832"/>
            <a:chExt cx="364441" cy="339091"/>
          </a:xfrm>
        </p:grpSpPr>
        <p:sp>
          <p:nvSpPr>
            <p:cNvPr id="15658" name="Google Shape;15658;p9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92"/>
          <p:cNvGrpSpPr/>
          <p:nvPr/>
        </p:nvGrpSpPr>
        <p:grpSpPr>
          <a:xfrm>
            <a:off x="4676331" y="1980866"/>
            <a:ext cx="377680" cy="377680"/>
            <a:chOff x="4676331" y="1980866"/>
            <a:chExt cx="377680" cy="377680"/>
          </a:xfrm>
        </p:grpSpPr>
        <p:sp>
          <p:nvSpPr>
            <p:cNvPr id="15669" name="Google Shape;15669;p9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92"/>
          <p:cNvGrpSpPr/>
          <p:nvPr/>
        </p:nvGrpSpPr>
        <p:grpSpPr>
          <a:xfrm>
            <a:off x="7526242" y="1522968"/>
            <a:ext cx="357651" cy="332275"/>
            <a:chOff x="7526242" y="1522968"/>
            <a:chExt cx="357651" cy="332275"/>
          </a:xfrm>
        </p:grpSpPr>
        <p:sp>
          <p:nvSpPr>
            <p:cNvPr id="15689" name="Google Shape;15689;p9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92"/>
          <p:cNvGrpSpPr/>
          <p:nvPr/>
        </p:nvGrpSpPr>
        <p:grpSpPr>
          <a:xfrm>
            <a:off x="3250786" y="1982386"/>
            <a:ext cx="371650" cy="371624"/>
            <a:chOff x="3250786" y="1982386"/>
            <a:chExt cx="371650" cy="371624"/>
          </a:xfrm>
        </p:grpSpPr>
        <p:sp>
          <p:nvSpPr>
            <p:cNvPr id="15706" name="Google Shape;15706;p9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92"/>
          <p:cNvGrpSpPr/>
          <p:nvPr/>
        </p:nvGrpSpPr>
        <p:grpSpPr>
          <a:xfrm>
            <a:off x="1342386" y="2916322"/>
            <a:ext cx="373538" cy="331515"/>
            <a:chOff x="1342386" y="2916322"/>
            <a:chExt cx="373538" cy="331515"/>
          </a:xfrm>
        </p:grpSpPr>
        <p:sp>
          <p:nvSpPr>
            <p:cNvPr id="15737" name="Google Shape;15737;p9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92"/>
          <p:cNvGrpSpPr/>
          <p:nvPr/>
        </p:nvGrpSpPr>
        <p:grpSpPr>
          <a:xfrm>
            <a:off x="2294122" y="2946600"/>
            <a:ext cx="373931" cy="271351"/>
            <a:chOff x="2294122" y="2946600"/>
            <a:chExt cx="373931" cy="271351"/>
          </a:xfrm>
        </p:grpSpPr>
        <p:sp>
          <p:nvSpPr>
            <p:cNvPr id="15749" name="Google Shape;15749;p9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9" name="Google Shape;15779;p92"/>
          <p:cNvGrpSpPr/>
          <p:nvPr/>
        </p:nvGrpSpPr>
        <p:grpSpPr>
          <a:xfrm>
            <a:off x="2769819" y="2907251"/>
            <a:ext cx="373905" cy="349682"/>
            <a:chOff x="2769819" y="2907251"/>
            <a:chExt cx="373905" cy="349682"/>
          </a:xfrm>
        </p:grpSpPr>
        <p:sp>
          <p:nvSpPr>
            <p:cNvPr id="15780" name="Google Shape;15780;p9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92"/>
          <p:cNvGrpSpPr/>
          <p:nvPr/>
        </p:nvGrpSpPr>
        <p:grpSpPr>
          <a:xfrm>
            <a:off x="3246251" y="2895245"/>
            <a:ext cx="375792" cy="373800"/>
            <a:chOff x="3246251" y="2895245"/>
            <a:chExt cx="375792" cy="373800"/>
          </a:xfrm>
        </p:grpSpPr>
        <p:sp>
          <p:nvSpPr>
            <p:cNvPr id="15798" name="Google Shape;15798;p9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92"/>
          <p:cNvGrpSpPr/>
          <p:nvPr/>
        </p:nvGrpSpPr>
        <p:grpSpPr>
          <a:xfrm>
            <a:off x="3791182" y="2895454"/>
            <a:ext cx="234650" cy="373590"/>
            <a:chOff x="3791182" y="2895454"/>
            <a:chExt cx="234650" cy="373590"/>
          </a:xfrm>
        </p:grpSpPr>
        <p:sp>
          <p:nvSpPr>
            <p:cNvPr id="15813" name="Google Shape;15813;p9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92"/>
          <p:cNvGrpSpPr/>
          <p:nvPr/>
        </p:nvGrpSpPr>
        <p:grpSpPr>
          <a:xfrm>
            <a:off x="7042995" y="2489463"/>
            <a:ext cx="364441" cy="256225"/>
            <a:chOff x="7042995" y="2489463"/>
            <a:chExt cx="364441" cy="256225"/>
          </a:xfrm>
        </p:grpSpPr>
        <p:sp>
          <p:nvSpPr>
            <p:cNvPr id="15823" name="Google Shape;15823;p9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2" name="Google Shape;15832;p92"/>
          <p:cNvGrpSpPr/>
          <p:nvPr/>
        </p:nvGrpSpPr>
        <p:grpSpPr>
          <a:xfrm>
            <a:off x="7517172" y="2437007"/>
            <a:ext cx="364284" cy="361243"/>
            <a:chOff x="7517172" y="2437007"/>
            <a:chExt cx="364284" cy="361243"/>
          </a:xfrm>
        </p:grpSpPr>
        <p:sp>
          <p:nvSpPr>
            <p:cNvPr id="15833" name="Google Shape;15833;p9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4" name="Google Shape;15854;p92"/>
          <p:cNvGrpSpPr/>
          <p:nvPr/>
        </p:nvGrpSpPr>
        <p:grpSpPr>
          <a:xfrm>
            <a:off x="8006475" y="2436954"/>
            <a:ext cx="335290" cy="361321"/>
            <a:chOff x="8006475" y="2436954"/>
            <a:chExt cx="335290" cy="361321"/>
          </a:xfrm>
        </p:grpSpPr>
        <p:sp>
          <p:nvSpPr>
            <p:cNvPr id="15855" name="Google Shape;15855;p9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92"/>
          <p:cNvGrpSpPr/>
          <p:nvPr/>
        </p:nvGrpSpPr>
        <p:grpSpPr>
          <a:xfrm>
            <a:off x="5596661" y="2909139"/>
            <a:ext cx="394326" cy="349682"/>
            <a:chOff x="5596661" y="2909139"/>
            <a:chExt cx="394326" cy="349682"/>
          </a:xfrm>
        </p:grpSpPr>
        <p:sp>
          <p:nvSpPr>
            <p:cNvPr id="15875" name="Google Shape;15875;p9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92"/>
          <p:cNvGrpSpPr/>
          <p:nvPr/>
        </p:nvGrpSpPr>
        <p:grpSpPr>
          <a:xfrm>
            <a:off x="874658" y="2914408"/>
            <a:ext cx="356891" cy="335709"/>
            <a:chOff x="874658" y="2914408"/>
            <a:chExt cx="356891" cy="335709"/>
          </a:xfrm>
        </p:grpSpPr>
        <p:sp>
          <p:nvSpPr>
            <p:cNvPr id="15892" name="Google Shape;15892;p9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92"/>
          <p:cNvGrpSpPr/>
          <p:nvPr/>
        </p:nvGrpSpPr>
        <p:grpSpPr>
          <a:xfrm>
            <a:off x="4230912" y="2929193"/>
            <a:ext cx="308813" cy="306165"/>
            <a:chOff x="4230912" y="2929193"/>
            <a:chExt cx="308813" cy="306165"/>
          </a:xfrm>
        </p:grpSpPr>
        <p:sp>
          <p:nvSpPr>
            <p:cNvPr id="15913" name="Google Shape;15913;p9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8" name="Google Shape;15928;p92"/>
          <p:cNvGrpSpPr/>
          <p:nvPr/>
        </p:nvGrpSpPr>
        <p:grpSpPr>
          <a:xfrm>
            <a:off x="4627886" y="3401089"/>
            <a:ext cx="409111" cy="267944"/>
            <a:chOff x="4627886" y="3401089"/>
            <a:chExt cx="409111" cy="267944"/>
          </a:xfrm>
        </p:grpSpPr>
        <p:sp>
          <p:nvSpPr>
            <p:cNvPr id="15929" name="Google Shape;15929;p9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0" name="Google Shape;15940;p92"/>
          <p:cNvGrpSpPr/>
          <p:nvPr/>
        </p:nvGrpSpPr>
        <p:grpSpPr>
          <a:xfrm>
            <a:off x="4652476" y="2898915"/>
            <a:ext cx="386016" cy="384495"/>
            <a:chOff x="4652476" y="2898915"/>
            <a:chExt cx="386016" cy="384495"/>
          </a:xfrm>
        </p:grpSpPr>
        <p:sp>
          <p:nvSpPr>
            <p:cNvPr id="15941" name="Google Shape;15941;p9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0" name="Google Shape;15950;p92"/>
          <p:cNvGrpSpPr/>
          <p:nvPr/>
        </p:nvGrpSpPr>
        <p:grpSpPr>
          <a:xfrm>
            <a:off x="5156931" y="2922194"/>
            <a:ext cx="324699" cy="347611"/>
            <a:chOff x="5156931" y="2922194"/>
            <a:chExt cx="324699" cy="347611"/>
          </a:xfrm>
        </p:grpSpPr>
        <p:sp>
          <p:nvSpPr>
            <p:cNvPr id="15951" name="Google Shape;15951;p9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92"/>
          <p:cNvGrpSpPr/>
          <p:nvPr/>
        </p:nvGrpSpPr>
        <p:grpSpPr>
          <a:xfrm>
            <a:off x="6086331" y="2905337"/>
            <a:ext cx="364441" cy="364834"/>
            <a:chOff x="6086331" y="2905337"/>
            <a:chExt cx="364441" cy="364834"/>
          </a:xfrm>
        </p:grpSpPr>
        <p:sp>
          <p:nvSpPr>
            <p:cNvPr id="15968" name="Google Shape;15968;p9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92"/>
          <p:cNvGrpSpPr/>
          <p:nvPr/>
        </p:nvGrpSpPr>
        <p:grpSpPr>
          <a:xfrm>
            <a:off x="6554059" y="2907251"/>
            <a:ext cx="377706" cy="377680"/>
            <a:chOff x="6554059" y="2907251"/>
            <a:chExt cx="377706" cy="377680"/>
          </a:xfrm>
        </p:grpSpPr>
        <p:sp>
          <p:nvSpPr>
            <p:cNvPr id="15975" name="Google Shape;15975;p9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92"/>
          <p:cNvGrpSpPr/>
          <p:nvPr/>
        </p:nvGrpSpPr>
        <p:grpSpPr>
          <a:xfrm>
            <a:off x="7491796" y="2945446"/>
            <a:ext cx="400801" cy="317542"/>
            <a:chOff x="7491796" y="2945446"/>
            <a:chExt cx="400801" cy="317542"/>
          </a:xfrm>
        </p:grpSpPr>
        <p:sp>
          <p:nvSpPr>
            <p:cNvPr id="15997" name="Google Shape;15997;p9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92"/>
          <p:cNvGrpSpPr/>
          <p:nvPr/>
        </p:nvGrpSpPr>
        <p:grpSpPr>
          <a:xfrm>
            <a:off x="7045643" y="2907723"/>
            <a:ext cx="345304" cy="365857"/>
            <a:chOff x="7045643" y="2907723"/>
            <a:chExt cx="345304" cy="365857"/>
          </a:xfrm>
        </p:grpSpPr>
        <p:sp>
          <p:nvSpPr>
            <p:cNvPr id="16020" name="Google Shape;16020;p9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92"/>
          <p:cNvGrpSpPr/>
          <p:nvPr/>
        </p:nvGrpSpPr>
        <p:grpSpPr>
          <a:xfrm>
            <a:off x="7992843" y="2907251"/>
            <a:ext cx="347794" cy="366328"/>
            <a:chOff x="7992843" y="2907251"/>
            <a:chExt cx="347794" cy="366328"/>
          </a:xfrm>
        </p:grpSpPr>
        <p:sp>
          <p:nvSpPr>
            <p:cNvPr id="16040" name="Google Shape;16040;p9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92"/>
          <p:cNvGrpSpPr/>
          <p:nvPr/>
        </p:nvGrpSpPr>
        <p:grpSpPr>
          <a:xfrm>
            <a:off x="873898" y="1512377"/>
            <a:ext cx="398127" cy="353457"/>
            <a:chOff x="873898" y="1512377"/>
            <a:chExt cx="398127" cy="353457"/>
          </a:xfrm>
        </p:grpSpPr>
        <p:sp>
          <p:nvSpPr>
            <p:cNvPr id="16074" name="Google Shape;16074;p9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92"/>
          <p:cNvGrpSpPr/>
          <p:nvPr/>
        </p:nvGrpSpPr>
        <p:grpSpPr>
          <a:xfrm>
            <a:off x="1424125" y="1515680"/>
            <a:ext cx="246762" cy="347139"/>
            <a:chOff x="1424125" y="1515680"/>
            <a:chExt cx="246762" cy="347139"/>
          </a:xfrm>
        </p:grpSpPr>
        <p:sp>
          <p:nvSpPr>
            <p:cNvPr id="16094" name="Google Shape;16094;p9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92"/>
          <p:cNvGrpSpPr/>
          <p:nvPr/>
        </p:nvGrpSpPr>
        <p:grpSpPr>
          <a:xfrm>
            <a:off x="2319498" y="1512744"/>
            <a:ext cx="352697" cy="352723"/>
            <a:chOff x="2319498" y="1512744"/>
            <a:chExt cx="352697" cy="352723"/>
          </a:xfrm>
        </p:grpSpPr>
        <p:sp>
          <p:nvSpPr>
            <p:cNvPr id="16115" name="Google Shape;16115;p9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92"/>
          <p:cNvGrpSpPr/>
          <p:nvPr/>
        </p:nvGrpSpPr>
        <p:grpSpPr>
          <a:xfrm>
            <a:off x="4236601" y="1512666"/>
            <a:ext cx="312981" cy="352697"/>
            <a:chOff x="4236601" y="1512666"/>
            <a:chExt cx="312981" cy="352697"/>
          </a:xfrm>
        </p:grpSpPr>
        <p:sp>
          <p:nvSpPr>
            <p:cNvPr id="16135" name="Google Shape;16135;p9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92"/>
          <p:cNvGrpSpPr/>
          <p:nvPr/>
        </p:nvGrpSpPr>
        <p:grpSpPr>
          <a:xfrm>
            <a:off x="849675" y="3347716"/>
            <a:ext cx="346300" cy="375818"/>
            <a:chOff x="849675" y="3347716"/>
            <a:chExt cx="346300" cy="375818"/>
          </a:xfrm>
        </p:grpSpPr>
        <p:sp>
          <p:nvSpPr>
            <p:cNvPr id="16150" name="Google Shape;16150;p9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92"/>
          <p:cNvGrpSpPr/>
          <p:nvPr/>
        </p:nvGrpSpPr>
        <p:grpSpPr>
          <a:xfrm>
            <a:off x="1324219" y="3399202"/>
            <a:ext cx="376578" cy="272846"/>
            <a:chOff x="1324219" y="3399202"/>
            <a:chExt cx="376578" cy="272846"/>
          </a:xfrm>
        </p:grpSpPr>
        <p:sp>
          <p:nvSpPr>
            <p:cNvPr id="16168" name="Google Shape;16168;p9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92"/>
          <p:cNvGrpSpPr/>
          <p:nvPr/>
        </p:nvGrpSpPr>
        <p:grpSpPr>
          <a:xfrm>
            <a:off x="1798763" y="3395401"/>
            <a:ext cx="376185" cy="280448"/>
            <a:chOff x="1798763" y="3395401"/>
            <a:chExt cx="376185" cy="280448"/>
          </a:xfrm>
        </p:grpSpPr>
        <p:sp>
          <p:nvSpPr>
            <p:cNvPr id="16202" name="Google Shape;16202;p9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92"/>
          <p:cNvGrpSpPr/>
          <p:nvPr/>
        </p:nvGrpSpPr>
        <p:grpSpPr>
          <a:xfrm>
            <a:off x="2273307" y="3378754"/>
            <a:ext cx="375818" cy="313374"/>
            <a:chOff x="2273307" y="3378754"/>
            <a:chExt cx="375818" cy="313374"/>
          </a:xfrm>
        </p:grpSpPr>
        <p:sp>
          <p:nvSpPr>
            <p:cNvPr id="16234" name="Google Shape;16234;p9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92"/>
          <p:cNvGrpSpPr/>
          <p:nvPr/>
        </p:nvGrpSpPr>
        <p:grpSpPr>
          <a:xfrm>
            <a:off x="2747484" y="3359460"/>
            <a:ext cx="377706" cy="352330"/>
            <a:chOff x="2747484" y="3359460"/>
            <a:chExt cx="377706" cy="352330"/>
          </a:xfrm>
        </p:grpSpPr>
        <p:sp>
          <p:nvSpPr>
            <p:cNvPr id="16319" name="Google Shape;16319;p9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92"/>
          <p:cNvGrpSpPr/>
          <p:nvPr/>
        </p:nvGrpSpPr>
        <p:grpSpPr>
          <a:xfrm>
            <a:off x="3696205" y="3371938"/>
            <a:ext cx="375792" cy="327373"/>
            <a:chOff x="3696205" y="3371938"/>
            <a:chExt cx="375792" cy="327373"/>
          </a:xfrm>
        </p:grpSpPr>
        <p:sp>
          <p:nvSpPr>
            <p:cNvPr id="16335" name="Google Shape;16335;p9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92"/>
          <p:cNvGrpSpPr/>
          <p:nvPr/>
        </p:nvGrpSpPr>
        <p:grpSpPr>
          <a:xfrm>
            <a:off x="6567324" y="2436849"/>
            <a:ext cx="366722" cy="342892"/>
            <a:chOff x="6567324" y="2436849"/>
            <a:chExt cx="366722" cy="342892"/>
          </a:xfrm>
        </p:grpSpPr>
        <p:sp>
          <p:nvSpPr>
            <p:cNvPr id="16359" name="Google Shape;16359;p9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1" name="Google Shape;16371;p92"/>
          <p:cNvGrpSpPr/>
          <p:nvPr/>
        </p:nvGrpSpPr>
        <p:grpSpPr>
          <a:xfrm>
            <a:off x="4208970" y="3361347"/>
            <a:ext cx="299349" cy="348188"/>
            <a:chOff x="4208970" y="3361347"/>
            <a:chExt cx="299349" cy="348188"/>
          </a:xfrm>
        </p:grpSpPr>
        <p:sp>
          <p:nvSpPr>
            <p:cNvPr id="16372" name="Google Shape;16372;p9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6" name="Google Shape;16386;p92"/>
          <p:cNvGrpSpPr/>
          <p:nvPr/>
        </p:nvGrpSpPr>
        <p:grpSpPr>
          <a:xfrm>
            <a:off x="2786833" y="1512351"/>
            <a:ext cx="366722" cy="353667"/>
            <a:chOff x="2786833" y="1512351"/>
            <a:chExt cx="366722" cy="353667"/>
          </a:xfrm>
        </p:grpSpPr>
        <p:sp>
          <p:nvSpPr>
            <p:cNvPr id="16387" name="Google Shape;16387;p9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92"/>
          <p:cNvGrpSpPr/>
          <p:nvPr/>
        </p:nvGrpSpPr>
        <p:grpSpPr>
          <a:xfrm>
            <a:off x="1845321" y="1512744"/>
            <a:ext cx="352723" cy="353090"/>
            <a:chOff x="1845321" y="1512744"/>
            <a:chExt cx="352723" cy="353090"/>
          </a:xfrm>
        </p:grpSpPr>
        <p:sp>
          <p:nvSpPr>
            <p:cNvPr id="16408" name="Google Shape;16408;p9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92"/>
          <p:cNvGrpSpPr/>
          <p:nvPr/>
        </p:nvGrpSpPr>
        <p:grpSpPr>
          <a:xfrm>
            <a:off x="3214452" y="3340533"/>
            <a:ext cx="392465" cy="389896"/>
            <a:chOff x="3214452" y="3340533"/>
            <a:chExt cx="392465" cy="389896"/>
          </a:xfrm>
        </p:grpSpPr>
        <p:sp>
          <p:nvSpPr>
            <p:cNvPr id="16420" name="Google Shape;16420;p9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92"/>
          <p:cNvGrpSpPr/>
          <p:nvPr/>
        </p:nvGrpSpPr>
        <p:grpSpPr>
          <a:xfrm>
            <a:off x="3327229" y="1499899"/>
            <a:ext cx="234650" cy="378440"/>
            <a:chOff x="3327229" y="1499899"/>
            <a:chExt cx="234650" cy="378440"/>
          </a:xfrm>
        </p:grpSpPr>
        <p:sp>
          <p:nvSpPr>
            <p:cNvPr id="16446" name="Google Shape;16446;p9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92"/>
          <p:cNvGrpSpPr/>
          <p:nvPr/>
        </p:nvGrpSpPr>
        <p:grpSpPr>
          <a:xfrm>
            <a:off x="3735553" y="1530151"/>
            <a:ext cx="366722" cy="317962"/>
            <a:chOff x="3735553" y="1530151"/>
            <a:chExt cx="366722" cy="317962"/>
          </a:xfrm>
        </p:grpSpPr>
        <p:sp>
          <p:nvSpPr>
            <p:cNvPr id="16468" name="Google Shape;16468;p9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0" name="Google Shape;16480;p92"/>
          <p:cNvGrpSpPr/>
          <p:nvPr/>
        </p:nvGrpSpPr>
        <p:grpSpPr>
          <a:xfrm>
            <a:off x="866322" y="2469775"/>
            <a:ext cx="379226" cy="322733"/>
            <a:chOff x="866322" y="2469775"/>
            <a:chExt cx="379226" cy="322733"/>
          </a:xfrm>
        </p:grpSpPr>
        <p:sp>
          <p:nvSpPr>
            <p:cNvPr id="16481" name="Google Shape;16481;p9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7" name="Google Shape;16507;p92"/>
          <p:cNvGrpSpPr/>
          <p:nvPr/>
        </p:nvGrpSpPr>
        <p:grpSpPr>
          <a:xfrm>
            <a:off x="1328387" y="2500814"/>
            <a:ext cx="404183" cy="289151"/>
            <a:chOff x="1328387" y="2500814"/>
            <a:chExt cx="404183" cy="289151"/>
          </a:xfrm>
        </p:grpSpPr>
        <p:sp>
          <p:nvSpPr>
            <p:cNvPr id="16508" name="Google Shape;16508;p9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92"/>
          <p:cNvGrpSpPr/>
          <p:nvPr/>
        </p:nvGrpSpPr>
        <p:grpSpPr>
          <a:xfrm>
            <a:off x="1821465" y="2495702"/>
            <a:ext cx="365988" cy="270801"/>
            <a:chOff x="1821465" y="2495702"/>
            <a:chExt cx="365988" cy="270801"/>
          </a:xfrm>
        </p:grpSpPr>
        <p:sp>
          <p:nvSpPr>
            <p:cNvPr id="16538" name="Google Shape;16538;p9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92"/>
          <p:cNvGrpSpPr/>
          <p:nvPr/>
        </p:nvGrpSpPr>
        <p:grpSpPr>
          <a:xfrm>
            <a:off x="3725723" y="2455776"/>
            <a:ext cx="354977" cy="351202"/>
            <a:chOff x="3725723" y="2455776"/>
            <a:chExt cx="354977" cy="351202"/>
          </a:xfrm>
        </p:grpSpPr>
        <p:sp>
          <p:nvSpPr>
            <p:cNvPr id="16546" name="Google Shape;16546;p9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9" name="Google Shape;16559;p92"/>
          <p:cNvGrpSpPr/>
          <p:nvPr/>
        </p:nvGrpSpPr>
        <p:grpSpPr>
          <a:xfrm>
            <a:off x="5226165" y="1977641"/>
            <a:ext cx="230482" cy="388847"/>
            <a:chOff x="5226165" y="1977641"/>
            <a:chExt cx="230482" cy="388847"/>
          </a:xfrm>
        </p:grpSpPr>
        <p:sp>
          <p:nvSpPr>
            <p:cNvPr id="16560" name="Google Shape;16560;p9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2" name="Google Shape;16572;p92"/>
          <p:cNvGrpSpPr/>
          <p:nvPr/>
        </p:nvGrpSpPr>
        <p:grpSpPr>
          <a:xfrm>
            <a:off x="5632602" y="2025510"/>
            <a:ext cx="370130" cy="287264"/>
            <a:chOff x="5632602" y="2025510"/>
            <a:chExt cx="370130" cy="287264"/>
          </a:xfrm>
        </p:grpSpPr>
        <p:sp>
          <p:nvSpPr>
            <p:cNvPr id="16573" name="Google Shape;16573;p9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92"/>
          <p:cNvGrpSpPr/>
          <p:nvPr/>
        </p:nvGrpSpPr>
        <p:grpSpPr>
          <a:xfrm>
            <a:off x="4212378" y="2456537"/>
            <a:ext cx="331515" cy="330021"/>
            <a:chOff x="4212378" y="2456537"/>
            <a:chExt cx="331515" cy="330021"/>
          </a:xfrm>
        </p:grpSpPr>
        <p:sp>
          <p:nvSpPr>
            <p:cNvPr id="16592" name="Google Shape;16592;p9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92"/>
          <p:cNvGrpSpPr/>
          <p:nvPr/>
        </p:nvGrpSpPr>
        <p:grpSpPr>
          <a:xfrm>
            <a:off x="6176013" y="1977825"/>
            <a:ext cx="235411" cy="347427"/>
            <a:chOff x="6176013" y="1977825"/>
            <a:chExt cx="235411" cy="347427"/>
          </a:xfrm>
        </p:grpSpPr>
        <p:sp>
          <p:nvSpPr>
            <p:cNvPr id="16602" name="Google Shape;16602;p9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92"/>
          <p:cNvGrpSpPr/>
          <p:nvPr/>
        </p:nvGrpSpPr>
        <p:grpSpPr>
          <a:xfrm>
            <a:off x="6652077" y="1977458"/>
            <a:ext cx="235778" cy="347794"/>
            <a:chOff x="6652077" y="1977458"/>
            <a:chExt cx="235778" cy="347794"/>
          </a:xfrm>
        </p:grpSpPr>
        <p:sp>
          <p:nvSpPr>
            <p:cNvPr id="16620" name="Google Shape;16620;p9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6" name="Google Shape;16636;p92"/>
          <p:cNvGrpSpPr/>
          <p:nvPr/>
        </p:nvGrpSpPr>
        <p:grpSpPr>
          <a:xfrm>
            <a:off x="7072513" y="1997512"/>
            <a:ext cx="394352" cy="308052"/>
            <a:chOff x="7072513" y="1997512"/>
            <a:chExt cx="394352" cy="308052"/>
          </a:xfrm>
        </p:grpSpPr>
        <p:sp>
          <p:nvSpPr>
            <p:cNvPr id="16637" name="Google Shape;16637;p9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8" name="Google Shape;16648;p92"/>
          <p:cNvGrpSpPr/>
          <p:nvPr/>
        </p:nvGrpSpPr>
        <p:grpSpPr>
          <a:xfrm>
            <a:off x="7576208" y="1977825"/>
            <a:ext cx="292533" cy="347454"/>
            <a:chOff x="7576208" y="1977825"/>
            <a:chExt cx="292533" cy="347454"/>
          </a:xfrm>
        </p:grpSpPr>
        <p:sp>
          <p:nvSpPr>
            <p:cNvPr id="16649" name="Google Shape;16649;p9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2" name="Google Shape;16662;p92"/>
          <p:cNvGrpSpPr/>
          <p:nvPr/>
        </p:nvGrpSpPr>
        <p:grpSpPr>
          <a:xfrm>
            <a:off x="8023882" y="1977458"/>
            <a:ext cx="320557" cy="347794"/>
            <a:chOff x="8023882" y="1977458"/>
            <a:chExt cx="320557" cy="347794"/>
          </a:xfrm>
        </p:grpSpPr>
        <p:sp>
          <p:nvSpPr>
            <p:cNvPr id="16663" name="Google Shape;16663;p9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3" name="Google Shape;16703;p92"/>
          <p:cNvGrpSpPr/>
          <p:nvPr/>
        </p:nvGrpSpPr>
        <p:grpSpPr>
          <a:xfrm>
            <a:off x="5627674" y="2444819"/>
            <a:ext cx="345147" cy="342630"/>
            <a:chOff x="5627674" y="2444819"/>
            <a:chExt cx="345147" cy="342630"/>
          </a:xfrm>
        </p:grpSpPr>
        <p:sp>
          <p:nvSpPr>
            <p:cNvPr id="16704" name="Google Shape;16704;p9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92"/>
          <p:cNvGrpSpPr/>
          <p:nvPr/>
        </p:nvGrpSpPr>
        <p:grpSpPr>
          <a:xfrm>
            <a:off x="4653996" y="2440257"/>
            <a:ext cx="396607" cy="348555"/>
            <a:chOff x="4653996" y="2440257"/>
            <a:chExt cx="396607" cy="348555"/>
          </a:xfrm>
        </p:grpSpPr>
        <p:sp>
          <p:nvSpPr>
            <p:cNvPr id="16710" name="Google Shape;16710;p9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8" name="Google Shape;16728;p92"/>
          <p:cNvGrpSpPr/>
          <p:nvPr/>
        </p:nvGrpSpPr>
        <p:grpSpPr>
          <a:xfrm>
            <a:off x="1854391" y="2895140"/>
            <a:ext cx="301630" cy="374272"/>
            <a:chOff x="1854391" y="2895140"/>
            <a:chExt cx="301630" cy="374272"/>
          </a:xfrm>
        </p:grpSpPr>
        <p:sp>
          <p:nvSpPr>
            <p:cNvPr id="16729" name="Google Shape;16729;p9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92"/>
          <p:cNvGrpSpPr/>
          <p:nvPr/>
        </p:nvGrpSpPr>
        <p:grpSpPr>
          <a:xfrm>
            <a:off x="5172817" y="2438370"/>
            <a:ext cx="289518" cy="357651"/>
            <a:chOff x="5172817" y="2438370"/>
            <a:chExt cx="289518" cy="357651"/>
          </a:xfrm>
        </p:grpSpPr>
        <p:sp>
          <p:nvSpPr>
            <p:cNvPr id="16779" name="Google Shape;16779;p9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92"/>
          <p:cNvGrpSpPr/>
          <p:nvPr/>
        </p:nvGrpSpPr>
        <p:grpSpPr>
          <a:xfrm>
            <a:off x="3234506" y="2484534"/>
            <a:ext cx="388297" cy="293320"/>
            <a:chOff x="3234506" y="2484534"/>
            <a:chExt cx="388297" cy="293320"/>
          </a:xfrm>
        </p:grpSpPr>
        <p:sp>
          <p:nvSpPr>
            <p:cNvPr id="16791" name="Google Shape;16791;p9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7" name="Google Shape;16807;p92"/>
          <p:cNvGrpSpPr/>
          <p:nvPr/>
        </p:nvGrpSpPr>
        <p:grpSpPr>
          <a:xfrm>
            <a:off x="6065149" y="3367036"/>
            <a:ext cx="362553" cy="356498"/>
            <a:chOff x="6065149" y="3367036"/>
            <a:chExt cx="362553" cy="356498"/>
          </a:xfrm>
        </p:grpSpPr>
        <p:sp>
          <p:nvSpPr>
            <p:cNvPr id="16808" name="Google Shape;16808;p9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3" name="Google Shape;16813;p92"/>
          <p:cNvGrpSpPr/>
          <p:nvPr/>
        </p:nvGrpSpPr>
        <p:grpSpPr>
          <a:xfrm>
            <a:off x="6540821" y="3367036"/>
            <a:ext cx="362553" cy="356498"/>
            <a:chOff x="6540821" y="3367036"/>
            <a:chExt cx="362553" cy="356498"/>
          </a:xfrm>
        </p:grpSpPr>
        <p:sp>
          <p:nvSpPr>
            <p:cNvPr id="16814" name="Google Shape;16814;p9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1" name="Google Shape;16821;p92"/>
          <p:cNvGrpSpPr/>
          <p:nvPr/>
        </p:nvGrpSpPr>
        <p:grpSpPr>
          <a:xfrm>
            <a:off x="2302458" y="2474704"/>
            <a:ext cx="354479" cy="312561"/>
            <a:chOff x="2302458" y="2474704"/>
            <a:chExt cx="354479" cy="312561"/>
          </a:xfrm>
        </p:grpSpPr>
        <p:sp>
          <p:nvSpPr>
            <p:cNvPr id="16822" name="Google Shape;16822;p9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92"/>
          <p:cNvGrpSpPr/>
          <p:nvPr/>
        </p:nvGrpSpPr>
        <p:grpSpPr>
          <a:xfrm>
            <a:off x="2831110" y="2442538"/>
            <a:ext cx="246002" cy="348922"/>
            <a:chOff x="2831110" y="2442538"/>
            <a:chExt cx="246002" cy="348922"/>
          </a:xfrm>
        </p:grpSpPr>
        <p:sp>
          <p:nvSpPr>
            <p:cNvPr id="16835" name="Google Shape;16835;p9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92"/>
          <p:cNvGrpSpPr/>
          <p:nvPr/>
        </p:nvGrpSpPr>
        <p:grpSpPr>
          <a:xfrm>
            <a:off x="7016492" y="3367036"/>
            <a:ext cx="362947" cy="356498"/>
            <a:chOff x="7016492" y="3367036"/>
            <a:chExt cx="362947" cy="356498"/>
          </a:xfrm>
        </p:grpSpPr>
        <p:sp>
          <p:nvSpPr>
            <p:cNvPr id="16850" name="Google Shape;16850;p9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6" name="Google Shape;16856;p92"/>
          <p:cNvGrpSpPr/>
          <p:nvPr/>
        </p:nvGrpSpPr>
        <p:grpSpPr>
          <a:xfrm>
            <a:off x="4831774" y="3817357"/>
            <a:ext cx="362947" cy="356576"/>
            <a:chOff x="5108852" y="3817357"/>
            <a:chExt cx="362947" cy="356576"/>
          </a:xfrm>
        </p:grpSpPr>
        <p:sp>
          <p:nvSpPr>
            <p:cNvPr id="16857" name="Google Shape;16857;p9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1" name="Google Shape;16861;p92"/>
          <p:cNvGrpSpPr/>
          <p:nvPr/>
        </p:nvGrpSpPr>
        <p:grpSpPr>
          <a:xfrm>
            <a:off x="5728642" y="3817357"/>
            <a:ext cx="362947" cy="356576"/>
            <a:chOff x="6005720" y="3817357"/>
            <a:chExt cx="362947" cy="356576"/>
          </a:xfrm>
        </p:grpSpPr>
        <p:sp>
          <p:nvSpPr>
            <p:cNvPr id="16862" name="Google Shape;16862;p9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92"/>
          <p:cNvGrpSpPr/>
          <p:nvPr/>
        </p:nvGrpSpPr>
        <p:grpSpPr>
          <a:xfrm>
            <a:off x="5589452" y="3367036"/>
            <a:ext cx="362580" cy="356498"/>
            <a:chOff x="5589452" y="3367036"/>
            <a:chExt cx="362580" cy="356498"/>
          </a:xfrm>
        </p:grpSpPr>
        <p:sp>
          <p:nvSpPr>
            <p:cNvPr id="16867" name="Google Shape;16867;p9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92"/>
          <p:cNvGrpSpPr/>
          <p:nvPr/>
        </p:nvGrpSpPr>
        <p:grpSpPr>
          <a:xfrm>
            <a:off x="7488021" y="3362475"/>
            <a:ext cx="372017" cy="365621"/>
            <a:chOff x="7488021" y="3362475"/>
            <a:chExt cx="372017" cy="365621"/>
          </a:xfrm>
        </p:grpSpPr>
        <p:sp>
          <p:nvSpPr>
            <p:cNvPr id="16871" name="Google Shape;16871;p9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1" name="Google Shape;16881;p92"/>
          <p:cNvGrpSpPr/>
          <p:nvPr/>
        </p:nvGrpSpPr>
        <p:grpSpPr>
          <a:xfrm>
            <a:off x="5113781" y="3367036"/>
            <a:ext cx="362553" cy="356498"/>
            <a:chOff x="5113781" y="3367036"/>
            <a:chExt cx="362553" cy="356498"/>
          </a:xfrm>
        </p:grpSpPr>
        <p:sp>
          <p:nvSpPr>
            <p:cNvPr id="16882" name="Google Shape;16882;p9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4" name="Google Shape;16884;p9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85" name="Google Shape;16885;p92"/>
          <p:cNvGrpSpPr/>
          <p:nvPr/>
        </p:nvGrpSpPr>
        <p:grpSpPr>
          <a:xfrm>
            <a:off x="7968621" y="3365489"/>
            <a:ext cx="375818" cy="357651"/>
            <a:chOff x="7968621" y="3365489"/>
            <a:chExt cx="375818" cy="357651"/>
          </a:xfrm>
        </p:grpSpPr>
        <p:sp>
          <p:nvSpPr>
            <p:cNvPr id="16886" name="Google Shape;16886;p9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92"/>
          <p:cNvGrpSpPr/>
          <p:nvPr/>
        </p:nvGrpSpPr>
        <p:grpSpPr>
          <a:xfrm>
            <a:off x="5280208" y="3817357"/>
            <a:ext cx="362947" cy="356576"/>
            <a:chOff x="5557286" y="3817357"/>
            <a:chExt cx="362947" cy="356576"/>
          </a:xfrm>
        </p:grpSpPr>
        <p:grpSp>
          <p:nvGrpSpPr>
            <p:cNvPr id="16899" name="Google Shape;16899;p92"/>
            <p:cNvGrpSpPr/>
            <p:nvPr/>
          </p:nvGrpSpPr>
          <p:grpSpPr>
            <a:xfrm>
              <a:off x="5557286" y="3817357"/>
              <a:ext cx="362947" cy="356576"/>
              <a:chOff x="5557286" y="3817357"/>
              <a:chExt cx="362947" cy="356576"/>
            </a:xfrm>
          </p:grpSpPr>
          <p:sp>
            <p:nvSpPr>
              <p:cNvPr id="16900" name="Google Shape;16900;p9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3" name="Google Shape;16903;p92"/>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92"/>
          <p:cNvGrpSpPr/>
          <p:nvPr/>
        </p:nvGrpSpPr>
        <p:grpSpPr>
          <a:xfrm>
            <a:off x="4383341" y="3817357"/>
            <a:ext cx="362947" cy="356576"/>
            <a:chOff x="4660419" y="3817357"/>
            <a:chExt cx="362947" cy="356576"/>
          </a:xfrm>
        </p:grpSpPr>
        <p:grpSp>
          <p:nvGrpSpPr>
            <p:cNvPr id="16905" name="Google Shape;16905;p92"/>
            <p:cNvGrpSpPr/>
            <p:nvPr/>
          </p:nvGrpSpPr>
          <p:grpSpPr>
            <a:xfrm>
              <a:off x="4660419" y="3817357"/>
              <a:ext cx="362947" cy="356576"/>
              <a:chOff x="4660419" y="3817357"/>
              <a:chExt cx="362947" cy="356576"/>
            </a:xfrm>
          </p:grpSpPr>
          <p:sp>
            <p:nvSpPr>
              <p:cNvPr id="16906" name="Google Shape;16906;p9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8" name="Google Shape;16908;p92"/>
            <p:cNvGrpSpPr/>
            <p:nvPr/>
          </p:nvGrpSpPr>
          <p:grpSpPr>
            <a:xfrm>
              <a:off x="4694459" y="3856408"/>
              <a:ext cx="282308" cy="265356"/>
              <a:chOff x="4690600" y="3853050"/>
              <a:chExt cx="289488" cy="272132"/>
            </a:xfrm>
          </p:grpSpPr>
          <p:sp>
            <p:nvSpPr>
              <p:cNvPr id="16909" name="Google Shape;16909;p92"/>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2"/>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11" name="Google Shape;16911;p92"/>
          <p:cNvGrpSpPr/>
          <p:nvPr/>
        </p:nvGrpSpPr>
        <p:grpSpPr>
          <a:xfrm>
            <a:off x="6184880" y="3813323"/>
            <a:ext cx="369882" cy="364325"/>
            <a:chOff x="1190200" y="238125"/>
            <a:chExt cx="5306767" cy="5212083"/>
          </a:xfrm>
        </p:grpSpPr>
        <p:grpSp>
          <p:nvGrpSpPr>
            <p:cNvPr id="16912" name="Google Shape;16912;p92"/>
            <p:cNvGrpSpPr/>
            <p:nvPr/>
          </p:nvGrpSpPr>
          <p:grpSpPr>
            <a:xfrm>
              <a:off x="1190200" y="238125"/>
              <a:ext cx="5212075" cy="5212075"/>
              <a:chOff x="1190200" y="238125"/>
              <a:chExt cx="5212075" cy="5212075"/>
            </a:xfrm>
          </p:grpSpPr>
          <p:sp>
            <p:nvSpPr>
              <p:cNvPr id="16913" name="Google Shape;16913;p92"/>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2"/>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5" name="Google Shape;16915;p92"/>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6" name="Google Shape;16916;p9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SEO &amp; Marketing Icons</a:t>
            </a:r>
            <a:endParaRPr sz="2400">
              <a:solidFill>
                <a:srgbClr val="FFFFFF"/>
              </a:solidFill>
            </a:endParaRPr>
          </a:p>
        </p:txBody>
      </p:sp>
      <p:grpSp>
        <p:nvGrpSpPr>
          <p:cNvPr id="16917" name="Google Shape;16917;p92"/>
          <p:cNvGrpSpPr/>
          <p:nvPr/>
        </p:nvGrpSpPr>
        <p:grpSpPr>
          <a:xfrm>
            <a:off x="3486106" y="3817357"/>
            <a:ext cx="363314" cy="356576"/>
            <a:chOff x="3763184" y="3817357"/>
            <a:chExt cx="363314" cy="356576"/>
          </a:xfrm>
        </p:grpSpPr>
        <p:sp>
          <p:nvSpPr>
            <p:cNvPr id="16918" name="Google Shape;16918;p9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3" name="Google Shape;16923;p92"/>
          <p:cNvGrpSpPr/>
          <p:nvPr/>
        </p:nvGrpSpPr>
        <p:grpSpPr>
          <a:xfrm>
            <a:off x="3934907" y="3817357"/>
            <a:ext cx="362947" cy="356576"/>
            <a:chOff x="4211985" y="3817357"/>
            <a:chExt cx="362947" cy="356576"/>
          </a:xfrm>
        </p:grpSpPr>
        <p:sp>
          <p:nvSpPr>
            <p:cNvPr id="16924" name="Google Shape;16924;p9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92"/>
          <p:cNvGrpSpPr/>
          <p:nvPr/>
        </p:nvGrpSpPr>
        <p:grpSpPr>
          <a:xfrm>
            <a:off x="3037672" y="3817357"/>
            <a:ext cx="362920" cy="356865"/>
            <a:chOff x="3314750" y="3817357"/>
            <a:chExt cx="362920" cy="356865"/>
          </a:xfrm>
        </p:grpSpPr>
        <p:grpSp>
          <p:nvGrpSpPr>
            <p:cNvPr id="16928" name="Google Shape;16928;p92"/>
            <p:cNvGrpSpPr/>
            <p:nvPr/>
          </p:nvGrpSpPr>
          <p:grpSpPr>
            <a:xfrm>
              <a:off x="3314750" y="3817357"/>
              <a:ext cx="362920" cy="356865"/>
              <a:chOff x="3314750" y="3817357"/>
              <a:chExt cx="362920" cy="356865"/>
            </a:xfrm>
          </p:grpSpPr>
          <p:sp>
            <p:nvSpPr>
              <p:cNvPr id="16929" name="Google Shape;16929;p9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1" name="Google Shape;16931;p92"/>
            <p:cNvGrpSpPr/>
            <p:nvPr/>
          </p:nvGrpSpPr>
          <p:grpSpPr>
            <a:xfrm>
              <a:off x="3394986" y="3894612"/>
              <a:ext cx="202339" cy="202323"/>
              <a:chOff x="935197" y="1793977"/>
              <a:chExt cx="256451" cy="256430"/>
            </a:xfrm>
          </p:grpSpPr>
          <p:sp>
            <p:nvSpPr>
              <p:cNvPr id="16932" name="Google Shape;16932;p9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34" name="Google Shape;16934;p92"/>
          <p:cNvGrpSpPr/>
          <p:nvPr/>
        </p:nvGrpSpPr>
        <p:grpSpPr>
          <a:xfrm>
            <a:off x="2589238" y="3817357"/>
            <a:ext cx="362920" cy="356865"/>
            <a:chOff x="2866317" y="3817357"/>
            <a:chExt cx="362920" cy="356865"/>
          </a:xfrm>
        </p:grpSpPr>
        <p:sp>
          <p:nvSpPr>
            <p:cNvPr id="16935" name="Google Shape;16935;p9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6941"/>
        <p:cNvGrpSpPr/>
        <p:nvPr/>
      </p:nvGrpSpPr>
      <p:grpSpPr>
        <a:xfrm>
          <a:off x="0" y="0"/>
          <a:ext cx="0" cy="0"/>
          <a:chOff x="0" y="0"/>
          <a:chExt cx="0" cy="0"/>
        </a:xfrm>
      </p:grpSpPr>
      <p:sp>
        <p:nvSpPr>
          <p:cNvPr id="16942" name="Google Shape;16942;p93"/>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3" name="Google Shape;16943;p93"/>
          <p:cNvGrpSpPr/>
          <p:nvPr/>
        </p:nvGrpSpPr>
        <p:grpSpPr>
          <a:xfrm>
            <a:off x="6869704" y="3731340"/>
            <a:ext cx="201221" cy="201192"/>
            <a:chOff x="583100" y="3982600"/>
            <a:chExt cx="296175" cy="296175"/>
          </a:xfrm>
        </p:grpSpPr>
        <p:sp>
          <p:nvSpPr>
            <p:cNvPr id="16944" name="Google Shape;169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1" name="Google Shape;16951;p93"/>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3"/>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3" name="Google Shape;16953;p93"/>
          <p:cNvGrpSpPr/>
          <p:nvPr/>
        </p:nvGrpSpPr>
        <p:grpSpPr>
          <a:xfrm>
            <a:off x="6078082" y="1755032"/>
            <a:ext cx="201221" cy="201192"/>
            <a:chOff x="3497300" y="3227275"/>
            <a:chExt cx="296175" cy="296175"/>
          </a:xfrm>
        </p:grpSpPr>
        <p:sp>
          <p:nvSpPr>
            <p:cNvPr id="16954" name="Google Shape;16954;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62" name="Google Shape;16962;p93"/>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3" name="Google Shape;16963;p93"/>
          <p:cNvGrpSpPr/>
          <p:nvPr/>
        </p:nvGrpSpPr>
        <p:grpSpPr>
          <a:xfrm>
            <a:off x="7655950" y="1754675"/>
            <a:ext cx="201221" cy="201905"/>
            <a:chOff x="4991425" y="3234750"/>
            <a:chExt cx="296175" cy="297225"/>
          </a:xfrm>
        </p:grpSpPr>
        <p:sp>
          <p:nvSpPr>
            <p:cNvPr id="16964" name="Google Shape;16964;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0" name="Google Shape;16970;p93"/>
          <p:cNvSpPr/>
          <p:nvPr/>
        </p:nvSpPr>
        <p:spPr>
          <a:xfrm>
            <a:off x="199871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3"/>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3"/>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3" name="Google Shape;16973;p93"/>
          <p:cNvGrpSpPr/>
          <p:nvPr/>
        </p:nvGrpSpPr>
        <p:grpSpPr>
          <a:xfrm>
            <a:off x="3214959" y="3616099"/>
            <a:ext cx="197356" cy="197404"/>
            <a:chOff x="4456875" y="1435075"/>
            <a:chExt cx="481825" cy="481825"/>
          </a:xfrm>
        </p:grpSpPr>
        <p:sp>
          <p:nvSpPr>
            <p:cNvPr id="16974" name="Google Shape;16974;p9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75" name="Google Shape;16975;p9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76" name="Google Shape;16976;p9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77" name="Google Shape;16977;p9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78" name="Google Shape;16978;p9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79" name="Google Shape;16979;p9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0" name="Google Shape;16980;p9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1" name="Google Shape;16981;p9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2" name="Google Shape;16982;p9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3" name="Google Shape;16983;p9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4" name="Google Shape;16984;p9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5" name="Google Shape;16985;p9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6" name="Google Shape;16986;p9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7" name="Google Shape;16987;p9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8" name="Google Shape;16988;p9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89" name="Google Shape;16989;p9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0" name="Google Shape;16990;p9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1" name="Google Shape;16991;p9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2" name="Google Shape;16992;p9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993" name="Google Shape;16993;p93"/>
          <p:cNvGrpSpPr/>
          <p:nvPr/>
        </p:nvGrpSpPr>
        <p:grpSpPr>
          <a:xfrm>
            <a:off x="1310190" y="3616094"/>
            <a:ext cx="199291" cy="197414"/>
            <a:chOff x="5049725" y="1435050"/>
            <a:chExt cx="486550" cy="481850"/>
          </a:xfrm>
        </p:grpSpPr>
        <p:sp>
          <p:nvSpPr>
            <p:cNvPr id="16994" name="Google Shape;16994;p9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5" name="Google Shape;16995;p9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6" name="Google Shape;16996;p9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997" name="Google Shape;16997;p9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998" name="Google Shape;16998;p93"/>
          <p:cNvGrpSpPr/>
          <p:nvPr/>
        </p:nvGrpSpPr>
        <p:grpSpPr>
          <a:xfrm>
            <a:off x="2263986" y="3617981"/>
            <a:ext cx="193649" cy="193696"/>
            <a:chOff x="6239925" y="2032450"/>
            <a:chExt cx="472775" cy="472775"/>
          </a:xfrm>
        </p:grpSpPr>
        <p:sp>
          <p:nvSpPr>
            <p:cNvPr id="16999" name="Google Shape;16999;p9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000" name="Google Shape;17000;p9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001" name="Google Shape;17001;p93"/>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2" name="Google Shape;17002;p93"/>
          <p:cNvGrpSpPr/>
          <p:nvPr/>
        </p:nvGrpSpPr>
        <p:grpSpPr>
          <a:xfrm>
            <a:off x="1312952" y="1620834"/>
            <a:ext cx="197386" cy="197404"/>
            <a:chOff x="2685825" y="840375"/>
            <a:chExt cx="481900" cy="481825"/>
          </a:xfrm>
        </p:grpSpPr>
        <p:sp>
          <p:nvSpPr>
            <p:cNvPr id="17003" name="Google Shape;17003;p9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004" name="Google Shape;17004;p9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005" name="Google Shape;17005;p93"/>
          <p:cNvSpPr/>
          <p:nvPr/>
        </p:nvSpPr>
        <p:spPr>
          <a:xfrm>
            <a:off x="199871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6" name="Google Shape;17006;p93"/>
          <p:cNvGrpSpPr/>
          <p:nvPr/>
        </p:nvGrpSpPr>
        <p:grpSpPr>
          <a:xfrm>
            <a:off x="2258881" y="1620650"/>
            <a:ext cx="203858" cy="197772"/>
            <a:chOff x="3270675" y="841800"/>
            <a:chExt cx="497700" cy="482725"/>
          </a:xfrm>
        </p:grpSpPr>
        <p:sp>
          <p:nvSpPr>
            <p:cNvPr id="17007" name="Google Shape;17007;p9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008" name="Google Shape;17008;p9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009" name="Google Shape;17009;p9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010" name="Google Shape;17010;p93"/>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1" name="Google Shape;17011;p93"/>
          <p:cNvGrpSpPr/>
          <p:nvPr/>
        </p:nvGrpSpPr>
        <p:grpSpPr>
          <a:xfrm>
            <a:off x="3214958" y="1620862"/>
            <a:ext cx="197356" cy="197404"/>
            <a:chOff x="3271200" y="1435075"/>
            <a:chExt cx="481825" cy="481825"/>
          </a:xfrm>
        </p:grpSpPr>
        <p:sp>
          <p:nvSpPr>
            <p:cNvPr id="17012" name="Google Shape;17012;p9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013" name="Google Shape;17013;p9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014" name="Google Shape;17014;p93"/>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3"/>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3"/>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3"/>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3"/>
          <p:cNvSpPr/>
          <p:nvPr/>
        </p:nvSpPr>
        <p:spPr>
          <a:xfrm>
            <a:off x="2134225"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3"/>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3"/>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3"/>
          <p:cNvSpPr/>
          <p:nvPr/>
        </p:nvSpPr>
        <p:spPr>
          <a:xfrm>
            <a:off x="2134225"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3"/>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3"/>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Add the title here</a:t>
            </a:r>
            <a:endParaRPr sz="1000">
              <a:solidFill>
                <a:srgbClr val="FFFFFF"/>
              </a:solidFill>
            </a:endParaRPr>
          </a:p>
        </p:txBody>
      </p:sp>
      <p:sp>
        <p:nvSpPr>
          <p:cNvPr id="17024" name="Google Shape;17024;p93"/>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1</a:t>
            </a:r>
            <a:endParaRPr sz="900">
              <a:solidFill>
                <a:srgbClr val="FFFFFF"/>
              </a:solidFill>
            </a:endParaRPr>
          </a:p>
        </p:txBody>
      </p:sp>
      <p:sp>
        <p:nvSpPr>
          <p:cNvPr id="17025" name="Google Shape;17025;p93"/>
          <p:cNvSpPr txBox="1"/>
          <p:nvPr/>
        </p:nvSpPr>
        <p:spPr>
          <a:xfrm>
            <a:off x="1998710"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2</a:t>
            </a:r>
            <a:endParaRPr sz="900">
              <a:solidFill>
                <a:srgbClr val="FFFFFF"/>
              </a:solidFill>
            </a:endParaRPr>
          </a:p>
        </p:txBody>
      </p:sp>
      <p:sp>
        <p:nvSpPr>
          <p:cNvPr id="17026" name="Google Shape;17026;p93"/>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3</a:t>
            </a:r>
            <a:endParaRPr sz="900">
              <a:solidFill>
                <a:srgbClr val="FFFFFF"/>
              </a:solidFill>
            </a:endParaRPr>
          </a:p>
        </p:txBody>
      </p:sp>
      <p:sp>
        <p:nvSpPr>
          <p:cNvPr id="17027" name="Google Shape;17027;p93"/>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4</a:t>
            </a:r>
            <a:endParaRPr sz="900">
              <a:solidFill>
                <a:srgbClr val="FFFFFF"/>
              </a:solidFill>
            </a:endParaRPr>
          </a:p>
        </p:txBody>
      </p:sp>
      <p:sp>
        <p:nvSpPr>
          <p:cNvPr id="17028" name="Google Shape;17028;p93"/>
          <p:cNvSpPr txBox="1"/>
          <p:nvPr/>
        </p:nvSpPr>
        <p:spPr>
          <a:xfrm>
            <a:off x="199871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5</a:t>
            </a:r>
            <a:endParaRPr sz="900">
              <a:solidFill>
                <a:srgbClr val="FFFFFF"/>
              </a:solidFill>
            </a:endParaRPr>
          </a:p>
        </p:txBody>
      </p:sp>
      <p:sp>
        <p:nvSpPr>
          <p:cNvPr id="17029" name="Google Shape;17029;p93"/>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6</a:t>
            </a:r>
            <a:endParaRPr sz="900">
              <a:solidFill>
                <a:srgbClr val="FFFFFF"/>
              </a:solidFill>
            </a:endParaRPr>
          </a:p>
        </p:txBody>
      </p:sp>
      <p:sp>
        <p:nvSpPr>
          <p:cNvPr id="17030" name="Google Shape;17030;p93"/>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3"/>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3"/>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3"/>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3"/>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3"/>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3"/>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3"/>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3"/>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3"/>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3"/>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3"/>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042" name="Google Shape;17042;p93"/>
          <p:cNvCxnSpPr>
            <a:stCxn id="17030" idx="4"/>
            <a:endCxn id="17036"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7043" name="Google Shape;17043;p93"/>
          <p:cNvCxnSpPr>
            <a:stCxn id="17032" idx="4"/>
            <a:endCxn id="17038"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7044" name="Google Shape;17044;p93"/>
          <p:cNvCxnSpPr>
            <a:stCxn id="17031" idx="4"/>
            <a:endCxn id="17037"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7045" name="Google Shape;17045;p93"/>
          <p:cNvCxnSpPr>
            <a:stCxn id="17033" idx="0"/>
            <a:endCxn id="17039"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7046" name="Google Shape;17046;p93"/>
          <p:cNvCxnSpPr>
            <a:stCxn id="17035" idx="0"/>
            <a:endCxn id="17041"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7047" name="Google Shape;17047;p93"/>
          <p:cNvCxnSpPr>
            <a:stCxn id="17034" idx="0"/>
            <a:endCxn id="17040"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7048" name="Google Shape;17048;p93"/>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3"/>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3"/>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051" name="Google Shape;17051;p93"/>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052" name="Google Shape;17052;p93"/>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053" name="Google Shape;17053;p93"/>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3"/>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3"/>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3"/>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3"/>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3"/>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3"/>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2016</a:t>
            </a:r>
            <a:endParaRPr sz="900" b="1">
              <a:solidFill>
                <a:srgbClr val="FFFFFF"/>
              </a:solidFill>
            </a:endParaRPr>
          </a:p>
        </p:txBody>
      </p:sp>
      <p:sp>
        <p:nvSpPr>
          <p:cNvPr id="17060" name="Google Shape;17060;p93"/>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3"/>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3"/>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3"/>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3"/>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065" name="Google Shape;17065;p93"/>
          <p:cNvCxnSpPr>
            <a:stCxn id="17054" idx="0"/>
            <a:endCxn id="17060"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7066" name="Google Shape;17066;p93"/>
          <p:cNvCxnSpPr>
            <a:stCxn id="17055" idx="0"/>
            <a:endCxn id="17061"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7067" name="Google Shape;17067;p93"/>
          <p:cNvCxnSpPr>
            <a:stCxn id="17056" idx="0"/>
            <a:endCxn id="17062"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7068" name="Google Shape;17068;p93"/>
          <p:cNvCxnSpPr>
            <a:stCxn id="17057" idx="4"/>
            <a:endCxn id="17063"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7069" name="Google Shape;17069;p93"/>
          <p:cNvCxnSpPr>
            <a:stCxn id="17058" idx="4"/>
            <a:endCxn id="17064"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7070" name="Google Shape;17070;p93"/>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2017</a:t>
            </a:r>
            <a:endParaRPr sz="900" b="1">
              <a:solidFill>
                <a:srgbClr val="FFFFFF"/>
              </a:solidFill>
            </a:endParaRPr>
          </a:p>
        </p:txBody>
      </p:sp>
      <p:sp>
        <p:nvSpPr>
          <p:cNvPr id="17071" name="Google Shape;17071;p93"/>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2018</a:t>
            </a:r>
            <a:endParaRPr sz="900" b="1">
              <a:solidFill>
                <a:srgbClr val="FFFFFF"/>
              </a:solidFill>
            </a:endParaRPr>
          </a:p>
        </p:txBody>
      </p:sp>
      <p:sp>
        <p:nvSpPr>
          <p:cNvPr id="17072" name="Google Shape;17072;p93"/>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2019</a:t>
            </a:r>
            <a:endParaRPr sz="900" b="1">
              <a:solidFill>
                <a:srgbClr val="FFFFFF"/>
              </a:solidFill>
            </a:endParaRPr>
          </a:p>
        </p:txBody>
      </p:sp>
      <p:sp>
        <p:nvSpPr>
          <p:cNvPr id="17073" name="Google Shape;17073;p93"/>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2020</a:t>
            </a:r>
            <a:endParaRPr sz="900" b="1">
              <a:solidFill>
                <a:srgbClr val="FFFFFF"/>
              </a:solidFill>
            </a:endParaRPr>
          </a:p>
        </p:txBody>
      </p:sp>
      <p:grpSp>
        <p:nvGrpSpPr>
          <p:cNvPr id="17074" name="Google Shape;17074;p93"/>
          <p:cNvGrpSpPr/>
          <p:nvPr/>
        </p:nvGrpSpPr>
        <p:grpSpPr>
          <a:xfrm>
            <a:off x="5307356" y="3748469"/>
            <a:ext cx="206115" cy="206115"/>
            <a:chOff x="1049375" y="2680675"/>
            <a:chExt cx="297725" cy="297725"/>
          </a:xfrm>
        </p:grpSpPr>
        <p:sp>
          <p:nvSpPr>
            <p:cNvPr id="17075" name="Google Shape;17075;p9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77" name="Google Shape;17077;p93"/>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“Despite being red, Mars is actually a very cold place”</a:t>
            </a:r>
            <a:endParaRPr sz="800">
              <a:solidFill>
                <a:srgbClr val="A5B7C6"/>
              </a:solidFill>
            </a:endParaRPr>
          </a:p>
        </p:txBody>
      </p:sp>
      <p:sp>
        <p:nvSpPr>
          <p:cNvPr id="17078" name="Google Shape;17078;p93"/>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“Mercury is the smallest planet in the Solar System”</a:t>
            </a:r>
            <a:endParaRPr sz="800">
              <a:solidFill>
                <a:srgbClr val="A5B7C6"/>
              </a:solidFill>
            </a:endParaRPr>
          </a:p>
        </p:txBody>
      </p:sp>
      <p:sp>
        <p:nvSpPr>
          <p:cNvPr id="17079" name="Google Shape;17079;p93"/>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“Neptune is the farthest planet from the Sun”</a:t>
            </a:r>
            <a:endParaRPr sz="800">
              <a:solidFill>
                <a:srgbClr val="A5B7C6"/>
              </a:solidFill>
            </a:endParaRPr>
          </a:p>
        </p:txBody>
      </p:sp>
      <p:sp>
        <p:nvSpPr>
          <p:cNvPr id="17080" name="Google Shape;17080;p93"/>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“Saturn is a gas giant and has several rings”</a:t>
            </a:r>
            <a:endParaRPr sz="800">
              <a:solidFill>
                <a:srgbClr val="A5B7C6"/>
              </a:solidFill>
            </a:endParaRPr>
          </a:p>
        </p:txBody>
      </p:sp>
      <p:sp>
        <p:nvSpPr>
          <p:cNvPr id="17081" name="Google Shape;17081;p93"/>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“Venus is the second planet from the Sun and is terribly hot”</a:t>
            </a:r>
            <a:endParaRPr sz="800">
              <a:solidFill>
                <a:srgbClr val="A5B7C6"/>
              </a:solidFill>
            </a:endParaRPr>
          </a:p>
        </p:txBody>
      </p:sp>
      <p:grpSp>
        <p:nvGrpSpPr>
          <p:cNvPr id="17082" name="Google Shape;17082;p93"/>
          <p:cNvGrpSpPr/>
          <p:nvPr/>
        </p:nvGrpSpPr>
        <p:grpSpPr>
          <a:xfrm>
            <a:off x="4500213" y="1773492"/>
            <a:ext cx="201221" cy="164272"/>
            <a:chOff x="3860400" y="3254050"/>
            <a:chExt cx="296175" cy="241825"/>
          </a:xfrm>
        </p:grpSpPr>
        <p:sp>
          <p:nvSpPr>
            <p:cNvPr id="17083" name="Google Shape;17083;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0" name="Google Shape;17090;p9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infographics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7094"/>
        <p:cNvGrpSpPr/>
        <p:nvPr/>
      </p:nvGrpSpPr>
      <p:grpSpPr>
        <a:xfrm>
          <a:off x="0" y="0"/>
          <a:ext cx="0" cy="0"/>
          <a:chOff x="0" y="0"/>
          <a:chExt cx="0" cy="0"/>
        </a:xfrm>
      </p:grpSpPr>
      <p:sp>
        <p:nvSpPr>
          <p:cNvPr id="17095" name="Google Shape;17095;p94"/>
          <p:cNvSpPr/>
          <p:nvPr/>
        </p:nvSpPr>
        <p:spPr>
          <a:xfrm>
            <a:off x="6549404" y="17489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4"/>
          <p:cNvSpPr txBox="1"/>
          <p:nvPr/>
        </p:nvSpPr>
        <p:spPr>
          <a:xfrm>
            <a:off x="6993115" y="18789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213B55"/>
                </a:solidFill>
              </a:rPr>
              <a:t>“Despite being red, Mars is actually a very cold place”</a:t>
            </a:r>
            <a:endParaRPr sz="800">
              <a:solidFill>
                <a:srgbClr val="213B55"/>
              </a:solidFill>
            </a:endParaRPr>
          </a:p>
        </p:txBody>
      </p:sp>
      <p:sp>
        <p:nvSpPr>
          <p:cNvPr id="17097" name="Google Shape;17097;p94"/>
          <p:cNvSpPr/>
          <p:nvPr/>
        </p:nvSpPr>
        <p:spPr>
          <a:xfrm>
            <a:off x="6549404" y="25410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4"/>
          <p:cNvSpPr txBox="1"/>
          <p:nvPr/>
        </p:nvSpPr>
        <p:spPr>
          <a:xfrm>
            <a:off x="6993115" y="26710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213B55"/>
                </a:solidFill>
              </a:rPr>
              <a:t>“Jupiter is the biggest planet in the entire Solar System”</a:t>
            </a:r>
            <a:endParaRPr sz="800">
              <a:solidFill>
                <a:srgbClr val="213B55"/>
              </a:solidFill>
            </a:endParaRPr>
          </a:p>
        </p:txBody>
      </p:sp>
      <p:sp>
        <p:nvSpPr>
          <p:cNvPr id="17099" name="Google Shape;17099;p94"/>
          <p:cNvSpPr/>
          <p:nvPr/>
        </p:nvSpPr>
        <p:spPr>
          <a:xfrm>
            <a:off x="6549404" y="33331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4"/>
          <p:cNvSpPr txBox="1"/>
          <p:nvPr/>
        </p:nvSpPr>
        <p:spPr>
          <a:xfrm>
            <a:off x="6993115" y="34631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213B55"/>
                </a:solidFill>
              </a:rPr>
              <a:t>“Saturn is a gas giant and has several rings”</a:t>
            </a:r>
            <a:endParaRPr sz="800">
              <a:solidFill>
                <a:srgbClr val="213B55"/>
              </a:solidFill>
            </a:endParaRPr>
          </a:p>
        </p:txBody>
      </p:sp>
      <p:sp>
        <p:nvSpPr>
          <p:cNvPr id="17101" name="Google Shape;17101;p94"/>
          <p:cNvSpPr/>
          <p:nvPr/>
        </p:nvSpPr>
        <p:spPr>
          <a:xfrm>
            <a:off x="1048350" y="400486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4"/>
          <p:cNvSpPr/>
          <p:nvPr/>
        </p:nvSpPr>
        <p:spPr>
          <a:xfrm>
            <a:off x="1210102" y="2572331"/>
            <a:ext cx="1332000" cy="1131600"/>
          </a:xfrm>
          <a:prstGeom prst="roundRect">
            <a:avLst>
              <a:gd name="adj" fmla="val 1666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4"/>
          <p:cNvSpPr/>
          <p:nvPr/>
        </p:nvSpPr>
        <p:spPr>
          <a:xfrm>
            <a:off x="1759085" y="392465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104" name="Google Shape;17104;p94"/>
          <p:cNvCxnSpPr/>
          <p:nvPr/>
        </p:nvCxnSpPr>
        <p:spPr>
          <a:xfrm>
            <a:off x="1876179" y="3703780"/>
            <a:ext cx="0" cy="220800"/>
          </a:xfrm>
          <a:prstGeom prst="straightConnector1">
            <a:avLst/>
          </a:prstGeom>
          <a:noFill/>
          <a:ln w="9525" cap="flat" cmpd="sng">
            <a:solidFill>
              <a:srgbClr val="D7DFE5"/>
            </a:solidFill>
            <a:prstDash val="solid"/>
            <a:round/>
            <a:headEnd type="none" w="med" len="med"/>
            <a:tailEnd type="none" w="med" len="med"/>
          </a:ln>
        </p:spPr>
      </p:cxnSp>
      <p:sp>
        <p:nvSpPr>
          <p:cNvPr id="17105" name="Google Shape;17105;p94"/>
          <p:cNvSpPr txBox="1"/>
          <p:nvPr/>
        </p:nvSpPr>
        <p:spPr>
          <a:xfrm>
            <a:off x="1297398" y="312039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40566D"/>
                </a:solidFill>
              </a:rPr>
              <a:t>“Mercury is the smallest planet in the Solar System”</a:t>
            </a:r>
            <a:endParaRPr sz="800">
              <a:solidFill>
                <a:srgbClr val="40566D"/>
              </a:solidFill>
            </a:endParaRPr>
          </a:p>
        </p:txBody>
      </p:sp>
      <p:cxnSp>
        <p:nvCxnSpPr>
          <p:cNvPr id="17106" name="Google Shape;17106;p94"/>
          <p:cNvCxnSpPr/>
          <p:nvPr/>
        </p:nvCxnSpPr>
        <p:spPr>
          <a:xfrm>
            <a:off x="1621737" y="2989637"/>
            <a:ext cx="508800" cy="0"/>
          </a:xfrm>
          <a:prstGeom prst="straightConnector1">
            <a:avLst/>
          </a:prstGeom>
          <a:noFill/>
          <a:ln w="19050" cap="flat" cmpd="sng">
            <a:solidFill>
              <a:srgbClr val="40566D"/>
            </a:solidFill>
            <a:prstDash val="solid"/>
            <a:round/>
            <a:headEnd type="none" w="med" len="med"/>
            <a:tailEnd type="none" w="med" len="med"/>
          </a:ln>
        </p:spPr>
      </p:cxnSp>
      <p:sp>
        <p:nvSpPr>
          <p:cNvPr id="17107" name="Google Shape;17107;p94"/>
          <p:cNvSpPr txBox="1"/>
          <p:nvPr/>
        </p:nvSpPr>
        <p:spPr>
          <a:xfrm>
            <a:off x="1454136" y="273593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b="1">
                <a:solidFill>
                  <a:srgbClr val="40566D"/>
                </a:solidFill>
              </a:rPr>
              <a:t>TITLE 1</a:t>
            </a:r>
            <a:endParaRPr sz="800" b="1">
              <a:solidFill>
                <a:srgbClr val="40566D"/>
              </a:solidFill>
            </a:endParaRPr>
          </a:p>
        </p:txBody>
      </p:sp>
      <p:sp>
        <p:nvSpPr>
          <p:cNvPr id="17108" name="Google Shape;17108;p94"/>
          <p:cNvSpPr/>
          <p:nvPr/>
        </p:nvSpPr>
        <p:spPr>
          <a:xfrm>
            <a:off x="3439355" y="199786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9" name="Google Shape;17109;p94"/>
          <p:cNvGrpSpPr/>
          <p:nvPr/>
        </p:nvGrpSpPr>
        <p:grpSpPr>
          <a:xfrm>
            <a:off x="3576486" y="2170831"/>
            <a:ext cx="1443832" cy="1443832"/>
            <a:chOff x="5681300" y="2527788"/>
            <a:chExt cx="805800" cy="805800"/>
          </a:xfrm>
        </p:grpSpPr>
        <p:sp>
          <p:nvSpPr>
            <p:cNvPr id="17110" name="Google Shape;17110;p94"/>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4"/>
            <p:cNvSpPr/>
            <p:nvPr/>
          </p:nvSpPr>
          <p:spPr>
            <a:xfrm>
              <a:off x="5681300" y="2527788"/>
              <a:ext cx="805800" cy="805800"/>
            </a:xfrm>
            <a:prstGeom prst="pie">
              <a:avLst>
                <a:gd name="adj1" fmla="val 10797907"/>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94"/>
          <p:cNvGrpSpPr/>
          <p:nvPr/>
        </p:nvGrpSpPr>
        <p:grpSpPr>
          <a:xfrm>
            <a:off x="6240887" y="1786604"/>
            <a:ext cx="626590" cy="626590"/>
            <a:chOff x="5681300" y="2527788"/>
            <a:chExt cx="805800" cy="805800"/>
          </a:xfrm>
        </p:grpSpPr>
        <p:sp>
          <p:nvSpPr>
            <p:cNvPr id="17113" name="Google Shape;17113;p94"/>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4"/>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5" name="Google Shape;17115;p94"/>
          <p:cNvGrpSpPr/>
          <p:nvPr/>
        </p:nvGrpSpPr>
        <p:grpSpPr>
          <a:xfrm>
            <a:off x="6240887" y="2578704"/>
            <a:ext cx="626590" cy="626590"/>
            <a:chOff x="5681300" y="2527788"/>
            <a:chExt cx="805800" cy="805800"/>
          </a:xfrm>
        </p:grpSpPr>
        <p:sp>
          <p:nvSpPr>
            <p:cNvPr id="17116" name="Google Shape;17116;p94"/>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4"/>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8" name="Google Shape;17118;p94"/>
          <p:cNvGrpSpPr/>
          <p:nvPr/>
        </p:nvGrpSpPr>
        <p:grpSpPr>
          <a:xfrm>
            <a:off x="6240887" y="3370804"/>
            <a:ext cx="626590" cy="626590"/>
            <a:chOff x="5681300" y="2527788"/>
            <a:chExt cx="805800" cy="805800"/>
          </a:xfrm>
        </p:grpSpPr>
        <p:sp>
          <p:nvSpPr>
            <p:cNvPr id="17119" name="Google Shape;17119;p94"/>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4"/>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21" name="Google Shape;17121;p94"/>
          <p:cNvSpPr/>
          <p:nvPr/>
        </p:nvSpPr>
        <p:spPr>
          <a:xfrm>
            <a:off x="4229854" y="193244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4"/>
          <p:cNvSpPr/>
          <p:nvPr/>
        </p:nvSpPr>
        <p:spPr>
          <a:xfrm>
            <a:off x="4229854" y="371596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4"/>
          <p:cNvSpPr/>
          <p:nvPr/>
        </p:nvSpPr>
        <p:spPr>
          <a:xfrm>
            <a:off x="5157904" y="282420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124" name="Google Shape;17124;p94"/>
          <p:cNvCxnSpPr>
            <a:stCxn id="17123" idx="6"/>
            <a:endCxn id="17114" idx="2"/>
          </p:cNvCxnSpPr>
          <p:nvPr/>
        </p:nvCxnSpPr>
        <p:spPr>
          <a:xfrm rot="10800000" flipH="1">
            <a:off x="5295004" y="209985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7125" name="Google Shape;17125;p94"/>
          <p:cNvCxnSpPr>
            <a:stCxn id="17123" idx="6"/>
            <a:endCxn id="17120" idx="2"/>
          </p:cNvCxnSpPr>
          <p:nvPr/>
        </p:nvCxnSpPr>
        <p:spPr>
          <a:xfrm>
            <a:off x="5295004" y="289275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7126" name="Google Shape;17126;p94"/>
          <p:cNvCxnSpPr>
            <a:stCxn id="17123" idx="6"/>
            <a:endCxn id="17117" idx="2"/>
          </p:cNvCxnSpPr>
          <p:nvPr/>
        </p:nvCxnSpPr>
        <p:spPr>
          <a:xfrm rot="10800000" flipH="1">
            <a:off x="5295004" y="289185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7127" name="Google Shape;17127;p94"/>
          <p:cNvSpPr txBox="1"/>
          <p:nvPr/>
        </p:nvSpPr>
        <p:spPr>
          <a:xfrm>
            <a:off x="3800713" y="257940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b="1">
                <a:solidFill>
                  <a:srgbClr val="213B55"/>
                </a:solidFill>
              </a:rPr>
              <a:t>75%</a:t>
            </a:r>
            <a:endParaRPr sz="3000" b="1">
              <a:solidFill>
                <a:srgbClr val="213B55"/>
              </a:solidFill>
            </a:endParaRPr>
          </a:p>
        </p:txBody>
      </p:sp>
      <p:sp>
        <p:nvSpPr>
          <p:cNvPr id="17128" name="Google Shape;17128;p9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infographics</a:t>
            </a:r>
            <a:endParaRPr/>
          </a:p>
        </p:txBody>
      </p:sp>
      <p:cxnSp>
        <p:nvCxnSpPr>
          <p:cNvPr id="17129" name="Google Shape;17129;p94"/>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7130" name="Google Shape;17130;p94"/>
          <p:cNvGrpSpPr/>
          <p:nvPr/>
        </p:nvGrpSpPr>
        <p:grpSpPr>
          <a:xfrm>
            <a:off x="1494592" y="1585529"/>
            <a:ext cx="763219" cy="763219"/>
            <a:chOff x="4049800" y="640400"/>
            <a:chExt cx="858900" cy="858900"/>
          </a:xfrm>
        </p:grpSpPr>
        <p:sp>
          <p:nvSpPr>
            <p:cNvPr id="17131" name="Google Shape;17131;p94"/>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4"/>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133" name="Google Shape;17133;p94"/>
          <p:cNvCxnSpPr>
            <a:stCxn id="17131"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7134" name="Google Shape;17134;p94"/>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300" b="1">
                <a:solidFill>
                  <a:srgbClr val="A5B7C6"/>
                </a:solidFill>
              </a:rPr>
              <a:t>75%</a:t>
            </a:r>
            <a:endParaRPr sz="1300" b="1">
              <a:solidFill>
                <a:srgbClr val="A5B7C6"/>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414"/>
        <p:cNvGrpSpPr/>
        <p:nvPr/>
      </p:nvGrpSpPr>
      <p:grpSpPr>
        <a:xfrm>
          <a:off x="0" y="0"/>
          <a:ext cx="0" cy="0"/>
          <a:chOff x="0" y="0"/>
          <a:chExt cx="0" cy="0"/>
        </a:xfrm>
      </p:grpSpPr>
      <p:pic>
        <p:nvPicPr>
          <p:cNvPr id="415" name="Google Shape;415;p39"/>
          <p:cNvPicPr preferRelativeResize="0"/>
          <p:nvPr/>
        </p:nvPicPr>
        <p:blipFill>
          <a:blip r:embed="rId3">
            <a:alphaModFix/>
          </a:blip>
          <a:stretch>
            <a:fillRect/>
          </a:stretch>
        </p:blipFill>
        <p:spPr>
          <a:xfrm>
            <a:off x="4102497" y="2852575"/>
            <a:ext cx="939255" cy="714600"/>
          </a:xfrm>
          <a:prstGeom prst="rect">
            <a:avLst/>
          </a:prstGeom>
          <a:noFill/>
          <a:ln>
            <a:noFill/>
          </a:ln>
        </p:spPr>
      </p:pic>
      <p:sp>
        <p:nvSpPr>
          <p:cNvPr id="416" name="Google Shape;416;p39"/>
          <p:cNvSpPr/>
          <p:nvPr/>
        </p:nvSpPr>
        <p:spPr>
          <a:xfrm>
            <a:off x="720000" y="2398027"/>
            <a:ext cx="7704000" cy="351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7" name="Google Shape;417;p39"/>
          <p:cNvPicPr preferRelativeResize="0"/>
          <p:nvPr/>
        </p:nvPicPr>
        <p:blipFill rotWithShape="1">
          <a:blip r:embed="rId4">
            <a:alphaModFix/>
          </a:blip>
          <a:srcRect t="15387" b="15394"/>
          <a:stretch/>
        </p:blipFill>
        <p:spPr>
          <a:xfrm>
            <a:off x="191000" y="385900"/>
            <a:ext cx="8762001" cy="714600"/>
          </a:xfrm>
          <a:prstGeom prst="rect">
            <a:avLst/>
          </a:prstGeom>
          <a:noFill/>
          <a:ln>
            <a:noFill/>
          </a:ln>
        </p:spPr>
      </p:pic>
      <p:sp>
        <p:nvSpPr>
          <p:cNvPr id="418" name="Google Shape;418;p3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3000"/>
              <a:t>D</a:t>
            </a:r>
            <a:r>
              <a:rPr lang="es"/>
              <a:t>iferencia los términos</a:t>
            </a:r>
            <a:endParaRPr sz="3000"/>
          </a:p>
        </p:txBody>
      </p:sp>
      <p:sp>
        <p:nvSpPr>
          <p:cNvPr id="419" name="Google Shape;419;p39"/>
          <p:cNvSpPr txBox="1"/>
          <p:nvPr/>
        </p:nvSpPr>
        <p:spPr>
          <a:xfrm>
            <a:off x="974300" y="2909900"/>
            <a:ext cx="2822700" cy="123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Todo lo que sucedió antes de la historia. Podríamos decir que la prehistoria abarca desde los comienzos de la humanidad hasta la aparición de la escritura.</a:t>
            </a:r>
            <a:endParaRPr>
              <a:solidFill>
                <a:schemeClr val="dk1"/>
              </a:solidFill>
              <a:latin typeface="Didact Gothic"/>
              <a:ea typeface="Didact Gothic"/>
              <a:cs typeface="Didact Gothic"/>
              <a:sym typeface="Didact Gothic"/>
            </a:endParaRPr>
          </a:p>
        </p:txBody>
      </p:sp>
      <p:sp>
        <p:nvSpPr>
          <p:cNvPr id="420" name="Google Shape;420;p39"/>
          <p:cNvSpPr txBox="1"/>
          <p:nvPr/>
        </p:nvSpPr>
        <p:spPr>
          <a:xfrm>
            <a:off x="5347225" y="2409307"/>
            <a:ext cx="2822700" cy="31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rgbClr val="191919"/>
                </a:solidFill>
                <a:latin typeface="Sigmar One"/>
                <a:ea typeface="Sigmar One"/>
                <a:cs typeface="Sigmar One"/>
                <a:sym typeface="Sigmar One"/>
              </a:rPr>
              <a:t>historia   </a:t>
            </a:r>
            <a:endParaRPr sz="2200">
              <a:solidFill>
                <a:srgbClr val="191919"/>
              </a:solidFill>
              <a:latin typeface="Sigmar One"/>
              <a:ea typeface="Sigmar One"/>
              <a:cs typeface="Sigmar One"/>
              <a:sym typeface="Sigmar One"/>
            </a:endParaRPr>
          </a:p>
        </p:txBody>
      </p:sp>
      <p:sp>
        <p:nvSpPr>
          <p:cNvPr id="421" name="Google Shape;421;p39"/>
          <p:cNvSpPr txBox="1"/>
          <p:nvPr/>
        </p:nvSpPr>
        <p:spPr>
          <a:xfrm>
            <a:off x="5347195" y="2909900"/>
            <a:ext cx="2822700" cy="123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Todo lo que sucede después de la prehistoria. Saber escribir nos permitió comenzar a documentar las cosas que ocurrían, la historia.</a:t>
            </a:r>
            <a:endParaRPr>
              <a:solidFill>
                <a:schemeClr val="dk1"/>
              </a:solidFill>
              <a:latin typeface="Didact Gothic"/>
              <a:ea typeface="Didact Gothic"/>
              <a:cs typeface="Didact Gothic"/>
              <a:sym typeface="Didact Gothic"/>
            </a:endParaRPr>
          </a:p>
        </p:txBody>
      </p:sp>
      <p:sp>
        <p:nvSpPr>
          <p:cNvPr id="422" name="Google Shape;422;p39"/>
          <p:cNvSpPr txBox="1"/>
          <p:nvPr/>
        </p:nvSpPr>
        <p:spPr>
          <a:xfrm>
            <a:off x="1976362" y="1503013"/>
            <a:ext cx="5191500" cy="598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a:solidFill>
                  <a:schemeClr val="dk1"/>
                </a:solidFill>
                <a:latin typeface="Didact Gothic"/>
                <a:ea typeface="Didact Gothic"/>
                <a:cs typeface="Didact Gothic"/>
                <a:sym typeface="Didact Gothic"/>
              </a:rPr>
              <a:t>Probablemente te preguntes qué sucedió entremedias de la prehistoria y la historia: la invención de la escritura.</a:t>
            </a:r>
            <a:endParaRPr>
              <a:solidFill>
                <a:schemeClr val="dk1"/>
              </a:solidFill>
              <a:latin typeface="Didact Gothic"/>
              <a:ea typeface="Didact Gothic"/>
              <a:cs typeface="Didact Gothic"/>
              <a:sym typeface="Didact Gothic"/>
            </a:endParaRPr>
          </a:p>
        </p:txBody>
      </p:sp>
      <p:pic>
        <p:nvPicPr>
          <p:cNvPr id="423" name="Google Shape;423;p39"/>
          <p:cNvPicPr preferRelativeResize="0"/>
          <p:nvPr/>
        </p:nvPicPr>
        <p:blipFill>
          <a:blip r:embed="rId5">
            <a:alphaModFix/>
          </a:blip>
          <a:stretch>
            <a:fillRect/>
          </a:stretch>
        </p:blipFill>
        <p:spPr>
          <a:xfrm rot="752343" flipH="1">
            <a:off x="7672489" y="1141687"/>
            <a:ext cx="1690863" cy="887925"/>
          </a:xfrm>
          <a:prstGeom prst="rect">
            <a:avLst/>
          </a:prstGeom>
          <a:noFill/>
          <a:ln>
            <a:noFill/>
          </a:ln>
        </p:spPr>
      </p:pic>
      <p:pic>
        <p:nvPicPr>
          <p:cNvPr id="424" name="Google Shape;424;p39"/>
          <p:cNvPicPr preferRelativeResize="0"/>
          <p:nvPr/>
        </p:nvPicPr>
        <p:blipFill>
          <a:blip r:embed="rId6">
            <a:alphaModFix/>
          </a:blip>
          <a:stretch>
            <a:fillRect/>
          </a:stretch>
        </p:blipFill>
        <p:spPr>
          <a:xfrm flipH="1">
            <a:off x="-760828" y="638575"/>
            <a:ext cx="1404848" cy="330150"/>
          </a:xfrm>
          <a:prstGeom prst="rect">
            <a:avLst/>
          </a:prstGeom>
          <a:noFill/>
          <a:ln>
            <a:noFill/>
          </a:ln>
        </p:spPr>
      </p:pic>
      <p:grpSp>
        <p:nvGrpSpPr>
          <p:cNvPr id="425" name="Google Shape;425;p39"/>
          <p:cNvGrpSpPr/>
          <p:nvPr/>
        </p:nvGrpSpPr>
        <p:grpSpPr>
          <a:xfrm>
            <a:off x="4396282" y="3033904"/>
            <a:ext cx="351644" cy="351959"/>
            <a:chOff x="3508282" y="3810341"/>
            <a:chExt cx="351644" cy="351959"/>
          </a:xfrm>
        </p:grpSpPr>
        <p:sp>
          <p:nvSpPr>
            <p:cNvPr id="426" name="Google Shape;426;p39"/>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9"/>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9"/>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9"/>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9"/>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9"/>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9"/>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9"/>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9"/>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9"/>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9"/>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9"/>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9" name="Google Shape;439;p39"/>
          <p:cNvCxnSpPr/>
          <p:nvPr/>
        </p:nvCxnSpPr>
        <p:spPr>
          <a:xfrm rot="10800000">
            <a:off x="4572112" y="1999075"/>
            <a:ext cx="0" cy="750900"/>
          </a:xfrm>
          <a:prstGeom prst="straightConnector1">
            <a:avLst/>
          </a:prstGeom>
          <a:noFill/>
          <a:ln w="19050" cap="flat" cmpd="sng">
            <a:solidFill>
              <a:schemeClr val="dk1"/>
            </a:solidFill>
            <a:prstDash val="dot"/>
            <a:round/>
            <a:headEnd type="none" w="med" len="med"/>
            <a:tailEnd type="none" w="med" len="med"/>
          </a:ln>
        </p:spPr>
      </p:cxnSp>
      <p:sp>
        <p:nvSpPr>
          <p:cNvPr id="440" name="Google Shape;440;p39"/>
          <p:cNvSpPr txBox="1"/>
          <p:nvPr/>
        </p:nvSpPr>
        <p:spPr>
          <a:xfrm>
            <a:off x="974325" y="2409307"/>
            <a:ext cx="2822700" cy="31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rgbClr val="191919"/>
                </a:solidFill>
                <a:latin typeface="Sigmar One"/>
                <a:ea typeface="Sigmar One"/>
                <a:cs typeface="Sigmar One"/>
                <a:sym typeface="Sigmar One"/>
              </a:rPr>
              <a:t>Prehistoria</a:t>
            </a:r>
            <a:endParaRPr sz="2200">
              <a:solidFill>
                <a:srgbClr val="191919"/>
              </a:solidFill>
              <a:latin typeface="Sigmar One"/>
              <a:ea typeface="Sigmar One"/>
              <a:cs typeface="Sigmar One"/>
              <a:sym typeface="Sigmar One"/>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7138"/>
        <p:cNvGrpSpPr/>
        <p:nvPr/>
      </p:nvGrpSpPr>
      <p:grpSpPr>
        <a:xfrm>
          <a:off x="0" y="0"/>
          <a:ext cx="0" cy="0"/>
          <a:chOff x="0" y="0"/>
          <a:chExt cx="0" cy="0"/>
        </a:xfrm>
      </p:grpSpPr>
      <p:grpSp>
        <p:nvGrpSpPr>
          <p:cNvPr id="17139" name="Google Shape;17139;p95"/>
          <p:cNvGrpSpPr/>
          <p:nvPr/>
        </p:nvGrpSpPr>
        <p:grpSpPr>
          <a:xfrm>
            <a:off x="1006030" y="1790211"/>
            <a:ext cx="352098" cy="307716"/>
            <a:chOff x="1006030" y="1942611"/>
            <a:chExt cx="352098" cy="307716"/>
          </a:xfrm>
        </p:grpSpPr>
        <p:sp>
          <p:nvSpPr>
            <p:cNvPr id="17140" name="Google Shape;17140;p95"/>
            <p:cNvSpPr/>
            <p:nvPr/>
          </p:nvSpPr>
          <p:spPr>
            <a:xfrm>
              <a:off x="1103717" y="2116039"/>
              <a:ext cx="64409" cy="72224"/>
            </a:xfrm>
            <a:custGeom>
              <a:avLst/>
              <a:gdLst/>
              <a:ahLst/>
              <a:cxnLst/>
              <a:rect l="l" t="t" r="r" b="b"/>
              <a:pathLst>
                <a:path w="1978" h="2218" extrusionOk="0">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5"/>
            <p:cNvSpPr/>
            <p:nvPr/>
          </p:nvSpPr>
          <p:spPr>
            <a:xfrm>
              <a:off x="1057967" y="2126980"/>
              <a:ext cx="95408" cy="123347"/>
            </a:xfrm>
            <a:custGeom>
              <a:avLst/>
              <a:gdLst/>
              <a:ahLst/>
              <a:cxnLst/>
              <a:rect l="l" t="t" r="r" b="b"/>
              <a:pathLst>
                <a:path w="2930" h="3788" extrusionOk="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5"/>
            <p:cNvSpPr/>
            <p:nvPr/>
          </p:nvSpPr>
          <p:spPr>
            <a:xfrm>
              <a:off x="1006030" y="2023854"/>
              <a:ext cx="154346" cy="123314"/>
            </a:xfrm>
            <a:custGeom>
              <a:avLst/>
              <a:gdLst/>
              <a:ahLst/>
              <a:cxnLst/>
              <a:rect l="l" t="t" r="r" b="b"/>
              <a:pathLst>
                <a:path w="4740" h="3787" extrusionOk="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5"/>
            <p:cNvSpPr/>
            <p:nvPr/>
          </p:nvSpPr>
          <p:spPr>
            <a:xfrm>
              <a:off x="1006811" y="2085886"/>
              <a:ext cx="154346" cy="61283"/>
            </a:xfrm>
            <a:custGeom>
              <a:avLst/>
              <a:gdLst/>
              <a:ahLst/>
              <a:cxnLst/>
              <a:rect l="l" t="t" r="r" b="b"/>
              <a:pathLst>
                <a:path w="4740" h="1882" extrusionOk="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5"/>
            <p:cNvSpPr/>
            <p:nvPr/>
          </p:nvSpPr>
          <p:spPr>
            <a:xfrm>
              <a:off x="1305344" y="2045574"/>
              <a:ext cx="52784" cy="81439"/>
            </a:xfrm>
            <a:custGeom>
              <a:avLst/>
              <a:gdLst/>
              <a:ahLst/>
              <a:cxnLst/>
              <a:rect l="l" t="t" r="r" b="b"/>
              <a:pathLst>
                <a:path w="1621" h="2501" extrusionOk="0">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5"/>
            <p:cNvSpPr/>
            <p:nvPr/>
          </p:nvSpPr>
          <p:spPr>
            <a:xfrm>
              <a:off x="1304563" y="2085886"/>
              <a:ext cx="51221" cy="41126"/>
            </a:xfrm>
            <a:custGeom>
              <a:avLst/>
              <a:gdLst/>
              <a:ahLst/>
              <a:cxnLst/>
              <a:rect l="l" t="t" r="r" b="b"/>
              <a:pathLst>
                <a:path w="1573" h="1263" extrusionOk="0">
                  <a:moveTo>
                    <a:pt x="1" y="0"/>
                  </a:moveTo>
                  <a:lnTo>
                    <a:pt x="1" y="1263"/>
                  </a:lnTo>
                  <a:lnTo>
                    <a:pt x="334" y="1263"/>
                  </a:lnTo>
                  <a:cubicBezTo>
                    <a:pt x="1001" y="1263"/>
                    <a:pt x="1573" y="691"/>
                    <a:pt x="1573"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5"/>
            <p:cNvSpPr/>
            <p:nvPr/>
          </p:nvSpPr>
          <p:spPr>
            <a:xfrm>
              <a:off x="1140936" y="1942611"/>
              <a:ext cx="175316" cy="285215"/>
            </a:xfrm>
            <a:custGeom>
              <a:avLst/>
              <a:gdLst/>
              <a:ahLst/>
              <a:cxnLst/>
              <a:rect l="l" t="t" r="r" b="b"/>
              <a:pathLst>
                <a:path w="5384" h="8759" extrusionOk="0">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5"/>
            <p:cNvSpPr/>
            <p:nvPr/>
          </p:nvSpPr>
          <p:spPr>
            <a:xfrm>
              <a:off x="1139406" y="2085104"/>
              <a:ext cx="176065" cy="143503"/>
            </a:xfrm>
            <a:custGeom>
              <a:avLst/>
              <a:gdLst/>
              <a:ahLst/>
              <a:cxnLst/>
              <a:rect l="l" t="t" r="r" b="b"/>
              <a:pathLst>
                <a:path w="5407" h="4407" extrusionOk="0">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8" name="Google Shape;17148;p95"/>
          <p:cNvGrpSpPr/>
          <p:nvPr/>
        </p:nvGrpSpPr>
        <p:grpSpPr>
          <a:xfrm>
            <a:off x="1755879" y="1789755"/>
            <a:ext cx="350535" cy="307195"/>
            <a:chOff x="1755879" y="1942155"/>
            <a:chExt cx="350535" cy="307195"/>
          </a:xfrm>
        </p:grpSpPr>
        <p:sp>
          <p:nvSpPr>
            <p:cNvPr id="17149" name="Google Shape;17149;p95"/>
            <p:cNvSpPr/>
            <p:nvPr/>
          </p:nvSpPr>
          <p:spPr>
            <a:xfrm>
              <a:off x="1932694" y="2054854"/>
              <a:ext cx="52002" cy="81471"/>
            </a:xfrm>
            <a:custGeom>
              <a:avLst/>
              <a:gdLst/>
              <a:ahLst/>
              <a:cxnLst/>
              <a:rect l="l" t="t" r="r" b="b"/>
              <a:pathLst>
                <a:path w="1597" h="2502" extrusionOk="0">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5"/>
            <p:cNvSpPr/>
            <p:nvPr/>
          </p:nvSpPr>
          <p:spPr>
            <a:xfrm>
              <a:off x="1931912" y="2095948"/>
              <a:ext cx="51221" cy="40378"/>
            </a:xfrm>
            <a:custGeom>
              <a:avLst/>
              <a:gdLst/>
              <a:ahLst/>
              <a:cxnLst/>
              <a:rect l="l" t="t" r="r" b="b"/>
              <a:pathLst>
                <a:path w="1573" h="1240" extrusionOk="0">
                  <a:moveTo>
                    <a:pt x="1" y="1"/>
                  </a:moveTo>
                  <a:lnTo>
                    <a:pt x="1" y="1239"/>
                  </a:lnTo>
                  <a:lnTo>
                    <a:pt x="310" y="1239"/>
                  </a:lnTo>
                  <a:cubicBezTo>
                    <a:pt x="1001" y="1239"/>
                    <a:pt x="1573" y="692"/>
                    <a:pt x="1573"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5"/>
            <p:cNvSpPr/>
            <p:nvPr/>
          </p:nvSpPr>
          <p:spPr>
            <a:xfrm>
              <a:off x="1755879" y="2023854"/>
              <a:ext cx="93096" cy="143470"/>
            </a:xfrm>
            <a:custGeom>
              <a:avLst/>
              <a:gdLst/>
              <a:ahLst/>
              <a:cxnLst/>
              <a:rect l="l" t="t" r="r" b="b"/>
              <a:pathLst>
                <a:path w="2859" h="4406" extrusionOk="0">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5"/>
            <p:cNvSpPr/>
            <p:nvPr/>
          </p:nvSpPr>
          <p:spPr>
            <a:xfrm>
              <a:off x="1755879" y="2096729"/>
              <a:ext cx="93096" cy="70596"/>
            </a:xfrm>
            <a:custGeom>
              <a:avLst/>
              <a:gdLst/>
              <a:ahLst/>
              <a:cxnLst/>
              <a:rect l="l" t="t" r="r" b="b"/>
              <a:pathLst>
                <a:path w="2859" h="2168" extrusionOk="0">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5"/>
            <p:cNvSpPr/>
            <p:nvPr/>
          </p:nvSpPr>
          <p:spPr>
            <a:xfrm>
              <a:off x="2042820" y="1984486"/>
              <a:ext cx="63595" cy="222988"/>
            </a:xfrm>
            <a:custGeom>
              <a:avLst/>
              <a:gdLst/>
              <a:ahLst/>
              <a:cxnLst/>
              <a:rect l="l" t="t" r="r" b="b"/>
              <a:pathLst>
                <a:path w="1953" h="6848" extrusionOk="0">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5"/>
            <p:cNvSpPr/>
            <p:nvPr/>
          </p:nvSpPr>
          <p:spPr>
            <a:xfrm>
              <a:off x="1999382" y="2027925"/>
              <a:ext cx="45783" cy="136111"/>
            </a:xfrm>
            <a:custGeom>
              <a:avLst/>
              <a:gdLst/>
              <a:ahLst/>
              <a:cxnLst/>
              <a:rect l="l" t="t" r="r" b="b"/>
              <a:pathLst>
                <a:path w="1406" h="4180" extrusionOk="0">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5"/>
            <p:cNvSpPr/>
            <p:nvPr/>
          </p:nvSpPr>
          <p:spPr>
            <a:xfrm>
              <a:off x="2042820" y="2095948"/>
              <a:ext cx="63595" cy="111527"/>
            </a:xfrm>
            <a:custGeom>
              <a:avLst/>
              <a:gdLst/>
              <a:ahLst/>
              <a:cxnLst/>
              <a:rect l="l" t="t" r="r" b="b"/>
              <a:pathLst>
                <a:path w="1953" h="3425" extrusionOk="0">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5"/>
            <p:cNvSpPr/>
            <p:nvPr/>
          </p:nvSpPr>
          <p:spPr>
            <a:xfrm>
              <a:off x="1999382" y="2095948"/>
              <a:ext cx="45783" cy="68088"/>
            </a:xfrm>
            <a:custGeom>
              <a:avLst/>
              <a:gdLst/>
              <a:ahLst/>
              <a:cxnLst/>
              <a:rect l="l" t="t" r="r" b="b"/>
              <a:pathLst>
                <a:path w="1406" h="2091" extrusionOk="0">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5"/>
            <p:cNvSpPr/>
            <p:nvPr/>
          </p:nvSpPr>
          <p:spPr>
            <a:xfrm>
              <a:off x="1828787" y="1942155"/>
              <a:ext cx="113252" cy="307195"/>
            </a:xfrm>
            <a:custGeom>
              <a:avLst/>
              <a:gdLst/>
              <a:ahLst/>
              <a:cxnLst/>
              <a:rect l="l" t="t" r="r" b="b"/>
              <a:pathLst>
                <a:path w="3478" h="9434" extrusionOk="0">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5"/>
            <p:cNvSpPr/>
            <p:nvPr/>
          </p:nvSpPr>
          <p:spPr>
            <a:xfrm>
              <a:off x="1828787" y="2095948"/>
              <a:ext cx="113252" cy="153402"/>
            </a:xfrm>
            <a:custGeom>
              <a:avLst/>
              <a:gdLst/>
              <a:ahLst/>
              <a:cxnLst/>
              <a:rect l="l" t="t" r="r" b="b"/>
              <a:pathLst>
                <a:path w="3478" h="4711" extrusionOk="0">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9" name="Google Shape;17159;p95"/>
          <p:cNvGrpSpPr/>
          <p:nvPr/>
        </p:nvGrpSpPr>
        <p:grpSpPr>
          <a:xfrm>
            <a:off x="2518949" y="1769078"/>
            <a:ext cx="351317" cy="350535"/>
            <a:chOff x="2518949" y="1921478"/>
            <a:chExt cx="351317" cy="350535"/>
          </a:xfrm>
        </p:grpSpPr>
        <p:sp>
          <p:nvSpPr>
            <p:cNvPr id="17160" name="Google Shape;17160;p95"/>
            <p:cNvSpPr/>
            <p:nvPr/>
          </p:nvSpPr>
          <p:spPr>
            <a:xfrm>
              <a:off x="2520479" y="1921478"/>
              <a:ext cx="347442" cy="274567"/>
            </a:xfrm>
            <a:custGeom>
              <a:avLst/>
              <a:gdLst/>
              <a:ahLst/>
              <a:cxnLst/>
              <a:rect l="l" t="t" r="r" b="b"/>
              <a:pathLst>
                <a:path w="10670" h="8432" extrusionOk="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5"/>
            <p:cNvSpPr/>
            <p:nvPr/>
          </p:nvSpPr>
          <p:spPr>
            <a:xfrm>
              <a:off x="2693419" y="1921478"/>
              <a:ext cx="173753" cy="274567"/>
            </a:xfrm>
            <a:custGeom>
              <a:avLst/>
              <a:gdLst/>
              <a:ahLst/>
              <a:cxnLst/>
              <a:rect l="l" t="t" r="r" b="b"/>
              <a:pathLst>
                <a:path w="5336" h="8432" extrusionOk="0">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5"/>
            <p:cNvSpPr/>
            <p:nvPr/>
          </p:nvSpPr>
          <p:spPr>
            <a:xfrm>
              <a:off x="2580199" y="1963353"/>
              <a:ext cx="225691" cy="245847"/>
            </a:xfrm>
            <a:custGeom>
              <a:avLst/>
              <a:gdLst/>
              <a:ahLst/>
              <a:cxnLst/>
              <a:rect l="l" t="t" r="r" b="b"/>
              <a:pathLst>
                <a:path w="6931" h="7550" extrusionOk="0">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5"/>
            <p:cNvSpPr/>
            <p:nvPr/>
          </p:nvSpPr>
          <p:spPr>
            <a:xfrm>
              <a:off x="2693419" y="1963353"/>
              <a:ext cx="112471" cy="245098"/>
            </a:xfrm>
            <a:custGeom>
              <a:avLst/>
              <a:gdLst/>
              <a:ahLst/>
              <a:cxnLst/>
              <a:rect l="l" t="t" r="r" b="b"/>
              <a:pathLst>
                <a:path w="3454" h="7527" extrusionOk="0">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5"/>
            <p:cNvSpPr/>
            <p:nvPr/>
          </p:nvSpPr>
          <p:spPr>
            <a:xfrm>
              <a:off x="2518949" y="2050979"/>
              <a:ext cx="351317" cy="221034"/>
            </a:xfrm>
            <a:custGeom>
              <a:avLst/>
              <a:gdLst/>
              <a:ahLst/>
              <a:cxnLst/>
              <a:rect l="l" t="t" r="r" b="b"/>
              <a:pathLst>
                <a:path w="10789" h="6788" extrusionOk="0">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5"/>
            <p:cNvSpPr/>
            <p:nvPr/>
          </p:nvSpPr>
          <p:spPr>
            <a:xfrm>
              <a:off x="2693419" y="2050197"/>
              <a:ext cx="174502" cy="220350"/>
            </a:xfrm>
            <a:custGeom>
              <a:avLst/>
              <a:gdLst/>
              <a:ahLst/>
              <a:cxnLst/>
              <a:rect l="l" t="t" r="r" b="b"/>
              <a:pathLst>
                <a:path w="5359" h="6767" extrusionOk="0">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5"/>
            <p:cNvSpPr/>
            <p:nvPr/>
          </p:nvSpPr>
          <p:spPr>
            <a:xfrm>
              <a:off x="2573230" y="2171851"/>
              <a:ext cx="71377" cy="56756"/>
            </a:xfrm>
            <a:custGeom>
              <a:avLst/>
              <a:gdLst/>
              <a:ahLst/>
              <a:cxnLst/>
              <a:rect l="l" t="t" r="r" b="b"/>
              <a:pathLst>
                <a:path w="2192" h="1743" extrusionOk="0">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5"/>
            <p:cNvSpPr/>
            <p:nvPr/>
          </p:nvSpPr>
          <p:spPr>
            <a:xfrm>
              <a:off x="2743825" y="2171851"/>
              <a:ext cx="72158" cy="56756"/>
            </a:xfrm>
            <a:custGeom>
              <a:avLst/>
              <a:gdLst/>
              <a:ahLst/>
              <a:cxnLst/>
              <a:rect l="l" t="t" r="r" b="b"/>
              <a:pathLst>
                <a:path w="2216" h="1743" extrusionOk="0">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5"/>
            <p:cNvSpPr/>
            <p:nvPr/>
          </p:nvSpPr>
          <p:spPr>
            <a:xfrm>
              <a:off x="2642230" y="2023854"/>
              <a:ext cx="103940" cy="21752"/>
            </a:xfrm>
            <a:custGeom>
              <a:avLst/>
              <a:gdLst/>
              <a:ahLst/>
              <a:cxnLst/>
              <a:rect l="l" t="t" r="r" b="b"/>
              <a:pathLst>
                <a:path w="3192" h="668" extrusionOk="0">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5"/>
            <p:cNvSpPr/>
            <p:nvPr/>
          </p:nvSpPr>
          <p:spPr>
            <a:xfrm>
              <a:off x="2642230" y="2064948"/>
              <a:ext cx="103940" cy="20970"/>
            </a:xfrm>
            <a:custGeom>
              <a:avLst/>
              <a:gdLst/>
              <a:ahLst/>
              <a:cxnLst/>
              <a:rect l="l" t="t" r="r" b="b"/>
              <a:pathLst>
                <a:path w="3192" h="644" extrusionOk="0">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5"/>
            <p:cNvSpPr/>
            <p:nvPr/>
          </p:nvSpPr>
          <p:spPr>
            <a:xfrm>
              <a:off x="2693419" y="2065730"/>
              <a:ext cx="51221" cy="20189"/>
            </a:xfrm>
            <a:custGeom>
              <a:avLst/>
              <a:gdLst/>
              <a:ahLst/>
              <a:cxnLst/>
              <a:rect l="l" t="t" r="r" b="b"/>
              <a:pathLst>
                <a:path w="1573" h="620" extrusionOk="0">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5"/>
            <p:cNvSpPr/>
            <p:nvPr/>
          </p:nvSpPr>
          <p:spPr>
            <a:xfrm>
              <a:off x="2693419" y="2025385"/>
              <a:ext cx="51221" cy="20221"/>
            </a:xfrm>
            <a:custGeom>
              <a:avLst/>
              <a:gdLst/>
              <a:ahLst/>
              <a:cxnLst/>
              <a:rect l="l" t="t" r="r" b="b"/>
              <a:pathLst>
                <a:path w="1573" h="621" extrusionOk="0">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95"/>
          <p:cNvGrpSpPr/>
          <p:nvPr/>
        </p:nvGrpSpPr>
        <p:grpSpPr>
          <a:xfrm>
            <a:off x="3254861" y="1779954"/>
            <a:ext cx="352847" cy="328035"/>
            <a:chOff x="3254861" y="1932354"/>
            <a:chExt cx="352847" cy="328035"/>
          </a:xfrm>
        </p:grpSpPr>
        <p:sp>
          <p:nvSpPr>
            <p:cNvPr id="17173" name="Google Shape;17173;p95"/>
            <p:cNvSpPr/>
            <p:nvPr/>
          </p:nvSpPr>
          <p:spPr>
            <a:xfrm>
              <a:off x="3254861" y="1932354"/>
              <a:ext cx="350535" cy="245847"/>
            </a:xfrm>
            <a:custGeom>
              <a:avLst/>
              <a:gdLst/>
              <a:ahLst/>
              <a:cxnLst/>
              <a:rect l="l" t="t" r="r" b="b"/>
              <a:pathLst>
                <a:path w="10765" h="7550" extrusionOk="0">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5"/>
            <p:cNvSpPr/>
            <p:nvPr/>
          </p:nvSpPr>
          <p:spPr>
            <a:xfrm>
              <a:off x="3430113" y="1932354"/>
              <a:ext cx="175284" cy="245847"/>
            </a:xfrm>
            <a:custGeom>
              <a:avLst/>
              <a:gdLst/>
              <a:ahLst/>
              <a:cxnLst/>
              <a:rect l="l" t="t" r="r" b="b"/>
              <a:pathLst>
                <a:path w="5383" h="7550" extrusionOk="0">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5"/>
            <p:cNvSpPr/>
            <p:nvPr/>
          </p:nvSpPr>
          <p:spPr>
            <a:xfrm>
              <a:off x="3256392" y="2158012"/>
              <a:ext cx="351317" cy="102376"/>
            </a:xfrm>
            <a:custGeom>
              <a:avLst/>
              <a:gdLst/>
              <a:ahLst/>
              <a:cxnLst/>
              <a:rect l="l" t="t" r="r" b="b"/>
              <a:pathLst>
                <a:path w="10789" h="3144" extrusionOk="0">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5"/>
            <p:cNvSpPr/>
            <p:nvPr/>
          </p:nvSpPr>
          <p:spPr>
            <a:xfrm>
              <a:off x="3430894" y="2158012"/>
              <a:ext cx="174502" cy="102376"/>
            </a:xfrm>
            <a:custGeom>
              <a:avLst/>
              <a:gdLst/>
              <a:ahLst/>
              <a:cxnLst/>
              <a:rect l="l" t="t" r="r" b="b"/>
              <a:pathLst>
                <a:path w="5359" h="3144" extrusionOk="0">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5"/>
            <p:cNvSpPr/>
            <p:nvPr/>
          </p:nvSpPr>
          <p:spPr>
            <a:xfrm>
              <a:off x="3295955" y="2198324"/>
              <a:ext cx="268348" cy="20970"/>
            </a:xfrm>
            <a:custGeom>
              <a:avLst/>
              <a:gdLst/>
              <a:ahLst/>
              <a:cxnLst/>
              <a:rect l="l" t="t" r="r" b="b"/>
              <a:pathLst>
                <a:path w="8241" h="644" extrusionOk="0">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5"/>
            <p:cNvSpPr/>
            <p:nvPr/>
          </p:nvSpPr>
          <p:spPr>
            <a:xfrm>
              <a:off x="3430894" y="2198324"/>
              <a:ext cx="134190" cy="20970"/>
            </a:xfrm>
            <a:custGeom>
              <a:avLst/>
              <a:gdLst/>
              <a:ahLst/>
              <a:cxnLst/>
              <a:rect l="l" t="t" r="r" b="b"/>
              <a:pathLst>
                <a:path w="4121" h="644" extrusionOk="0">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5"/>
            <p:cNvSpPr/>
            <p:nvPr/>
          </p:nvSpPr>
          <p:spPr>
            <a:xfrm>
              <a:off x="3378924" y="1973838"/>
              <a:ext cx="123347" cy="142526"/>
            </a:xfrm>
            <a:custGeom>
              <a:avLst/>
              <a:gdLst/>
              <a:ahLst/>
              <a:cxnLst/>
              <a:rect l="l" t="t" r="r" b="b"/>
              <a:pathLst>
                <a:path w="3788" h="4377" extrusionOk="0">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5"/>
            <p:cNvSpPr/>
            <p:nvPr/>
          </p:nvSpPr>
          <p:spPr>
            <a:xfrm>
              <a:off x="3430113" y="1996697"/>
              <a:ext cx="72158" cy="98534"/>
            </a:xfrm>
            <a:custGeom>
              <a:avLst/>
              <a:gdLst/>
              <a:ahLst/>
              <a:cxnLst/>
              <a:rect l="l" t="t" r="r" b="b"/>
              <a:pathLst>
                <a:path w="2216" h="3026" extrusionOk="0">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5"/>
            <p:cNvSpPr/>
            <p:nvPr/>
          </p:nvSpPr>
          <p:spPr>
            <a:xfrm>
              <a:off x="3502239" y="2177289"/>
              <a:ext cx="20189" cy="60176"/>
            </a:xfrm>
            <a:custGeom>
              <a:avLst/>
              <a:gdLst/>
              <a:ahLst/>
              <a:cxnLst/>
              <a:rect l="l" t="t" r="r" b="b"/>
              <a:pathLst>
                <a:path w="620" h="1848" extrusionOk="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95"/>
          <p:cNvGrpSpPr/>
          <p:nvPr/>
        </p:nvGrpSpPr>
        <p:grpSpPr>
          <a:xfrm>
            <a:off x="4016368" y="1789950"/>
            <a:ext cx="351317" cy="307976"/>
            <a:chOff x="4016368" y="1942350"/>
            <a:chExt cx="351317" cy="307976"/>
          </a:xfrm>
        </p:grpSpPr>
        <p:sp>
          <p:nvSpPr>
            <p:cNvPr id="17183" name="Google Shape;17183;p95"/>
            <p:cNvSpPr/>
            <p:nvPr/>
          </p:nvSpPr>
          <p:spPr>
            <a:xfrm>
              <a:off x="4079930" y="2034698"/>
              <a:ext cx="287755" cy="214847"/>
            </a:xfrm>
            <a:custGeom>
              <a:avLst/>
              <a:gdLst/>
              <a:ahLst/>
              <a:cxnLst/>
              <a:rect l="l" t="t" r="r" b="b"/>
              <a:pathLst>
                <a:path w="8837" h="6598" extrusionOk="0">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5"/>
            <p:cNvSpPr/>
            <p:nvPr/>
          </p:nvSpPr>
          <p:spPr>
            <a:xfrm>
              <a:off x="4224182" y="2034698"/>
              <a:ext cx="143503" cy="215629"/>
            </a:xfrm>
            <a:custGeom>
              <a:avLst/>
              <a:gdLst/>
              <a:ahLst/>
              <a:cxnLst/>
              <a:rect l="l" t="t" r="r" b="b"/>
              <a:pathLst>
                <a:path w="4407" h="6622" extrusionOk="0">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5"/>
            <p:cNvSpPr/>
            <p:nvPr/>
          </p:nvSpPr>
          <p:spPr>
            <a:xfrm>
              <a:off x="4079181" y="1963353"/>
              <a:ext cx="288504" cy="82253"/>
            </a:xfrm>
            <a:custGeom>
              <a:avLst/>
              <a:gdLst/>
              <a:ahLst/>
              <a:cxnLst/>
              <a:rect l="l" t="t" r="r" b="b"/>
              <a:pathLst>
                <a:path w="8860" h="2526" extrusionOk="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5"/>
            <p:cNvSpPr/>
            <p:nvPr/>
          </p:nvSpPr>
          <p:spPr>
            <a:xfrm>
              <a:off x="4223400" y="1961823"/>
              <a:ext cx="144284" cy="81439"/>
            </a:xfrm>
            <a:custGeom>
              <a:avLst/>
              <a:gdLst/>
              <a:ahLst/>
              <a:cxnLst/>
              <a:rect l="l" t="t" r="r" b="b"/>
              <a:pathLst>
                <a:path w="4431" h="2501" extrusionOk="0">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5"/>
            <p:cNvSpPr/>
            <p:nvPr/>
          </p:nvSpPr>
          <p:spPr>
            <a:xfrm>
              <a:off x="4141994" y="1942350"/>
              <a:ext cx="20189" cy="60664"/>
            </a:xfrm>
            <a:custGeom>
              <a:avLst/>
              <a:gdLst/>
              <a:ahLst/>
              <a:cxnLst/>
              <a:rect l="l" t="t" r="r" b="b"/>
              <a:pathLst>
                <a:path w="620" h="1863" extrusionOk="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5"/>
            <p:cNvSpPr/>
            <p:nvPr/>
          </p:nvSpPr>
          <p:spPr>
            <a:xfrm>
              <a:off x="4283901" y="1942350"/>
              <a:ext cx="20189" cy="60664"/>
            </a:xfrm>
            <a:custGeom>
              <a:avLst/>
              <a:gdLst/>
              <a:ahLst/>
              <a:cxnLst/>
              <a:rect l="l" t="t" r="r" b="b"/>
              <a:pathLst>
                <a:path w="620" h="1863" extrusionOk="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5"/>
            <p:cNvSpPr/>
            <p:nvPr/>
          </p:nvSpPr>
          <p:spPr>
            <a:xfrm>
              <a:off x="4016368" y="2023854"/>
              <a:ext cx="351317" cy="185346"/>
            </a:xfrm>
            <a:custGeom>
              <a:avLst/>
              <a:gdLst/>
              <a:ahLst/>
              <a:cxnLst/>
              <a:rect l="l" t="t" r="r" b="b"/>
              <a:pathLst>
                <a:path w="10789" h="5692" extrusionOk="0">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5"/>
            <p:cNvSpPr/>
            <p:nvPr/>
          </p:nvSpPr>
          <p:spPr>
            <a:xfrm>
              <a:off x="4224182" y="2023854"/>
              <a:ext cx="143503" cy="184597"/>
            </a:xfrm>
            <a:custGeom>
              <a:avLst/>
              <a:gdLst/>
              <a:ahLst/>
              <a:cxnLst/>
              <a:rect l="l" t="t" r="r" b="b"/>
              <a:pathLst>
                <a:path w="4407" h="5669" extrusionOk="0">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5"/>
            <p:cNvSpPr/>
            <p:nvPr/>
          </p:nvSpPr>
          <p:spPr>
            <a:xfrm>
              <a:off x="4213306" y="1944662"/>
              <a:ext cx="20221" cy="60110"/>
            </a:xfrm>
            <a:custGeom>
              <a:avLst/>
              <a:gdLst/>
              <a:ahLst/>
              <a:cxnLst/>
              <a:rect l="l" t="t" r="r" b="b"/>
              <a:pathLst>
                <a:path w="621" h="1846" extrusionOk="0">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5"/>
            <p:cNvSpPr/>
            <p:nvPr/>
          </p:nvSpPr>
          <p:spPr>
            <a:xfrm>
              <a:off x="4223400" y="1942416"/>
              <a:ext cx="10127" cy="61315"/>
            </a:xfrm>
            <a:custGeom>
              <a:avLst/>
              <a:gdLst/>
              <a:ahLst/>
              <a:cxnLst/>
              <a:rect l="l" t="t" r="r" b="b"/>
              <a:pathLst>
                <a:path w="311" h="1883" extrusionOk="0">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95"/>
          <p:cNvGrpSpPr/>
          <p:nvPr/>
        </p:nvGrpSpPr>
        <p:grpSpPr>
          <a:xfrm>
            <a:off x="4771655" y="1800110"/>
            <a:ext cx="349754" cy="286941"/>
            <a:chOff x="4771655" y="1952510"/>
            <a:chExt cx="349754" cy="286941"/>
          </a:xfrm>
        </p:grpSpPr>
        <p:sp>
          <p:nvSpPr>
            <p:cNvPr id="17194" name="Google Shape;17194;p95"/>
            <p:cNvSpPr/>
            <p:nvPr/>
          </p:nvSpPr>
          <p:spPr>
            <a:xfrm>
              <a:off x="4814312" y="1972568"/>
              <a:ext cx="20189" cy="39954"/>
            </a:xfrm>
            <a:custGeom>
              <a:avLst/>
              <a:gdLst/>
              <a:ahLst/>
              <a:cxnLst/>
              <a:rect l="l" t="t" r="r" b="b"/>
              <a:pathLst>
                <a:path w="620" h="1227" extrusionOk="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5"/>
            <p:cNvSpPr/>
            <p:nvPr/>
          </p:nvSpPr>
          <p:spPr>
            <a:xfrm>
              <a:off x="4771655" y="1952510"/>
              <a:ext cx="349754" cy="286941"/>
            </a:xfrm>
            <a:custGeom>
              <a:avLst/>
              <a:gdLst/>
              <a:ahLst/>
              <a:cxnLst/>
              <a:rect l="l" t="t" r="r" b="b"/>
              <a:pathLst>
                <a:path w="10741" h="8812" extrusionOk="0">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5"/>
            <p:cNvSpPr/>
            <p:nvPr/>
          </p:nvSpPr>
          <p:spPr>
            <a:xfrm>
              <a:off x="4946125" y="1953291"/>
              <a:ext cx="175284" cy="286159"/>
            </a:xfrm>
            <a:custGeom>
              <a:avLst/>
              <a:gdLst/>
              <a:ahLst/>
              <a:cxnLst/>
              <a:rect l="l" t="t" r="r" b="b"/>
              <a:pathLst>
                <a:path w="5383" h="8788" extrusionOk="0">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5"/>
            <p:cNvSpPr/>
            <p:nvPr/>
          </p:nvSpPr>
          <p:spPr>
            <a:xfrm>
              <a:off x="4772437" y="2054854"/>
              <a:ext cx="348972" cy="123347"/>
            </a:xfrm>
            <a:custGeom>
              <a:avLst/>
              <a:gdLst/>
              <a:ahLst/>
              <a:cxnLst/>
              <a:rect l="l" t="t" r="r" b="b"/>
              <a:pathLst>
                <a:path w="10717" h="3788" extrusionOk="0">
                  <a:moveTo>
                    <a:pt x="0" y="1"/>
                  </a:moveTo>
                  <a:lnTo>
                    <a:pt x="0" y="3787"/>
                  </a:lnTo>
                  <a:lnTo>
                    <a:pt x="10717" y="378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5"/>
            <p:cNvSpPr/>
            <p:nvPr/>
          </p:nvSpPr>
          <p:spPr>
            <a:xfrm>
              <a:off x="4946906" y="2054854"/>
              <a:ext cx="174502" cy="123347"/>
            </a:xfrm>
            <a:custGeom>
              <a:avLst/>
              <a:gdLst/>
              <a:ahLst/>
              <a:cxnLst/>
              <a:rect l="l" t="t" r="r" b="b"/>
              <a:pathLst>
                <a:path w="5359" h="3788" extrusionOk="0">
                  <a:moveTo>
                    <a:pt x="0" y="1"/>
                  </a:moveTo>
                  <a:lnTo>
                    <a:pt x="0" y="3787"/>
                  </a:lnTo>
                  <a:lnTo>
                    <a:pt x="5359" y="3787"/>
                  </a:lnTo>
                  <a:lnTo>
                    <a:pt x="5359"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5"/>
            <p:cNvSpPr/>
            <p:nvPr/>
          </p:nvSpPr>
          <p:spPr>
            <a:xfrm>
              <a:off x="4915125" y="1992822"/>
              <a:ext cx="62064" cy="21752"/>
            </a:xfrm>
            <a:custGeom>
              <a:avLst/>
              <a:gdLst/>
              <a:ahLst/>
              <a:cxnLst/>
              <a:rect l="l" t="t" r="r" b="b"/>
              <a:pathLst>
                <a:path w="1906" h="668" extrusionOk="0">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5"/>
            <p:cNvSpPr/>
            <p:nvPr/>
          </p:nvSpPr>
          <p:spPr>
            <a:xfrm>
              <a:off x="4946906" y="1994385"/>
              <a:ext cx="31065" cy="20189"/>
            </a:xfrm>
            <a:custGeom>
              <a:avLst/>
              <a:gdLst/>
              <a:ahLst/>
              <a:cxnLst/>
              <a:rect l="l" t="t" r="r" b="b"/>
              <a:pathLst>
                <a:path w="954" h="620" extrusionOk="0">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5"/>
            <p:cNvSpPr/>
            <p:nvPr/>
          </p:nvSpPr>
          <p:spPr>
            <a:xfrm>
              <a:off x="4859281" y="2034470"/>
              <a:ext cx="175284" cy="163333"/>
            </a:xfrm>
            <a:custGeom>
              <a:avLst/>
              <a:gdLst/>
              <a:ahLst/>
              <a:cxnLst/>
              <a:rect l="l" t="t" r="r" b="b"/>
              <a:pathLst>
                <a:path w="5383" h="5016" extrusionOk="0">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5"/>
            <p:cNvSpPr/>
            <p:nvPr/>
          </p:nvSpPr>
          <p:spPr>
            <a:xfrm>
              <a:off x="4946906" y="2033916"/>
              <a:ext cx="81439" cy="163659"/>
            </a:xfrm>
            <a:custGeom>
              <a:avLst/>
              <a:gdLst/>
              <a:ahLst/>
              <a:cxnLst/>
              <a:rect l="l" t="t" r="r" b="b"/>
              <a:pathLst>
                <a:path w="2501" h="5026" extrusionOk="0">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5"/>
            <p:cNvSpPr/>
            <p:nvPr/>
          </p:nvSpPr>
          <p:spPr>
            <a:xfrm>
              <a:off x="4906594" y="2075792"/>
              <a:ext cx="81439" cy="81471"/>
            </a:xfrm>
            <a:custGeom>
              <a:avLst/>
              <a:gdLst/>
              <a:ahLst/>
              <a:cxnLst/>
              <a:rect l="l" t="t" r="r" b="b"/>
              <a:pathLst>
                <a:path w="2501" h="2502" extrusionOk="0">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5"/>
            <p:cNvSpPr/>
            <p:nvPr/>
          </p:nvSpPr>
          <p:spPr>
            <a:xfrm>
              <a:off x="4946906" y="2075010"/>
              <a:ext cx="41126" cy="82253"/>
            </a:xfrm>
            <a:custGeom>
              <a:avLst/>
              <a:gdLst/>
              <a:ahLst/>
              <a:cxnLst/>
              <a:rect l="l" t="t" r="r" b="b"/>
              <a:pathLst>
                <a:path w="1263" h="2526" extrusionOk="0">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5" name="Google Shape;17205;p95"/>
          <p:cNvGrpSpPr/>
          <p:nvPr/>
        </p:nvGrpSpPr>
        <p:grpSpPr>
          <a:xfrm>
            <a:off x="5538567" y="1790016"/>
            <a:ext cx="350568" cy="307911"/>
            <a:chOff x="5538567" y="1942416"/>
            <a:chExt cx="350568" cy="307911"/>
          </a:xfrm>
        </p:grpSpPr>
        <p:sp>
          <p:nvSpPr>
            <p:cNvPr id="17206" name="Google Shape;17206;p95"/>
            <p:cNvSpPr/>
            <p:nvPr/>
          </p:nvSpPr>
          <p:spPr>
            <a:xfrm>
              <a:off x="5538567" y="2003698"/>
              <a:ext cx="350568" cy="245847"/>
            </a:xfrm>
            <a:custGeom>
              <a:avLst/>
              <a:gdLst/>
              <a:ahLst/>
              <a:cxnLst/>
              <a:rect l="l" t="t" r="r" b="b"/>
              <a:pathLst>
                <a:path w="10766" h="7550" extrusionOk="0">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5"/>
            <p:cNvSpPr/>
            <p:nvPr/>
          </p:nvSpPr>
          <p:spPr>
            <a:xfrm>
              <a:off x="5713818" y="2003698"/>
              <a:ext cx="174535" cy="246628"/>
            </a:xfrm>
            <a:custGeom>
              <a:avLst/>
              <a:gdLst/>
              <a:ahLst/>
              <a:cxnLst/>
              <a:rect l="l" t="t" r="r" b="b"/>
              <a:pathLst>
                <a:path w="5360" h="7574" extrusionOk="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5"/>
            <p:cNvSpPr/>
            <p:nvPr/>
          </p:nvSpPr>
          <p:spPr>
            <a:xfrm>
              <a:off x="5538567" y="1942416"/>
              <a:ext cx="349005" cy="83002"/>
            </a:xfrm>
            <a:custGeom>
              <a:avLst/>
              <a:gdLst/>
              <a:ahLst/>
              <a:cxnLst/>
              <a:rect l="l" t="t" r="r" b="b"/>
              <a:pathLst>
                <a:path w="10718" h="2549" extrusionOk="0">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5"/>
            <p:cNvSpPr/>
            <p:nvPr/>
          </p:nvSpPr>
          <p:spPr>
            <a:xfrm>
              <a:off x="5713070" y="1943718"/>
              <a:ext cx="174502" cy="81699"/>
            </a:xfrm>
            <a:custGeom>
              <a:avLst/>
              <a:gdLst/>
              <a:ahLst/>
              <a:cxnLst/>
              <a:rect l="l" t="t" r="r" b="b"/>
              <a:pathLst>
                <a:path w="5359" h="2509" extrusionOk="0">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5"/>
            <p:cNvSpPr/>
            <p:nvPr/>
          </p:nvSpPr>
          <p:spPr>
            <a:xfrm>
              <a:off x="5578912" y="1972666"/>
              <a:ext cx="21752" cy="20970"/>
            </a:xfrm>
            <a:custGeom>
              <a:avLst/>
              <a:gdLst/>
              <a:ahLst/>
              <a:cxnLst/>
              <a:rect l="l" t="t" r="r" b="b"/>
              <a:pathLst>
                <a:path w="668"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5"/>
            <p:cNvSpPr/>
            <p:nvPr/>
          </p:nvSpPr>
          <p:spPr>
            <a:xfrm>
              <a:off x="5620006" y="1972666"/>
              <a:ext cx="20970" cy="20970"/>
            </a:xfrm>
            <a:custGeom>
              <a:avLst/>
              <a:gdLst/>
              <a:ahLst/>
              <a:cxnLst/>
              <a:rect l="l" t="t" r="r" b="b"/>
              <a:pathLst>
                <a:path w="644" h="644" extrusionOk="0">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5"/>
            <p:cNvSpPr/>
            <p:nvPr/>
          </p:nvSpPr>
          <p:spPr>
            <a:xfrm>
              <a:off x="5660318" y="1972666"/>
              <a:ext cx="21752" cy="20970"/>
            </a:xfrm>
            <a:custGeom>
              <a:avLst/>
              <a:gdLst/>
              <a:ahLst/>
              <a:cxnLst/>
              <a:rect l="l" t="t" r="r" b="b"/>
              <a:pathLst>
                <a:path w="668" h="644" extrusionOk="0">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5"/>
            <p:cNvSpPr/>
            <p:nvPr/>
          </p:nvSpPr>
          <p:spPr>
            <a:xfrm>
              <a:off x="5710725" y="1973448"/>
              <a:ext cx="134972" cy="20970"/>
            </a:xfrm>
            <a:custGeom>
              <a:avLst/>
              <a:gdLst/>
              <a:ahLst/>
              <a:cxnLst/>
              <a:rect l="l" t="t" r="r" b="b"/>
              <a:pathLst>
                <a:path w="4145" h="644" extrusionOk="0">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5"/>
            <p:cNvSpPr/>
            <p:nvPr/>
          </p:nvSpPr>
          <p:spPr>
            <a:xfrm>
              <a:off x="5578912" y="2188230"/>
              <a:ext cx="52751" cy="20221"/>
            </a:xfrm>
            <a:custGeom>
              <a:avLst/>
              <a:gdLst/>
              <a:ahLst/>
              <a:cxnLst/>
              <a:rect l="l" t="t" r="r" b="b"/>
              <a:pathLst>
                <a:path w="1620" h="621" extrusionOk="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5"/>
            <p:cNvSpPr/>
            <p:nvPr/>
          </p:nvSpPr>
          <p:spPr>
            <a:xfrm>
              <a:off x="5792945" y="2188230"/>
              <a:ext cx="52751" cy="20221"/>
            </a:xfrm>
            <a:custGeom>
              <a:avLst/>
              <a:gdLst/>
              <a:ahLst/>
              <a:cxnLst/>
              <a:rect l="l" t="t" r="r" b="b"/>
              <a:pathLst>
                <a:path w="1620" h="621" extrusionOk="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5"/>
            <p:cNvSpPr/>
            <p:nvPr/>
          </p:nvSpPr>
          <p:spPr>
            <a:xfrm>
              <a:off x="5767351" y="2101581"/>
              <a:ext cx="43438" cy="41713"/>
            </a:xfrm>
            <a:custGeom>
              <a:avLst/>
              <a:gdLst/>
              <a:ahLst/>
              <a:cxnLst/>
              <a:rect l="l" t="t" r="r" b="b"/>
              <a:pathLst>
                <a:path w="1334" h="1281" extrusionOk="0">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5"/>
            <p:cNvSpPr/>
            <p:nvPr/>
          </p:nvSpPr>
          <p:spPr>
            <a:xfrm>
              <a:off x="5616131" y="2101581"/>
              <a:ext cx="43438" cy="41713"/>
            </a:xfrm>
            <a:custGeom>
              <a:avLst/>
              <a:gdLst/>
              <a:ahLst/>
              <a:cxnLst/>
              <a:rect l="l" t="t" r="r" b="b"/>
              <a:pathLst>
                <a:path w="1334" h="1281" extrusionOk="0">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5"/>
            <p:cNvSpPr/>
            <p:nvPr/>
          </p:nvSpPr>
          <p:spPr>
            <a:xfrm>
              <a:off x="5702194" y="2066414"/>
              <a:ext cx="20189" cy="50797"/>
            </a:xfrm>
            <a:custGeom>
              <a:avLst/>
              <a:gdLst/>
              <a:ahLst/>
              <a:cxnLst/>
              <a:rect l="l" t="t" r="r" b="b"/>
              <a:pathLst>
                <a:path w="620" h="1560" extrusionOk="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5"/>
            <p:cNvSpPr/>
            <p:nvPr/>
          </p:nvSpPr>
          <p:spPr>
            <a:xfrm>
              <a:off x="5711507" y="2064948"/>
              <a:ext cx="10876" cy="51221"/>
            </a:xfrm>
            <a:custGeom>
              <a:avLst/>
              <a:gdLst/>
              <a:ahLst/>
              <a:cxnLst/>
              <a:rect l="l" t="t" r="r" b="b"/>
              <a:pathLst>
                <a:path w="334" h="1573" extrusionOk="0">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5"/>
            <p:cNvSpPr/>
            <p:nvPr/>
          </p:nvSpPr>
          <p:spPr>
            <a:xfrm>
              <a:off x="5609912" y="2095948"/>
              <a:ext cx="207097" cy="154379"/>
            </a:xfrm>
            <a:custGeom>
              <a:avLst/>
              <a:gdLst/>
              <a:ahLst/>
              <a:cxnLst/>
              <a:rect l="l" t="t" r="r" b="b"/>
              <a:pathLst>
                <a:path w="6360" h="4741" extrusionOk="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5"/>
            <p:cNvSpPr/>
            <p:nvPr/>
          </p:nvSpPr>
          <p:spPr>
            <a:xfrm>
              <a:off x="5713070" y="2095948"/>
              <a:ext cx="102376" cy="154379"/>
            </a:xfrm>
            <a:custGeom>
              <a:avLst/>
              <a:gdLst/>
              <a:ahLst/>
              <a:cxnLst/>
              <a:rect l="l" t="t" r="r" b="b"/>
              <a:pathLst>
                <a:path w="3144" h="4741" extrusionOk="0">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95"/>
          <p:cNvGrpSpPr/>
          <p:nvPr/>
        </p:nvGrpSpPr>
        <p:grpSpPr>
          <a:xfrm>
            <a:off x="6296199" y="1790016"/>
            <a:ext cx="350535" cy="307130"/>
            <a:chOff x="6296199" y="1942416"/>
            <a:chExt cx="350535" cy="307130"/>
          </a:xfrm>
        </p:grpSpPr>
        <p:sp>
          <p:nvSpPr>
            <p:cNvPr id="17223" name="Google Shape;17223;p95"/>
            <p:cNvSpPr/>
            <p:nvPr/>
          </p:nvSpPr>
          <p:spPr>
            <a:xfrm>
              <a:off x="6296199" y="2003698"/>
              <a:ext cx="350535" cy="245847"/>
            </a:xfrm>
            <a:custGeom>
              <a:avLst/>
              <a:gdLst/>
              <a:ahLst/>
              <a:cxnLst/>
              <a:rect l="l" t="t" r="r" b="b"/>
              <a:pathLst>
                <a:path w="10765" h="7550" extrusionOk="0">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5"/>
            <p:cNvSpPr/>
            <p:nvPr/>
          </p:nvSpPr>
          <p:spPr>
            <a:xfrm>
              <a:off x="6470669" y="2003698"/>
              <a:ext cx="176065" cy="245847"/>
            </a:xfrm>
            <a:custGeom>
              <a:avLst/>
              <a:gdLst/>
              <a:ahLst/>
              <a:cxnLst/>
              <a:rect l="l" t="t" r="r" b="b"/>
              <a:pathLst>
                <a:path w="5407" h="7550" extrusionOk="0">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5"/>
            <p:cNvSpPr/>
            <p:nvPr/>
          </p:nvSpPr>
          <p:spPr>
            <a:xfrm>
              <a:off x="6297762" y="1942416"/>
              <a:ext cx="348972" cy="83002"/>
            </a:xfrm>
            <a:custGeom>
              <a:avLst/>
              <a:gdLst/>
              <a:ahLst/>
              <a:cxnLst/>
              <a:rect l="l" t="t" r="r" b="b"/>
              <a:pathLst>
                <a:path w="10717" h="2549" extrusionOk="0">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5"/>
            <p:cNvSpPr/>
            <p:nvPr/>
          </p:nvSpPr>
          <p:spPr>
            <a:xfrm>
              <a:off x="6472232" y="1943718"/>
              <a:ext cx="174502" cy="81699"/>
            </a:xfrm>
            <a:custGeom>
              <a:avLst/>
              <a:gdLst/>
              <a:ahLst/>
              <a:cxnLst/>
              <a:rect l="l" t="t" r="r" b="b"/>
              <a:pathLst>
                <a:path w="5359" h="2509" extrusionOk="0">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5"/>
            <p:cNvSpPr/>
            <p:nvPr/>
          </p:nvSpPr>
          <p:spPr>
            <a:xfrm>
              <a:off x="6338074" y="1972666"/>
              <a:ext cx="21752" cy="20970"/>
            </a:xfrm>
            <a:custGeom>
              <a:avLst/>
              <a:gdLst/>
              <a:ahLst/>
              <a:cxnLst/>
              <a:rect l="l" t="t" r="r" b="b"/>
              <a:pathLst>
                <a:path w="668" h="644" extrusionOk="0">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5"/>
            <p:cNvSpPr/>
            <p:nvPr/>
          </p:nvSpPr>
          <p:spPr>
            <a:xfrm>
              <a:off x="6378419" y="1972666"/>
              <a:ext cx="21719" cy="20970"/>
            </a:xfrm>
            <a:custGeom>
              <a:avLst/>
              <a:gdLst/>
              <a:ahLst/>
              <a:cxnLst/>
              <a:rect l="l" t="t" r="r" b="b"/>
              <a:pathLst>
                <a:path w="667" h="644" extrusionOk="0">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5"/>
            <p:cNvSpPr/>
            <p:nvPr/>
          </p:nvSpPr>
          <p:spPr>
            <a:xfrm>
              <a:off x="6419513" y="1972666"/>
              <a:ext cx="20970" cy="20970"/>
            </a:xfrm>
            <a:custGeom>
              <a:avLst/>
              <a:gdLst/>
              <a:ahLst/>
              <a:cxnLst/>
              <a:rect l="l" t="t" r="r" b="b"/>
              <a:pathLst>
                <a:path w="644" h="644" extrusionOk="0">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5"/>
            <p:cNvSpPr/>
            <p:nvPr/>
          </p:nvSpPr>
          <p:spPr>
            <a:xfrm>
              <a:off x="6470669" y="1973448"/>
              <a:ext cx="134190" cy="21752"/>
            </a:xfrm>
            <a:custGeom>
              <a:avLst/>
              <a:gdLst/>
              <a:ahLst/>
              <a:cxnLst/>
              <a:rect l="l" t="t" r="r" b="b"/>
              <a:pathLst>
                <a:path w="4121" h="668" extrusionOk="0">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5"/>
            <p:cNvSpPr/>
            <p:nvPr/>
          </p:nvSpPr>
          <p:spPr>
            <a:xfrm>
              <a:off x="6369106" y="2085104"/>
              <a:ext cx="215596" cy="113252"/>
            </a:xfrm>
            <a:custGeom>
              <a:avLst/>
              <a:gdLst/>
              <a:ahLst/>
              <a:cxnLst/>
              <a:rect l="l" t="t" r="r" b="b"/>
              <a:pathLst>
                <a:path w="6621" h="3478" extrusionOk="0">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5"/>
            <p:cNvSpPr/>
            <p:nvPr/>
          </p:nvSpPr>
          <p:spPr>
            <a:xfrm>
              <a:off x="6470669" y="2085104"/>
              <a:ext cx="114034" cy="112471"/>
            </a:xfrm>
            <a:custGeom>
              <a:avLst/>
              <a:gdLst/>
              <a:ahLst/>
              <a:cxnLst/>
              <a:rect l="l" t="t" r="r" b="b"/>
              <a:pathLst>
                <a:path w="3502" h="3454" extrusionOk="0">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5"/>
            <p:cNvSpPr/>
            <p:nvPr/>
          </p:nvSpPr>
          <p:spPr>
            <a:xfrm>
              <a:off x="6358230" y="2064851"/>
              <a:ext cx="226472" cy="144350"/>
            </a:xfrm>
            <a:custGeom>
              <a:avLst/>
              <a:gdLst/>
              <a:ahLst/>
              <a:cxnLst/>
              <a:rect l="l" t="t" r="r" b="b"/>
              <a:pathLst>
                <a:path w="6955" h="4433" extrusionOk="0">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5"/>
            <p:cNvSpPr/>
            <p:nvPr/>
          </p:nvSpPr>
          <p:spPr>
            <a:xfrm>
              <a:off x="6472232" y="2188230"/>
              <a:ext cx="113252" cy="20221"/>
            </a:xfrm>
            <a:custGeom>
              <a:avLst/>
              <a:gdLst/>
              <a:ahLst/>
              <a:cxnLst/>
              <a:rect l="l" t="t" r="r" b="b"/>
              <a:pathLst>
                <a:path w="3478" h="621" extrusionOk="0">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5" name="Google Shape;17235;p95"/>
          <p:cNvGrpSpPr/>
          <p:nvPr/>
        </p:nvGrpSpPr>
        <p:grpSpPr>
          <a:xfrm>
            <a:off x="7048393" y="1810953"/>
            <a:ext cx="351317" cy="266036"/>
            <a:chOff x="7048393" y="1963353"/>
            <a:chExt cx="351317" cy="266036"/>
          </a:xfrm>
        </p:grpSpPr>
        <p:sp>
          <p:nvSpPr>
            <p:cNvPr id="17236" name="Google Shape;17236;p95"/>
            <p:cNvSpPr/>
            <p:nvPr/>
          </p:nvSpPr>
          <p:spPr>
            <a:xfrm>
              <a:off x="7048393" y="1963353"/>
              <a:ext cx="351317" cy="266036"/>
            </a:xfrm>
            <a:custGeom>
              <a:avLst/>
              <a:gdLst/>
              <a:ahLst/>
              <a:cxnLst/>
              <a:rect l="l" t="t" r="r" b="b"/>
              <a:pathLst>
                <a:path w="10789" h="8170" extrusionOk="0">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5"/>
            <p:cNvSpPr/>
            <p:nvPr/>
          </p:nvSpPr>
          <p:spPr>
            <a:xfrm>
              <a:off x="7224425" y="1963353"/>
              <a:ext cx="175284" cy="265254"/>
            </a:xfrm>
            <a:custGeom>
              <a:avLst/>
              <a:gdLst/>
              <a:ahLst/>
              <a:cxnLst/>
              <a:rect l="l" t="t" r="r" b="b"/>
              <a:pathLst>
                <a:path w="5383" h="8146" extrusionOk="0">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5"/>
            <p:cNvSpPr/>
            <p:nvPr/>
          </p:nvSpPr>
          <p:spPr>
            <a:xfrm>
              <a:off x="7070893" y="1983509"/>
              <a:ext cx="308660" cy="202441"/>
            </a:xfrm>
            <a:custGeom>
              <a:avLst/>
              <a:gdLst/>
              <a:ahLst/>
              <a:cxnLst/>
              <a:rect l="l" t="t" r="r" b="b"/>
              <a:pathLst>
                <a:path w="9479" h="6217" extrusionOk="0">
                  <a:moveTo>
                    <a:pt x="0" y="1"/>
                  </a:moveTo>
                  <a:lnTo>
                    <a:pt x="0" y="3954"/>
                  </a:lnTo>
                  <a:lnTo>
                    <a:pt x="4049" y="6216"/>
                  </a:lnTo>
                  <a:lnTo>
                    <a:pt x="4739" y="6002"/>
                  </a:lnTo>
                  <a:lnTo>
                    <a:pt x="9479" y="4573"/>
                  </a:lnTo>
                  <a:lnTo>
                    <a:pt x="947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5"/>
            <p:cNvSpPr/>
            <p:nvPr/>
          </p:nvSpPr>
          <p:spPr>
            <a:xfrm>
              <a:off x="7225207" y="1983509"/>
              <a:ext cx="154346" cy="195473"/>
            </a:xfrm>
            <a:custGeom>
              <a:avLst/>
              <a:gdLst/>
              <a:ahLst/>
              <a:cxnLst/>
              <a:rect l="l" t="t" r="r" b="b"/>
              <a:pathLst>
                <a:path w="4740" h="6003" extrusionOk="0">
                  <a:moveTo>
                    <a:pt x="0" y="1"/>
                  </a:moveTo>
                  <a:lnTo>
                    <a:pt x="0" y="6002"/>
                  </a:lnTo>
                  <a:lnTo>
                    <a:pt x="4740" y="4573"/>
                  </a:lnTo>
                  <a:lnTo>
                    <a:pt x="4740"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5"/>
            <p:cNvSpPr/>
            <p:nvPr/>
          </p:nvSpPr>
          <p:spPr>
            <a:xfrm>
              <a:off x="7214364" y="2003698"/>
              <a:ext cx="62064" cy="62064"/>
            </a:xfrm>
            <a:custGeom>
              <a:avLst/>
              <a:gdLst/>
              <a:ahLst/>
              <a:cxnLst/>
              <a:rect l="l" t="t" r="r" b="b"/>
              <a:pathLst>
                <a:path w="1906" h="1906" extrusionOk="0">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5"/>
            <p:cNvSpPr/>
            <p:nvPr/>
          </p:nvSpPr>
          <p:spPr>
            <a:xfrm>
              <a:off x="7202706" y="2106824"/>
              <a:ext cx="176847" cy="102376"/>
            </a:xfrm>
            <a:custGeom>
              <a:avLst/>
              <a:gdLst/>
              <a:ahLst/>
              <a:cxnLst/>
              <a:rect l="l" t="t" r="r" b="b"/>
              <a:pathLst>
                <a:path w="5431" h="3144" extrusionOk="0">
                  <a:moveTo>
                    <a:pt x="1811" y="0"/>
                  </a:moveTo>
                  <a:lnTo>
                    <a:pt x="1" y="1810"/>
                  </a:lnTo>
                  <a:lnTo>
                    <a:pt x="3335" y="3144"/>
                  </a:lnTo>
                  <a:lnTo>
                    <a:pt x="5431" y="3144"/>
                  </a:lnTo>
                  <a:lnTo>
                    <a:pt x="5431" y="810"/>
                  </a:lnTo>
                  <a:lnTo>
                    <a:pt x="4597"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5"/>
            <p:cNvSpPr/>
            <p:nvPr/>
          </p:nvSpPr>
          <p:spPr>
            <a:xfrm>
              <a:off x="7260863" y="2065925"/>
              <a:ext cx="90003" cy="81243"/>
            </a:xfrm>
            <a:custGeom>
              <a:avLst/>
              <a:gdLst/>
              <a:ahLst/>
              <a:cxnLst/>
              <a:rect l="l" t="t" r="r" b="b"/>
              <a:pathLst>
                <a:path w="2764" h="2495" extrusionOk="0">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5"/>
            <p:cNvSpPr/>
            <p:nvPr/>
          </p:nvSpPr>
          <p:spPr>
            <a:xfrm>
              <a:off x="7071675" y="2096729"/>
              <a:ext cx="240409" cy="112471"/>
            </a:xfrm>
            <a:custGeom>
              <a:avLst/>
              <a:gdLst/>
              <a:ahLst/>
              <a:cxnLst/>
              <a:rect l="l" t="t" r="r" b="b"/>
              <a:pathLst>
                <a:path w="7383" h="3454" extrusionOk="0">
                  <a:moveTo>
                    <a:pt x="524" y="1"/>
                  </a:moveTo>
                  <a:lnTo>
                    <a:pt x="0" y="501"/>
                  </a:lnTo>
                  <a:lnTo>
                    <a:pt x="0" y="3454"/>
                  </a:lnTo>
                  <a:lnTo>
                    <a:pt x="7383" y="3454"/>
                  </a:lnTo>
                  <a:lnTo>
                    <a:pt x="4715" y="810"/>
                  </a:lnTo>
                  <a:lnTo>
                    <a:pt x="390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5"/>
            <p:cNvSpPr/>
            <p:nvPr/>
          </p:nvSpPr>
          <p:spPr>
            <a:xfrm>
              <a:off x="7225207" y="2123105"/>
              <a:ext cx="86095" cy="86095"/>
            </a:xfrm>
            <a:custGeom>
              <a:avLst/>
              <a:gdLst/>
              <a:ahLst/>
              <a:cxnLst/>
              <a:rect l="l" t="t" r="r" b="b"/>
              <a:pathLst>
                <a:path w="2644" h="2644" extrusionOk="0">
                  <a:moveTo>
                    <a:pt x="0" y="0"/>
                  </a:moveTo>
                  <a:lnTo>
                    <a:pt x="0" y="2644"/>
                  </a:lnTo>
                  <a:lnTo>
                    <a:pt x="2644" y="2644"/>
                  </a:lnTo>
                  <a:lnTo>
                    <a:pt x="0"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5"/>
            <p:cNvSpPr/>
            <p:nvPr/>
          </p:nvSpPr>
          <p:spPr>
            <a:xfrm>
              <a:off x="7087174" y="2045736"/>
              <a:ext cx="112471" cy="81862"/>
            </a:xfrm>
            <a:custGeom>
              <a:avLst/>
              <a:gdLst/>
              <a:ahLst/>
              <a:cxnLst/>
              <a:rect l="l" t="t" r="r" b="b"/>
              <a:pathLst>
                <a:path w="3454" h="2514" extrusionOk="0">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6" name="Google Shape;17246;p95"/>
          <p:cNvGrpSpPr/>
          <p:nvPr/>
        </p:nvGrpSpPr>
        <p:grpSpPr>
          <a:xfrm>
            <a:off x="7788180" y="1768622"/>
            <a:ext cx="349786" cy="350242"/>
            <a:chOff x="7788180" y="1921022"/>
            <a:chExt cx="349786" cy="350242"/>
          </a:xfrm>
        </p:grpSpPr>
        <p:sp>
          <p:nvSpPr>
            <p:cNvPr id="17247" name="Google Shape;17247;p95"/>
            <p:cNvSpPr/>
            <p:nvPr/>
          </p:nvSpPr>
          <p:spPr>
            <a:xfrm>
              <a:off x="7889775" y="1921022"/>
              <a:ext cx="146596" cy="143959"/>
            </a:xfrm>
            <a:custGeom>
              <a:avLst/>
              <a:gdLst/>
              <a:ahLst/>
              <a:cxnLst/>
              <a:rect l="l" t="t" r="r" b="b"/>
              <a:pathLst>
                <a:path w="4502" h="4421" extrusionOk="0">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5"/>
            <p:cNvSpPr/>
            <p:nvPr/>
          </p:nvSpPr>
          <p:spPr>
            <a:xfrm>
              <a:off x="7962650" y="1921022"/>
              <a:ext cx="73721" cy="143959"/>
            </a:xfrm>
            <a:custGeom>
              <a:avLst/>
              <a:gdLst/>
              <a:ahLst/>
              <a:cxnLst/>
              <a:rect l="l" t="t" r="r" b="b"/>
              <a:pathLst>
                <a:path w="2264" h="4421" extrusionOk="0">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5"/>
            <p:cNvSpPr/>
            <p:nvPr/>
          </p:nvSpPr>
          <p:spPr>
            <a:xfrm>
              <a:off x="7788180" y="2044792"/>
              <a:ext cx="349786" cy="226472"/>
            </a:xfrm>
            <a:custGeom>
              <a:avLst/>
              <a:gdLst/>
              <a:ahLst/>
              <a:cxnLst/>
              <a:rect l="l" t="t" r="r" b="b"/>
              <a:pathLst>
                <a:path w="10742" h="6955" extrusionOk="0">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5"/>
            <p:cNvSpPr/>
            <p:nvPr/>
          </p:nvSpPr>
          <p:spPr>
            <a:xfrm>
              <a:off x="7962650" y="2045541"/>
              <a:ext cx="174535" cy="225723"/>
            </a:xfrm>
            <a:custGeom>
              <a:avLst/>
              <a:gdLst/>
              <a:ahLst/>
              <a:cxnLst/>
              <a:rect l="l" t="t" r="r" b="b"/>
              <a:pathLst>
                <a:path w="5360" h="6932" extrusionOk="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5"/>
            <p:cNvSpPr/>
            <p:nvPr/>
          </p:nvSpPr>
          <p:spPr>
            <a:xfrm>
              <a:off x="7992900" y="2106824"/>
              <a:ext cx="104721" cy="20189"/>
            </a:xfrm>
            <a:custGeom>
              <a:avLst/>
              <a:gdLst/>
              <a:ahLst/>
              <a:cxnLst/>
              <a:rect l="l" t="t" r="r" b="b"/>
              <a:pathLst>
                <a:path w="3216" h="620" extrusionOk="0">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5"/>
            <p:cNvSpPr/>
            <p:nvPr/>
          </p:nvSpPr>
          <p:spPr>
            <a:xfrm>
              <a:off x="7992900" y="2147136"/>
              <a:ext cx="104721" cy="20189"/>
            </a:xfrm>
            <a:custGeom>
              <a:avLst/>
              <a:gdLst/>
              <a:ahLst/>
              <a:cxnLst/>
              <a:rect l="l" t="t" r="r" b="b"/>
              <a:pathLst>
                <a:path w="3216" h="620" extrusionOk="0">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5"/>
            <p:cNvSpPr/>
            <p:nvPr/>
          </p:nvSpPr>
          <p:spPr>
            <a:xfrm>
              <a:off x="7992900" y="2188230"/>
              <a:ext cx="104721" cy="20221"/>
            </a:xfrm>
            <a:custGeom>
              <a:avLst/>
              <a:gdLst/>
              <a:ahLst/>
              <a:cxnLst/>
              <a:rect l="l" t="t" r="r" b="b"/>
              <a:pathLst>
                <a:path w="3216" h="621" extrusionOk="0">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5"/>
            <p:cNvSpPr/>
            <p:nvPr/>
          </p:nvSpPr>
          <p:spPr>
            <a:xfrm>
              <a:off x="7870400" y="2085886"/>
              <a:ext cx="62064" cy="62064"/>
            </a:xfrm>
            <a:custGeom>
              <a:avLst/>
              <a:gdLst/>
              <a:ahLst/>
              <a:cxnLst/>
              <a:rect l="l" t="t" r="r" b="b"/>
              <a:pathLst>
                <a:path w="1906" h="1906" extrusionOk="0">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5"/>
            <p:cNvSpPr/>
            <p:nvPr/>
          </p:nvSpPr>
          <p:spPr>
            <a:xfrm>
              <a:off x="7847900" y="2147136"/>
              <a:ext cx="105502" cy="62064"/>
            </a:xfrm>
            <a:custGeom>
              <a:avLst/>
              <a:gdLst/>
              <a:ahLst/>
              <a:cxnLst/>
              <a:rect l="l" t="t" r="r" b="b"/>
              <a:pathLst>
                <a:path w="3240" h="1906" extrusionOk="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6" name="Google Shape;17256;p95"/>
          <p:cNvGrpSpPr/>
          <p:nvPr/>
        </p:nvGrpSpPr>
        <p:grpSpPr>
          <a:xfrm>
            <a:off x="7788180" y="2332832"/>
            <a:ext cx="349005" cy="349005"/>
            <a:chOff x="7788180" y="2485232"/>
            <a:chExt cx="349005" cy="349005"/>
          </a:xfrm>
        </p:grpSpPr>
        <p:sp>
          <p:nvSpPr>
            <p:cNvPr id="17257" name="Google Shape;17257;p95"/>
            <p:cNvSpPr/>
            <p:nvPr/>
          </p:nvSpPr>
          <p:spPr>
            <a:xfrm>
              <a:off x="7788180" y="2485232"/>
              <a:ext cx="349005" cy="349005"/>
            </a:xfrm>
            <a:custGeom>
              <a:avLst/>
              <a:gdLst/>
              <a:ahLst/>
              <a:cxnLst/>
              <a:rect l="l" t="t" r="r" b="b"/>
              <a:pathLst>
                <a:path w="10718" h="10718" extrusionOk="0">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5"/>
            <p:cNvSpPr/>
            <p:nvPr/>
          </p:nvSpPr>
          <p:spPr>
            <a:xfrm>
              <a:off x="7962650" y="2485232"/>
              <a:ext cx="174535" cy="349005"/>
            </a:xfrm>
            <a:custGeom>
              <a:avLst/>
              <a:gdLst/>
              <a:ahLst/>
              <a:cxnLst/>
              <a:rect l="l" t="t" r="r" b="b"/>
              <a:pathLst>
                <a:path w="5360" h="10718" extrusionOk="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5"/>
            <p:cNvSpPr/>
            <p:nvPr/>
          </p:nvSpPr>
          <p:spPr>
            <a:xfrm>
              <a:off x="7808336" y="2506170"/>
              <a:ext cx="308693" cy="307911"/>
            </a:xfrm>
            <a:custGeom>
              <a:avLst/>
              <a:gdLst/>
              <a:ahLst/>
              <a:cxnLst/>
              <a:rect l="l" t="t" r="r" b="b"/>
              <a:pathLst>
                <a:path w="9480" h="9456" extrusionOk="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5"/>
            <p:cNvSpPr/>
            <p:nvPr/>
          </p:nvSpPr>
          <p:spPr>
            <a:xfrm>
              <a:off x="7962650" y="2506170"/>
              <a:ext cx="154379" cy="307911"/>
            </a:xfrm>
            <a:custGeom>
              <a:avLst/>
              <a:gdLst/>
              <a:ahLst/>
              <a:cxnLst/>
              <a:rect l="l" t="t" r="r" b="b"/>
              <a:pathLst>
                <a:path w="4741" h="9456" extrusionOk="0">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5"/>
            <p:cNvSpPr/>
            <p:nvPr/>
          </p:nvSpPr>
          <p:spPr>
            <a:xfrm>
              <a:off x="7865744" y="2735703"/>
              <a:ext cx="21719" cy="20970"/>
            </a:xfrm>
            <a:custGeom>
              <a:avLst/>
              <a:gdLst/>
              <a:ahLst/>
              <a:cxnLst/>
              <a:rect l="l" t="t" r="r" b="b"/>
              <a:pathLst>
                <a:path w="667"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5"/>
            <p:cNvSpPr/>
            <p:nvPr/>
          </p:nvSpPr>
          <p:spPr>
            <a:xfrm>
              <a:off x="8039432" y="2562015"/>
              <a:ext cx="20970" cy="21752"/>
            </a:xfrm>
            <a:custGeom>
              <a:avLst/>
              <a:gdLst/>
              <a:ahLst/>
              <a:cxnLst/>
              <a:rect l="l" t="t" r="r" b="b"/>
              <a:pathLst>
                <a:path w="644" h="668" extrusionOk="0">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5"/>
            <p:cNvSpPr/>
            <p:nvPr/>
          </p:nvSpPr>
          <p:spPr>
            <a:xfrm>
              <a:off x="7865744" y="2562015"/>
              <a:ext cx="21719" cy="21752"/>
            </a:xfrm>
            <a:custGeom>
              <a:avLst/>
              <a:gdLst/>
              <a:ahLst/>
              <a:cxnLst/>
              <a:rect l="l" t="t" r="r" b="b"/>
              <a:pathLst>
                <a:path w="667" h="668" extrusionOk="0">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5"/>
            <p:cNvSpPr/>
            <p:nvPr/>
          </p:nvSpPr>
          <p:spPr>
            <a:xfrm>
              <a:off x="8039432" y="2735703"/>
              <a:ext cx="20970" cy="20970"/>
            </a:xfrm>
            <a:custGeom>
              <a:avLst/>
              <a:gdLst/>
              <a:ahLst/>
              <a:cxnLst/>
              <a:rect l="l" t="t" r="r" b="b"/>
              <a:pathLst>
                <a:path w="644" h="644" extrusionOk="0">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5"/>
            <p:cNvSpPr/>
            <p:nvPr/>
          </p:nvSpPr>
          <p:spPr>
            <a:xfrm>
              <a:off x="7830055" y="2648859"/>
              <a:ext cx="41908" cy="21752"/>
            </a:xfrm>
            <a:custGeom>
              <a:avLst/>
              <a:gdLst/>
              <a:ahLst/>
              <a:cxnLst/>
              <a:rect l="l" t="t" r="r" b="b"/>
              <a:pathLst>
                <a:path w="1287" h="668" extrusionOk="0">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5"/>
            <p:cNvSpPr/>
            <p:nvPr/>
          </p:nvSpPr>
          <p:spPr>
            <a:xfrm>
              <a:off x="8054932" y="2648859"/>
              <a:ext cx="41908" cy="21752"/>
            </a:xfrm>
            <a:custGeom>
              <a:avLst/>
              <a:gdLst/>
              <a:ahLst/>
              <a:cxnLst/>
              <a:rect l="l" t="t" r="r" b="b"/>
              <a:pathLst>
                <a:path w="1287" h="668" extrusionOk="0">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5"/>
            <p:cNvSpPr/>
            <p:nvPr/>
          </p:nvSpPr>
          <p:spPr>
            <a:xfrm>
              <a:off x="7953370" y="2527108"/>
              <a:ext cx="10094" cy="41126"/>
            </a:xfrm>
            <a:custGeom>
              <a:avLst/>
              <a:gdLst/>
              <a:ahLst/>
              <a:cxnLst/>
              <a:rect l="l" t="t" r="r" b="b"/>
              <a:pathLst>
                <a:path w="310" h="1263" extrusionOk="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5"/>
            <p:cNvSpPr/>
            <p:nvPr/>
          </p:nvSpPr>
          <p:spPr>
            <a:xfrm>
              <a:off x="7962650" y="2526326"/>
              <a:ext cx="10908" cy="40638"/>
            </a:xfrm>
            <a:custGeom>
              <a:avLst/>
              <a:gdLst/>
              <a:ahLst/>
              <a:cxnLst/>
              <a:rect l="l" t="t" r="r" b="b"/>
              <a:pathLst>
                <a:path w="335" h="1248" extrusionOk="0">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5"/>
            <p:cNvSpPr/>
            <p:nvPr/>
          </p:nvSpPr>
          <p:spPr>
            <a:xfrm>
              <a:off x="7951807" y="2751984"/>
              <a:ext cx="21752" cy="41908"/>
            </a:xfrm>
            <a:custGeom>
              <a:avLst/>
              <a:gdLst/>
              <a:ahLst/>
              <a:cxnLst/>
              <a:rect l="l" t="t" r="r" b="b"/>
              <a:pathLst>
                <a:path w="668" h="1287" extrusionOk="0">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5"/>
            <p:cNvSpPr/>
            <p:nvPr/>
          </p:nvSpPr>
          <p:spPr>
            <a:xfrm>
              <a:off x="7951807" y="2588390"/>
              <a:ext cx="83783" cy="142494"/>
            </a:xfrm>
            <a:custGeom>
              <a:avLst/>
              <a:gdLst/>
              <a:ahLst/>
              <a:cxnLst/>
              <a:rect l="l" t="t" r="r" b="b"/>
              <a:pathLst>
                <a:path w="2573" h="4376" extrusionOk="0">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5"/>
            <p:cNvSpPr/>
            <p:nvPr/>
          </p:nvSpPr>
          <p:spPr>
            <a:xfrm>
              <a:off x="7962650" y="2526326"/>
              <a:ext cx="10908" cy="40638"/>
            </a:xfrm>
            <a:custGeom>
              <a:avLst/>
              <a:gdLst/>
              <a:ahLst/>
              <a:cxnLst/>
              <a:rect l="l" t="t" r="r" b="b"/>
              <a:pathLst>
                <a:path w="335" h="1248" extrusionOk="0">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5"/>
            <p:cNvSpPr/>
            <p:nvPr/>
          </p:nvSpPr>
          <p:spPr>
            <a:xfrm>
              <a:off x="7962650" y="2751984"/>
              <a:ext cx="10908" cy="40378"/>
            </a:xfrm>
            <a:custGeom>
              <a:avLst/>
              <a:gdLst/>
              <a:ahLst/>
              <a:cxnLst/>
              <a:rect l="l" t="t" r="r" b="b"/>
              <a:pathLst>
                <a:path w="335" h="1240" extrusionOk="0">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5"/>
            <p:cNvSpPr/>
            <p:nvPr/>
          </p:nvSpPr>
          <p:spPr>
            <a:xfrm>
              <a:off x="7962650" y="2588390"/>
              <a:ext cx="72940" cy="143275"/>
            </a:xfrm>
            <a:custGeom>
              <a:avLst/>
              <a:gdLst/>
              <a:ahLst/>
              <a:cxnLst/>
              <a:rect l="l" t="t" r="r" b="b"/>
              <a:pathLst>
                <a:path w="2240" h="4400" extrusionOk="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95"/>
          <p:cNvGrpSpPr/>
          <p:nvPr/>
        </p:nvGrpSpPr>
        <p:grpSpPr>
          <a:xfrm>
            <a:off x="7048393" y="2332051"/>
            <a:ext cx="351317" cy="352880"/>
            <a:chOff x="7048393" y="2484451"/>
            <a:chExt cx="351317" cy="352880"/>
          </a:xfrm>
        </p:grpSpPr>
        <p:sp>
          <p:nvSpPr>
            <p:cNvPr id="17275" name="Google Shape;17275;p95"/>
            <p:cNvSpPr/>
            <p:nvPr/>
          </p:nvSpPr>
          <p:spPr>
            <a:xfrm>
              <a:off x="7048393" y="2484451"/>
              <a:ext cx="351317" cy="352880"/>
            </a:xfrm>
            <a:custGeom>
              <a:avLst/>
              <a:gdLst/>
              <a:ahLst/>
              <a:cxnLst/>
              <a:rect l="l" t="t" r="r" b="b"/>
              <a:pathLst>
                <a:path w="10789" h="10837" extrusionOk="0">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5"/>
            <p:cNvSpPr/>
            <p:nvPr/>
          </p:nvSpPr>
          <p:spPr>
            <a:xfrm>
              <a:off x="7050737" y="2568202"/>
              <a:ext cx="60501" cy="20221"/>
            </a:xfrm>
            <a:custGeom>
              <a:avLst/>
              <a:gdLst/>
              <a:ahLst/>
              <a:cxnLst/>
              <a:rect l="l" t="t" r="r" b="b"/>
              <a:pathLst>
                <a:path w="1858" h="621" extrusionOk="0">
                  <a:moveTo>
                    <a:pt x="0" y="1"/>
                  </a:moveTo>
                  <a:lnTo>
                    <a:pt x="0" y="620"/>
                  </a:lnTo>
                  <a:lnTo>
                    <a:pt x="1858" y="620"/>
                  </a:lnTo>
                  <a:lnTo>
                    <a:pt x="1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5"/>
            <p:cNvSpPr/>
            <p:nvPr/>
          </p:nvSpPr>
          <p:spPr>
            <a:xfrm>
              <a:off x="7050737" y="2731828"/>
              <a:ext cx="60501" cy="20189"/>
            </a:xfrm>
            <a:custGeom>
              <a:avLst/>
              <a:gdLst/>
              <a:ahLst/>
              <a:cxnLst/>
              <a:rect l="l" t="t" r="r" b="b"/>
              <a:pathLst>
                <a:path w="1858" h="620" extrusionOk="0">
                  <a:moveTo>
                    <a:pt x="0" y="1"/>
                  </a:moveTo>
                  <a:lnTo>
                    <a:pt x="0" y="620"/>
                  </a:lnTo>
                  <a:lnTo>
                    <a:pt x="1858" y="620"/>
                  </a:lnTo>
                  <a:lnTo>
                    <a:pt x="1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5"/>
            <p:cNvSpPr/>
            <p:nvPr/>
          </p:nvSpPr>
          <p:spPr>
            <a:xfrm>
              <a:off x="7224425" y="2484451"/>
              <a:ext cx="175284" cy="349103"/>
            </a:xfrm>
            <a:custGeom>
              <a:avLst/>
              <a:gdLst/>
              <a:ahLst/>
              <a:cxnLst/>
              <a:rect l="l" t="t" r="r" b="b"/>
              <a:pathLst>
                <a:path w="5383" h="10721" extrusionOk="0">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5"/>
            <p:cNvSpPr/>
            <p:nvPr/>
          </p:nvSpPr>
          <p:spPr>
            <a:xfrm>
              <a:off x="7091049" y="2526326"/>
              <a:ext cx="267566" cy="267566"/>
            </a:xfrm>
            <a:custGeom>
              <a:avLst/>
              <a:gdLst/>
              <a:ahLst/>
              <a:cxnLst/>
              <a:rect l="l" t="t" r="r" b="b"/>
              <a:pathLst>
                <a:path w="8217" h="8217" extrusionOk="0">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5"/>
            <p:cNvSpPr/>
            <p:nvPr/>
          </p:nvSpPr>
          <p:spPr>
            <a:xfrm>
              <a:off x="7225207" y="2526326"/>
              <a:ext cx="133409" cy="266329"/>
            </a:xfrm>
            <a:custGeom>
              <a:avLst/>
              <a:gdLst/>
              <a:ahLst/>
              <a:cxnLst/>
              <a:rect l="l" t="t" r="r" b="b"/>
              <a:pathLst>
                <a:path w="4097" h="8179" extrusionOk="0">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5"/>
            <p:cNvSpPr/>
            <p:nvPr/>
          </p:nvSpPr>
          <p:spPr>
            <a:xfrm>
              <a:off x="7132925" y="2568202"/>
              <a:ext cx="183815" cy="183815"/>
            </a:xfrm>
            <a:custGeom>
              <a:avLst/>
              <a:gdLst/>
              <a:ahLst/>
              <a:cxnLst/>
              <a:rect l="l" t="t" r="r" b="b"/>
              <a:pathLst>
                <a:path w="5645" h="5645" extrusionOk="0">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5"/>
            <p:cNvSpPr/>
            <p:nvPr/>
          </p:nvSpPr>
          <p:spPr>
            <a:xfrm>
              <a:off x="7225207" y="2568202"/>
              <a:ext cx="92315" cy="183815"/>
            </a:xfrm>
            <a:custGeom>
              <a:avLst/>
              <a:gdLst/>
              <a:ahLst/>
              <a:cxnLst/>
              <a:rect l="l" t="t" r="r" b="b"/>
              <a:pathLst>
                <a:path w="2835" h="5645" extrusionOk="0">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5"/>
            <p:cNvSpPr/>
            <p:nvPr/>
          </p:nvSpPr>
          <p:spPr>
            <a:xfrm>
              <a:off x="7153081" y="2588390"/>
              <a:ext cx="143503" cy="143470"/>
            </a:xfrm>
            <a:custGeom>
              <a:avLst/>
              <a:gdLst/>
              <a:ahLst/>
              <a:cxnLst/>
              <a:rect l="l" t="t" r="r" b="b"/>
              <a:pathLst>
                <a:path w="4407" h="4406" extrusionOk="0">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5"/>
            <p:cNvSpPr/>
            <p:nvPr/>
          </p:nvSpPr>
          <p:spPr>
            <a:xfrm>
              <a:off x="7225207" y="2588390"/>
              <a:ext cx="71377" cy="143470"/>
            </a:xfrm>
            <a:custGeom>
              <a:avLst/>
              <a:gdLst/>
              <a:ahLst/>
              <a:cxnLst/>
              <a:rect l="l" t="t" r="r" b="b"/>
              <a:pathLst>
                <a:path w="2192" h="4406" extrusionOk="0">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5"/>
            <p:cNvSpPr/>
            <p:nvPr/>
          </p:nvSpPr>
          <p:spPr>
            <a:xfrm>
              <a:off x="7185643" y="2663805"/>
              <a:ext cx="36503" cy="35102"/>
            </a:xfrm>
            <a:custGeom>
              <a:avLst/>
              <a:gdLst/>
              <a:ahLst/>
              <a:cxnLst/>
              <a:rect l="l" t="t" r="r" b="b"/>
              <a:pathLst>
                <a:path w="1121" h="1078" extrusionOk="0">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5"/>
            <p:cNvSpPr/>
            <p:nvPr/>
          </p:nvSpPr>
          <p:spPr>
            <a:xfrm>
              <a:off x="7185643" y="2620367"/>
              <a:ext cx="36503" cy="34744"/>
            </a:xfrm>
            <a:custGeom>
              <a:avLst/>
              <a:gdLst/>
              <a:ahLst/>
              <a:cxnLst/>
              <a:rect l="l" t="t" r="r" b="b"/>
              <a:pathLst>
                <a:path w="1121" h="1067" extrusionOk="0">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5"/>
            <p:cNvSpPr/>
            <p:nvPr/>
          </p:nvSpPr>
          <p:spPr>
            <a:xfrm>
              <a:off x="7194175" y="2628703"/>
              <a:ext cx="62064" cy="62064"/>
            </a:xfrm>
            <a:custGeom>
              <a:avLst/>
              <a:gdLst/>
              <a:ahLst/>
              <a:cxnLst/>
              <a:rect l="l" t="t" r="r" b="b"/>
              <a:pathLst>
                <a:path w="1906" h="1906" extrusionOk="0">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5"/>
            <p:cNvSpPr/>
            <p:nvPr/>
          </p:nvSpPr>
          <p:spPr>
            <a:xfrm>
              <a:off x="7225207" y="2619683"/>
              <a:ext cx="40345" cy="77792"/>
            </a:xfrm>
            <a:custGeom>
              <a:avLst/>
              <a:gdLst/>
              <a:ahLst/>
              <a:cxnLst/>
              <a:rect l="l" t="t" r="r" b="b"/>
              <a:pathLst>
                <a:path w="1239" h="2389" extrusionOk="0">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9" name="Google Shape;17289;p95"/>
          <p:cNvGrpSpPr/>
          <p:nvPr/>
        </p:nvGrpSpPr>
        <p:grpSpPr>
          <a:xfrm>
            <a:off x="6358230" y="2332832"/>
            <a:ext cx="226472" cy="349005"/>
            <a:chOff x="6358230" y="2485232"/>
            <a:chExt cx="226472" cy="349005"/>
          </a:xfrm>
        </p:grpSpPr>
        <p:sp>
          <p:nvSpPr>
            <p:cNvPr id="17290" name="Google Shape;17290;p95"/>
            <p:cNvSpPr/>
            <p:nvPr/>
          </p:nvSpPr>
          <p:spPr>
            <a:xfrm>
              <a:off x="6379950" y="2486698"/>
              <a:ext cx="183815" cy="184694"/>
            </a:xfrm>
            <a:custGeom>
              <a:avLst/>
              <a:gdLst/>
              <a:ahLst/>
              <a:cxnLst/>
              <a:rect l="l" t="t" r="r" b="b"/>
              <a:pathLst>
                <a:path w="5645" h="5672" extrusionOk="0">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5"/>
            <p:cNvSpPr/>
            <p:nvPr/>
          </p:nvSpPr>
          <p:spPr>
            <a:xfrm>
              <a:off x="6472232" y="2485232"/>
              <a:ext cx="91533" cy="185378"/>
            </a:xfrm>
            <a:custGeom>
              <a:avLst/>
              <a:gdLst/>
              <a:ahLst/>
              <a:cxnLst/>
              <a:rect l="l" t="t" r="r" b="b"/>
              <a:pathLst>
                <a:path w="2811" h="5693" extrusionOk="0">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5"/>
            <p:cNvSpPr/>
            <p:nvPr/>
          </p:nvSpPr>
          <p:spPr>
            <a:xfrm>
              <a:off x="6358230" y="2628703"/>
              <a:ext cx="226472" cy="205535"/>
            </a:xfrm>
            <a:custGeom>
              <a:avLst/>
              <a:gdLst/>
              <a:ahLst/>
              <a:cxnLst/>
              <a:rect l="l" t="t" r="r" b="b"/>
              <a:pathLst>
                <a:path w="6955" h="6312" extrusionOk="0">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5"/>
            <p:cNvSpPr/>
            <p:nvPr/>
          </p:nvSpPr>
          <p:spPr>
            <a:xfrm>
              <a:off x="6472232" y="2628703"/>
              <a:ext cx="112471" cy="205535"/>
            </a:xfrm>
            <a:custGeom>
              <a:avLst/>
              <a:gdLst/>
              <a:ahLst/>
              <a:cxnLst/>
              <a:rect l="l" t="t" r="r" b="b"/>
              <a:pathLst>
                <a:path w="3454" h="6312" extrusionOk="0">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5"/>
            <p:cNvSpPr/>
            <p:nvPr/>
          </p:nvSpPr>
          <p:spPr>
            <a:xfrm>
              <a:off x="6460607" y="2689953"/>
              <a:ext cx="20970" cy="82513"/>
            </a:xfrm>
            <a:custGeom>
              <a:avLst/>
              <a:gdLst/>
              <a:ahLst/>
              <a:cxnLst/>
              <a:rect l="l" t="t" r="r" b="b"/>
              <a:pathLst>
                <a:path w="644" h="2534" extrusionOk="0">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5"/>
            <p:cNvSpPr/>
            <p:nvPr/>
          </p:nvSpPr>
          <p:spPr>
            <a:xfrm>
              <a:off x="6470669" y="2690734"/>
              <a:ext cx="10908" cy="81471"/>
            </a:xfrm>
            <a:custGeom>
              <a:avLst/>
              <a:gdLst/>
              <a:ahLst/>
              <a:cxnLst/>
              <a:rect l="l" t="t" r="r" b="b"/>
              <a:pathLst>
                <a:path w="335" h="2502" extrusionOk="0">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5"/>
            <p:cNvSpPr/>
            <p:nvPr/>
          </p:nvSpPr>
          <p:spPr>
            <a:xfrm>
              <a:off x="6439669" y="2689953"/>
              <a:ext cx="62064" cy="21752"/>
            </a:xfrm>
            <a:custGeom>
              <a:avLst/>
              <a:gdLst/>
              <a:ahLst/>
              <a:cxnLst/>
              <a:rect l="l" t="t" r="r" b="b"/>
              <a:pathLst>
                <a:path w="1906" h="668" extrusionOk="0">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5"/>
            <p:cNvSpPr/>
            <p:nvPr/>
          </p:nvSpPr>
          <p:spPr>
            <a:xfrm>
              <a:off x="6470669" y="2690734"/>
              <a:ext cx="31065" cy="20970"/>
            </a:xfrm>
            <a:custGeom>
              <a:avLst/>
              <a:gdLst/>
              <a:ahLst/>
              <a:cxnLst/>
              <a:rect l="l" t="t" r="r" b="b"/>
              <a:pathLst>
                <a:path w="954" h="644" extrusionOk="0">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95"/>
          <p:cNvGrpSpPr/>
          <p:nvPr/>
        </p:nvGrpSpPr>
        <p:grpSpPr>
          <a:xfrm>
            <a:off x="5536255" y="2404958"/>
            <a:ext cx="352098" cy="204753"/>
            <a:chOff x="5536255" y="2557358"/>
            <a:chExt cx="352098" cy="204753"/>
          </a:xfrm>
        </p:grpSpPr>
        <p:sp>
          <p:nvSpPr>
            <p:cNvPr id="17299" name="Google Shape;17299;p95"/>
            <p:cNvSpPr/>
            <p:nvPr/>
          </p:nvSpPr>
          <p:spPr>
            <a:xfrm>
              <a:off x="5549443" y="2569765"/>
              <a:ext cx="327286" cy="192347"/>
            </a:xfrm>
            <a:custGeom>
              <a:avLst/>
              <a:gdLst/>
              <a:ahLst/>
              <a:cxnLst/>
              <a:rect l="l" t="t" r="r" b="b"/>
              <a:pathLst>
                <a:path w="10051" h="5907" extrusionOk="0">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5"/>
            <p:cNvSpPr/>
            <p:nvPr/>
          </p:nvSpPr>
          <p:spPr>
            <a:xfrm>
              <a:off x="5712288" y="2569765"/>
              <a:ext cx="163659" cy="192347"/>
            </a:xfrm>
            <a:custGeom>
              <a:avLst/>
              <a:gdLst/>
              <a:ahLst/>
              <a:cxnLst/>
              <a:rect l="l" t="t" r="r" b="b"/>
              <a:pathLst>
                <a:path w="5026" h="5907" extrusionOk="0">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5"/>
            <p:cNvSpPr/>
            <p:nvPr/>
          </p:nvSpPr>
          <p:spPr>
            <a:xfrm>
              <a:off x="5640944" y="2578296"/>
              <a:ext cx="143503" cy="143503"/>
            </a:xfrm>
            <a:custGeom>
              <a:avLst/>
              <a:gdLst/>
              <a:ahLst/>
              <a:cxnLst/>
              <a:rect l="l" t="t" r="r" b="b"/>
              <a:pathLst>
                <a:path w="4407" h="4407" extrusionOk="0">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5"/>
            <p:cNvSpPr/>
            <p:nvPr/>
          </p:nvSpPr>
          <p:spPr>
            <a:xfrm>
              <a:off x="5712288" y="2577515"/>
              <a:ext cx="71377" cy="143503"/>
            </a:xfrm>
            <a:custGeom>
              <a:avLst/>
              <a:gdLst/>
              <a:ahLst/>
              <a:cxnLst/>
              <a:rect l="l" t="t" r="r" b="b"/>
              <a:pathLst>
                <a:path w="2192" h="4407" extrusionOk="0">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5"/>
            <p:cNvSpPr/>
            <p:nvPr/>
          </p:nvSpPr>
          <p:spPr>
            <a:xfrm>
              <a:off x="5536255" y="2557358"/>
              <a:ext cx="352098" cy="123347"/>
            </a:xfrm>
            <a:custGeom>
              <a:avLst/>
              <a:gdLst/>
              <a:ahLst/>
              <a:cxnLst/>
              <a:rect l="l" t="t" r="r" b="b"/>
              <a:pathLst>
                <a:path w="10813" h="3788" extrusionOk="0">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5"/>
            <p:cNvSpPr/>
            <p:nvPr/>
          </p:nvSpPr>
          <p:spPr>
            <a:xfrm>
              <a:off x="5713070" y="2558140"/>
              <a:ext cx="175284" cy="122565"/>
            </a:xfrm>
            <a:custGeom>
              <a:avLst/>
              <a:gdLst/>
              <a:ahLst/>
              <a:cxnLst/>
              <a:rect l="l" t="t" r="r" b="b"/>
              <a:pathLst>
                <a:path w="5383" h="3764" extrusionOk="0">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5"/>
            <p:cNvSpPr/>
            <p:nvPr/>
          </p:nvSpPr>
          <p:spPr>
            <a:xfrm>
              <a:off x="5682037" y="2619390"/>
              <a:ext cx="62064" cy="62064"/>
            </a:xfrm>
            <a:custGeom>
              <a:avLst/>
              <a:gdLst/>
              <a:ahLst/>
              <a:cxnLst/>
              <a:rect l="l" t="t" r="r" b="b"/>
              <a:pathLst>
                <a:path w="1906" h="1906" extrusionOk="0">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5"/>
            <p:cNvSpPr/>
            <p:nvPr/>
          </p:nvSpPr>
          <p:spPr>
            <a:xfrm>
              <a:off x="5711507" y="2619390"/>
              <a:ext cx="31814" cy="61283"/>
            </a:xfrm>
            <a:custGeom>
              <a:avLst/>
              <a:gdLst/>
              <a:ahLst/>
              <a:cxnLst/>
              <a:rect l="l" t="t" r="r" b="b"/>
              <a:pathLst>
                <a:path w="977" h="1882" extrusionOk="0">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7" name="Google Shape;17307;p95"/>
          <p:cNvGrpSpPr/>
          <p:nvPr/>
        </p:nvGrpSpPr>
        <p:grpSpPr>
          <a:xfrm>
            <a:off x="4833687" y="2332051"/>
            <a:ext cx="227254" cy="349786"/>
            <a:chOff x="4833687" y="2484451"/>
            <a:chExt cx="227254" cy="349786"/>
          </a:xfrm>
        </p:grpSpPr>
        <p:sp>
          <p:nvSpPr>
            <p:cNvPr id="17308" name="Google Shape;17308;p95"/>
            <p:cNvSpPr/>
            <p:nvPr/>
          </p:nvSpPr>
          <p:spPr>
            <a:xfrm>
              <a:off x="4833687" y="2485232"/>
              <a:ext cx="226472" cy="258253"/>
            </a:xfrm>
            <a:custGeom>
              <a:avLst/>
              <a:gdLst/>
              <a:ahLst/>
              <a:cxnLst/>
              <a:rect l="l" t="t" r="r" b="b"/>
              <a:pathLst>
                <a:path w="6955" h="7931" extrusionOk="0">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5"/>
            <p:cNvSpPr/>
            <p:nvPr/>
          </p:nvSpPr>
          <p:spPr>
            <a:xfrm>
              <a:off x="4948469" y="2484451"/>
              <a:ext cx="112471" cy="256723"/>
            </a:xfrm>
            <a:custGeom>
              <a:avLst/>
              <a:gdLst/>
              <a:ahLst/>
              <a:cxnLst/>
              <a:rect l="l" t="t" r="r" b="b"/>
              <a:pathLst>
                <a:path w="3454" h="7884" extrusionOk="0">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5"/>
            <p:cNvSpPr/>
            <p:nvPr/>
          </p:nvSpPr>
          <p:spPr>
            <a:xfrm>
              <a:off x="4895718" y="2783016"/>
              <a:ext cx="101628" cy="51221"/>
            </a:xfrm>
            <a:custGeom>
              <a:avLst/>
              <a:gdLst/>
              <a:ahLst/>
              <a:cxnLst/>
              <a:rect l="l" t="t" r="r" b="b"/>
              <a:pathLst>
                <a:path w="3121" h="1573" extrusionOk="0">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5"/>
            <p:cNvSpPr/>
            <p:nvPr/>
          </p:nvSpPr>
          <p:spPr>
            <a:xfrm>
              <a:off x="4946125" y="2783016"/>
              <a:ext cx="51221" cy="51221"/>
            </a:xfrm>
            <a:custGeom>
              <a:avLst/>
              <a:gdLst/>
              <a:ahLst/>
              <a:cxnLst/>
              <a:rect l="l" t="t" r="r" b="b"/>
              <a:pathLst>
                <a:path w="1573" h="1573" extrusionOk="0">
                  <a:moveTo>
                    <a:pt x="1" y="0"/>
                  </a:moveTo>
                  <a:lnTo>
                    <a:pt x="1" y="1572"/>
                  </a:lnTo>
                  <a:cubicBezTo>
                    <a:pt x="929" y="1572"/>
                    <a:pt x="1549" y="834"/>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5"/>
            <p:cNvSpPr/>
            <p:nvPr/>
          </p:nvSpPr>
          <p:spPr>
            <a:xfrm>
              <a:off x="4894188" y="2608547"/>
              <a:ext cx="105470" cy="40931"/>
            </a:xfrm>
            <a:custGeom>
              <a:avLst/>
              <a:gdLst/>
              <a:ahLst/>
              <a:cxnLst/>
              <a:rect l="l" t="t" r="r" b="b"/>
              <a:pathLst>
                <a:path w="3239" h="1257" extrusionOk="0">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5"/>
            <p:cNvSpPr/>
            <p:nvPr/>
          </p:nvSpPr>
          <p:spPr>
            <a:xfrm>
              <a:off x="4946125" y="2608547"/>
              <a:ext cx="52784" cy="40931"/>
            </a:xfrm>
            <a:custGeom>
              <a:avLst/>
              <a:gdLst/>
              <a:ahLst/>
              <a:cxnLst/>
              <a:rect l="l" t="t" r="r" b="b"/>
              <a:pathLst>
                <a:path w="1621" h="1257" extrusionOk="0">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5"/>
            <p:cNvSpPr/>
            <p:nvPr/>
          </p:nvSpPr>
          <p:spPr>
            <a:xfrm>
              <a:off x="4895718" y="2742704"/>
              <a:ext cx="102409" cy="40345"/>
            </a:xfrm>
            <a:custGeom>
              <a:avLst/>
              <a:gdLst/>
              <a:ahLst/>
              <a:cxnLst/>
              <a:rect l="l" t="t" r="r" b="b"/>
              <a:pathLst>
                <a:path w="3145" h="1239" extrusionOk="0">
                  <a:moveTo>
                    <a:pt x="1" y="0"/>
                  </a:moveTo>
                  <a:lnTo>
                    <a:pt x="1" y="1238"/>
                  </a:lnTo>
                  <a:lnTo>
                    <a:pt x="3144" y="1238"/>
                  </a:lnTo>
                  <a:lnTo>
                    <a:pt x="3144" y="1191"/>
                  </a:lnTo>
                  <a:lnTo>
                    <a:pt x="3144"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5"/>
            <p:cNvSpPr/>
            <p:nvPr/>
          </p:nvSpPr>
          <p:spPr>
            <a:xfrm>
              <a:off x="4946906" y="2742704"/>
              <a:ext cx="52002" cy="40345"/>
            </a:xfrm>
            <a:custGeom>
              <a:avLst/>
              <a:gdLst/>
              <a:ahLst/>
              <a:cxnLst/>
              <a:rect l="l" t="t" r="r" b="b"/>
              <a:pathLst>
                <a:path w="1597" h="1239" extrusionOk="0">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5"/>
            <p:cNvSpPr/>
            <p:nvPr/>
          </p:nvSpPr>
          <p:spPr>
            <a:xfrm>
              <a:off x="4874781" y="2731828"/>
              <a:ext cx="145066" cy="20189"/>
            </a:xfrm>
            <a:custGeom>
              <a:avLst/>
              <a:gdLst/>
              <a:ahLst/>
              <a:cxnLst/>
              <a:rect l="l" t="t" r="r" b="b"/>
              <a:pathLst>
                <a:path w="4455" h="620" extrusionOk="0">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5"/>
            <p:cNvSpPr/>
            <p:nvPr/>
          </p:nvSpPr>
          <p:spPr>
            <a:xfrm>
              <a:off x="4873999" y="2773704"/>
              <a:ext cx="145066" cy="20189"/>
            </a:xfrm>
            <a:custGeom>
              <a:avLst/>
              <a:gdLst/>
              <a:ahLst/>
              <a:cxnLst/>
              <a:rect l="l" t="t" r="r" b="b"/>
              <a:pathLst>
                <a:path w="4455" h="620" extrusionOk="0">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5"/>
            <p:cNvSpPr/>
            <p:nvPr/>
          </p:nvSpPr>
          <p:spPr>
            <a:xfrm>
              <a:off x="4946906" y="2732610"/>
              <a:ext cx="72158" cy="20189"/>
            </a:xfrm>
            <a:custGeom>
              <a:avLst/>
              <a:gdLst/>
              <a:ahLst/>
              <a:cxnLst/>
              <a:rect l="l" t="t" r="r" b="b"/>
              <a:pathLst>
                <a:path w="2216" h="620" extrusionOk="0">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5"/>
            <p:cNvSpPr/>
            <p:nvPr/>
          </p:nvSpPr>
          <p:spPr>
            <a:xfrm>
              <a:off x="4946906" y="2772922"/>
              <a:ext cx="72158" cy="20970"/>
            </a:xfrm>
            <a:custGeom>
              <a:avLst/>
              <a:gdLst/>
              <a:ahLst/>
              <a:cxnLst/>
              <a:rect l="l" t="t" r="r" b="b"/>
              <a:pathLst>
                <a:path w="2216" h="644" extrusionOk="0">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0" name="Google Shape;17320;p95"/>
          <p:cNvGrpSpPr/>
          <p:nvPr/>
        </p:nvGrpSpPr>
        <p:grpSpPr>
          <a:xfrm>
            <a:off x="4018680" y="2332832"/>
            <a:ext cx="348223" cy="349786"/>
            <a:chOff x="4018680" y="2485232"/>
            <a:chExt cx="348223" cy="349786"/>
          </a:xfrm>
        </p:grpSpPr>
        <p:sp>
          <p:nvSpPr>
            <p:cNvPr id="17321" name="Google Shape;17321;p95"/>
            <p:cNvSpPr/>
            <p:nvPr/>
          </p:nvSpPr>
          <p:spPr>
            <a:xfrm>
              <a:off x="4223400" y="2730298"/>
              <a:ext cx="103158" cy="83783"/>
            </a:xfrm>
            <a:custGeom>
              <a:avLst/>
              <a:gdLst/>
              <a:ahLst/>
              <a:cxnLst/>
              <a:rect l="l" t="t" r="r" b="b"/>
              <a:pathLst>
                <a:path w="3168" h="2573" extrusionOk="0">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5"/>
            <p:cNvSpPr/>
            <p:nvPr/>
          </p:nvSpPr>
          <p:spPr>
            <a:xfrm>
              <a:off x="4018680" y="2627140"/>
              <a:ext cx="55096" cy="108596"/>
            </a:xfrm>
            <a:custGeom>
              <a:avLst/>
              <a:gdLst/>
              <a:ahLst/>
              <a:cxnLst/>
              <a:rect l="l" t="t" r="r" b="b"/>
              <a:pathLst>
                <a:path w="1692" h="3335" extrusionOk="0">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5"/>
            <p:cNvSpPr/>
            <p:nvPr/>
          </p:nvSpPr>
          <p:spPr>
            <a:xfrm>
              <a:off x="4058992" y="2485232"/>
              <a:ext cx="269129" cy="145066"/>
            </a:xfrm>
            <a:custGeom>
              <a:avLst/>
              <a:gdLst/>
              <a:ahLst/>
              <a:cxnLst/>
              <a:rect l="l" t="t" r="r" b="b"/>
              <a:pathLst>
                <a:path w="8265" h="4455" extrusionOk="0">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5"/>
            <p:cNvSpPr/>
            <p:nvPr/>
          </p:nvSpPr>
          <p:spPr>
            <a:xfrm>
              <a:off x="4193931" y="2485232"/>
              <a:ext cx="132627" cy="145066"/>
            </a:xfrm>
            <a:custGeom>
              <a:avLst/>
              <a:gdLst/>
              <a:ahLst/>
              <a:cxnLst/>
              <a:rect l="l" t="t" r="r" b="b"/>
              <a:pathLst>
                <a:path w="4073" h="4455" extrusionOk="0">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5"/>
            <p:cNvSpPr/>
            <p:nvPr/>
          </p:nvSpPr>
          <p:spPr>
            <a:xfrm>
              <a:off x="4162150" y="2772922"/>
              <a:ext cx="82220" cy="62097"/>
            </a:xfrm>
            <a:custGeom>
              <a:avLst/>
              <a:gdLst/>
              <a:ahLst/>
              <a:cxnLst/>
              <a:rect l="l" t="t" r="r" b="b"/>
              <a:pathLst>
                <a:path w="2525" h="1907" extrusionOk="0">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5"/>
            <p:cNvSpPr/>
            <p:nvPr/>
          </p:nvSpPr>
          <p:spPr>
            <a:xfrm>
              <a:off x="4192368" y="2772173"/>
              <a:ext cx="51221" cy="61315"/>
            </a:xfrm>
            <a:custGeom>
              <a:avLst/>
              <a:gdLst/>
              <a:ahLst/>
              <a:cxnLst/>
              <a:rect l="l" t="t" r="r" b="b"/>
              <a:pathLst>
                <a:path w="1573" h="1883" extrusionOk="0">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5"/>
            <p:cNvSpPr/>
            <p:nvPr/>
          </p:nvSpPr>
          <p:spPr>
            <a:xfrm>
              <a:off x="4058243" y="2608547"/>
              <a:ext cx="21719" cy="144252"/>
            </a:xfrm>
            <a:custGeom>
              <a:avLst/>
              <a:gdLst/>
              <a:ahLst/>
              <a:cxnLst/>
              <a:rect l="l" t="t" r="r" b="b"/>
              <a:pathLst>
                <a:path w="667" h="4430" extrusionOk="0">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5"/>
            <p:cNvSpPr/>
            <p:nvPr/>
          </p:nvSpPr>
          <p:spPr>
            <a:xfrm>
              <a:off x="4304839" y="2608547"/>
              <a:ext cx="20970" cy="144252"/>
            </a:xfrm>
            <a:custGeom>
              <a:avLst/>
              <a:gdLst/>
              <a:ahLst/>
              <a:cxnLst/>
              <a:rect l="l" t="t" r="r" b="b"/>
              <a:pathLst>
                <a:path w="644" h="4430" extrusionOk="0">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5"/>
            <p:cNvSpPr/>
            <p:nvPr/>
          </p:nvSpPr>
          <p:spPr>
            <a:xfrm>
              <a:off x="4310244" y="2626358"/>
              <a:ext cx="56659" cy="107847"/>
            </a:xfrm>
            <a:custGeom>
              <a:avLst/>
              <a:gdLst/>
              <a:ahLst/>
              <a:cxnLst/>
              <a:rect l="l" t="t" r="r" b="b"/>
              <a:pathLst>
                <a:path w="1740" h="3312" extrusionOk="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5"/>
            <p:cNvSpPr/>
            <p:nvPr/>
          </p:nvSpPr>
          <p:spPr>
            <a:xfrm>
              <a:off x="4058243" y="2608547"/>
              <a:ext cx="41908" cy="144252"/>
            </a:xfrm>
            <a:custGeom>
              <a:avLst/>
              <a:gdLst/>
              <a:ahLst/>
              <a:cxnLst/>
              <a:rect l="l" t="t" r="r" b="b"/>
              <a:pathLst>
                <a:path w="1287" h="4430" extrusionOk="0">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5"/>
            <p:cNvSpPr/>
            <p:nvPr/>
          </p:nvSpPr>
          <p:spPr>
            <a:xfrm>
              <a:off x="4283901" y="2608547"/>
              <a:ext cx="41908" cy="144252"/>
            </a:xfrm>
            <a:custGeom>
              <a:avLst/>
              <a:gdLst/>
              <a:ahLst/>
              <a:cxnLst/>
              <a:rect l="l" t="t" r="r" b="b"/>
              <a:pathLst>
                <a:path w="1287" h="4430" extrusionOk="0">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95"/>
          <p:cNvGrpSpPr/>
          <p:nvPr/>
        </p:nvGrpSpPr>
        <p:grpSpPr>
          <a:xfrm>
            <a:off x="3269580" y="2332051"/>
            <a:ext cx="321848" cy="349005"/>
            <a:chOff x="3269580" y="2484451"/>
            <a:chExt cx="321848" cy="349005"/>
          </a:xfrm>
        </p:grpSpPr>
        <p:sp>
          <p:nvSpPr>
            <p:cNvPr id="17333" name="Google Shape;17333;p95"/>
            <p:cNvSpPr/>
            <p:nvPr/>
          </p:nvSpPr>
          <p:spPr>
            <a:xfrm>
              <a:off x="3454144" y="2484451"/>
              <a:ext cx="137283" cy="144512"/>
            </a:xfrm>
            <a:custGeom>
              <a:avLst/>
              <a:gdLst/>
              <a:ahLst/>
              <a:cxnLst/>
              <a:rect l="l" t="t" r="r" b="b"/>
              <a:pathLst>
                <a:path w="4216" h="4438" extrusionOk="0">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5"/>
            <p:cNvSpPr/>
            <p:nvPr/>
          </p:nvSpPr>
          <p:spPr>
            <a:xfrm>
              <a:off x="3269580" y="2566671"/>
              <a:ext cx="267566" cy="266785"/>
            </a:xfrm>
            <a:custGeom>
              <a:avLst/>
              <a:gdLst/>
              <a:ahLst/>
              <a:cxnLst/>
              <a:rect l="l" t="t" r="r" b="b"/>
              <a:pathLst>
                <a:path w="8217" h="8193" extrusionOk="0">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5"/>
            <p:cNvSpPr/>
            <p:nvPr/>
          </p:nvSpPr>
          <p:spPr>
            <a:xfrm>
              <a:off x="3402956" y="2566671"/>
              <a:ext cx="134190" cy="266785"/>
            </a:xfrm>
            <a:custGeom>
              <a:avLst/>
              <a:gdLst/>
              <a:ahLst/>
              <a:cxnLst/>
              <a:rect l="l" t="t" r="r" b="b"/>
              <a:pathLst>
                <a:path w="4121" h="8193" extrusionOk="0">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6" name="Google Shape;17336;p95"/>
          <p:cNvGrpSpPr/>
          <p:nvPr/>
        </p:nvGrpSpPr>
        <p:grpSpPr>
          <a:xfrm>
            <a:off x="2548418" y="2332832"/>
            <a:ext cx="291597" cy="349005"/>
            <a:chOff x="2548418" y="2485232"/>
            <a:chExt cx="291597" cy="349005"/>
          </a:xfrm>
        </p:grpSpPr>
        <p:sp>
          <p:nvSpPr>
            <p:cNvPr id="17337" name="Google Shape;17337;p95"/>
            <p:cNvSpPr/>
            <p:nvPr/>
          </p:nvSpPr>
          <p:spPr>
            <a:xfrm>
              <a:off x="2707388" y="2693828"/>
              <a:ext cx="132627" cy="139628"/>
            </a:xfrm>
            <a:custGeom>
              <a:avLst/>
              <a:gdLst/>
              <a:ahLst/>
              <a:cxnLst/>
              <a:rect l="l" t="t" r="r" b="b"/>
              <a:pathLst>
                <a:path w="4073" h="4288" extrusionOk="0">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5"/>
            <p:cNvSpPr/>
            <p:nvPr/>
          </p:nvSpPr>
          <p:spPr>
            <a:xfrm>
              <a:off x="2548418" y="2693828"/>
              <a:ext cx="132627" cy="140410"/>
            </a:xfrm>
            <a:custGeom>
              <a:avLst/>
              <a:gdLst/>
              <a:ahLst/>
              <a:cxnLst/>
              <a:rect l="l" t="t" r="r" b="b"/>
              <a:pathLst>
                <a:path w="4073" h="4312" extrusionOk="0">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5"/>
            <p:cNvSpPr/>
            <p:nvPr/>
          </p:nvSpPr>
          <p:spPr>
            <a:xfrm>
              <a:off x="2560824" y="2485232"/>
              <a:ext cx="265222" cy="266785"/>
            </a:xfrm>
            <a:custGeom>
              <a:avLst/>
              <a:gdLst/>
              <a:ahLst/>
              <a:cxnLst/>
              <a:rect l="l" t="t" r="r" b="b"/>
              <a:pathLst>
                <a:path w="8145" h="8193" extrusionOk="0">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5"/>
            <p:cNvSpPr/>
            <p:nvPr/>
          </p:nvSpPr>
          <p:spPr>
            <a:xfrm>
              <a:off x="2693419" y="2485232"/>
              <a:ext cx="132627" cy="266785"/>
            </a:xfrm>
            <a:custGeom>
              <a:avLst/>
              <a:gdLst/>
              <a:ahLst/>
              <a:cxnLst/>
              <a:rect l="l" t="t" r="r" b="b"/>
              <a:pathLst>
                <a:path w="4073" h="8193" extrusionOk="0">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5"/>
            <p:cNvSpPr/>
            <p:nvPr/>
          </p:nvSpPr>
          <p:spPr>
            <a:xfrm>
              <a:off x="2625168" y="2548827"/>
              <a:ext cx="138065" cy="129827"/>
            </a:xfrm>
            <a:custGeom>
              <a:avLst/>
              <a:gdLst/>
              <a:ahLst/>
              <a:cxnLst/>
              <a:rect l="l" t="t" r="r" b="b"/>
              <a:pathLst>
                <a:path w="4240" h="3987" extrusionOk="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5"/>
            <p:cNvSpPr/>
            <p:nvPr/>
          </p:nvSpPr>
          <p:spPr>
            <a:xfrm>
              <a:off x="2694200" y="2549608"/>
              <a:ext cx="69033" cy="129534"/>
            </a:xfrm>
            <a:custGeom>
              <a:avLst/>
              <a:gdLst/>
              <a:ahLst/>
              <a:cxnLst/>
              <a:rect l="l" t="t" r="r" b="b"/>
              <a:pathLst>
                <a:path w="2120" h="3978" extrusionOk="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5"/>
          <p:cNvGrpSpPr/>
          <p:nvPr/>
        </p:nvGrpSpPr>
        <p:grpSpPr>
          <a:xfrm>
            <a:off x="1754349" y="2334395"/>
            <a:ext cx="352847" cy="348972"/>
            <a:chOff x="1754349" y="2486795"/>
            <a:chExt cx="352847" cy="348972"/>
          </a:xfrm>
        </p:grpSpPr>
        <p:sp>
          <p:nvSpPr>
            <p:cNvPr id="17344" name="Google Shape;17344;p95"/>
            <p:cNvSpPr/>
            <p:nvPr/>
          </p:nvSpPr>
          <p:spPr>
            <a:xfrm>
              <a:off x="1754349" y="2486795"/>
              <a:ext cx="352847" cy="347442"/>
            </a:xfrm>
            <a:custGeom>
              <a:avLst/>
              <a:gdLst/>
              <a:ahLst/>
              <a:cxnLst/>
              <a:rect l="l" t="t" r="r" b="b"/>
              <a:pathLst>
                <a:path w="10836" h="10670" extrusionOk="0">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5"/>
            <p:cNvSpPr/>
            <p:nvPr/>
          </p:nvSpPr>
          <p:spPr>
            <a:xfrm>
              <a:off x="1929600" y="2486795"/>
              <a:ext cx="176814" cy="348972"/>
            </a:xfrm>
            <a:custGeom>
              <a:avLst/>
              <a:gdLst/>
              <a:ahLst/>
              <a:cxnLst/>
              <a:rect l="l" t="t" r="r" b="b"/>
              <a:pathLst>
                <a:path w="5430" h="10717" extrusionOk="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6" name="Google Shape;17346;p95"/>
          <p:cNvGrpSpPr/>
          <p:nvPr/>
        </p:nvGrpSpPr>
        <p:grpSpPr>
          <a:xfrm>
            <a:off x="1006811" y="2333744"/>
            <a:ext cx="351317" cy="348093"/>
            <a:chOff x="1006811" y="2486144"/>
            <a:chExt cx="351317" cy="348093"/>
          </a:xfrm>
        </p:grpSpPr>
        <p:sp>
          <p:nvSpPr>
            <p:cNvPr id="17347" name="Google Shape;17347;p95"/>
            <p:cNvSpPr/>
            <p:nvPr/>
          </p:nvSpPr>
          <p:spPr>
            <a:xfrm>
              <a:off x="1227813" y="2486144"/>
              <a:ext cx="128752" cy="128622"/>
            </a:xfrm>
            <a:custGeom>
              <a:avLst/>
              <a:gdLst/>
              <a:ahLst/>
              <a:cxnLst/>
              <a:rect l="l" t="t" r="r" b="b"/>
              <a:pathLst>
                <a:path w="3954" h="3950" extrusionOk="0">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5"/>
            <p:cNvSpPr/>
            <p:nvPr/>
          </p:nvSpPr>
          <p:spPr>
            <a:xfrm>
              <a:off x="1235563" y="2538733"/>
              <a:ext cx="122565" cy="74503"/>
            </a:xfrm>
            <a:custGeom>
              <a:avLst/>
              <a:gdLst/>
              <a:ahLst/>
              <a:cxnLst/>
              <a:rect l="l" t="t" r="r" b="b"/>
              <a:pathLst>
                <a:path w="3764" h="2288" extrusionOk="0">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5"/>
            <p:cNvSpPr/>
            <p:nvPr/>
          </p:nvSpPr>
          <p:spPr>
            <a:xfrm>
              <a:off x="1006811" y="2568983"/>
              <a:ext cx="266785" cy="265254"/>
            </a:xfrm>
            <a:custGeom>
              <a:avLst/>
              <a:gdLst/>
              <a:ahLst/>
              <a:cxnLst/>
              <a:rect l="l" t="t" r="r" b="b"/>
              <a:pathLst>
                <a:path w="8193" h="8146" extrusionOk="0">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5"/>
            <p:cNvSpPr/>
            <p:nvPr/>
          </p:nvSpPr>
          <p:spPr>
            <a:xfrm>
              <a:off x="1046342" y="2607765"/>
              <a:ext cx="227254" cy="226472"/>
            </a:xfrm>
            <a:custGeom>
              <a:avLst/>
              <a:gdLst/>
              <a:ahLst/>
              <a:cxnLst/>
              <a:rect l="l" t="t" r="r" b="b"/>
              <a:pathLst>
                <a:path w="6979" h="6955" extrusionOk="0">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5"/>
            <p:cNvSpPr/>
            <p:nvPr/>
          </p:nvSpPr>
          <p:spPr>
            <a:xfrm>
              <a:off x="1048687" y="2609328"/>
              <a:ext cx="183815" cy="184564"/>
            </a:xfrm>
            <a:custGeom>
              <a:avLst/>
              <a:gdLst/>
              <a:ahLst/>
              <a:cxnLst/>
              <a:rect l="l" t="t" r="r" b="b"/>
              <a:pathLst>
                <a:path w="5645" h="5668" extrusionOk="0">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5"/>
            <p:cNvSpPr/>
            <p:nvPr/>
          </p:nvSpPr>
          <p:spPr>
            <a:xfrm>
              <a:off x="1074248" y="2636453"/>
              <a:ext cx="157472" cy="157440"/>
            </a:xfrm>
            <a:custGeom>
              <a:avLst/>
              <a:gdLst/>
              <a:ahLst/>
              <a:cxnLst/>
              <a:rect l="l" t="t" r="r" b="b"/>
              <a:pathLst>
                <a:path w="4836" h="4835" extrusionOk="0">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5"/>
            <p:cNvSpPr/>
            <p:nvPr/>
          </p:nvSpPr>
          <p:spPr>
            <a:xfrm>
              <a:off x="1088999" y="2651203"/>
              <a:ext cx="102376" cy="101595"/>
            </a:xfrm>
            <a:custGeom>
              <a:avLst/>
              <a:gdLst/>
              <a:ahLst/>
              <a:cxnLst/>
              <a:rect l="l" t="t" r="r" b="b"/>
              <a:pathLst>
                <a:path w="3144" h="3120" extrusionOk="0">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5"/>
            <p:cNvSpPr/>
            <p:nvPr/>
          </p:nvSpPr>
          <p:spPr>
            <a:xfrm>
              <a:off x="1103717" y="2665922"/>
              <a:ext cx="87658" cy="86877"/>
            </a:xfrm>
            <a:custGeom>
              <a:avLst/>
              <a:gdLst/>
              <a:ahLst/>
              <a:cxnLst/>
              <a:rect l="l" t="t" r="r" b="b"/>
              <a:pathLst>
                <a:path w="2692" h="2668" extrusionOk="0">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5"/>
            <p:cNvSpPr/>
            <p:nvPr/>
          </p:nvSpPr>
          <p:spPr>
            <a:xfrm>
              <a:off x="1130875" y="2501709"/>
              <a:ext cx="210191" cy="207488"/>
            </a:xfrm>
            <a:custGeom>
              <a:avLst/>
              <a:gdLst/>
              <a:ahLst/>
              <a:cxnLst/>
              <a:rect l="l" t="t" r="r" b="b"/>
              <a:pathLst>
                <a:path w="6455" h="6372" extrusionOk="0">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5"/>
            <p:cNvSpPr/>
            <p:nvPr/>
          </p:nvSpPr>
          <p:spPr>
            <a:xfrm>
              <a:off x="1134749" y="2503858"/>
              <a:ext cx="206316" cy="205339"/>
            </a:xfrm>
            <a:custGeom>
              <a:avLst/>
              <a:gdLst/>
              <a:ahLst/>
              <a:cxnLst/>
              <a:rect l="l" t="t" r="r" b="b"/>
              <a:pathLst>
                <a:path w="6336" h="6306" extrusionOk="0">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95"/>
          <p:cNvGrpSpPr/>
          <p:nvPr/>
        </p:nvGrpSpPr>
        <p:grpSpPr>
          <a:xfrm>
            <a:off x="1088999" y="2882650"/>
            <a:ext cx="185378" cy="349852"/>
            <a:chOff x="1088999" y="3035050"/>
            <a:chExt cx="185378" cy="349852"/>
          </a:xfrm>
        </p:grpSpPr>
        <p:sp>
          <p:nvSpPr>
            <p:cNvPr id="17358" name="Google Shape;17358;p95"/>
            <p:cNvSpPr/>
            <p:nvPr/>
          </p:nvSpPr>
          <p:spPr>
            <a:xfrm>
              <a:off x="1127781" y="3035050"/>
              <a:ext cx="146596" cy="104005"/>
            </a:xfrm>
            <a:custGeom>
              <a:avLst/>
              <a:gdLst/>
              <a:ahLst/>
              <a:cxnLst/>
              <a:rect l="l" t="t" r="r" b="b"/>
              <a:pathLst>
                <a:path w="4502" h="3194" extrusionOk="0">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5"/>
            <p:cNvSpPr/>
            <p:nvPr/>
          </p:nvSpPr>
          <p:spPr>
            <a:xfrm>
              <a:off x="1088999" y="3117238"/>
              <a:ext cx="184597" cy="103158"/>
            </a:xfrm>
            <a:custGeom>
              <a:avLst/>
              <a:gdLst/>
              <a:ahLst/>
              <a:cxnLst/>
              <a:rect l="l" t="t" r="r" b="b"/>
              <a:pathLst>
                <a:path w="5669" h="3168" extrusionOk="0">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5"/>
            <p:cNvSpPr/>
            <p:nvPr/>
          </p:nvSpPr>
          <p:spPr>
            <a:xfrm>
              <a:off x="1181281" y="3117238"/>
              <a:ext cx="92315" cy="103158"/>
            </a:xfrm>
            <a:custGeom>
              <a:avLst/>
              <a:gdLst/>
              <a:ahLst/>
              <a:cxnLst/>
              <a:rect l="l" t="t" r="r" b="b"/>
              <a:pathLst>
                <a:path w="2835" h="3168" extrusionOk="0">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5"/>
            <p:cNvSpPr/>
            <p:nvPr/>
          </p:nvSpPr>
          <p:spPr>
            <a:xfrm>
              <a:off x="1170405" y="3158332"/>
              <a:ext cx="21752" cy="62162"/>
            </a:xfrm>
            <a:custGeom>
              <a:avLst/>
              <a:gdLst/>
              <a:ahLst/>
              <a:cxnLst/>
              <a:rect l="l" t="t" r="r" b="b"/>
              <a:pathLst>
                <a:path w="668" h="1909" extrusionOk="0">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5"/>
            <p:cNvSpPr/>
            <p:nvPr/>
          </p:nvSpPr>
          <p:spPr>
            <a:xfrm>
              <a:off x="1181281" y="3159016"/>
              <a:ext cx="10876" cy="61380"/>
            </a:xfrm>
            <a:custGeom>
              <a:avLst/>
              <a:gdLst/>
              <a:ahLst/>
              <a:cxnLst/>
              <a:rect l="l" t="t" r="r" b="b"/>
              <a:pathLst>
                <a:path w="334" h="1885" extrusionOk="0">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5"/>
            <p:cNvSpPr/>
            <p:nvPr/>
          </p:nvSpPr>
          <p:spPr>
            <a:xfrm>
              <a:off x="1088999" y="3200207"/>
              <a:ext cx="184597" cy="184695"/>
            </a:xfrm>
            <a:custGeom>
              <a:avLst/>
              <a:gdLst/>
              <a:ahLst/>
              <a:cxnLst/>
              <a:rect l="l" t="t" r="r" b="b"/>
              <a:pathLst>
                <a:path w="5669" h="5672" extrusionOk="0">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5"/>
            <p:cNvSpPr/>
            <p:nvPr/>
          </p:nvSpPr>
          <p:spPr>
            <a:xfrm>
              <a:off x="1181281" y="3200207"/>
              <a:ext cx="92315" cy="184597"/>
            </a:xfrm>
            <a:custGeom>
              <a:avLst/>
              <a:gdLst/>
              <a:ahLst/>
              <a:cxnLst/>
              <a:rect l="l" t="t" r="r" b="b"/>
              <a:pathLst>
                <a:path w="2835" h="5669" extrusionOk="0">
                  <a:moveTo>
                    <a:pt x="0" y="1"/>
                  </a:moveTo>
                  <a:lnTo>
                    <a:pt x="0" y="5668"/>
                  </a:lnTo>
                  <a:cubicBezTo>
                    <a:pt x="1548" y="5668"/>
                    <a:pt x="2834" y="4406"/>
                    <a:pt x="2834" y="2858"/>
                  </a:cubicBezTo>
                  <a:lnTo>
                    <a:pt x="283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5" name="Google Shape;17365;p95"/>
          <p:cNvGrpSpPr/>
          <p:nvPr/>
        </p:nvGrpSpPr>
        <p:grpSpPr>
          <a:xfrm>
            <a:off x="1755879" y="2883399"/>
            <a:ext cx="350535" cy="349005"/>
            <a:chOff x="1755879" y="3035799"/>
            <a:chExt cx="350535" cy="349005"/>
          </a:xfrm>
        </p:grpSpPr>
        <p:sp>
          <p:nvSpPr>
            <p:cNvPr id="17366" name="Google Shape;17366;p95"/>
            <p:cNvSpPr/>
            <p:nvPr/>
          </p:nvSpPr>
          <p:spPr>
            <a:xfrm>
              <a:off x="1879193" y="3035799"/>
              <a:ext cx="144252" cy="102507"/>
            </a:xfrm>
            <a:custGeom>
              <a:avLst/>
              <a:gdLst/>
              <a:ahLst/>
              <a:cxnLst/>
              <a:rect l="l" t="t" r="r" b="b"/>
              <a:pathLst>
                <a:path w="4430" h="3148" extrusionOk="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5"/>
            <p:cNvSpPr/>
            <p:nvPr/>
          </p:nvSpPr>
          <p:spPr>
            <a:xfrm>
              <a:off x="1755879" y="3117238"/>
              <a:ext cx="350535" cy="267566"/>
            </a:xfrm>
            <a:custGeom>
              <a:avLst/>
              <a:gdLst/>
              <a:ahLst/>
              <a:cxnLst/>
              <a:rect l="l" t="t" r="r" b="b"/>
              <a:pathLst>
                <a:path w="10765" h="8217" extrusionOk="0">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5"/>
            <p:cNvSpPr/>
            <p:nvPr/>
          </p:nvSpPr>
          <p:spPr>
            <a:xfrm>
              <a:off x="1755879" y="3251395"/>
              <a:ext cx="350535" cy="133409"/>
            </a:xfrm>
            <a:custGeom>
              <a:avLst/>
              <a:gdLst/>
              <a:ahLst/>
              <a:cxnLst/>
              <a:rect l="l" t="t" r="r" b="b"/>
              <a:pathLst>
                <a:path w="10765" h="4097" extrusionOk="0">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5"/>
            <p:cNvSpPr/>
            <p:nvPr/>
          </p:nvSpPr>
          <p:spPr>
            <a:xfrm>
              <a:off x="1786911" y="3199426"/>
              <a:ext cx="21752" cy="21752"/>
            </a:xfrm>
            <a:custGeom>
              <a:avLst/>
              <a:gdLst/>
              <a:ahLst/>
              <a:cxnLst/>
              <a:rect l="l" t="t" r="r" b="b"/>
              <a:pathLst>
                <a:path w="668" h="668" extrusionOk="0">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5"/>
            <p:cNvSpPr/>
            <p:nvPr/>
          </p:nvSpPr>
          <p:spPr>
            <a:xfrm>
              <a:off x="1786911" y="3240520"/>
              <a:ext cx="21752" cy="21752"/>
            </a:xfrm>
            <a:custGeom>
              <a:avLst/>
              <a:gdLst/>
              <a:ahLst/>
              <a:cxnLst/>
              <a:rect l="l" t="t" r="r" b="b"/>
              <a:pathLst>
                <a:path w="668" h="668" extrusionOk="0">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5"/>
            <p:cNvSpPr/>
            <p:nvPr/>
          </p:nvSpPr>
          <p:spPr>
            <a:xfrm>
              <a:off x="1786911" y="3280865"/>
              <a:ext cx="21752" cy="21752"/>
            </a:xfrm>
            <a:custGeom>
              <a:avLst/>
              <a:gdLst/>
              <a:ahLst/>
              <a:cxnLst/>
              <a:rect l="l" t="t" r="r" b="b"/>
              <a:pathLst>
                <a:path w="668" h="668" extrusionOk="0">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5"/>
            <p:cNvSpPr/>
            <p:nvPr/>
          </p:nvSpPr>
          <p:spPr>
            <a:xfrm>
              <a:off x="1786911" y="3251395"/>
              <a:ext cx="20970" cy="10876"/>
            </a:xfrm>
            <a:custGeom>
              <a:avLst/>
              <a:gdLst/>
              <a:ahLst/>
              <a:cxnLst/>
              <a:rect l="l" t="t" r="r" b="b"/>
              <a:pathLst>
                <a:path w="644" h="334" extrusionOk="0">
                  <a:moveTo>
                    <a:pt x="0" y="0"/>
                  </a:moveTo>
                  <a:cubicBezTo>
                    <a:pt x="0" y="167"/>
                    <a:pt x="167" y="334"/>
                    <a:pt x="310" y="334"/>
                  </a:cubicBezTo>
                  <a:cubicBezTo>
                    <a:pt x="477" y="334"/>
                    <a:pt x="643" y="167"/>
                    <a:pt x="64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5"/>
            <p:cNvSpPr/>
            <p:nvPr/>
          </p:nvSpPr>
          <p:spPr>
            <a:xfrm>
              <a:off x="1838881" y="3158332"/>
              <a:ext cx="226440" cy="186160"/>
            </a:xfrm>
            <a:custGeom>
              <a:avLst/>
              <a:gdLst/>
              <a:ahLst/>
              <a:cxnLst/>
              <a:rect l="l" t="t" r="r" b="b"/>
              <a:pathLst>
                <a:path w="6954" h="5717" extrusionOk="0">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5"/>
            <p:cNvSpPr/>
            <p:nvPr/>
          </p:nvSpPr>
          <p:spPr>
            <a:xfrm>
              <a:off x="1838881" y="3251395"/>
              <a:ext cx="226440" cy="93096"/>
            </a:xfrm>
            <a:custGeom>
              <a:avLst/>
              <a:gdLst/>
              <a:ahLst/>
              <a:cxnLst/>
              <a:rect l="l" t="t" r="r" b="b"/>
              <a:pathLst>
                <a:path w="6954" h="2859" extrusionOk="0">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5" name="Google Shape;17375;p95"/>
          <p:cNvGrpSpPr/>
          <p:nvPr/>
        </p:nvGrpSpPr>
        <p:grpSpPr>
          <a:xfrm>
            <a:off x="2518949" y="2924526"/>
            <a:ext cx="349754" cy="266003"/>
            <a:chOff x="2518949" y="3076926"/>
            <a:chExt cx="349754" cy="266003"/>
          </a:xfrm>
        </p:grpSpPr>
        <p:sp>
          <p:nvSpPr>
            <p:cNvPr id="17376" name="Google Shape;17376;p95"/>
            <p:cNvSpPr/>
            <p:nvPr/>
          </p:nvSpPr>
          <p:spPr>
            <a:xfrm>
              <a:off x="2540668" y="3076926"/>
              <a:ext cx="307878" cy="235753"/>
            </a:xfrm>
            <a:custGeom>
              <a:avLst/>
              <a:gdLst/>
              <a:ahLst/>
              <a:cxnLst/>
              <a:rect l="l" t="t" r="r" b="b"/>
              <a:pathLst>
                <a:path w="9455" h="7240" extrusionOk="0">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5"/>
            <p:cNvSpPr/>
            <p:nvPr/>
          </p:nvSpPr>
          <p:spPr>
            <a:xfrm>
              <a:off x="2693419" y="3076926"/>
              <a:ext cx="154346" cy="235753"/>
            </a:xfrm>
            <a:custGeom>
              <a:avLst/>
              <a:gdLst/>
              <a:ahLst/>
              <a:cxnLst/>
              <a:rect l="l" t="t" r="r" b="b"/>
              <a:pathLst>
                <a:path w="4740" h="7240" extrusionOk="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5"/>
            <p:cNvSpPr/>
            <p:nvPr/>
          </p:nvSpPr>
          <p:spPr>
            <a:xfrm>
              <a:off x="2560043" y="3097082"/>
              <a:ext cx="267566" cy="183815"/>
            </a:xfrm>
            <a:custGeom>
              <a:avLst/>
              <a:gdLst/>
              <a:ahLst/>
              <a:cxnLst/>
              <a:rect l="l" t="t" r="r" b="b"/>
              <a:pathLst>
                <a:path w="8217" h="5645" extrusionOk="0">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5"/>
            <p:cNvSpPr/>
            <p:nvPr/>
          </p:nvSpPr>
          <p:spPr>
            <a:xfrm>
              <a:off x="2693419" y="3097082"/>
              <a:ext cx="134190" cy="183815"/>
            </a:xfrm>
            <a:custGeom>
              <a:avLst/>
              <a:gdLst/>
              <a:ahLst/>
              <a:cxnLst/>
              <a:rect l="l" t="t" r="r" b="b"/>
              <a:pathLst>
                <a:path w="4121" h="5645" extrusionOk="0">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5"/>
            <p:cNvSpPr/>
            <p:nvPr/>
          </p:nvSpPr>
          <p:spPr>
            <a:xfrm>
              <a:off x="2600355" y="3118801"/>
              <a:ext cx="186160" cy="62064"/>
            </a:xfrm>
            <a:custGeom>
              <a:avLst/>
              <a:gdLst/>
              <a:ahLst/>
              <a:cxnLst/>
              <a:rect l="l" t="t" r="r" b="b"/>
              <a:pathLst>
                <a:path w="5717" h="1906" extrusionOk="0">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5"/>
            <p:cNvSpPr/>
            <p:nvPr/>
          </p:nvSpPr>
          <p:spPr>
            <a:xfrm>
              <a:off x="2600355" y="3200207"/>
              <a:ext cx="83783" cy="62064"/>
            </a:xfrm>
            <a:custGeom>
              <a:avLst/>
              <a:gdLst/>
              <a:ahLst/>
              <a:cxnLst/>
              <a:rect l="l" t="t" r="r" b="b"/>
              <a:pathLst>
                <a:path w="2573" h="1906" extrusionOk="0">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5"/>
            <p:cNvSpPr/>
            <p:nvPr/>
          </p:nvSpPr>
          <p:spPr>
            <a:xfrm>
              <a:off x="2702732" y="3200207"/>
              <a:ext cx="83783" cy="20189"/>
            </a:xfrm>
            <a:custGeom>
              <a:avLst/>
              <a:gdLst/>
              <a:ahLst/>
              <a:cxnLst/>
              <a:rect l="l" t="t" r="r" b="b"/>
              <a:pathLst>
                <a:path w="2573" h="620" extrusionOk="0">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5"/>
            <p:cNvSpPr/>
            <p:nvPr/>
          </p:nvSpPr>
          <p:spPr>
            <a:xfrm>
              <a:off x="2702732" y="3241301"/>
              <a:ext cx="83783" cy="20970"/>
            </a:xfrm>
            <a:custGeom>
              <a:avLst/>
              <a:gdLst/>
              <a:ahLst/>
              <a:cxnLst/>
              <a:rect l="l" t="t" r="r" b="b"/>
              <a:pathLst>
                <a:path w="2573" h="644" extrusionOk="0">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5"/>
            <p:cNvSpPr/>
            <p:nvPr/>
          </p:nvSpPr>
          <p:spPr>
            <a:xfrm>
              <a:off x="2693419" y="3118801"/>
              <a:ext cx="92315" cy="60501"/>
            </a:xfrm>
            <a:custGeom>
              <a:avLst/>
              <a:gdLst/>
              <a:ahLst/>
              <a:cxnLst/>
              <a:rect l="l" t="t" r="r" b="b"/>
              <a:pathLst>
                <a:path w="2835" h="1858" extrusionOk="0">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5"/>
            <p:cNvSpPr/>
            <p:nvPr/>
          </p:nvSpPr>
          <p:spPr>
            <a:xfrm>
              <a:off x="2518949" y="3302584"/>
              <a:ext cx="349754" cy="40345"/>
            </a:xfrm>
            <a:custGeom>
              <a:avLst/>
              <a:gdLst/>
              <a:ahLst/>
              <a:cxnLst/>
              <a:rect l="l" t="t" r="r" b="b"/>
              <a:pathLst>
                <a:path w="10741" h="1239" extrusionOk="0">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5"/>
            <p:cNvSpPr/>
            <p:nvPr/>
          </p:nvSpPr>
          <p:spPr>
            <a:xfrm>
              <a:off x="2694200" y="3302584"/>
              <a:ext cx="174502" cy="40345"/>
            </a:xfrm>
            <a:custGeom>
              <a:avLst/>
              <a:gdLst/>
              <a:ahLst/>
              <a:cxnLst/>
              <a:rect l="l" t="t" r="r" b="b"/>
              <a:pathLst>
                <a:path w="5359" h="1239" extrusionOk="0">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95"/>
          <p:cNvGrpSpPr/>
          <p:nvPr/>
        </p:nvGrpSpPr>
        <p:grpSpPr>
          <a:xfrm>
            <a:off x="3255643" y="2894275"/>
            <a:ext cx="349754" cy="328035"/>
            <a:chOff x="3255643" y="3046675"/>
            <a:chExt cx="349754" cy="328035"/>
          </a:xfrm>
        </p:grpSpPr>
        <p:sp>
          <p:nvSpPr>
            <p:cNvPr id="17388" name="Google Shape;17388;p95"/>
            <p:cNvSpPr/>
            <p:nvPr/>
          </p:nvSpPr>
          <p:spPr>
            <a:xfrm>
              <a:off x="3382018" y="3291708"/>
              <a:ext cx="98534" cy="67502"/>
            </a:xfrm>
            <a:custGeom>
              <a:avLst/>
              <a:gdLst/>
              <a:ahLst/>
              <a:cxnLst/>
              <a:rect l="l" t="t" r="r" b="b"/>
              <a:pathLst>
                <a:path w="3026" h="2073" extrusionOk="0">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5"/>
            <p:cNvSpPr/>
            <p:nvPr/>
          </p:nvSpPr>
          <p:spPr>
            <a:xfrm>
              <a:off x="3430894" y="3293271"/>
              <a:ext cx="49658" cy="65939"/>
            </a:xfrm>
            <a:custGeom>
              <a:avLst/>
              <a:gdLst/>
              <a:ahLst/>
              <a:cxnLst/>
              <a:rect l="l" t="t" r="r" b="b"/>
              <a:pathLst>
                <a:path w="1525" h="2025" extrusionOk="0">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5"/>
            <p:cNvSpPr/>
            <p:nvPr/>
          </p:nvSpPr>
          <p:spPr>
            <a:xfrm>
              <a:off x="3255643" y="3046675"/>
              <a:ext cx="349754" cy="266785"/>
            </a:xfrm>
            <a:custGeom>
              <a:avLst/>
              <a:gdLst/>
              <a:ahLst/>
              <a:cxnLst/>
              <a:rect l="l" t="t" r="r" b="b"/>
              <a:pathLst>
                <a:path w="10741" h="8193" extrusionOk="0">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5"/>
            <p:cNvSpPr/>
            <p:nvPr/>
          </p:nvSpPr>
          <p:spPr>
            <a:xfrm>
              <a:off x="3430894" y="3047424"/>
              <a:ext cx="174502" cy="266036"/>
            </a:xfrm>
            <a:custGeom>
              <a:avLst/>
              <a:gdLst/>
              <a:ahLst/>
              <a:cxnLst/>
              <a:rect l="l" t="t" r="r" b="b"/>
              <a:pathLst>
                <a:path w="5359" h="8170" extrusionOk="0">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5"/>
            <p:cNvSpPr/>
            <p:nvPr/>
          </p:nvSpPr>
          <p:spPr>
            <a:xfrm>
              <a:off x="3275799" y="3066831"/>
              <a:ext cx="309441" cy="226472"/>
            </a:xfrm>
            <a:custGeom>
              <a:avLst/>
              <a:gdLst/>
              <a:ahLst/>
              <a:cxnLst/>
              <a:rect l="l" t="t" r="r" b="b"/>
              <a:pathLst>
                <a:path w="9503" h="6955" extrusionOk="0">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5"/>
            <p:cNvSpPr/>
            <p:nvPr/>
          </p:nvSpPr>
          <p:spPr>
            <a:xfrm>
              <a:off x="3430894" y="3068101"/>
              <a:ext cx="154346" cy="225202"/>
            </a:xfrm>
            <a:custGeom>
              <a:avLst/>
              <a:gdLst/>
              <a:ahLst/>
              <a:cxnLst/>
              <a:rect l="l" t="t" r="r" b="b"/>
              <a:pathLst>
                <a:path w="4740" h="6916" extrusionOk="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5"/>
            <p:cNvSpPr/>
            <p:nvPr/>
          </p:nvSpPr>
          <p:spPr>
            <a:xfrm>
              <a:off x="3337831" y="3352990"/>
              <a:ext cx="185378" cy="21719"/>
            </a:xfrm>
            <a:custGeom>
              <a:avLst/>
              <a:gdLst/>
              <a:ahLst/>
              <a:cxnLst/>
              <a:rect l="l" t="t" r="r" b="b"/>
              <a:pathLst>
                <a:path w="5693" h="667" extrusionOk="0">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5"/>
            <p:cNvSpPr/>
            <p:nvPr/>
          </p:nvSpPr>
          <p:spPr>
            <a:xfrm>
              <a:off x="3430894" y="3353739"/>
              <a:ext cx="92315" cy="20970"/>
            </a:xfrm>
            <a:custGeom>
              <a:avLst/>
              <a:gdLst/>
              <a:ahLst/>
              <a:cxnLst/>
              <a:rect l="l" t="t" r="r" b="b"/>
              <a:pathLst>
                <a:path w="2835" h="644" extrusionOk="0">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5"/>
            <p:cNvSpPr/>
            <p:nvPr/>
          </p:nvSpPr>
          <p:spPr>
            <a:xfrm>
              <a:off x="3339394" y="3087769"/>
              <a:ext cx="183815" cy="183815"/>
            </a:xfrm>
            <a:custGeom>
              <a:avLst/>
              <a:gdLst/>
              <a:ahLst/>
              <a:cxnLst/>
              <a:rect l="l" t="t" r="r" b="b"/>
              <a:pathLst>
                <a:path w="5645" h="5645" extrusionOk="0">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5"/>
            <p:cNvSpPr/>
            <p:nvPr/>
          </p:nvSpPr>
          <p:spPr>
            <a:xfrm>
              <a:off x="3430894" y="3087769"/>
              <a:ext cx="92315" cy="183815"/>
            </a:xfrm>
            <a:custGeom>
              <a:avLst/>
              <a:gdLst/>
              <a:ahLst/>
              <a:cxnLst/>
              <a:rect l="l" t="t" r="r" b="b"/>
              <a:pathLst>
                <a:path w="2835" h="5645" extrusionOk="0">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5"/>
            <p:cNvSpPr/>
            <p:nvPr/>
          </p:nvSpPr>
          <p:spPr>
            <a:xfrm>
              <a:off x="3388237" y="3190145"/>
              <a:ext cx="83783" cy="27808"/>
            </a:xfrm>
            <a:custGeom>
              <a:avLst/>
              <a:gdLst/>
              <a:ahLst/>
              <a:cxnLst/>
              <a:rect l="l" t="t" r="r" b="b"/>
              <a:pathLst>
                <a:path w="2573" h="854" extrusionOk="0">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5"/>
            <p:cNvSpPr/>
            <p:nvPr/>
          </p:nvSpPr>
          <p:spPr>
            <a:xfrm>
              <a:off x="3430113" y="3189364"/>
              <a:ext cx="41908" cy="28590"/>
            </a:xfrm>
            <a:custGeom>
              <a:avLst/>
              <a:gdLst/>
              <a:ahLst/>
              <a:cxnLst/>
              <a:rect l="l" t="t" r="r" b="b"/>
              <a:pathLst>
                <a:path w="1287" h="878" extrusionOk="0">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5"/>
            <p:cNvSpPr/>
            <p:nvPr/>
          </p:nvSpPr>
          <p:spPr>
            <a:xfrm>
              <a:off x="3399862" y="3128081"/>
              <a:ext cx="62064" cy="62097"/>
            </a:xfrm>
            <a:custGeom>
              <a:avLst/>
              <a:gdLst/>
              <a:ahLst/>
              <a:cxnLst/>
              <a:rect l="l" t="t" r="r" b="b"/>
              <a:pathLst>
                <a:path w="1906" h="1907" extrusionOk="0">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5"/>
            <p:cNvSpPr/>
            <p:nvPr/>
          </p:nvSpPr>
          <p:spPr>
            <a:xfrm>
              <a:off x="3430894" y="3128081"/>
              <a:ext cx="31032" cy="62097"/>
            </a:xfrm>
            <a:custGeom>
              <a:avLst/>
              <a:gdLst/>
              <a:ahLst/>
              <a:cxnLst/>
              <a:rect l="l" t="t" r="r" b="b"/>
              <a:pathLst>
                <a:path w="953" h="1907" extrusionOk="0">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95"/>
          <p:cNvGrpSpPr/>
          <p:nvPr/>
        </p:nvGrpSpPr>
        <p:grpSpPr>
          <a:xfrm>
            <a:off x="4016368" y="2894275"/>
            <a:ext cx="351317" cy="328035"/>
            <a:chOff x="4016368" y="3046675"/>
            <a:chExt cx="351317" cy="328035"/>
          </a:xfrm>
        </p:grpSpPr>
        <p:sp>
          <p:nvSpPr>
            <p:cNvPr id="17403" name="Google Shape;17403;p95"/>
            <p:cNvSpPr/>
            <p:nvPr/>
          </p:nvSpPr>
          <p:spPr>
            <a:xfrm>
              <a:off x="4121056" y="3046675"/>
              <a:ext cx="145815" cy="82220"/>
            </a:xfrm>
            <a:custGeom>
              <a:avLst/>
              <a:gdLst/>
              <a:ahLst/>
              <a:cxnLst/>
              <a:rect l="l" t="t" r="r" b="b"/>
              <a:pathLst>
                <a:path w="4478" h="2525" extrusionOk="0">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5"/>
            <p:cNvSpPr/>
            <p:nvPr/>
          </p:nvSpPr>
          <p:spPr>
            <a:xfrm>
              <a:off x="4193150" y="3046675"/>
              <a:ext cx="71377" cy="82220"/>
            </a:xfrm>
            <a:custGeom>
              <a:avLst/>
              <a:gdLst/>
              <a:ahLst/>
              <a:cxnLst/>
              <a:rect l="l" t="t" r="r" b="b"/>
              <a:pathLst>
                <a:path w="2192" h="2525" extrusionOk="0">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5"/>
            <p:cNvSpPr/>
            <p:nvPr/>
          </p:nvSpPr>
          <p:spPr>
            <a:xfrm>
              <a:off x="4038836" y="3204864"/>
              <a:ext cx="308660" cy="169846"/>
            </a:xfrm>
            <a:custGeom>
              <a:avLst/>
              <a:gdLst/>
              <a:ahLst/>
              <a:cxnLst/>
              <a:rect l="l" t="t" r="r" b="b"/>
              <a:pathLst>
                <a:path w="9479" h="5216" extrusionOk="0">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5"/>
            <p:cNvSpPr/>
            <p:nvPr/>
          </p:nvSpPr>
          <p:spPr>
            <a:xfrm>
              <a:off x="4192368" y="3204864"/>
              <a:ext cx="153597" cy="168576"/>
            </a:xfrm>
            <a:custGeom>
              <a:avLst/>
              <a:gdLst/>
              <a:ahLst/>
              <a:cxnLst/>
              <a:rect l="l" t="t" r="r" b="b"/>
              <a:pathLst>
                <a:path w="4717" h="5177" extrusionOk="0">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5"/>
            <p:cNvSpPr/>
            <p:nvPr/>
          </p:nvSpPr>
          <p:spPr>
            <a:xfrm>
              <a:off x="4016368" y="3107925"/>
              <a:ext cx="351317" cy="144284"/>
            </a:xfrm>
            <a:custGeom>
              <a:avLst/>
              <a:gdLst/>
              <a:ahLst/>
              <a:cxnLst/>
              <a:rect l="l" t="t" r="r" b="b"/>
              <a:pathLst>
                <a:path w="10789" h="4431" extrusionOk="0">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5"/>
            <p:cNvSpPr/>
            <p:nvPr/>
          </p:nvSpPr>
          <p:spPr>
            <a:xfrm>
              <a:off x="4191619" y="3107925"/>
              <a:ext cx="176065" cy="143503"/>
            </a:xfrm>
            <a:custGeom>
              <a:avLst/>
              <a:gdLst/>
              <a:ahLst/>
              <a:cxnLst/>
              <a:rect l="l" t="t" r="r" b="b"/>
              <a:pathLst>
                <a:path w="5407" h="4407" extrusionOk="0">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5"/>
            <p:cNvSpPr/>
            <p:nvPr/>
          </p:nvSpPr>
          <p:spPr>
            <a:xfrm>
              <a:off x="4162150" y="3262239"/>
              <a:ext cx="59720" cy="70596"/>
            </a:xfrm>
            <a:custGeom>
              <a:avLst/>
              <a:gdLst/>
              <a:ahLst/>
              <a:cxnLst/>
              <a:rect l="l" t="t" r="r" b="b"/>
              <a:pathLst>
                <a:path w="1834" h="2168" extrusionOk="0">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5"/>
            <p:cNvSpPr/>
            <p:nvPr/>
          </p:nvSpPr>
          <p:spPr>
            <a:xfrm>
              <a:off x="4192368" y="3262239"/>
              <a:ext cx="31065" cy="71377"/>
            </a:xfrm>
            <a:custGeom>
              <a:avLst/>
              <a:gdLst/>
              <a:ahLst/>
              <a:cxnLst/>
              <a:rect l="l" t="t" r="r" b="b"/>
              <a:pathLst>
                <a:path w="954" h="2192" extrusionOk="0">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5"/>
            <p:cNvSpPr/>
            <p:nvPr/>
          </p:nvSpPr>
          <p:spPr>
            <a:xfrm>
              <a:off x="4162150" y="3107925"/>
              <a:ext cx="62064" cy="143503"/>
            </a:xfrm>
            <a:custGeom>
              <a:avLst/>
              <a:gdLst/>
              <a:ahLst/>
              <a:cxnLst/>
              <a:rect l="l" t="t" r="r" b="b"/>
              <a:pathLst>
                <a:path w="1906" h="4407" extrusionOk="0">
                  <a:moveTo>
                    <a:pt x="0" y="1"/>
                  </a:moveTo>
                  <a:lnTo>
                    <a:pt x="0" y="4406"/>
                  </a:lnTo>
                  <a:lnTo>
                    <a:pt x="1905" y="4406"/>
                  </a:lnTo>
                  <a:lnTo>
                    <a:pt x="1905"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5"/>
            <p:cNvSpPr/>
            <p:nvPr/>
          </p:nvSpPr>
          <p:spPr>
            <a:xfrm>
              <a:off x="4193150" y="3107925"/>
              <a:ext cx="31065" cy="143503"/>
            </a:xfrm>
            <a:custGeom>
              <a:avLst/>
              <a:gdLst/>
              <a:ahLst/>
              <a:cxnLst/>
              <a:rect l="l" t="t" r="r" b="b"/>
              <a:pathLst>
                <a:path w="954" h="4407" extrusionOk="0">
                  <a:moveTo>
                    <a:pt x="1" y="1"/>
                  </a:moveTo>
                  <a:lnTo>
                    <a:pt x="1" y="4406"/>
                  </a:lnTo>
                  <a:lnTo>
                    <a:pt x="953" y="4406"/>
                  </a:lnTo>
                  <a:lnTo>
                    <a:pt x="953"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5"/>
            <p:cNvSpPr/>
            <p:nvPr/>
          </p:nvSpPr>
          <p:spPr>
            <a:xfrm>
              <a:off x="4141994" y="3231239"/>
              <a:ext cx="102376" cy="41126"/>
            </a:xfrm>
            <a:custGeom>
              <a:avLst/>
              <a:gdLst/>
              <a:ahLst/>
              <a:cxnLst/>
              <a:rect l="l" t="t" r="r" b="b"/>
              <a:pathLst>
                <a:path w="3144" h="1263" extrusionOk="0">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5"/>
            <p:cNvSpPr/>
            <p:nvPr/>
          </p:nvSpPr>
          <p:spPr>
            <a:xfrm>
              <a:off x="4192368" y="3231239"/>
              <a:ext cx="51221" cy="40345"/>
            </a:xfrm>
            <a:custGeom>
              <a:avLst/>
              <a:gdLst/>
              <a:ahLst/>
              <a:cxnLst/>
              <a:rect l="l" t="t" r="r" b="b"/>
              <a:pathLst>
                <a:path w="1573" h="1239" extrusionOk="0">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5" name="Google Shape;17415;p95"/>
          <p:cNvGrpSpPr/>
          <p:nvPr/>
        </p:nvGrpSpPr>
        <p:grpSpPr>
          <a:xfrm>
            <a:off x="4772437" y="2883399"/>
            <a:ext cx="348972" cy="349363"/>
            <a:chOff x="4772437" y="3035799"/>
            <a:chExt cx="348972" cy="349363"/>
          </a:xfrm>
        </p:grpSpPr>
        <p:sp>
          <p:nvSpPr>
            <p:cNvPr id="17416" name="Google Shape;17416;p95"/>
            <p:cNvSpPr/>
            <p:nvPr/>
          </p:nvSpPr>
          <p:spPr>
            <a:xfrm>
              <a:off x="4772437" y="3035799"/>
              <a:ext cx="226472" cy="165222"/>
            </a:xfrm>
            <a:custGeom>
              <a:avLst/>
              <a:gdLst/>
              <a:ahLst/>
              <a:cxnLst/>
              <a:rect l="l" t="t" r="r" b="b"/>
              <a:pathLst>
                <a:path w="6955" h="5074" extrusionOk="0">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5"/>
            <p:cNvSpPr/>
            <p:nvPr/>
          </p:nvSpPr>
          <p:spPr>
            <a:xfrm>
              <a:off x="4886405" y="3035799"/>
              <a:ext cx="112503" cy="164245"/>
            </a:xfrm>
            <a:custGeom>
              <a:avLst/>
              <a:gdLst/>
              <a:ahLst/>
              <a:cxnLst/>
              <a:rect l="l" t="t" r="r" b="b"/>
              <a:pathLst>
                <a:path w="3455" h="5044" extrusionOk="0">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5"/>
            <p:cNvSpPr/>
            <p:nvPr/>
          </p:nvSpPr>
          <p:spPr>
            <a:xfrm>
              <a:off x="4833687" y="3097082"/>
              <a:ext cx="21752" cy="20970"/>
            </a:xfrm>
            <a:custGeom>
              <a:avLst/>
              <a:gdLst/>
              <a:ahLst/>
              <a:cxnLst/>
              <a:rect l="l" t="t" r="r" b="b"/>
              <a:pathLst>
                <a:path w="668" h="644" extrusionOk="0">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5"/>
            <p:cNvSpPr/>
            <p:nvPr/>
          </p:nvSpPr>
          <p:spPr>
            <a:xfrm>
              <a:off x="4873999" y="3097082"/>
              <a:ext cx="21752" cy="20970"/>
            </a:xfrm>
            <a:custGeom>
              <a:avLst/>
              <a:gdLst/>
              <a:ahLst/>
              <a:cxnLst/>
              <a:rect l="l" t="t" r="r" b="b"/>
              <a:pathLst>
                <a:path w="668" h="644" extrusionOk="0">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5"/>
            <p:cNvSpPr/>
            <p:nvPr/>
          </p:nvSpPr>
          <p:spPr>
            <a:xfrm>
              <a:off x="4915874" y="3097082"/>
              <a:ext cx="21752" cy="20970"/>
            </a:xfrm>
            <a:custGeom>
              <a:avLst/>
              <a:gdLst/>
              <a:ahLst/>
              <a:cxnLst/>
              <a:rect l="l" t="t" r="r" b="b"/>
              <a:pathLst>
                <a:path w="668" h="644" extrusionOk="0">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5"/>
            <p:cNvSpPr/>
            <p:nvPr/>
          </p:nvSpPr>
          <p:spPr>
            <a:xfrm>
              <a:off x="4895718" y="3220363"/>
              <a:ext cx="225691" cy="164799"/>
            </a:xfrm>
            <a:custGeom>
              <a:avLst/>
              <a:gdLst/>
              <a:ahLst/>
              <a:cxnLst/>
              <a:rect l="l" t="t" r="r" b="b"/>
              <a:pathLst>
                <a:path w="6931" h="5061" extrusionOk="0">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5"/>
            <p:cNvSpPr/>
            <p:nvPr/>
          </p:nvSpPr>
          <p:spPr>
            <a:xfrm>
              <a:off x="5008157" y="3221145"/>
              <a:ext cx="113252" cy="143503"/>
            </a:xfrm>
            <a:custGeom>
              <a:avLst/>
              <a:gdLst/>
              <a:ahLst/>
              <a:cxnLst/>
              <a:rect l="l" t="t" r="r" b="b"/>
              <a:pathLst>
                <a:path w="3478" h="4407" extrusionOk="0">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5"/>
            <p:cNvSpPr/>
            <p:nvPr/>
          </p:nvSpPr>
          <p:spPr>
            <a:xfrm>
              <a:off x="4957001" y="3280865"/>
              <a:ext cx="20970" cy="21752"/>
            </a:xfrm>
            <a:custGeom>
              <a:avLst/>
              <a:gdLst/>
              <a:ahLst/>
              <a:cxnLst/>
              <a:rect l="l" t="t" r="r" b="b"/>
              <a:pathLst>
                <a:path w="644" h="668" extrusionOk="0">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5"/>
            <p:cNvSpPr/>
            <p:nvPr/>
          </p:nvSpPr>
          <p:spPr>
            <a:xfrm>
              <a:off x="4997313" y="3280865"/>
              <a:ext cx="21752" cy="21752"/>
            </a:xfrm>
            <a:custGeom>
              <a:avLst/>
              <a:gdLst/>
              <a:ahLst/>
              <a:cxnLst/>
              <a:rect l="l" t="t" r="r" b="b"/>
              <a:pathLst>
                <a:path w="668" h="668" extrusionOk="0">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5"/>
            <p:cNvSpPr/>
            <p:nvPr/>
          </p:nvSpPr>
          <p:spPr>
            <a:xfrm>
              <a:off x="5038407" y="3280865"/>
              <a:ext cx="20970" cy="21752"/>
            </a:xfrm>
            <a:custGeom>
              <a:avLst/>
              <a:gdLst/>
              <a:ahLst/>
              <a:cxnLst/>
              <a:rect l="l" t="t" r="r" b="b"/>
              <a:pathLst>
                <a:path w="644" h="668" extrusionOk="0">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5"/>
            <p:cNvSpPr/>
            <p:nvPr/>
          </p:nvSpPr>
          <p:spPr>
            <a:xfrm>
              <a:off x="5008157" y="3282395"/>
              <a:ext cx="10908" cy="20221"/>
            </a:xfrm>
            <a:custGeom>
              <a:avLst/>
              <a:gdLst/>
              <a:ahLst/>
              <a:cxnLst/>
              <a:rect l="l" t="t" r="r" b="b"/>
              <a:pathLst>
                <a:path w="335" h="621" extrusionOk="0">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5"/>
            <p:cNvSpPr/>
            <p:nvPr/>
          </p:nvSpPr>
          <p:spPr>
            <a:xfrm>
              <a:off x="4884875" y="3097863"/>
              <a:ext cx="10876" cy="20970"/>
            </a:xfrm>
            <a:custGeom>
              <a:avLst/>
              <a:gdLst/>
              <a:ahLst/>
              <a:cxnLst/>
              <a:rect l="l" t="t" r="r" b="b"/>
              <a:pathLst>
                <a:path w="334" h="644" extrusionOk="0">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8" name="Google Shape;17428;p95"/>
          <p:cNvGrpSpPr/>
          <p:nvPr/>
        </p:nvGrpSpPr>
        <p:grpSpPr>
          <a:xfrm>
            <a:off x="5537037" y="2882650"/>
            <a:ext cx="350535" cy="349754"/>
            <a:chOff x="5537037" y="3035050"/>
            <a:chExt cx="350535" cy="349754"/>
          </a:xfrm>
        </p:grpSpPr>
        <p:sp>
          <p:nvSpPr>
            <p:cNvPr id="17429" name="Google Shape;17429;p95"/>
            <p:cNvSpPr/>
            <p:nvPr/>
          </p:nvSpPr>
          <p:spPr>
            <a:xfrm>
              <a:off x="5537037" y="3035050"/>
              <a:ext cx="206283" cy="349754"/>
            </a:xfrm>
            <a:custGeom>
              <a:avLst/>
              <a:gdLst/>
              <a:ahLst/>
              <a:cxnLst/>
              <a:rect l="l" t="t" r="r" b="b"/>
              <a:pathLst>
                <a:path w="6335" h="10741" extrusionOk="0">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5"/>
            <p:cNvSpPr/>
            <p:nvPr/>
          </p:nvSpPr>
          <p:spPr>
            <a:xfrm>
              <a:off x="5640162" y="3035799"/>
              <a:ext cx="103158" cy="349005"/>
            </a:xfrm>
            <a:custGeom>
              <a:avLst/>
              <a:gdLst/>
              <a:ahLst/>
              <a:cxnLst/>
              <a:rect l="l" t="t" r="r" b="b"/>
              <a:pathLst>
                <a:path w="3168" h="10718" extrusionOk="0">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5"/>
            <p:cNvSpPr/>
            <p:nvPr/>
          </p:nvSpPr>
          <p:spPr>
            <a:xfrm>
              <a:off x="5557974" y="3055206"/>
              <a:ext cx="164408" cy="309441"/>
            </a:xfrm>
            <a:custGeom>
              <a:avLst/>
              <a:gdLst/>
              <a:ahLst/>
              <a:cxnLst/>
              <a:rect l="l" t="t" r="r" b="b"/>
              <a:pathLst>
                <a:path w="5049" h="9503" extrusionOk="0">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5"/>
            <p:cNvSpPr/>
            <p:nvPr/>
          </p:nvSpPr>
          <p:spPr>
            <a:xfrm>
              <a:off x="5640162" y="3056737"/>
              <a:ext cx="82220" cy="307911"/>
            </a:xfrm>
            <a:custGeom>
              <a:avLst/>
              <a:gdLst/>
              <a:ahLst/>
              <a:cxnLst/>
              <a:rect l="l" t="t" r="r" b="b"/>
              <a:pathLst>
                <a:path w="2525" h="9456" extrusionOk="0">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5"/>
            <p:cNvSpPr/>
            <p:nvPr/>
          </p:nvSpPr>
          <p:spPr>
            <a:xfrm>
              <a:off x="5630849" y="3076926"/>
              <a:ext cx="20970" cy="20970"/>
            </a:xfrm>
            <a:custGeom>
              <a:avLst/>
              <a:gdLst/>
              <a:ahLst/>
              <a:cxnLst/>
              <a:rect l="l" t="t" r="r" b="b"/>
              <a:pathLst>
                <a:path w="644" h="644" extrusionOk="0">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5"/>
            <p:cNvSpPr/>
            <p:nvPr/>
          </p:nvSpPr>
          <p:spPr>
            <a:xfrm>
              <a:off x="5620006" y="3322740"/>
              <a:ext cx="41908" cy="21752"/>
            </a:xfrm>
            <a:custGeom>
              <a:avLst/>
              <a:gdLst/>
              <a:ahLst/>
              <a:cxnLst/>
              <a:rect l="l" t="t" r="r" b="b"/>
              <a:pathLst>
                <a:path w="1287" h="668" extrusionOk="0">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5"/>
            <p:cNvSpPr/>
            <p:nvPr/>
          </p:nvSpPr>
          <p:spPr>
            <a:xfrm>
              <a:off x="5640944" y="3076926"/>
              <a:ext cx="10876" cy="20189"/>
            </a:xfrm>
            <a:custGeom>
              <a:avLst/>
              <a:gdLst/>
              <a:ahLst/>
              <a:cxnLst/>
              <a:rect l="l" t="t" r="r" b="b"/>
              <a:pathLst>
                <a:path w="334" h="620" extrusionOk="0">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5"/>
            <p:cNvSpPr/>
            <p:nvPr/>
          </p:nvSpPr>
          <p:spPr>
            <a:xfrm>
              <a:off x="5640162" y="3324270"/>
              <a:ext cx="21752" cy="20221"/>
            </a:xfrm>
            <a:custGeom>
              <a:avLst/>
              <a:gdLst/>
              <a:ahLst/>
              <a:cxnLst/>
              <a:rect l="l" t="t" r="r" b="b"/>
              <a:pathLst>
                <a:path w="668" h="621" extrusionOk="0">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5"/>
            <p:cNvSpPr/>
            <p:nvPr/>
          </p:nvSpPr>
          <p:spPr>
            <a:xfrm>
              <a:off x="5661881" y="3118801"/>
              <a:ext cx="225691" cy="163627"/>
            </a:xfrm>
            <a:custGeom>
              <a:avLst/>
              <a:gdLst/>
              <a:ahLst/>
              <a:cxnLst/>
              <a:rect l="l" t="t" r="r" b="b"/>
              <a:pathLst>
                <a:path w="6931" h="5025" extrusionOk="0">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5"/>
            <p:cNvSpPr/>
            <p:nvPr/>
          </p:nvSpPr>
          <p:spPr>
            <a:xfrm>
              <a:off x="5773538" y="3118801"/>
              <a:ext cx="114034" cy="142689"/>
            </a:xfrm>
            <a:custGeom>
              <a:avLst/>
              <a:gdLst/>
              <a:ahLst/>
              <a:cxnLst/>
              <a:rect l="l" t="t" r="r" b="b"/>
              <a:pathLst>
                <a:path w="3502" h="4382" extrusionOk="0">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5"/>
            <p:cNvSpPr/>
            <p:nvPr/>
          </p:nvSpPr>
          <p:spPr>
            <a:xfrm>
              <a:off x="5722350" y="3179270"/>
              <a:ext cx="21752" cy="21752"/>
            </a:xfrm>
            <a:custGeom>
              <a:avLst/>
              <a:gdLst/>
              <a:ahLst/>
              <a:cxnLst/>
              <a:rect l="l" t="t" r="r" b="b"/>
              <a:pathLst>
                <a:path w="668" h="668" extrusionOk="0">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5"/>
            <p:cNvSpPr/>
            <p:nvPr/>
          </p:nvSpPr>
          <p:spPr>
            <a:xfrm>
              <a:off x="5763476" y="3179270"/>
              <a:ext cx="20970" cy="21752"/>
            </a:xfrm>
            <a:custGeom>
              <a:avLst/>
              <a:gdLst/>
              <a:ahLst/>
              <a:cxnLst/>
              <a:rect l="l" t="t" r="r" b="b"/>
              <a:pathLst>
                <a:path w="644" h="668" extrusionOk="0">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5"/>
            <p:cNvSpPr/>
            <p:nvPr/>
          </p:nvSpPr>
          <p:spPr>
            <a:xfrm>
              <a:off x="5803789" y="3179270"/>
              <a:ext cx="21752" cy="21752"/>
            </a:xfrm>
            <a:custGeom>
              <a:avLst/>
              <a:gdLst/>
              <a:ahLst/>
              <a:cxnLst/>
              <a:rect l="l" t="t" r="r" b="b"/>
              <a:pathLst>
                <a:path w="668" h="668" extrusionOk="0">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5"/>
            <p:cNvSpPr/>
            <p:nvPr/>
          </p:nvSpPr>
          <p:spPr>
            <a:xfrm>
              <a:off x="5774320" y="3180539"/>
              <a:ext cx="10127" cy="20482"/>
            </a:xfrm>
            <a:custGeom>
              <a:avLst/>
              <a:gdLst/>
              <a:ahLst/>
              <a:cxnLst/>
              <a:rect l="l" t="t" r="r" b="b"/>
              <a:pathLst>
                <a:path w="311" h="629" extrusionOk="0">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95"/>
          <p:cNvGrpSpPr/>
          <p:nvPr/>
        </p:nvGrpSpPr>
        <p:grpSpPr>
          <a:xfrm>
            <a:off x="6296199" y="2882650"/>
            <a:ext cx="350535" cy="349754"/>
            <a:chOff x="6296199" y="3035050"/>
            <a:chExt cx="350535" cy="349754"/>
          </a:xfrm>
        </p:grpSpPr>
        <p:sp>
          <p:nvSpPr>
            <p:cNvPr id="17444" name="Google Shape;17444;p95"/>
            <p:cNvSpPr/>
            <p:nvPr/>
          </p:nvSpPr>
          <p:spPr>
            <a:xfrm>
              <a:off x="6296199" y="3035050"/>
              <a:ext cx="205535" cy="349754"/>
            </a:xfrm>
            <a:custGeom>
              <a:avLst/>
              <a:gdLst/>
              <a:ahLst/>
              <a:cxnLst/>
              <a:rect l="l" t="t" r="r" b="b"/>
              <a:pathLst>
                <a:path w="6312" h="10741" extrusionOk="0">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5"/>
            <p:cNvSpPr/>
            <p:nvPr/>
          </p:nvSpPr>
          <p:spPr>
            <a:xfrm>
              <a:off x="6399324" y="3035799"/>
              <a:ext cx="102409" cy="349005"/>
            </a:xfrm>
            <a:custGeom>
              <a:avLst/>
              <a:gdLst/>
              <a:ahLst/>
              <a:cxnLst/>
              <a:rect l="l" t="t" r="r" b="b"/>
              <a:pathLst>
                <a:path w="3145" h="10718" extrusionOk="0">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5"/>
            <p:cNvSpPr/>
            <p:nvPr/>
          </p:nvSpPr>
          <p:spPr>
            <a:xfrm>
              <a:off x="6317136" y="3055206"/>
              <a:ext cx="164441" cy="309441"/>
            </a:xfrm>
            <a:custGeom>
              <a:avLst/>
              <a:gdLst/>
              <a:ahLst/>
              <a:cxnLst/>
              <a:rect l="l" t="t" r="r" b="b"/>
              <a:pathLst>
                <a:path w="5050" h="9503" extrusionOk="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5"/>
            <p:cNvSpPr/>
            <p:nvPr/>
          </p:nvSpPr>
          <p:spPr>
            <a:xfrm>
              <a:off x="6399324" y="3056737"/>
              <a:ext cx="82253" cy="307911"/>
            </a:xfrm>
            <a:custGeom>
              <a:avLst/>
              <a:gdLst/>
              <a:ahLst/>
              <a:cxnLst/>
              <a:rect l="l" t="t" r="r" b="b"/>
              <a:pathLst>
                <a:path w="2526" h="9456" extrusionOk="0">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5"/>
            <p:cNvSpPr/>
            <p:nvPr/>
          </p:nvSpPr>
          <p:spPr>
            <a:xfrm>
              <a:off x="6388481" y="3076926"/>
              <a:ext cx="20970" cy="20970"/>
            </a:xfrm>
            <a:custGeom>
              <a:avLst/>
              <a:gdLst/>
              <a:ahLst/>
              <a:cxnLst/>
              <a:rect l="l" t="t" r="r" b="b"/>
              <a:pathLst>
                <a:path w="644" h="644" extrusionOk="0">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5"/>
            <p:cNvSpPr/>
            <p:nvPr/>
          </p:nvSpPr>
          <p:spPr>
            <a:xfrm>
              <a:off x="6377638" y="3322740"/>
              <a:ext cx="41908" cy="21752"/>
            </a:xfrm>
            <a:custGeom>
              <a:avLst/>
              <a:gdLst/>
              <a:ahLst/>
              <a:cxnLst/>
              <a:rect l="l" t="t" r="r" b="b"/>
              <a:pathLst>
                <a:path w="1287" h="668" extrusionOk="0">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5"/>
            <p:cNvSpPr/>
            <p:nvPr/>
          </p:nvSpPr>
          <p:spPr>
            <a:xfrm>
              <a:off x="6400106" y="3076926"/>
              <a:ext cx="10908" cy="20189"/>
            </a:xfrm>
            <a:custGeom>
              <a:avLst/>
              <a:gdLst/>
              <a:ahLst/>
              <a:cxnLst/>
              <a:rect l="l" t="t" r="r" b="b"/>
              <a:pathLst>
                <a:path w="335" h="620" extrusionOk="0">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5"/>
            <p:cNvSpPr/>
            <p:nvPr/>
          </p:nvSpPr>
          <p:spPr>
            <a:xfrm>
              <a:off x="6400106" y="3324270"/>
              <a:ext cx="21752" cy="20221"/>
            </a:xfrm>
            <a:custGeom>
              <a:avLst/>
              <a:gdLst/>
              <a:ahLst/>
              <a:cxnLst/>
              <a:rect l="l" t="t" r="r" b="b"/>
              <a:pathLst>
                <a:path w="668" h="621" extrusionOk="0">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5"/>
            <p:cNvSpPr/>
            <p:nvPr/>
          </p:nvSpPr>
          <p:spPr>
            <a:xfrm>
              <a:off x="6420262" y="3148270"/>
              <a:ext cx="226472" cy="41908"/>
            </a:xfrm>
            <a:custGeom>
              <a:avLst/>
              <a:gdLst/>
              <a:ahLst/>
              <a:cxnLst/>
              <a:rect l="l" t="t" r="r" b="b"/>
              <a:pathLst>
                <a:path w="6955" h="1287" extrusionOk="0">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5"/>
            <p:cNvSpPr/>
            <p:nvPr/>
          </p:nvSpPr>
          <p:spPr>
            <a:xfrm>
              <a:off x="6532733" y="3149800"/>
              <a:ext cx="114001" cy="40378"/>
            </a:xfrm>
            <a:custGeom>
              <a:avLst/>
              <a:gdLst/>
              <a:ahLst/>
              <a:cxnLst/>
              <a:rect l="l" t="t" r="r" b="b"/>
              <a:pathLst>
                <a:path w="3501" h="1240" extrusionOk="0">
                  <a:moveTo>
                    <a:pt x="0" y="1"/>
                  </a:moveTo>
                  <a:lnTo>
                    <a:pt x="0" y="1239"/>
                  </a:lnTo>
                  <a:lnTo>
                    <a:pt x="2858" y="1239"/>
                  </a:lnTo>
                  <a:lnTo>
                    <a:pt x="3501" y="906"/>
                  </a:lnTo>
                  <a:lnTo>
                    <a:pt x="3501" y="286"/>
                  </a:lnTo>
                  <a:lnTo>
                    <a:pt x="2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5"/>
            <p:cNvSpPr/>
            <p:nvPr/>
          </p:nvSpPr>
          <p:spPr>
            <a:xfrm>
              <a:off x="6419513" y="3179270"/>
              <a:ext cx="227221" cy="103158"/>
            </a:xfrm>
            <a:custGeom>
              <a:avLst/>
              <a:gdLst/>
              <a:ahLst/>
              <a:cxnLst/>
              <a:rect l="l" t="t" r="r" b="b"/>
              <a:pathLst>
                <a:path w="6978" h="3168" extrusionOk="0">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5"/>
            <p:cNvSpPr/>
            <p:nvPr/>
          </p:nvSpPr>
          <p:spPr>
            <a:xfrm>
              <a:off x="6420262" y="3117238"/>
              <a:ext cx="226472" cy="41908"/>
            </a:xfrm>
            <a:custGeom>
              <a:avLst/>
              <a:gdLst/>
              <a:ahLst/>
              <a:cxnLst/>
              <a:rect l="l" t="t" r="r" b="b"/>
              <a:pathLst>
                <a:path w="6955" h="1287" extrusionOk="0">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5"/>
            <p:cNvSpPr/>
            <p:nvPr/>
          </p:nvSpPr>
          <p:spPr>
            <a:xfrm>
              <a:off x="6532733" y="3118801"/>
              <a:ext cx="114001" cy="40345"/>
            </a:xfrm>
            <a:custGeom>
              <a:avLst/>
              <a:gdLst/>
              <a:ahLst/>
              <a:cxnLst/>
              <a:rect l="l" t="t" r="r" b="b"/>
              <a:pathLst>
                <a:path w="3501" h="1239" extrusionOk="0">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5"/>
            <p:cNvSpPr/>
            <p:nvPr/>
          </p:nvSpPr>
          <p:spPr>
            <a:xfrm>
              <a:off x="6532733" y="3179270"/>
              <a:ext cx="114001" cy="103158"/>
            </a:xfrm>
            <a:custGeom>
              <a:avLst/>
              <a:gdLst/>
              <a:ahLst/>
              <a:cxnLst/>
              <a:rect l="l" t="t" r="r" b="b"/>
              <a:pathLst>
                <a:path w="3501" h="3168" extrusionOk="0">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5"/>
            <p:cNvSpPr/>
            <p:nvPr/>
          </p:nvSpPr>
          <p:spPr>
            <a:xfrm>
              <a:off x="6562951" y="3198644"/>
              <a:ext cx="41908" cy="21752"/>
            </a:xfrm>
            <a:custGeom>
              <a:avLst/>
              <a:gdLst/>
              <a:ahLst/>
              <a:cxnLst/>
              <a:rect l="l" t="t" r="r" b="b"/>
              <a:pathLst>
                <a:path w="1287" h="668" extrusionOk="0">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95"/>
          <p:cNvGrpSpPr/>
          <p:nvPr/>
        </p:nvGrpSpPr>
        <p:grpSpPr>
          <a:xfrm>
            <a:off x="7060017" y="2882650"/>
            <a:ext cx="329630" cy="349754"/>
            <a:chOff x="7060017" y="3035050"/>
            <a:chExt cx="329630" cy="349754"/>
          </a:xfrm>
        </p:grpSpPr>
        <p:sp>
          <p:nvSpPr>
            <p:cNvPr id="17460" name="Google Shape;17460;p95"/>
            <p:cNvSpPr/>
            <p:nvPr/>
          </p:nvSpPr>
          <p:spPr>
            <a:xfrm>
              <a:off x="7060017" y="3035050"/>
              <a:ext cx="205535" cy="349754"/>
            </a:xfrm>
            <a:custGeom>
              <a:avLst/>
              <a:gdLst/>
              <a:ahLst/>
              <a:cxnLst/>
              <a:rect l="l" t="t" r="r" b="b"/>
              <a:pathLst>
                <a:path w="6312" h="10741" extrusionOk="0">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5"/>
            <p:cNvSpPr/>
            <p:nvPr/>
          </p:nvSpPr>
          <p:spPr>
            <a:xfrm>
              <a:off x="7163957" y="3035799"/>
              <a:ext cx="101595" cy="349005"/>
            </a:xfrm>
            <a:custGeom>
              <a:avLst/>
              <a:gdLst/>
              <a:ahLst/>
              <a:cxnLst/>
              <a:rect l="l" t="t" r="r" b="b"/>
              <a:pathLst>
                <a:path w="3120" h="10718" extrusionOk="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5"/>
            <p:cNvSpPr/>
            <p:nvPr/>
          </p:nvSpPr>
          <p:spPr>
            <a:xfrm>
              <a:off x="7080955" y="3055206"/>
              <a:ext cx="164441" cy="309441"/>
            </a:xfrm>
            <a:custGeom>
              <a:avLst/>
              <a:gdLst/>
              <a:ahLst/>
              <a:cxnLst/>
              <a:rect l="l" t="t" r="r" b="b"/>
              <a:pathLst>
                <a:path w="5050" h="9503" extrusionOk="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5"/>
            <p:cNvSpPr/>
            <p:nvPr/>
          </p:nvSpPr>
          <p:spPr>
            <a:xfrm>
              <a:off x="7163957" y="3056737"/>
              <a:ext cx="81439" cy="307911"/>
            </a:xfrm>
            <a:custGeom>
              <a:avLst/>
              <a:gdLst/>
              <a:ahLst/>
              <a:cxnLst/>
              <a:rect l="l" t="t" r="r" b="b"/>
              <a:pathLst>
                <a:path w="2501" h="9456" extrusionOk="0">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5"/>
            <p:cNvSpPr/>
            <p:nvPr/>
          </p:nvSpPr>
          <p:spPr>
            <a:xfrm>
              <a:off x="7152299" y="3076926"/>
              <a:ext cx="21752" cy="20970"/>
            </a:xfrm>
            <a:custGeom>
              <a:avLst/>
              <a:gdLst/>
              <a:ahLst/>
              <a:cxnLst/>
              <a:rect l="l" t="t" r="r" b="b"/>
              <a:pathLst>
                <a:path w="668" h="644" extrusionOk="0">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5"/>
            <p:cNvSpPr/>
            <p:nvPr/>
          </p:nvSpPr>
          <p:spPr>
            <a:xfrm>
              <a:off x="7143019" y="3322740"/>
              <a:ext cx="41126" cy="21752"/>
            </a:xfrm>
            <a:custGeom>
              <a:avLst/>
              <a:gdLst/>
              <a:ahLst/>
              <a:cxnLst/>
              <a:rect l="l" t="t" r="r" b="b"/>
              <a:pathLst>
                <a:path w="1263" h="668" extrusionOk="0">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5"/>
            <p:cNvSpPr/>
            <p:nvPr/>
          </p:nvSpPr>
          <p:spPr>
            <a:xfrm>
              <a:off x="7163957" y="3076926"/>
              <a:ext cx="10876" cy="20189"/>
            </a:xfrm>
            <a:custGeom>
              <a:avLst/>
              <a:gdLst/>
              <a:ahLst/>
              <a:cxnLst/>
              <a:rect l="l" t="t" r="r" b="b"/>
              <a:pathLst>
                <a:path w="334" h="620" extrusionOk="0">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5"/>
            <p:cNvSpPr/>
            <p:nvPr/>
          </p:nvSpPr>
          <p:spPr>
            <a:xfrm>
              <a:off x="7163957" y="3324270"/>
              <a:ext cx="21719" cy="20221"/>
            </a:xfrm>
            <a:custGeom>
              <a:avLst/>
              <a:gdLst/>
              <a:ahLst/>
              <a:cxnLst/>
              <a:rect l="l" t="t" r="r" b="b"/>
              <a:pathLst>
                <a:path w="667" h="621" extrusionOk="0">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5"/>
            <p:cNvSpPr/>
            <p:nvPr/>
          </p:nvSpPr>
          <p:spPr>
            <a:xfrm>
              <a:off x="7301989" y="3257778"/>
              <a:ext cx="87658" cy="85737"/>
            </a:xfrm>
            <a:custGeom>
              <a:avLst/>
              <a:gdLst/>
              <a:ahLst/>
              <a:cxnLst/>
              <a:rect l="l" t="t" r="r" b="b"/>
              <a:pathLst>
                <a:path w="2692" h="2633" extrusionOk="0">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5"/>
            <p:cNvSpPr/>
            <p:nvPr/>
          </p:nvSpPr>
          <p:spPr>
            <a:xfrm>
              <a:off x="7163175" y="3118801"/>
              <a:ext cx="183815" cy="183815"/>
            </a:xfrm>
            <a:custGeom>
              <a:avLst/>
              <a:gdLst/>
              <a:ahLst/>
              <a:cxnLst/>
              <a:rect l="l" t="t" r="r" b="b"/>
              <a:pathLst>
                <a:path w="5645" h="5645" extrusionOk="0">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5"/>
            <p:cNvSpPr/>
            <p:nvPr/>
          </p:nvSpPr>
          <p:spPr>
            <a:xfrm>
              <a:off x="7190300" y="3118801"/>
              <a:ext cx="199348" cy="221816"/>
            </a:xfrm>
            <a:custGeom>
              <a:avLst/>
              <a:gdLst/>
              <a:ahLst/>
              <a:cxnLst/>
              <a:rect l="l" t="t" r="r" b="b"/>
              <a:pathLst>
                <a:path w="6122" h="6812" extrusionOk="0">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5"/>
            <p:cNvSpPr/>
            <p:nvPr/>
          </p:nvSpPr>
          <p:spPr>
            <a:xfrm>
              <a:off x="7183332" y="3138957"/>
              <a:ext cx="143503" cy="143470"/>
            </a:xfrm>
            <a:custGeom>
              <a:avLst/>
              <a:gdLst/>
              <a:ahLst/>
              <a:cxnLst/>
              <a:rect l="l" t="t" r="r" b="b"/>
              <a:pathLst>
                <a:path w="4407" h="4406" extrusionOk="0">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5"/>
            <p:cNvSpPr/>
            <p:nvPr/>
          </p:nvSpPr>
          <p:spPr>
            <a:xfrm>
              <a:off x="7205051" y="3138957"/>
              <a:ext cx="121784" cy="121784"/>
            </a:xfrm>
            <a:custGeom>
              <a:avLst/>
              <a:gdLst/>
              <a:ahLst/>
              <a:cxnLst/>
              <a:rect l="l" t="t" r="r" b="b"/>
              <a:pathLst>
                <a:path w="3740" h="3740" extrusionOk="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3" name="Google Shape;17473;p95"/>
          <p:cNvGrpSpPr/>
          <p:nvPr/>
        </p:nvGrpSpPr>
        <p:grpSpPr>
          <a:xfrm>
            <a:off x="7828525" y="2883399"/>
            <a:ext cx="269096" cy="350568"/>
            <a:chOff x="7828525" y="3035799"/>
            <a:chExt cx="269096" cy="350568"/>
          </a:xfrm>
        </p:grpSpPr>
        <p:sp>
          <p:nvSpPr>
            <p:cNvPr id="17474" name="Google Shape;17474;p95"/>
            <p:cNvSpPr/>
            <p:nvPr/>
          </p:nvSpPr>
          <p:spPr>
            <a:xfrm>
              <a:off x="7860306" y="3118801"/>
              <a:ext cx="205535" cy="267566"/>
            </a:xfrm>
            <a:custGeom>
              <a:avLst/>
              <a:gdLst/>
              <a:ahLst/>
              <a:cxnLst/>
              <a:rect l="l" t="t" r="r" b="b"/>
              <a:pathLst>
                <a:path w="6312" h="8217" extrusionOk="0">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5"/>
            <p:cNvSpPr/>
            <p:nvPr/>
          </p:nvSpPr>
          <p:spPr>
            <a:xfrm>
              <a:off x="7962650" y="3118801"/>
              <a:ext cx="103191" cy="267566"/>
            </a:xfrm>
            <a:custGeom>
              <a:avLst/>
              <a:gdLst/>
              <a:ahLst/>
              <a:cxnLst/>
              <a:rect l="l" t="t" r="r" b="b"/>
              <a:pathLst>
                <a:path w="3169" h="8217" extrusionOk="0">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5"/>
            <p:cNvSpPr/>
            <p:nvPr/>
          </p:nvSpPr>
          <p:spPr>
            <a:xfrm>
              <a:off x="7880462" y="3138957"/>
              <a:ext cx="164441" cy="226472"/>
            </a:xfrm>
            <a:custGeom>
              <a:avLst/>
              <a:gdLst/>
              <a:ahLst/>
              <a:cxnLst/>
              <a:rect l="l" t="t" r="r" b="b"/>
              <a:pathLst>
                <a:path w="5050" h="6955" extrusionOk="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5"/>
            <p:cNvSpPr/>
            <p:nvPr/>
          </p:nvSpPr>
          <p:spPr>
            <a:xfrm>
              <a:off x="7962650" y="3139641"/>
              <a:ext cx="82253" cy="225788"/>
            </a:xfrm>
            <a:custGeom>
              <a:avLst/>
              <a:gdLst/>
              <a:ahLst/>
              <a:cxnLst/>
              <a:rect l="l" t="t" r="r" b="b"/>
              <a:pathLst>
                <a:path w="2526" h="6934" extrusionOk="0">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5"/>
            <p:cNvSpPr/>
            <p:nvPr/>
          </p:nvSpPr>
          <p:spPr>
            <a:xfrm>
              <a:off x="7942494" y="3322740"/>
              <a:ext cx="41908" cy="21752"/>
            </a:xfrm>
            <a:custGeom>
              <a:avLst/>
              <a:gdLst/>
              <a:ahLst/>
              <a:cxnLst/>
              <a:rect l="l" t="t" r="r" b="b"/>
              <a:pathLst>
                <a:path w="1287" h="668" extrusionOk="0">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5"/>
            <p:cNvSpPr/>
            <p:nvPr/>
          </p:nvSpPr>
          <p:spPr>
            <a:xfrm>
              <a:off x="7963431" y="3324270"/>
              <a:ext cx="21752" cy="20221"/>
            </a:xfrm>
            <a:custGeom>
              <a:avLst/>
              <a:gdLst/>
              <a:ahLst/>
              <a:cxnLst/>
              <a:rect l="l" t="t" r="r" b="b"/>
              <a:pathLst>
                <a:path w="668" h="621" extrusionOk="0">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5"/>
            <p:cNvSpPr/>
            <p:nvPr/>
          </p:nvSpPr>
          <p:spPr>
            <a:xfrm>
              <a:off x="7828525" y="3035799"/>
              <a:ext cx="268315" cy="81471"/>
            </a:xfrm>
            <a:custGeom>
              <a:avLst/>
              <a:gdLst/>
              <a:ahLst/>
              <a:cxnLst/>
              <a:rect l="l" t="t" r="r" b="b"/>
              <a:pathLst>
                <a:path w="8240" h="2502" extrusionOk="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5"/>
            <p:cNvSpPr/>
            <p:nvPr/>
          </p:nvSpPr>
          <p:spPr>
            <a:xfrm>
              <a:off x="7961901" y="3036581"/>
              <a:ext cx="133409" cy="83002"/>
            </a:xfrm>
            <a:custGeom>
              <a:avLst/>
              <a:gdLst/>
              <a:ahLst/>
              <a:cxnLst/>
              <a:rect l="l" t="t" r="r" b="b"/>
              <a:pathLst>
                <a:path w="4097" h="2549" extrusionOk="0">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5"/>
            <p:cNvSpPr/>
            <p:nvPr/>
          </p:nvSpPr>
          <p:spPr>
            <a:xfrm>
              <a:off x="7830055" y="3097863"/>
              <a:ext cx="267566" cy="83067"/>
            </a:xfrm>
            <a:custGeom>
              <a:avLst/>
              <a:gdLst/>
              <a:ahLst/>
              <a:cxnLst/>
              <a:rect l="l" t="t" r="r" b="b"/>
              <a:pathLst>
                <a:path w="8217" h="2551" extrusionOk="0">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5"/>
            <p:cNvSpPr/>
            <p:nvPr/>
          </p:nvSpPr>
          <p:spPr>
            <a:xfrm>
              <a:off x="7963431" y="3097082"/>
              <a:ext cx="133409" cy="82220"/>
            </a:xfrm>
            <a:custGeom>
              <a:avLst/>
              <a:gdLst/>
              <a:ahLst/>
              <a:cxnLst/>
              <a:rect l="l" t="t" r="r" b="b"/>
              <a:pathLst>
                <a:path w="4097" h="2525" extrusionOk="0">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95"/>
          <p:cNvGrpSpPr/>
          <p:nvPr/>
        </p:nvGrpSpPr>
        <p:grpSpPr>
          <a:xfrm>
            <a:off x="7788180" y="3477404"/>
            <a:ext cx="349786" cy="287722"/>
            <a:chOff x="7788180" y="3629804"/>
            <a:chExt cx="349786" cy="287722"/>
          </a:xfrm>
        </p:grpSpPr>
        <p:sp>
          <p:nvSpPr>
            <p:cNvPr id="17485" name="Google Shape;17485;p95"/>
            <p:cNvSpPr/>
            <p:nvPr/>
          </p:nvSpPr>
          <p:spPr>
            <a:xfrm>
              <a:off x="7815337" y="3678681"/>
              <a:ext cx="293909" cy="228003"/>
            </a:xfrm>
            <a:custGeom>
              <a:avLst/>
              <a:gdLst/>
              <a:ahLst/>
              <a:cxnLst/>
              <a:rect l="l" t="t" r="r" b="b"/>
              <a:pathLst>
                <a:path w="9026" h="7002" extrusionOk="0">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5"/>
            <p:cNvSpPr/>
            <p:nvPr/>
          </p:nvSpPr>
          <p:spPr>
            <a:xfrm>
              <a:off x="7962650" y="3678681"/>
              <a:ext cx="147378" cy="228784"/>
            </a:xfrm>
            <a:custGeom>
              <a:avLst/>
              <a:gdLst/>
              <a:ahLst/>
              <a:cxnLst/>
              <a:rect l="l" t="t" r="r" b="b"/>
              <a:pathLst>
                <a:path w="4526" h="7026" extrusionOk="0">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5"/>
            <p:cNvSpPr/>
            <p:nvPr/>
          </p:nvSpPr>
          <p:spPr>
            <a:xfrm>
              <a:off x="8075870" y="3670898"/>
              <a:ext cx="62097" cy="62097"/>
            </a:xfrm>
            <a:custGeom>
              <a:avLst/>
              <a:gdLst/>
              <a:ahLst/>
              <a:cxnLst/>
              <a:rect l="l" t="t" r="r" b="b"/>
              <a:pathLst>
                <a:path w="1907" h="1907" extrusionOk="0">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5"/>
            <p:cNvSpPr/>
            <p:nvPr/>
          </p:nvSpPr>
          <p:spPr>
            <a:xfrm>
              <a:off x="7788180" y="3670898"/>
              <a:ext cx="62064" cy="62097"/>
            </a:xfrm>
            <a:custGeom>
              <a:avLst/>
              <a:gdLst/>
              <a:ahLst/>
              <a:cxnLst/>
              <a:rect l="l" t="t" r="r" b="b"/>
              <a:pathLst>
                <a:path w="1906" h="1907" extrusionOk="0">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5"/>
            <p:cNvSpPr/>
            <p:nvPr/>
          </p:nvSpPr>
          <p:spPr>
            <a:xfrm>
              <a:off x="8013838" y="3814271"/>
              <a:ext cx="20970" cy="39954"/>
            </a:xfrm>
            <a:custGeom>
              <a:avLst/>
              <a:gdLst/>
              <a:ahLst/>
              <a:cxnLst/>
              <a:rect l="l" t="t" r="r" b="b"/>
              <a:pathLst>
                <a:path w="644" h="1227" extrusionOk="0">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5"/>
            <p:cNvSpPr/>
            <p:nvPr/>
          </p:nvSpPr>
          <p:spPr>
            <a:xfrm>
              <a:off x="7891338" y="3814271"/>
              <a:ext cx="20189" cy="39954"/>
            </a:xfrm>
            <a:custGeom>
              <a:avLst/>
              <a:gdLst/>
              <a:ahLst/>
              <a:cxnLst/>
              <a:rect l="l" t="t" r="r" b="b"/>
              <a:pathLst>
                <a:path w="620" h="1227" extrusionOk="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5"/>
            <p:cNvSpPr/>
            <p:nvPr/>
          </p:nvSpPr>
          <p:spPr>
            <a:xfrm>
              <a:off x="7931650" y="3629804"/>
              <a:ext cx="62064" cy="62846"/>
            </a:xfrm>
            <a:custGeom>
              <a:avLst/>
              <a:gdLst/>
              <a:ahLst/>
              <a:cxnLst/>
              <a:rect l="l" t="t" r="r" b="b"/>
              <a:pathLst>
                <a:path w="1906" h="1930" extrusionOk="0">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5"/>
            <p:cNvSpPr/>
            <p:nvPr/>
          </p:nvSpPr>
          <p:spPr>
            <a:xfrm>
              <a:off x="7962650" y="3630586"/>
              <a:ext cx="31065" cy="60631"/>
            </a:xfrm>
            <a:custGeom>
              <a:avLst/>
              <a:gdLst/>
              <a:ahLst/>
              <a:cxnLst/>
              <a:rect l="l" t="t" r="r" b="b"/>
              <a:pathLst>
                <a:path w="954" h="1862" extrusionOk="0">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5"/>
            <p:cNvSpPr/>
            <p:nvPr/>
          </p:nvSpPr>
          <p:spPr>
            <a:xfrm>
              <a:off x="7931650" y="3794212"/>
              <a:ext cx="62064" cy="81439"/>
            </a:xfrm>
            <a:custGeom>
              <a:avLst/>
              <a:gdLst/>
              <a:ahLst/>
              <a:cxnLst/>
              <a:rect l="l" t="t" r="r" b="b"/>
              <a:pathLst>
                <a:path w="1906" h="2501" extrusionOk="0">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5"/>
            <p:cNvSpPr/>
            <p:nvPr/>
          </p:nvSpPr>
          <p:spPr>
            <a:xfrm>
              <a:off x="7962650" y="3794212"/>
              <a:ext cx="31065" cy="81471"/>
            </a:xfrm>
            <a:custGeom>
              <a:avLst/>
              <a:gdLst/>
              <a:ahLst/>
              <a:cxnLst/>
              <a:rect l="l" t="t" r="r" b="b"/>
              <a:pathLst>
                <a:path w="954" h="2502" extrusionOk="0">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5"/>
            <p:cNvSpPr/>
            <p:nvPr/>
          </p:nvSpPr>
          <p:spPr>
            <a:xfrm>
              <a:off x="7828525" y="3896556"/>
              <a:ext cx="269096" cy="20970"/>
            </a:xfrm>
            <a:custGeom>
              <a:avLst/>
              <a:gdLst/>
              <a:ahLst/>
              <a:cxnLst/>
              <a:rect l="l" t="t" r="r" b="b"/>
              <a:pathLst>
                <a:path w="8264" h="644" extrusionOk="0">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5"/>
            <p:cNvSpPr/>
            <p:nvPr/>
          </p:nvSpPr>
          <p:spPr>
            <a:xfrm>
              <a:off x="7962650" y="3895807"/>
              <a:ext cx="134190" cy="20189"/>
            </a:xfrm>
            <a:custGeom>
              <a:avLst/>
              <a:gdLst/>
              <a:ahLst/>
              <a:cxnLst/>
              <a:rect l="l" t="t" r="r" b="b"/>
              <a:pathLst>
                <a:path w="4121" h="620" extrusionOk="0">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7" name="Google Shape;17497;p95"/>
          <p:cNvGrpSpPr/>
          <p:nvPr/>
        </p:nvGrpSpPr>
        <p:grpSpPr>
          <a:xfrm>
            <a:off x="7090268" y="3445623"/>
            <a:ext cx="268348" cy="350633"/>
            <a:chOff x="7090268" y="3598023"/>
            <a:chExt cx="268348" cy="350633"/>
          </a:xfrm>
        </p:grpSpPr>
        <p:sp>
          <p:nvSpPr>
            <p:cNvPr id="17498" name="Google Shape;17498;p95"/>
            <p:cNvSpPr/>
            <p:nvPr/>
          </p:nvSpPr>
          <p:spPr>
            <a:xfrm>
              <a:off x="7141456" y="3619742"/>
              <a:ext cx="216378" cy="205502"/>
            </a:xfrm>
            <a:custGeom>
              <a:avLst/>
              <a:gdLst/>
              <a:ahLst/>
              <a:cxnLst/>
              <a:rect l="l" t="t" r="r" b="b"/>
              <a:pathLst>
                <a:path w="6645" h="6311" extrusionOk="0">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95"/>
            <p:cNvSpPr/>
            <p:nvPr/>
          </p:nvSpPr>
          <p:spPr>
            <a:xfrm>
              <a:off x="7255457" y="3639638"/>
              <a:ext cx="103158" cy="185606"/>
            </a:xfrm>
            <a:custGeom>
              <a:avLst/>
              <a:gdLst/>
              <a:ahLst/>
              <a:cxnLst/>
              <a:rect l="l" t="t" r="r" b="b"/>
              <a:pathLst>
                <a:path w="3168" h="5700" extrusionOk="0">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95"/>
            <p:cNvSpPr/>
            <p:nvPr/>
          </p:nvSpPr>
          <p:spPr>
            <a:xfrm>
              <a:off x="7132143" y="3598023"/>
              <a:ext cx="20970" cy="350633"/>
            </a:xfrm>
            <a:custGeom>
              <a:avLst/>
              <a:gdLst/>
              <a:ahLst/>
              <a:cxnLst/>
              <a:rect l="l" t="t" r="r" b="b"/>
              <a:pathLst>
                <a:path w="644" h="10768" extrusionOk="0">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95"/>
            <p:cNvSpPr/>
            <p:nvPr/>
          </p:nvSpPr>
          <p:spPr>
            <a:xfrm>
              <a:off x="7143019" y="3599586"/>
              <a:ext cx="10094" cy="348972"/>
            </a:xfrm>
            <a:custGeom>
              <a:avLst/>
              <a:gdLst/>
              <a:ahLst/>
              <a:cxnLst/>
              <a:rect l="l" t="t" r="r" b="b"/>
              <a:pathLst>
                <a:path w="310" h="10717" extrusionOk="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5"/>
            <p:cNvSpPr/>
            <p:nvPr/>
          </p:nvSpPr>
          <p:spPr>
            <a:xfrm>
              <a:off x="7090268" y="3926807"/>
              <a:ext cx="103940" cy="21752"/>
            </a:xfrm>
            <a:custGeom>
              <a:avLst/>
              <a:gdLst/>
              <a:ahLst/>
              <a:cxnLst/>
              <a:rect l="l" t="t" r="r" b="b"/>
              <a:pathLst>
                <a:path w="3192" h="668" extrusionOk="0">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5"/>
            <p:cNvSpPr/>
            <p:nvPr/>
          </p:nvSpPr>
          <p:spPr>
            <a:xfrm>
              <a:off x="7143768" y="3927588"/>
              <a:ext cx="51221" cy="20970"/>
            </a:xfrm>
            <a:custGeom>
              <a:avLst/>
              <a:gdLst/>
              <a:ahLst/>
              <a:cxnLst/>
              <a:rect l="l" t="t" r="r" b="b"/>
              <a:pathLst>
                <a:path w="1573" h="644" extrusionOk="0">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4" name="Google Shape;17504;p95"/>
          <p:cNvGrpSpPr/>
          <p:nvPr/>
        </p:nvGrpSpPr>
        <p:grpSpPr>
          <a:xfrm>
            <a:off x="6295417" y="3467342"/>
            <a:ext cx="351317" cy="307097"/>
            <a:chOff x="6295417" y="3619742"/>
            <a:chExt cx="351317" cy="307097"/>
          </a:xfrm>
        </p:grpSpPr>
        <p:sp>
          <p:nvSpPr>
            <p:cNvPr id="17505" name="Google Shape;17505;p95"/>
            <p:cNvSpPr/>
            <p:nvPr/>
          </p:nvSpPr>
          <p:spPr>
            <a:xfrm>
              <a:off x="6295417" y="3619742"/>
              <a:ext cx="81471" cy="51970"/>
            </a:xfrm>
            <a:custGeom>
              <a:avLst/>
              <a:gdLst/>
              <a:ahLst/>
              <a:cxnLst/>
              <a:rect l="l" t="t" r="r" b="b"/>
              <a:pathLst>
                <a:path w="2502" h="1596" extrusionOk="0">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5"/>
            <p:cNvSpPr/>
            <p:nvPr/>
          </p:nvSpPr>
          <p:spPr>
            <a:xfrm>
              <a:off x="6522638" y="3864775"/>
              <a:ext cx="62064" cy="62064"/>
            </a:xfrm>
            <a:custGeom>
              <a:avLst/>
              <a:gdLst/>
              <a:ahLst/>
              <a:cxnLst/>
              <a:rect l="l" t="t" r="r" b="b"/>
              <a:pathLst>
                <a:path w="1906" h="1906" extrusionOk="0">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5"/>
            <p:cNvSpPr/>
            <p:nvPr/>
          </p:nvSpPr>
          <p:spPr>
            <a:xfrm>
              <a:off x="6419513" y="3864775"/>
              <a:ext cx="62064" cy="62064"/>
            </a:xfrm>
            <a:custGeom>
              <a:avLst/>
              <a:gdLst/>
              <a:ahLst/>
              <a:cxnLst/>
              <a:rect l="l" t="t" r="r" b="b"/>
              <a:pathLst>
                <a:path w="1906" h="1906" extrusionOk="0">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5"/>
            <p:cNvSpPr/>
            <p:nvPr/>
          </p:nvSpPr>
          <p:spPr>
            <a:xfrm>
              <a:off x="6439669" y="3886494"/>
              <a:ext cx="21752" cy="20970"/>
            </a:xfrm>
            <a:custGeom>
              <a:avLst/>
              <a:gdLst/>
              <a:ahLst/>
              <a:cxnLst/>
              <a:rect l="l" t="t" r="r" b="b"/>
              <a:pathLst>
                <a:path w="668" h="644" extrusionOk="0">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5"/>
            <p:cNvSpPr/>
            <p:nvPr/>
          </p:nvSpPr>
          <p:spPr>
            <a:xfrm>
              <a:off x="6542795" y="3886494"/>
              <a:ext cx="20970" cy="20970"/>
            </a:xfrm>
            <a:custGeom>
              <a:avLst/>
              <a:gdLst/>
              <a:ahLst/>
              <a:cxnLst/>
              <a:rect l="l" t="t" r="r" b="b"/>
              <a:pathLst>
                <a:path w="644" h="644" extrusionOk="0">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5"/>
            <p:cNvSpPr/>
            <p:nvPr/>
          </p:nvSpPr>
          <p:spPr>
            <a:xfrm>
              <a:off x="6384606" y="3804600"/>
              <a:ext cx="220253" cy="62520"/>
            </a:xfrm>
            <a:custGeom>
              <a:avLst/>
              <a:gdLst/>
              <a:ahLst/>
              <a:cxnLst/>
              <a:rect l="l" t="t" r="r" b="b"/>
              <a:pathLst>
                <a:path w="6764" h="1920" extrusionOk="0">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5"/>
            <p:cNvSpPr/>
            <p:nvPr/>
          </p:nvSpPr>
          <p:spPr>
            <a:xfrm>
              <a:off x="6501701" y="3845401"/>
              <a:ext cx="103158" cy="20189"/>
            </a:xfrm>
            <a:custGeom>
              <a:avLst/>
              <a:gdLst/>
              <a:ahLst/>
              <a:cxnLst/>
              <a:rect l="l" t="t" r="r" b="b"/>
              <a:pathLst>
                <a:path w="3168" h="620" extrusionOk="0">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5"/>
            <p:cNvSpPr/>
            <p:nvPr/>
          </p:nvSpPr>
          <p:spPr>
            <a:xfrm>
              <a:off x="6356700" y="3661618"/>
              <a:ext cx="290034" cy="163627"/>
            </a:xfrm>
            <a:custGeom>
              <a:avLst/>
              <a:gdLst/>
              <a:ahLst/>
              <a:cxnLst/>
              <a:rect l="l" t="t" r="r" b="b"/>
              <a:pathLst>
                <a:path w="8907" h="5025" extrusionOk="0">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5"/>
            <p:cNvSpPr/>
            <p:nvPr/>
          </p:nvSpPr>
          <p:spPr>
            <a:xfrm>
              <a:off x="6501701" y="3661618"/>
              <a:ext cx="145033" cy="163627"/>
            </a:xfrm>
            <a:custGeom>
              <a:avLst/>
              <a:gdLst/>
              <a:ahLst/>
              <a:cxnLst/>
              <a:rect l="l" t="t" r="r" b="b"/>
              <a:pathLst>
                <a:path w="4454" h="5025" extrusionOk="0">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4" name="Google Shape;17514;p95"/>
          <p:cNvGrpSpPr/>
          <p:nvPr/>
        </p:nvGrpSpPr>
        <p:grpSpPr>
          <a:xfrm>
            <a:off x="5538567" y="3447186"/>
            <a:ext cx="349005" cy="349754"/>
            <a:chOff x="5538567" y="3599586"/>
            <a:chExt cx="349005" cy="349754"/>
          </a:xfrm>
        </p:grpSpPr>
        <p:sp>
          <p:nvSpPr>
            <p:cNvPr id="17515" name="Google Shape;17515;p95"/>
            <p:cNvSpPr/>
            <p:nvPr/>
          </p:nvSpPr>
          <p:spPr>
            <a:xfrm>
              <a:off x="5538567" y="3599586"/>
              <a:ext cx="349005" cy="206283"/>
            </a:xfrm>
            <a:custGeom>
              <a:avLst/>
              <a:gdLst/>
              <a:ahLst/>
              <a:cxnLst/>
              <a:rect l="l" t="t" r="r" b="b"/>
              <a:pathLst>
                <a:path w="10718" h="6335" extrusionOk="0">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5"/>
            <p:cNvSpPr/>
            <p:nvPr/>
          </p:nvSpPr>
          <p:spPr>
            <a:xfrm>
              <a:off x="5713070" y="3599586"/>
              <a:ext cx="174502" cy="205502"/>
            </a:xfrm>
            <a:custGeom>
              <a:avLst/>
              <a:gdLst/>
              <a:ahLst/>
              <a:cxnLst/>
              <a:rect l="l" t="t" r="r" b="b"/>
              <a:pathLst>
                <a:path w="5359" h="6311" extrusionOk="0">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5"/>
            <p:cNvSpPr/>
            <p:nvPr/>
          </p:nvSpPr>
          <p:spPr>
            <a:xfrm>
              <a:off x="5656443" y="3753118"/>
              <a:ext cx="110940" cy="196222"/>
            </a:xfrm>
            <a:custGeom>
              <a:avLst/>
              <a:gdLst/>
              <a:ahLst/>
              <a:cxnLst/>
              <a:rect l="l" t="t" r="r" b="b"/>
              <a:pathLst>
                <a:path w="3407" h="6026" extrusionOk="0">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5"/>
            <p:cNvSpPr/>
            <p:nvPr/>
          </p:nvSpPr>
          <p:spPr>
            <a:xfrm>
              <a:off x="5711507" y="3753118"/>
              <a:ext cx="55877" cy="195440"/>
            </a:xfrm>
            <a:custGeom>
              <a:avLst/>
              <a:gdLst/>
              <a:ahLst/>
              <a:cxnLst/>
              <a:rect l="l" t="t" r="r" b="b"/>
              <a:pathLst>
                <a:path w="1716" h="6002" extrusionOk="0">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95"/>
          <p:cNvGrpSpPr/>
          <p:nvPr/>
        </p:nvGrpSpPr>
        <p:grpSpPr>
          <a:xfrm>
            <a:off x="4771655" y="3447186"/>
            <a:ext cx="351317" cy="349754"/>
            <a:chOff x="4771655" y="3599586"/>
            <a:chExt cx="351317" cy="349754"/>
          </a:xfrm>
        </p:grpSpPr>
        <p:sp>
          <p:nvSpPr>
            <p:cNvPr id="17520" name="Google Shape;17520;p95"/>
            <p:cNvSpPr/>
            <p:nvPr/>
          </p:nvSpPr>
          <p:spPr>
            <a:xfrm>
              <a:off x="4813530" y="3722086"/>
              <a:ext cx="62064" cy="205535"/>
            </a:xfrm>
            <a:custGeom>
              <a:avLst/>
              <a:gdLst/>
              <a:ahLst/>
              <a:cxnLst/>
              <a:rect l="l" t="t" r="r" b="b"/>
              <a:pathLst>
                <a:path w="1906" h="6312" extrusionOk="0">
                  <a:moveTo>
                    <a:pt x="0" y="1"/>
                  </a:moveTo>
                  <a:lnTo>
                    <a:pt x="0" y="6311"/>
                  </a:lnTo>
                  <a:lnTo>
                    <a:pt x="1906" y="6311"/>
                  </a:lnTo>
                  <a:lnTo>
                    <a:pt x="19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5"/>
            <p:cNvSpPr/>
            <p:nvPr/>
          </p:nvSpPr>
          <p:spPr>
            <a:xfrm>
              <a:off x="5019032" y="3722086"/>
              <a:ext cx="62064" cy="205535"/>
            </a:xfrm>
            <a:custGeom>
              <a:avLst/>
              <a:gdLst/>
              <a:ahLst/>
              <a:cxnLst/>
              <a:rect l="l" t="t" r="r" b="b"/>
              <a:pathLst>
                <a:path w="1906" h="6312" extrusionOk="0">
                  <a:moveTo>
                    <a:pt x="0" y="1"/>
                  </a:moveTo>
                  <a:lnTo>
                    <a:pt x="0" y="6311"/>
                  </a:lnTo>
                  <a:lnTo>
                    <a:pt x="1905" y="6311"/>
                  </a:lnTo>
                  <a:lnTo>
                    <a:pt x="1905"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5"/>
            <p:cNvSpPr/>
            <p:nvPr/>
          </p:nvSpPr>
          <p:spPr>
            <a:xfrm>
              <a:off x="4915874" y="3722086"/>
              <a:ext cx="62097" cy="205535"/>
            </a:xfrm>
            <a:custGeom>
              <a:avLst/>
              <a:gdLst/>
              <a:ahLst/>
              <a:cxnLst/>
              <a:rect l="l" t="t" r="r" b="b"/>
              <a:pathLst>
                <a:path w="1907" h="6312" extrusionOk="0">
                  <a:moveTo>
                    <a:pt x="1" y="1"/>
                  </a:moveTo>
                  <a:lnTo>
                    <a:pt x="1" y="6311"/>
                  </a:lnTo>
                  <a:lnTo>
                    <a:pt x="1906" y="6311"/>
                  </a:lnTo>
                  <a:lnTo>
                    <a:pt x="19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5"/>
            <p:cNvSpPr/>
            <p:nvPr/>
          </p:nvSpPr>
          <p:spPr>
            <a:xfrm>
              <a:off x="4946906" y="3722086"/>
              <a:ext cx="31065" cy="205535"/>
            </a:xfrm>
            <a:custGeom>
              <a:avLst/>
              <a:gdLst/>
              <a:ahLst/>
              <a:cxnLst/>
              <a:rect l="l" t="t" r="r" b="b"/>
              <a:pathLst>
                <a:path w="954" h="6312" extrusionOk="0">
                  <a:moveTo>
                    <a:pt x="0" y="1"/>
                  </a:moveTo>
                  <a:lnTo>
                    <a:pt x="0" y="6311"/>
                  </a:lnTo>
                  <a:lnTo>
                    <a:pt x="953" y="6311"/>
                  </a:lnTo>
                  <a:lnTo>
                    <a:pt x="953"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5"/>
            <p:cNvSpPr/>
            <p:nvPr/>
          </p:nvSpPr>
          <p:spPr>
            <a:xfrm>
              <a:off x="4772437" y="3907432"/>
              <a:ext cx="348972" cy="41908"/>
            </a:xfrm>
            <a:custGeom>
              <a:avLst/>
              <a:gdLst/>
              <a:ahLst/>
              <a:cxnLst/>
              <a:rect l="l" t="t" r="r" b="b"/>
              <a:pathLst>
                <a:path w="10717" h="1287" extrusionOk="0">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5"/>
            <p:cNvSpPr/>
            <p:nvPr/>
          </p:nvSpPr>
          <p:spPr>
            <a:xfrm>
              <a:off x="4946906" y="3906651"/>
              <a:ext cx="174502" cy="40833"/>
            </a:xfrm>
            <a:custGeom>
              <a:avLst/>
              <a:gdLst/>
              <a:ahLst/>
              <a:cxnLst/>
              <a:rect l="l" t="t" r="r" b="b"/>
              <a:pathLst>
                <a:path w="5359" h="1254" extrusionOk="0">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5"/>
            <p:cNvSpPr/>
            <p:nvPr/>
          </p:nvSpPr>
          <p:spPr>
            <a:xfrm>
              <a:off x="4777093" y="3599586"/>
              <a:ext cx="338911" cy="122533"/>
            </a:xfrm>
            <a:custGeom>
              <a:avLst/>
              <a:gdLst/>
              <a:ahLst/>
              <a:cxnLst/>
              <a:rect l="l" t="t" r="r" b="b"/>
              <a:pathLst>
                <a:path w="10408" h="3763" extrusionOk="0">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5"/>
            <p:cNvSpPr/>
            <p:nvPr/>
          </p:nvSpPr>
          <p:spPr>
            <a:xfrm>
              <a:off x="4946906" y="3599586"/>
              <a:ext cx="169846" cy="122533"/>
            </a:xfrm>
            <a:custGeom>
              <a:avLst/>
              <a:gdLst/>
              <a:ahLst/>
              <a:cxnLst/>
              <a:rect l="l" t="t" r="r" b="b"/>
              <a:pathLst>
                <a:path w="5216" h="3763" extrusionOk="0">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5"/>
            <p:cNvSpPr/>
            <p:nvPr/>
          </p:nvSpPr>
          <p:spPr>
            <a:xfrm>
              <a:off x="4771655" y="3701930"/>
              <a:ext cx="351317" cy="41908"/>
            </a:xfrm>
            <a:custGeom>
              <a:avLst/>
              <a:gdLst/>
              <a:ahLst/>
              <a:cxnLst/>
              <a:rect l="l" t="t" r="r" b="b"/>
              <a:pathLst>
                <a:path w="10789" h="1287" extrusionOk="0">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5"/>
            <p:cNvSpPr/>
            <p:nvPr/>
          </p:nvSpPr>
          <p:spPr>
            <a:xfrm>
              <a:off x="4946906" y="3701930"/>
              <a:ext cx="176065" cy="41126"/>
            </a:xfrm>
            <a:custGeom>
              <a:avLst/>
              <a:gdLst/>
              <a:ahLst/>
              <a:cxnLst/>
              <a:rect l="l" t="t" r="r" b="b"/>
              <a:pathLst>
                <a:path w="5407" h="1263" extrusionOk="0">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0" name="Google Shape;17530;p95"/>
          <p:cNvGrpSpPr/>
          <p:nvPr/>
        </p:nvGrpSpPr>
        <p:grpSpPr>
          <a:xfrm>
            <a:off x="4069868" y="3447186"/>
            <a:ext cx="246628" cy="349754"/>
            <a:chOff x="4069868" y="3599586"/>
            <a:chExt cx="246628" cy="349754"/>
          </a:xfrm>
        </p:grpSpPr>
        <p:sp>
          <p:nvSpPr>
            <p:cNvPr id="17531" name="Google Shape;17531;p95"/>
            <p:cNvSpPr/>
            <p:nvPr/>
          </p:nvSpPr>
          <p:spPr>
            <a:xfrm>
              <a:off x="4069868" y="3599586"/>
              <a:ext cx="246628" cy="348972"/>
            </a:xfrm>
            <a:custGeom>
              <a:avLst/>
              <a:gdLst/>
              <a:ahLst/>
              <a:cxnLst/>
              <a:rect l="l" t="t" r="r" b="b"/>
              <a:pathLst>
                <a:path w="7574" h="10717" extrusionOk="0">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5"/>
            <p:cNvSpPr/>
            <p:nvPr/>
          </p:nvSpPr>
          <p:spPr>
            <a:xfrm>
              <a:off x="4192368" y="3600335"/>
              <a:ext cx="122565" cy="349005"/>
            </a:xfrm>
            <a:custGeom>
              <a:avLst/>
              <a:gdLst/>
              <a:ahLst/>
              <a:cxnLst/>
              <a:rect l="l" t="t" r="r" b="b"/>
              <a:pathLst>
                <a:path w="3764" h="10718" extrusionOk="0">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95"/>
          <p:cNvGrpSpPr/>
          <p:nvPr/>
        </p:nvGrpSpPr>
        <p:grpSpPr>
          <a:xfrm>
            <a:off x="3255643" y="3447186"/>
            <a:ext cx="349754" cy="349754"/>
            <a:chOff x="3255643" y="3599586"/>
            <a:chExt cx="349754" cy="349754"/>
          </a:xfrm>
        </p:grpSpPr>
        <p:sp>
          <p:nvSpPr>
            <p:cNvPr id="17534" name="Google Shape;17534;p95"/>
            <p:cNvSpPr/>
            <p:nvPr/>
          </p:nvSpPr>
          <p:spPr>
            <a:xfrm>
              <a:off x="3255643" y="3784118"/>
              <a:ext cx="165190" cy="165222"/>
            </a:xfrm>
            <a:custGeom>
              <a:avLst/>
              <a:gdLst/>
              <a:ahLst/>
              <a:cxnLst/>
              <a:rect l="l" t="t" r="r" b="b"/>
              <a:pathLst>
                <a:path w="5073" h="5074" extrusionOk="0">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5"/>
            <p:cNvSpPr/>
            <p:nvPr/>
          </p:nvSpPr>
          <p:spPr>
            <a:xfrm>
              <a:off x="3255643" y="3599586"/>
              <a:ext cx="165190" cy="164408"/>
            </a:xfrm>
            <a:custGeom>
              <a:avLst/>
              <a:gdLst/>
              <a:ahLst/>
              <a:cxnLst/>
              <a:rect l="l" t="t" r="r" b="b"/>
              <a:pathLst>
                <a:path w="5073" h="5049" extrusionOk="0">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5"/>
            <p:cNvSpPr/>
            <p:nvPr/>
          </p:nvSpPr>
          <p:spPr>
            <a:xfrm>
              <a:off x="3337831" y="3599586"/>
              <a:ext cx="83002" cy="164408"/>
            </a:xfrm>
            <a:custGeom>
              <a:avLst/>
              <a:gdLst/>
              <a:ahLst/>
              <a:cxnLst/>
              <a:rect l="l" t="t" r="r" b="b"/>
              <a:pathLst>
                <a:path w="2549" h="5049" extrusionOk="0">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5"/>
            <p:cNvSpPr/>
            <p:nvPr/>
          </p:nvSpPr>
          <p:spPr>
            <a:xfrm>
              <a:off x="3337831" y="3783369"/>
              <a:ext cx="83002" cy="165190"/>
            </a:xfrm>
            <a:custGeom>
              <a:avLst/>
              <a:gdLst/>
              <a:ahLst/>
              <a:cxnLst/>
              <a:rect l="l" t="t" r="r" b="b"/>
              <a:pathLst>
                <a:path w="2549" h="5073" extrusionOk="0">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5"/>
            <p:cNvSpPr/>
            <p:nvPr/>
          </p:nvSpPr>
          <p:spPr>
            <a:xfrm>
              <a:off x="3440956" y="3599586"/>
              <a:ext cx="164441" cy="164408"/>
            </a:xfrm>
            <a:custGeom>
              <a:avLst/>
              <a:gdLst/>
              <a:ahLst/>
              <a:cxnLst/>
              <a:rect l="l" t="t" r="r" b="b"/>
              <a:pathLst>
                <a:path w="5050" h="5049" extrusionOk="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5"/>
            <p:cNvSpPr/>
            <p:nvPr/>
          </p:nvSpPr>
          <p:spPr>
            <a:xfrm>
              <a:off x="3523176" y="3599586"/>
              <a:ext cx="82220" cy="164408"/>
            </a:xfrm>
            <a:custGeom>
              <a:avLst/>
              <a:gdLst/>
              <a:ahLst/>
              <a:cxnLst/>
              <a:rect l="l" t="t" r="r" b="b"/>
              <a:pathLst>
                <a:path w="2525" h="5049" extrusionOk="0">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5"/>
            <p:cNvSpPr/>
            <p:nvPr/>
          </p:nvSpPr>
          <p:spPr>
            <a:xfrm>
              <a:off x="3440956" y="3784118"/>
              <a:ext cx="164441" cy="165222"/>
            </a:xfrm>
            <a:custGeom>
              <a:avLst/>
              <a:gdLst/>
              <a:ahLst/>
              <a:cxnLst/>
              <a:rect l="l" t="t" r="r" b="b"/>
              <a:pathLst>
                <a:path w="5050" h="5074" extrusionOk="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5"/>
            <p:cNvSpPr/>
            <p:nvPr/>
          </p:nvSpPr>
          <p:spPr>
            <a:xfrm>
              <a:off x="3523176" y="3784118"/>
              <a:ext cx="82220" cy="165222"/>
            </a:xfrm>
            <a:custGeom>
              <a:avLst/>
              <a:gdLst/>
              <a:ahLst/>
              <a:cxnLst/>
              <a:rect l="l" t="t" r="r" b="b"/>
              <a:pathLst>
                <a:path w="2525" h="5074" extrusionOk="0">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5"/>
            <p:cNvSpPr/>
            <p:nvPr/>
          </p:nvSpPr>
          <p:spPr>
            <a:xfrm>
              <a:off x="3480519" y="3670898"/>
              <a:ext cx="83783" cy="21752"/>
            </a:xfrm>
            <a:custGeom>
              <a:avLst/>
              <a:gdLst/>
              <a:ahLst/>
              <a:cxnLst/>
              <a:rect l="l" t="t" r="r" b="b"/>
              <a:pathLst>
                <a:path w="2573" h="668" extrusionOk="0">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5"/>
            <p:cNvSpPr/>
            <p:nvPr/>
          </p:nvSpPr>
          <p:spPr>
            <a:xfrm>
              <a:off x="3480519" y="3833743"/>
              <a:ext cx="83783" cy="21752"/>
            </a:xfrm>
            <a:custGeom>
              <a:avLst/>
              <a:gdLst/>
              <a:ahLst/>
              <a:cxnLst/>
              <a:rect l="l" t="t" r="r" b="b"/>
              <a:pathLst>
                <a:path w="2573" h="668" extrusionOk="0">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5"/>
            <p:cNvSpPr/>
            <p:nvPr/>
          </p:nvSpPr>
          <p:spPr>
            <a:xfrm>
              <a:off x="3480519" y="3875619"/>
              <a:ext cx="83783" cy="20970"/>
            </a:xfrm>
            <a:custGeom>
              <a:avLst/>
              <a:gdLst/>
              <a:ahLst/>
              <a:cxnLst/>
              <a:rect l="l" t="t" r="r" b="b"/>
              <a:pathLst>
                <a:path w="2573" h="644" extrusionOk="0">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5"/>
            <p:cNvSpPr/>
            <p:nvPr/>
          </p:nvSpPr>
          <p:spPr>
            <a:xfrm>
              <a:off x="3295174" y="3640582"/>
              <a:ext cx="84565" cy="83165"/>
            </a:xfrm>
            <a:custGeom>
              <a:avLst/>
              <a:gdLst/>
              <a:ahLst/>
              <a:cxnLst/>
              <a:rect l="l" t="t" r="r" b="b"/>
              <a:pathLst>
                <a:path w="2597" h="2554" extrusionOk="0">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5"/>
            <p:cNvSpPr/>
            <p:nvPr/>
          </p:nvSpPr>
          <p:spPr>
            <a:xfrm>
              <a:off x="3305268" y="3833939"/>
              <a:ext cx="65939" cy="64018"/>
            </a:xfrm>
            <a:custGeom>
              <a:avLst/>
              <a:gdLst/>
              <a:ahLst/>
              <a:cxnLst/>
              <a:rect l="l" t="t" r="r" b="b"/>
              <a:pathLst>
                <a:path w="2025" h="1966" extrusionOk="0">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5"/>
            <p:cNvSpPr/>
            <p:nvPr/>
          </p:nvSpPr>
          <p:spPr>
            <a:xfrm>
              <a:off x="3337831" y="3833939"/>
              <a:ext cx="34158" cy="64018"/>
            </a:xfrm>
            <a:custGeom>
              <a:avLst/>
              <a:gdLst/>
              <a:ahLst/>
              <a:cxnLst/>
              <a:rect l="l" t="t" r="r" b="b"/>
              <a:pathLst>
                <a:path w="1049" h="1966" extrusionOk="0">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5"/>
            <p:cNvSpPr/>
            <p:nvPr/>
          </p:nvSpPr>
          <p:spPr>
            <a:xfrm>
              <a:off x="3337831" y="3642211"/>
              <a:ext cx="41908" cy="81471"/>
            </a:xfrm>
            <a:custGeom>
              <a:avLst/>
              <a:gdLst/>
              <a:ahLst/>
              <a:cxnLst/>
              <a:rect l="l" t="t" r="r" b="b"/>
              <a:pathLst>
                <a:path w="1287" h="2502" extrusionOk="0">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5"/>
            <p:cNvSpPr/>
            <p:nvPr/>
          </p:nvSpPr>
          <p:spPr>
            <a:xfrm>
              <a:off x="3523176" y="3876400"/>
              <a:ext cx="41908" cy="20189"/>
            </a:xfrm>
            <a:custGeom>
              <a:avLst/>
              <a:gdLst/>
              <a:ahLst/>
              <a:cxnLst/>
              <a:rect l="l" t="t" r="r" b="b"/>
              <a:pathLst>
                <a:path w="1287" h="620" extrusionOk="0">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5"/>
            <p:cNvSpPr/>
            <p:nvPr/>
          </p:nvSpPr>
          <p:spPr>
            <a:xfrm>
              <a:off x="3523176" y="3834525"/>
              <a:ext cx="41908" cy="20970"/>
            </a:xfrm>
            <a:custGeom>
              <a:avLst/>
              <a:gdLst/>
              <a:ahLst/>
              <a:cxnLst/>
              <a:rect l="l" t="t" r="r" b="b"/>
              <a:pathLst>
                <a:path w="1287" h="644" extrusionOk="0">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5"/>
            <p:cNvSpPr/>
            <p:nvPr/>
          </p:nvSpPr>
          <p:spPr>
            <a:xfrm>
              <a:off x="3523176" y="3670898"/>
              <a:ext cx="41908" cy="21752"/>
            </a:xfrm>
            <a:custGeom>
              <a:avLst/>
              <a:gdLst/>
              <a:ahLst/>
              <a:cxnLst/>
              <a:rect l="l" t="t" r="r" b="b"/>
              <a:pathLst>
                <a:path w="1287" h="668" extrusionOk="0">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95"/>
          <p:cNvGrpSpPr/>
          <p:nvPr/>
        </p:nvGrpSpPr>
        <p:grpSpPr>
          <a:xfrm>
            <a:off x="2518167" y="3446861"/>
            <a:ext cx="350535" cy="348028"/>
            <a:chOff x="2518167" y="3599261"/>
            <a:chExt cx="350535" cy="348028"/>
          </a:xfrm>
        </p:grpSpPr>
        <p:sp>
          <p:nvSpPr>
            <p:cNvPr id="17553" name="Google Shape;17553;p95"/>
            <p:cNvSpPr/>
            <p:nvPr/>
          </p:nvSpPr>
          <p:spPr>
            <a:xfrm>
              <a:off x="2518167" y="3825212"/>
              <a:ext cx="83783" cy="20221"/>
            </a:xfrm>
            <a:custGeom>
              <a:avLst/>
              <a:gdLst/>
              <a:ahLst/>
              <a:cxnLst/>
              <a:rect l="l" t="t" r="r" b="b"/>
              <a:pathLst>
                <a:path w="2573" h="621" extrusionOk="0">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5"/>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5"/>
            <p:cNvSpPr/>
            <p:nvPr/>
          </p:nvSpPr>
          <p:spPr>
            <a:xfrm>
              <a:off x="2518167" y="3701930"/>
              <a:ext cx="83783" cy="20189"/>
            </a:xfrm>
            <a:custGeom>
              <a:avLst/>
              <a:gdLst/>
              <a:ahLst/>
              <a:cxnLst/>
              <a:rect l="l" t="t" r="r" b="b"/>
              <a:pathLst>
                <a:path w="2573" h="620" extrusionOk="0">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5"/>
            <p:cNvSpPr/>
            <p:nvPr/>
          </p:nvSpPr>
          <p:spPr>
            <a:xfrm>
              <a:off x="2518167" y="3743024"/>
              <a:ext cx="83783" cy="20189"/>
            </a:xfrm>
            <a:custGeom>
              <a:avLst/>
              <a:gdLst/>
              <a:ahLst/>
              <a:cxnLst/>
              <a:rect l="l" t="t" r="r" b="b"/>
              <a:pathLst>
                <a:path w="2573" h="620" extrusionOk="0">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5"/>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5"/>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5"/>
            <p:cNvSpPr/>
            <p:nvPr/>
          </p:nvSpPr>
          <p:spPr>
            <a:xfrm>
              <a:off x="2622856" y="3865459"/>
              <a:ext cx="20189" cy="81830"/>
            </a:xfrm>
            <a:custGeom>
              <a:avLst/>
              <a:gdLst/>
              <a:ahLst/>
              <a:cxnLst/>
              <a:rect l="l" t="t" r="r" b="b"/>
              <a:pathLst>
                <a:path w="620" h="2513" extrusionOk="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5"/>
            <p:cNvSpPr/>
            <p:nvPr/>
          </p:nvSpPr>
          <p:spPr>
            <a:xfrm>
              <a:off x="2704262" y="3865459"/>
              <a:ext cx="20221" cy="81830"/>
            </a:xfrm>
            <a:custGeom>
              <a:avLst/>
              <a:gdLst/>
              <a:ahLst/>
              <a:cxnLst/>
              <a:rect l="l" t="t" r="r" b="b"/>
              <a:pathLst>
                <a:path w="621" h="2513" extrusionOk="0">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5"/>
            <p:cNvSpPr/>
            <p:nvPr/>
          </p:nvSpPr>
          <p:spPr>
            <a:xfrm>
              <a:off x="2663168" y="3865459"/>
              <a:ext cx="20189" cy="81830"/>
            </a:xfrm>
            <a:custGeom>
              <a:avLst/>
              <a:gdLst/>
              <a:ahLst/>
              <a:cxnLst/>
              <a:rect l="l" t="t" r="r" b="b"/>
              <a:pathLst>
                <a:path w="620" h="2513" extrusionOk="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5"/>
            <p:cNvSpPr/>
            <p:nvPr/>
          </p:nvSpPr>
          <p:spPr>
            <a:xfrm>
              <a:off x="2744607" y="3865459"/>
              <a:ext cx="20970" cy="81830"/>
            </a:xfrm>
            <a:custGeom>
              <a:avLst/>
              <a:gdLst/>
              <a:ahLst/>
              <a:cxnLst/>
              <a:rect l="l" t="t" r="r" b="b"/>
              <a:pathLst>
                <a:path w="644" h="2513" extrusionOk="0">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5"/>
            <p:cNvSpPr/>
            <p:nvPr/>
          </p:nvSpPr>
          <p:spPr>
            <a:xfrm>
              <a:off x="2784919" y="3825212"/>
              <a:ext cx="83783" cy="20221"/>
            </a:xfrm>
            <a:custGeom>
              <a:avLst/>
              <a:gdLst/>
              <a:ahLst/>
              <a:cxnLst/>
              <a:rect l="l" t="t" r="r" b="b"/>
              <a:pathLst>
                <a:path w="2573" h="621" extrusionOk="0">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5"/>
            <p:cNvSpPr/>
            <p:nvPr/>
          </p:nvSpPr>
          <p:spPr>
            <a:xfrm>
              <a:off x="2784919" y="3783369"/>
              <a:ext cx="83783" cy="20189"/>
            </a:xfrm>
            <a:custGeom>
              <a:avLst/>
              <a:gdLst/>
              <a:ahLst/>
              <a:cxnLst/>
              <a:rect l="l" t="t" r="r" b="b"/>
              <a:pathLst>
                <a:path w="2573" h="620" extrusionOk="0">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5"/>
            <p:cNvSpPr/>
            <p:nvPr/>
          </p:nvSpPr>
          <p:spPr>
            <a:xfrm>
              <a:off x="2784919" y="3743024"/>
              <a:ext cx="83783" cy="20189"/>
            </a:xfrm>
            <a:custGeom>
              <a:avLst/>
              <a:gdLst/>
              <a:ahLst/>
              <a:cxnLst/>
              <a:rect l="l" t="t" r="r" b="b"/>
              <a:pathLst>
                <a:path w="2573" h="620" extrusionOk="0">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5"/>
            <p:cNvSpPr/>
            <p:nvPr/>
          </p:nvSpPr>
          <p:spPr>
            <a:xfrm>
              <a:off x="2784919" y="3701930"/>
              <a:ext cx="83783" cy="20189"/>
            </a:xfrm>
            <a:custGeom>
              <a:avLst/>
              <a:gdLst/>
              <a:ahLst/>
              <a:cxnLst/>
              <a:rect l="l" t="t" r="r" b="b"/>
              <a:pathLst>
                <a:path w="2573" h="620" extrusionOk="0">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5"/>
            <p:cNvSpPr/>
            <p:nvPr/>
          </p:nvSpPr>
          <p:spPr>
            <a:xfrm>
              <a:off x="2622856" y="3599261"/>
              <a:ext cx="20189" cy="81276"/>
            </a:xfrm>
            <a:custGeom>
              <a:avLst/>
              <a:gdLst/>
              <a:ahLst/>
              <a:cxnLst/>
              <a:rect l="l" t="t" r="r" b="b"/>
              <a:pathLst>
                <a:path w="620" h="2496" extrusionOk="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5"/>
            <p:cNvSpPr/>
            <p:nvPr/>
          </p:nvSpPr>
          <p:spPr>
            <a:xfrm>
              <a:off x="2663168" y="3599261"/>
              <a:ext cx="20189" cy="81276"/>
            </a:xfrm>
            <a:custGeom>
              <a:avLst/>
              <a:gdLst/>
              <a:ahLst/>
              <a:cxnLst/>
              <a:rect l="l" t="t" r="r" b="b"/>
              <a:pathLst>
                <a:path w="620" h="2496" extrusionOk="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5"/>
            <p:cNvSpPr/>
            <p:nvPr/>
          </p:nvSpPr>
          <p:spPr>
            <a:xfrm>
              <a:off x="2704262" y="3599261"/>
              <a:ext cx="20221" cy="81276"/>
            </a:xfrm>
            <a:custGeom>
              <a:avLst/>
              <a:gdLst/>
              <a:ahLst/>
              <a:cxnLst/>
              <a:rect l="l" t="t" r="r" b="b"/>
              <a:pathLst>
                <a:path w="621" h="2496" extrusionOk="0">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5"/>
            <p:cNvSpPr/>
            <p:nvPr/>
          </p:nvSpPr>
          <p:spPr>
            <a:xfrm>
              <a:off x="2744607" y="3599261"/>
              <a:ext cx="20970" cy="81276"/>
            </a:xfrm>
            <a:custGeom>
              <a:avLst/>
              <a:gdLst/>
              <a:ahLst/>
              <a:cxnLst/>
              <a:rect l="l" t="t" r="r" b="b"/>
              <a:pathLst>
                <a:path w="644" h="2496" extrusionOk="0">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5"/>
            <p:cNvSpPr/>
            <p:nvPr/>
          </p:nvSpPr>
          <p:spPr>
            <a:xfrm>
              <a:off x="2580980" y="3661618"/>
              <a:ext cx="225691" cy="224909"/>
            </a:xfrm>
            <a:custGeom>
              <a:avLst/>
              <a:gdLst/>
              <a:ahLst/>
              <a:cxnLst/>
              <a:rect l="l" t="t" r="r" b="b"/>
              <a:pathLst>
                <a:path w="6931" h="6907" extrusionOk="0">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5"/>
            <p:cNvSpPr/>
            <p:nvPr/>
          </p:nvSpPr>
          <p:spPr>
            <a:xfrm>
              <a:off x="2694200" y="3661618"/>
              <a:ext cx="112471" cy="224909"/>
            </a:xfrm>
            <a:custGeom>
              <a:avLst/>
              <a:gdLst/>
              <a:ahLst/>
              <a:cxnLst/>
              <a:rect l="l" t="t" r="r" b="b"/>
              <a:pathLst>
                <a:path w="3454" h="6907" extrusionOk="0">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5"/>
            <p:cNvSpPr/>
            <p:nvPr/>
          </p:nvSpPr>
          <p:spPr>
            <a:xfrm>
              <a:off x="2620544" y="3701149"/>
              <a:ext cx="145815" cy="145033"/>
            </a:xfrm>
            <a:custGeom>
              <a:avLst/>
              <a:gdLst/>
              <a:ahLst/>
              <a:cxnLst/>
              <a:rect l="l" t="t" r="r" b="b"/>
              <a:pathLst>
                <a:path w="4478" h="4454" extrusionOk="0">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5"/>
            <p:cNvSpPr/>
            <p:nvPr/>
          </p:nvSpPr>
          <p:spPr>
            <a:xfrm>
              <a:off x="2693419" y="3702712"/>
              <a:ext cx="72940" cy="143470"/>
            </a:xfrm>
            <a:custGeom>
              <a:avLst/>
              <a:gdLst/>
              <a:ahLst/>
              <a:cxnLst/>
              <a:rect l="l" t="t" r="r" b="b"/>
              <a:pathLst>
                <a:path w="2240" h="4406" extrusionOk="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5" name="Google Shape;17575;p95"/>
          <p:cNvGrpSpPr/>
          <p:nvPr/>
        </p:nvGrpSpPr>
        <p:grpSpPr>
          <a:xfrm>
            <a:off x="1797006" y="3445623"/>
            <a:ext cx="268315" cy="350535"/>
            <a:chOff x="1797006" y="3598023"/>
            <a:chExt cx="268315" cy="350535"/>
          </a:xfrm>
        </p:grpSpPr>
        <p:sp>
          <p:nvSpPr>
            <p:cNvPr id="17576" name="Google Shape;17576;p95"/>
            <p:cNvSpPr/>
            <p:nvPr/>
          </p:nvSpPr>
          <p:spPr>
            <a:xfrm>
              <a:off x="1797006" y="3701149"/>
              <a:ext cx="267566" cy="247410"/>
            </a:xfrm>
            <a:custGeom>
              <a:avLst/>
              <a:gdLst/>
              <a:ahLst/>
              <a:cxnLst/>
              <a:rect l="l" t="t" r="r" b="b"/>
              <a:pathLst>
                <a:path w="8217" h="7598" extrusionOk="0">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95"/>
            <p:cNvSpPr/>
            <p:nvPr/>
          </p:nvSpPr>
          <p:spPr>
            <a:xfrm>
              <a:off x="1931912" y="3701149"/>
              <a:ext cx="133409" cy="247410"/>
            </a:xfrm>
            <a:custGeom>
              <a:avLst/>
              <a:gdLst/>
              <a:ahLst/>
              <a:cxnLst/>
              <a:rect l="l" t="t" r="r" b="b"/>
              <a:pathLst>
                <a:path w="4097" h="7598" extrusionOk="0">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5"/>
            <p:cNvSpPr/>
            <p:nvPr/>
          </p:nvSpPr>
          <p:spPr>
            <a:xfrm>
              <a:off x="1858256" y="3598023"/>
              <a:ext cx="145033" cy="165287"/>
            </a:xfrm>
            <a:custGeom>
              <a:avLst/>
              <a:gdLst/>
              <a:ahLst/>
              <a:cxnLst/>
              <a:rect l="l" t="t" r="r" b="b"/>
              <a:pathLst>
                <a:path w="4454" h="5076" extrusionOk="0">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5"/>
            <p:cNvSpPr/>
            <p:nvPr/>
          </p:nvSpPr>
          <p:spPr>
            <a:xfrm>
              <a:off x="1930382" y="3599586"/>
              <a:ext cx="72907" cy="163724"/>
            </a:xfrm>
            <a:custGeom>
              <a:avLst/>
              <a:gdLst/>
              <a:ahLst/>
              <a:cxnLst/>
              <a:rect l="l" t="t" r="r" b="b"/>
              <a:pathLst>
                <a:path w="2239" h="5028" extrusionOk="0">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0" name="Google Shape;17580;p95"/>
          <p:cNvGrpSpPr/>
          <p:nvPr/>
        </p:nvGrpSpPr>
        <p:grpSpPr>
          <a:xfrm>
            <a:off x="1057967" y="3447186"/>
            <a:ext cx="247410" cy="348972"/>
            <a:chOff x="1057967" y="3599586"/>
            <a:chExt cx="247410" cy="348972"/>
          </a:xfrm>
        </p:grpSpPr>
        <p:sp>
          <p:nvSpPr>
            <p:cNvPr id="17581" name="Google Shape;17581;p95"/>
            <p:cNvSpPr/>
            <p:nvPr/>
          </p:nvSpPr>
          <p:spPr>
            <a:xfrm>
              <a:off x="1122343" y="3599586"/>
              <a:ext cx="121002" cy="132627"/>
            </a:xfrm>
            <a:custGeom>
              <a:avLst/>
              <a:gdLst/>
              <a:ahLst/>
              <a:cxnLst/>
              <a:rect l="l" t="t" r="r" b="b"/>
              <a:pathLst>
                <a:path w="3716" h="4073" extrusionOk="0">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5"/>
            <p:cNvSpPr/>
            <p:nvPr/>
          </p:nvSpPr>
          <p:spPr>
            <a:xfrm>
              <a:off x="1182063" y="3599586"/>
              <a:ext cx="61283" cy="132627"/>
            </a:xfrm>
            <a:custGeom>
              <a:avLst/>
              <a:gdLst/>
              <a:ahLst/>
              <a:cxnLst/>
              <a:rect l="l" t="t" r="r" b="b"/>
              <a:pathLst>
                <a:path w="1882" h="4073" extrusionOk="0">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5"/>
            <p:cNvSpPr/>
            <p:nvPr/>
          </p:nvSpPr>
          <p:spPr>
            <a:xfrm>
              <a:off x="1078905" y="3753118"/>
              <a:ext cx="209409" cy="176065"/>
            </a:xfrm>
            <a:custGeom>
              <a:avLst/>
              <a:gdLst/>
              <a:ahLst/>
              <a:cxnLst/>
              <a:rect l="l" t="t" r="r" b="b"/>
              <a:pathLst>
                <a:path w="6431" h="5407" extrusionOk="0">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5"/>
            <p:cNvSpPr/>
            <p:nvPr/>
          </p:nvSpPr>
          <p:spPr>
            <a:xfrm>
              <a:off x="1182063" y="3753118"/>
              <a:ext cx="104721" cy="174502"/>
            </a:xfrm>
            <a:custGeom>
              <a:avLst/>
              <a:gdLst/>
              <a:ahLst/>
              <a:cxnLst/>
              <a:rect l="l" t="t" r="r" b="b"/>
              <a:pathLst>
                <a:path w="3216" h="5359" extrusionOk="0">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5"/>
            <p:cNvSpPr/>
            <p:nvPr/>
          </p:nvSpPr>
          <p:spPr>
            <a:xfrm>
              <a:off x="1106062" y="3722086"/>
              <a:ext cx="151253" cy="41126"/>
            </a:xfrm>
            <a:custGeom>
              <a:avLst/>
              <a:gdLst/>
              <a:ahLst/>
              <a:cxnLst/>
              <a:rect l="l" t="t" r="r" b="b"/>
              <a:pathLst>
                <a:path w="4645" h="1263" extrusionOk="0">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5"/>
            <p:cNvSpPr/>
            <p:nvPr/>
          </p:nvSpPr>
          <p:spPr>
            <a:xfrm>
              <a:off x="1057967" y="3907432"/>
              <a:ext cx="246628" cy="41126"/>
            </a:xfrm>
            <a:custGeom>
              <a:avLst/>
              <a:gdLst/>
              <a:ahLst/>
              <a:cxnLst/>
              <a:rect l="l" t="t" r="r" b="b"/>
              <a:pathLst>
                <a:path w="7574" h="1263" extrusionOk="0">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5"/>
            <p:cNvSpPr/>
            <p:nvPr/>
          </p:nvSpPr>
          <p:spPr>
            <a:xfrm>
              <a:off x="1182063" y="3907432"/>
              <a:ext cx="123314" cy="41126"/>
            </a:xfrm>
            <a:custGeom>
              <a:avLst/>
              <a:gdLst/>
              <a:ahLst/>
              <a:cxnLst/>
              <a:rect l="l" t="t" r="r" b="b"/>
              <a:pathLst>
                <a:path w="3787" h="1263" extrusionOk="0">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5"/>
            <p:cNvSpPr/>
            <p:nvPr/>
          </p:nvSpPr>
          <p:spPr>
            <a:xfrm>
              <a:off x="1182063" y="3722086"/>
              <a:ext cx="76001" cy="41126"/>
            </a:xfrm>
            <a:custGeom>
              <a:avLst/>
              <a:gdLst/>
              <a:ahLst/>
              <a:cxnLst/>
              <a:rect l="l" t="t" r="r" b="b"/>
              <a:pathLst>
                <a:path w="2334" h="1263" extrusionOk="0">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9" name="Google Shape;17589;p95"/>
          <p:cNvGrpSpPr/>
          <p:nvPr/>
        </p:nvGrpSpPr>
        <p:grpSpPr>
          <a:xfrm>
            <a:off x="1006811" y="4002116"/>
            <a:ext cx="349754" cy="350047"/>
            <a:chOff x="1006811" y="4154516"/>
            <a:chExt cx="349754" cy="350047"/>
          </a:xfrm>
        </p:grpSpPr>
        <p:sp>
          <p:nvSpPr>
            <p:cNvPr id="17590" name="Google Shape;17590;p95"/>
            <p:cNvSpPr/>
            <p:nvPr/>
          </p:nvSpPr>
          <p:spPr>
            <a:xfrm>
              <a:off x="1048687" y="4154516"/>
              <a:ext cx="20189" cy="60371"/>
            </a:xfrm>
            <a:custGeom>
              <a:avLst/>
              <a:gdLst/>
              <a:ahLst/>
              <a:cxnLst/>
              <a:rect l="l" t="t" r="r" b="b"/>
              <a:pathLst>
                <a:path w="620" h="1854" extrusionOk="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5"/>
            <p:cNvSpPr/>
            <p:nvPr/>
          </p:nvSpPr>
          <p:spPr>
            <a:xfrm>
              <a:off x="1170405" y="4154809"/>
              <a:ext cx="21752" cy="62129"/>
            </a:xfrm>
            <a:custGeom>
              <a:avLst/>
              <a:gdLst/>
              <a:ahLst/>
              <a:cxnLst/>
              <a:rect l="l" t="t" r="r" b="b"/>
              <a:pathLst>
                <a:path w="668" h="1908" extrusionOk="0">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5"/>
            <p:cNvSpPr/>
            <p:nvPr/>
          </p:nvSpPr>
          <p:spPr>
            <a:xfrm>
              <a:off x="1293720" y="4154516"/>
              <a:ext cx="20189" cy="60371"/>
            </a:xfrm>
            <a:custGeom>
              <a:avLst/>
              <a:gdLst/>
              <a:ahLst/>
              <a:cxnLst/>
              <a:rect l="l" t="t" r="r" b="b"/>
              <a:pathLst>
                <a:path w="620" h="1854" extrusionOk="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5"/>
            <p:cNvSpPr/>
            <p:nvPr/>
          </p:nvSpPr>
          <p:spPr>
            <a:xfrm>
              <a:off x="1181281" y="4155558"/>
              <a:ext cx="10876" cy="61315"/>
            </a:xfrm>
            <a:custGeom>
              <a:avLst/>
              <a:gdLst/>
              <a:ahLst/>
              <a:cxnLst/>
              <a:rect l="l" t="t" r="r" b="b"/>
              <a:pathLst>
                <a:path w="334" h="1883" extrusionOk="0">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95"/>
            <p:cNvSpPr/>
            <p:nvPr/>
          </p:nvSpPr>
          <p:spPr>
            <a:xfrm>
              <a:off x="1088999" y="4423287"/>
              <a:ext cx="83783" cy="81276"/>
            </a:xfrm>
            <a:custGeom>
              <a:avLst/>
              <a:gdLst/>
              <a:ahLst/>
              <a:cxnLst/>
              <a:rect l="l" t="t" r="r" b="b"/>
              <a:pathLst>
                <a:path w="2573" h="2496" extrusionOk="0">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95"/>
            <p:cNvSpPr/>
            <p:nvPr/>
          </p:nvSpPr>
          <p:spPr>
            <a:xfrm>
              <a:off x="1192125" y="4423287"/>
              <a:ext cx="83002" cy="81276"/>
            </a:xfrm>
            <a:custGeom>
              <a:avLst/>
              <a:gdLst/>
              <a:ahLst/>
              <a:cxnLst/>
              <a:rect l="l" t="t" r="r" b="b"/>
              <a:pathLst>
                <a:path w="2549" h="2496" extrusionOk="0">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5"/>
            <p:cNvSpPr/>
            <p:nvPr/>
          </p:nvSpPr>
          <p:spPr>
            <a:xfrm>
              <a:off x="1151031" y="4371936"/>
              <a:ext cx="61283" cy="123314"/>
            </a:xfrm>
            <a:custGeom>
              <a:avLst/>
              <a:gdLst/>
              <a:ahLst/>
              <a:cxnLst/>
              <a:rect l="l" t="t" r="r" b="b"/>
              <a:pathLst>
                <a:path w="1882" h="3787" extrusionOk="0">
                  <a:moveTo>
                    <a:pt x="1" y="0"/>
                  </a:moveTo>
                  <a:lnTo>
                    <a:pt x="1" y="3787"/>
                  </a:lnTo>
                  <a:lnTo>
                    <a:pt x="1882" y="3787"/>
                  </a:lnTo>
                  <a:lnTo>
                    <a:pt x="1882"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5"/>
            <p:cNvSpPr/>
            <p:nvPr/>
          </p:nvSpPr>
          <p:spPr>
            <a:xfrm>
              <a:off x="1181281" y="4371936"/>
              <a:ext cx="31032" cy="123314"/>
            </a:xfrm>
            <a:custGeom>
              <a:avLst/>
              <a:gdLst/>
              <a:ahLst/>
              <a:cxnLst/>
              <a:rect l="l" t="t" r="r" b="b"/>
              <a:pathLst>
                <a:path w="953" h="3787" extrusionOk="0">
                  <a:moveTo>
                    <a:pt x="0" y="0"/>
                  </a:moveTo>
                  <a:lnTo>
                    <a:pt x="0" y="3787"/>
                  </a:lnTo>
                  <a:lnTo>
                    <a:pt x="953" y="3787"/>
                  </a:lnTo>
                  <a:lnTo>
                    <a:pt x="953"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5"/>
            <p:cNvSpPr/>
            <p:nvPr/>
          </p:nvSpPr>
          <p:spPr>
            <a:xfrm>
              <a:off x="1006811" y="4196685"/>
              <a:ext cx="349754" cy="186127"/>
            </a:xfrm>
            <a:custGeom>
              <a:avLst/>
              <a:gdLst/>
              <a:ahLst/>
              <a:cxnLst/>
              <a:rect l="l" t="t" r="r" b="b"/>
              <a:pathLst>
                <a:path w="10741" h="5716" extrusionOk="0">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5"/>
            <p:cNvSpPr/>
            <p:nvPr/>
          </p:nvSpPr>
          <p:spPr>
            <a:xfrm>
              <a:off x="1180500" y="4197369"/>
              <a:ext cx="175284" cy="185443"/>
            </a:xfrm>
            <a:custGeom>
              <a:avLst/>
              <a:gdLst/>
              <a:ahLst/>
              <a:cxnLst/>
              <a:rect l="l" t="t" r="r" b="b"/>
              <a:pathLst>
                <a:path w="5383" h="5695" extrusionOk="0">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5"/>
            <p:cNvSpPr/>
            <p:nvPr/>
          </p:nvSpPr>
          <p:spPr>
            <a:xfrm>
              <a:off x="1026968" y="4155558"/>
              <a:ext cx="63627" cy="20221"/>
            </a:xfrm>
            <a:custGeom>
              <a:avLst/>
              <a:gdLst/>
              <a:ahLst/>
              <a:cxnLst/>
              <a:rect l="l" t="t" r="r" b="b"/>
              <a:pathLst>
                <a:path w="1954" h="621" extrusionOk="0">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5"/>
            <p:cNvSpPr/>
            <p:nvPr/>
          </p:nvSpPr>
          <p:spPr>
            <a:xfrm>
              <a:off x="1149468" y="4154809"/>
              <a:ext cx="62846" cy="20970"/>
            </a:xfrm>
            <a:custGeom>
              <a:avLst/>
              <a:gdLst/>
              <a:ahLst/>
              <a:cxnLst/>
              <a:rect l="l" t="t" r="r" b="b"/>
              <a:pathLst>
                <a:path w="1930" h="644" extrusionOk="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5"/>
            <p:cNvSpPr/>
            <p:nvPr/>
          </p:nvSpPr>
          <p:spPr>
            <a:xfrm>
              <a:off x="1272782" y="4155558"/>
              <a:ext cx="62846" cy="20221"/>
            </a:xfrm>
            <a:custGeom>
              <a:avLst/>
              <a:gdLst/>
              <a:ahLst/>
              <a:cxnLst/>
              <a:rect l="l" t="t" r="r" b="b"/>
              <a:pathLst>
                <a:path w="1930" h="621" extrusionOk="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5"/>
            <p:cNvSpPr/>
            <p:nvPr/>
          </p:nvSpPr>
          <p:spPr>
            <a:xfrm>
              <a:off x="1181281" y="4155558"/>
              <a:ext cx="31032" cy="20221"/>
            </a:xfrm>
            <a:custGeom>
              <a:avLst/>
              <a:gdLst/>
              <a:ahLst/>
              <a:cxnLst/>
              <a:rect l="l" t="t" r="r" b="b"/>
              <a:pathLst>
                <a:path w="953" h="621" extrusionOk="0">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5"/>
            <p:cNvSpPr/>
            <p:nvPr/>
          </p:nvSpPr>
          <p:spPr>
            <a:xfrm>
              <a:off x="1026968" y="4216841"/>
              <a:ext cx="308660" cy="144252"/>
            </a:xfrm>
            <a:custGeom>
              <a:avLst/>
              <a:gdLst/>
              <a:ahLst/>
              <a:cxnLst/>
              <a:rect l="l" t="t" r="r" b="b"/>
              <a:pathLst>
                <a:path w="9479" h="4430" extrusionOk="0">
                  <a:moveTo>
                    <a:pt x="0" y="0"/>
                  </a:moveTo>
                  <a:lnTo>
                    <a:pt x="0" y="4430"/>
                  </a:lnTo>
                  <a:lnTo>
                    <a:pt x="9478" y="4430"/>
                  </a:lnTo>
                  <a:lnTo>
                    <a:pt x="9478" y="0"/>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5"/>
            <p:cNvSpPr/>
            <p:nvPr/>
          </p:nvSpPr>
          <p:spPr>
            <a:xfrm>
              <a:off x="1181281" y="4216841"/>
              <a:ext cx="154346" cy="144252"/>
            </a:xfrm>
            <a:custGeom>
              <a:avLst/>
              <a:gdLst/>
              <a:ahLst/>
              <a:cxnLst/>
              <a:rect l="l" t="t" r="r" b="b"/>
              <a:pathLst>
                <a:path w="4740" h="4430" extrusionOk="0">
                  <a:moveTo>
                    <a:pt x="0" y="0"/>
                  </a:moveTo>
                  <a:lnTo>
                    <a:pt x="0" y="4430"/>
                  </a:lnTo>
                  <a:lnTo>
                    <a:pt x="4739" y="4430"/>
                  </a:lnTo>
                  <a:lnTo>
                    <a:pt x="4739"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5"/>
            <p:cNvSpPr/>
            <p:nvPr/>
          </p:nvSpPr>
          <p:spPr>
            <a:xfrm>
              <a:off x="1068061" y="4483593"/>
              <a:ext cx="226472" cy="20970"/>
            </a:xfrm>
            <a:custGeom>
              <a:avLst/>
              <a:gdLst/>
              <a:ahLst/>
              <a:cxnLst/>
              <a:rect l="l" t="t" r="r" b="b"/>
              <a:pathLst>
                <a:path w="6955" h="644" extrusionOk="0">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5"/>
            <p:cNvSpPr/>
            <p:nvPr/>
          </p:nvSpPr>
          <p:spPr>
            <a:xfrm>
              <a:off x="1182063" y="4484375"/>
              <a:ext cx="114001" cy="20189"/>
            </a:xfrm>
            <a:custGeom>
              <a:avLst/>
              <a:gdLst/>
              <a:ahLst/>
              <a:cxnLst/>
              <a:rect l="l" t="t" r="r" b="b"/>
              <a:pathLst>
                <a:path w="3501" h="620" extrusionOk="0">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8" name="Google Shape;17608;p95"/>
          <p:cNvSpPr/>
          <p:nvPr/>
        </p:nvSpPr>
        <p:spPr>
          <a:xfrm>
            <a:off x="1859786" y="4003158"/>
            <a:ext cx="143503" cy="165222"/>
          </a:xfrm>
          <a:custGeom>
            <a:avLst/>
            <a:gdLst/>
            <a:ahLst/>
            <a:cxnLst/>
            <a:rect l="l" t="t" r="r" b="b"/>
            <a:pathLst>
              <a:path w="4407" h="5074" extrusionOk="0">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5"/>
          <p:cNvSpPr/>
          <p:nvPr/>
        </p:nvSpPr>
        <p:spPr>
          <a:xfrm>
            <a:off x="1931912" y="4002409"/>
            <a:ext cx="71377" cy="162878"/>
          </a:xfrm>
          <a:custGeom>
            <a:avLst/>
            <a:gdLst/>
            <a:ahLst/>
            <a:cxnLst/>
            <a:rect l="l" t="t" r="r" b="b"/>
            <a:pathLst>
              <a:path w="2192" h="5002" extrusionOk="0">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5"/>
          <p:cNvSpPr/>
          <p:nvPr/>
        </p:nvSpPr>
        <p:spPr>
          <a:xfrm>
            <a:off x="1921069" y="4249754"/>
            <a:ext cx="20970" cy="103191"/>
          </a:xfrm>
          <a:custGeom>
            <a:avLst/>
            <a:gdLst/>
            <a:ahLst/>
            <a:cxnLst/>
            <a:rect l="l" t="t" r="r" b="b"/>
            <a:pathLst>
              <a:path w="644" h="3169" extrusionOk="0">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5"/>
          <p:cNvSpPr/>
          <p:nvPr/>
        </p:nvSpPr>
        <p:spPr>
          <a:xfrm>
            <a:off x="1930382" y="4248224"/>
            <a:ext cx="10876" cy="103939"/>
          </a:xfrm>
          <a:custGeom>
            <a:avLst/>
            <a:gdLst/>
            <a:ahLst/>
            <a:cxnLst/>
            <a:rect l="l" t="t" r="r" b="b"/>
            <a:pathLst>
              <a:path w="334" h="3192" extrusionOk="0">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5"/>
          <p:cNvSpPr/>
          <p:nvPr/>
        </p:nvSpPr>
        <p:spPr>
          <a:xfrm>
            <a:off x="1859037" y="4064441"/>
            <a:ext cx="62064" cy="20970"/>
          </a:xfrm>
          <a:custGeom>
            <a:avLst/>
            <a:gdLst/>
            <a:ahLst/>
            <a:cxnLst/>
            <a:rect l="l" t="t" r="r" b="b"/>
            <a:pathLst>
              <a:path w="1906" h="644" extrusionOk="0">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5"/>
          <p:cNvSpPr/>
          <p:nvPr/>
        </p:nvSpPr>
        <p:spPr>
          <a:xfrm>
            <a:off x="1860568" y="4106316"/>
            <a:ext cx="62064" cy="20189"/>
          </a:xfrm>
          <a:custGeom>
            <a:avLst/>
            <a:gdLst/>
            <a:ahLst/>
            <a:cxnLst/>
            <a:rect l="l" t="t" r="r" b="b"/>
            <a:pathLst>
              <a:path w="1906" h="620" extrusionOk="0">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5"/>
          <p:cNvSpPr/>
          <p:nvPr/>
        </p:nvSpPr>
        <p:spPr>
          <a:xfrm>
            <a:off x="1940443" y="4064441"/>
            <a:ext cx="62064" cy="20970"/>
          </a:xfrm>
          <a:custGeom>
            <a:avLst/>
            <a:gdLst/>
            <a:ahLst/>
            <a:cxnLst/>
            <a:rect l="l" t="t" r="r" b="b"/>
            <a:pathLst>
              <a:path w="1906" h="644" extrusionOk="0">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5"/>
          <p:cNvSpPr/>
          <p:nvPr/>
        </p:nvSpPr>
        <p:spPr>
          <a:xfrm>
            <a:off x="1940443" y="4106316"/>
            <a:ext cx="62064" cy="20189"/>
          </a:xfrm>
          <a:custGeom>
            <a:avLst/>
            <a:gdLst/>
            <a:ahLst/>
            <a:cxnLst/>
            <a:rect l="l" t="t" r="r" b="b"/>
            <a:pathLst>
              <a:path w="1906" h="620" extrusionOk="0">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5"/>
          <p:cNvSpPr/>
          <p:nvPr/>
        </p:nvSpPr>
        <p:spPr>
          <a:xfrm>
            <a:off x="1817162" y="4146629"/>
            <a:ext cx="227221" cy="123347"/>
          </a:xfrm>
          <a:custGeom>
            <a:avLst/>
            <a:gdLst/>
            <a:ahLst/>
            <a:cxnLst/>
            <a:rect l="l" t="t" r="r" b="b"/>
            <a:pathLst>
              <a:path w="6978" h="3788" extrusionOk="0">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5"/>
          <p:cNvSpPr/>
          <p:nvPr/>
        </p:nvSpPr>
        <p:spPr>
          <a:xfrm>
            <a:off x="1879193" y="4331975"/>
            <a:ext cx="103940" cy="20189"/>
          </a:xfrm>
          <a:custGeom>
            <a:avLst/>
            <a:gdLst/>
            <a:ahLst/>
            <a:cxnLst/>
            <a:rect l="l" t="t" r="r" b="b"/>
            <a:pathLst>
              <a:path w="3192" h="620" extrusionOk="0">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5"/>
          <p:cNvSpPr/>
          <p:nvPr/>
        </p:nvSpPr>
        <p:spPr>
          <a:xfrm>
            <a:off x="1930382" y="4146629"/>
            <a:ext cx="114001" cy="123347"/>
          </a:xfrm>
          <a:custGeom>
            <a:avLst/>
            <a:gdLst/>
            <a:ahLst/>
            <a:cxnLst/>
            <a:rect l="l" t="t" r="r" b="b"/>
            <a:pathLst>
              <a:path w="3501" h="3788" extrusionOk="0">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5"/>
          <p:cNvSpPr/>
          <p:nvPr/>
        </p:nvSpPr>
        <p:spPr>
          <a:xfrm>
            <a:off x="1931912" y="4331975"/>
            <a:ext cx="51221" cy="20189"/>
          </a:xfrm>
          <a:custGeom>
            <a:avLst/>
            <a:gdLst/>
            <a:ahLst/>
            <a:cxnLst/>
            <a:rect l="l" t="t" r="r" b="b"/>
            <a:pathLst>
              <a:path w="1573" h="620" extrusionOk="0">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5"/>
          <p:cNvSpPr/>
          <p:nvPr/>
        </p:nvSpPr>
        <p:spPr>
          <a:xfrm>
            <a:off x="1921069" y="4003158"/>
            <a:ext cx="20970" cy="41908"/>
          </a:xfrm>
          <a:custGeom>
            <a:avLst/>
            <a:gdLst/>
            <a:ahLst/>
            <a:cxnLst/>
            <a:rect l="l" t="t" r="r" b="b"/>
            <a:pathLst>
              <a:path w="644" h="1287" extrusionOk="0">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5"/>
          <p:cNvSpPr/>
          <p:nvPr/>
        </p:nvSpPr>
        <p:spPr>
          <a:xfrm>
            <a:off x="1930382" y="4002409"/>
            <a:ext cx="10876" cy="40605"/>
          </a:xfrm>
          <a:custGeom>
            <a:avLst/>
            <a:gdLst/>
            <a:ahLst/>
            <a:cxnLst/>
            <a:rect l="l" t="t" r="r" b="b"/>
            <a:pathLst>
              <a:path w="334" h="1247" extrusionOk="0">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5"/>
          <p:cNvSpPr/>
          <p:nvPr/>
        </p:nvSpPr>
        <p:spPr>
          <a:xfrm>
            <a:off x="1859786" y="4146629"/>
            <a:ext cx="143503" cy="82285"/>
          </a:xfrm>
          <a:custGeom>
            <a:avLst/>
            <a:gdLst/>
            <a:ahLst/>
            <a:cxnLst/>
            <a:rect l="l" t="t" r="r" b="b"/>
            <a:pathLst>
              <a:path w="4407" h="2527" extrusionOk="0">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95"/>
          <p:cNvSpPr/>
          <p:nvPr/>
        </p:nvSpPr>
        <p:spPr>
          <a:xfrm>
            <a:off x="1931912" y="4145847"/>
            <a:ext cx="71377" cy="81471"/>
          </a:xfrm>
          <a:custGeom>
            <a:avLst/>
            <a:gdLst/>
            <a:ahLst/>
            <a:cxnLst/>
            <a:rect l="l" t="t" r="r" b="b"/>
            <a:pathLst>
              <a:path w="2192" h="2502" extrusionOk="0">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4" name="Google Shape;17624;p95"/>
          <p:cNvGrpSpPr/>
          <p:nvPr/>
        </p:nvGrpSpPr>
        <p:grpSpPr>
          <a:xfrm>
            <a:off x="2518167" y="4024617"/>
            <a:ext cx="350535" cy="306413"/>
            <a:chOff x="2518167" y="4177017"/>
            <a:chExt cx="350535" cy="306413"/>
          </a:xfrm>
        </p:grpSpPr>
        <p:sp>
          <p:nvSpPr>
            <p:cNvPr id="17625" name="Google Shape;17625;p95"/>
            <p:cNvSpPr/>
            <p:nvPr/>
          </p:nvSpPr>
          <p:spPr>
            <a:xfrm>
              <a:off x="2529792" y="4197434"/>
              <a:ext cx="216378" cy="133409"/>
            </a:xfrm>
            <a:custGeom>
              <a:avLst/>
              <a:gdLst/>
              <a:ahLst/>
              <a:cxnLst/>
              <a:rect l="l" t="t" r="r" b="b"/>
              <a:pathLst>
                <a:path w="6645" h="4097" extrusionOk="0">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5"/>
            <p:cNvSpPr/>
            <p:nvPr/>
          </p:nvSpPr>
          <p:spPr>
            <a:xfrm>
              <a:off x="2643012" y="4196294"/>
              <a:ext cx="103158" cy="133799"/>
            </a:xfrm>
            <a:custGeom>
              <a:avLst/>
              <a:gdLst/>
              <a:ahLst/>
              <a:cxnLst/>
              <a:rect l="l" t="t" r="r" b="b"/>
              <a:pathLst>
                <a:path w="3168" h="4109" extrusionOk="0">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5"/>
            <p:cNvSpPr/>
            <p:nvPr/>
          </p:nvSpPr>
          <p:spPr>
            <a:xfrm>
              <a:off x="2518949" y="4177017"/>
              <a:ext cx="227221" cy="163920"/>
            </a:xfrm>
            <a:custGeom>
              <a:avLst/>
              <a:gdLst/>
              <a:ahLst/>
              <a:cxnLst/>
              <a:rect l="l" t="t" r="r" b="b"/>
              <a:pathLst>
                <a:path w="6978" h="5034" extrusionOk="0">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5"/>
            <p:cNvSpPr/>
            <p:nvPr/>
          </p:nvSpPr>
          <p:spPr>
            <a:xfrm>
              <a:off x="2643012" y="4319185"/>
              <a:ext cx="103158" cy="20970"/>
            </a:xfrm>
            <a:custGeom>
              <a:avLst/>
              <a:gdLst/>
              <a:ahLst/>
              <a:cxnLst/>
              <a:rect l="l" t="t" r="r" b="b"/>
              <a:pathLst>
                <a:path w="3168" h="644" extrusionOk="0">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5"/>
            <p:cNvSpPr/>
            <p:nvPr/>
          </p:nvSpPr>
          <p:spPr>
            <a:xfrm>
              <a:off x="2781826" y="4397693"/>
              <a:ext cx="86877" cy="85737"/>
            </a:xfrm>
            <a:custGeom>
              <a:avLst/>
              <a:gdLst/>
              <a:ahLst/>
              <a:cxnLst/>
              <a:rect l="l" t="t" r="r" b="b"/>
              <a:pathLst>
                <a:path w="2668" h="2633" extrusionOk="0">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5"/>
            <p:cNvSpPr/>
            <p:nvPr/>
          </p:nvSpPr>
          <p:spPr>
            <a:xfrm>
              <a:off x="2785701" y="4397693"/>
              <a:ext cx="83002" cy="82839"/>
            </a:xfrm>
            <a:custGeom>
              <a:avLst/>
              <a:gdLst/>
              <a:ahLst/>
              <a:cxnLst/>
              <a:rect l="l" t="t" r="r" b="b"/>
              <a:pathLst>
                <a:path w="2549" h="2544" extrusionOk="0">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5"/>
            <p:cNvSpPr/>
            <p:nvPr/>
          </p:nvSpPr>
          <p:spPr>
            <a:xfrm>
              <a:off x="2643012" y="4258716"/>
              <a:ext cx="184597" cy="183815"/>
            </a:xfrm>
            <a:custGeom>
              <a:avLst/>
              <a:gdLst/>
              <a:ahLst/>
              <a:cxnLst/>
              <a:rect l="l" t="t" r="r" b="b"/>
              <a:pathLst>
                <a:path w="5669" h="5645" extrusionOk="0">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5"/>
            <p:cNvSpPr/>
            <p:nvPr/>
          </p:nvSpPr>
          <p:spPr>
            <a:xfrm>
              <a:off x="2670169" y="4258716"/>
              <a:ext cx="157440" cy="156658"/>
            </a:xfrm>
            <a:custGeom>
              <a:avLst/>
              <a:gdLst/>
              <a:ahLst/>
              <a:cxnLst/>
              <a:rect l="l" t="t" r="r" b="b"/>
              <a:pathLst>
                <a:path w="4835" h="4811" extrusionOk="0">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5"/>
            <p:cNvSpPr/>
            <p:nvPr/>
          </p:nvSpPr>
          <p:spPr>
            <a:xfrm>
              <a:off x="2518167" y="4402154"/>
              <a:ext cx="104721" cy="20221"/>
            </a:xfrm>
            <a:custGeom>
              <a:avLst/>
              <a:gdLst/>
              <a:ahLst/>
              <a:cxnLst/>
              <a:rect l="l" t="t" r="r" b="b"/>
              <a:pathLst>
                <a:path w="3216" h="621" extrusionOk="0">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5"/>
            <p:cNvSpPr/>
            <p:nvPr/>
          </p:nvSpPr>
          <p:spPr>
            <a:xfrm>
              <a:off x="2518167" y="4361060"/>
              <a:ext cx="63627" cy="20189"/>
            </a:xfrm>
            <a:custGeom>
              <a:avLst/>
              <a:gdLst/>
              <a:ahLst/>
              <a:cxnLst/>
              <a:rect l="l" t="t" r="r" b="b"/>
              <a:pathLst>
                <a:path w="1954" h="620" extrusionOk="0">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5"/>
            <p:cNvSpPr/>
            <p:nvPr/>
          </p:nvSpPr>
          <p:spPr>
            <a:xfrm>
              <a:off x="2663168" y="4279654"/>
              <a:ext cx="143503" cy="143470"/>
            </a:xfrm>
            <a:custGeom>
              <a:avLst/>
              <a:gdLst/>
              <a:ahLst/>
              <a:cxnLst/>
              <a:rect l="l" t="t" r="r" b="b"/>
              <a:pathLst>
                <a:path w="4407" h="4406" extrusionOk="0">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5"/>
            <p:cNvSpPr/>
            <p:nvPr/>
          </p:nvSpPr>
          <p:spPr>
            <a:xfrm>
              <a:off x="2698857" y="4279654"/>
              <a:ext cx="107814" cy="121002"/>
            </a:xfrm>
            <a:custGeom>
              <a:avLst/>
              <a:gdLst/>
              <a:ahLst/>
              <a:cxnLst/>
              <a:rect l="l" t="t" r="r" b="b"/>
              <a:pathLst>
                <a:path w="3311" h="3716" extrusionOk="0">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5"/>
            <p:cNvSpPr/>
            <p:nvPr/>
          </p:nvSpPr>
          <p:spPr>
            <a:xfrm>
              <a:off x="2670918" y="4279426"/>
              <a:ext cx="73722" cy="51416"/>
            </a:xfrm>
            <a:custGeom>
              <a:avLst/>
              <a:gdLst/>
              <a:ahLst/>
              <a:cxnLst/>
              <a:rect l="l" t="t" r="r" b="b"/>
              <a:pathLst>
                <a:path w="2264" h="1579" extrusionOk="0">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5"/>
            <p:cNvSpPr/>
            <p:nvPr/>
          </p:nvSpPr>
          <p:spPr>
            <a:xfrm>
              <a:off x="2663168" y="4319185"/>
              <a:ext cx="81471" cy="21752"/>
            </a:xfrm>
            <a:custGeom>
              <a:avLst/>
              <a:gdLst/>
              <a:ahLst/>
              <a:cxnLst/>
              <a:rect l="l" t="t" r="r" b="b"/>
              <a:pathLst>
                <a:path w="2502" h="668" extrusionOk="0">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9" name="Google Shape;17639;p95"/>
          <p:cNvGrpSpPr/>
          <p:nvPr/>
        </p:nvGrpSpPr>
        <p:grpSpPr>
          <a:xfrm>
            <a:off x="3254861" y="4002409"/>
            <a:ext cx="350535" cy="350210"/>
            <a:chOff x="3254861" y="4154809"/>
            <a:chExt cx="350535" cy="350210"/>
          </a:xfrm>
        </p:grpSpPr>
        <p:sp>
          <p:nvSpPr>
            <p:cNvPr id="17640" name="Google Shape;17640;p95"/>
            <p:cNvSpPr/>
            <p:nvPr/>
          </p:nvSpPr>
          <p:spPr>
            <a:xfrm>
              <a:off x="3378924" y="4380468"/>
              <a:ext cx="104721" cy="124552"/>
            </a:xfrm>
            <a:custGeom>
              <a:avLst/>
              <a:gdLst/>
              <a:ahLst/>
              <a:cxnLst/>
              <a:rect l="l" t="t" r="r" b="b"/>
              <a:pathLst>
                <a:path w="3216" h="3825" extrusionOk="0">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5"/>
            <p:cNvSpPr/>
            <p:nvPr/>
          </p:nvSpPr>
          <p:spPr>
            <a:xfrm>
              <a:off x="3430113" y="4380468"/>
              <a:ext cx="53533" cy="123900"/>
            </a:xfrm>
            <a:custGeom>
              <a:avLst/>
              <a:gdLst/>
              <a:ahLst/>
              <a:cxnLst/>
              <a:rect l="l" t="t" r="r" b="b"/>
              <a:pathLst>
                <a:path w="1644" h="3805" extrusionOk="0">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5"/>
            <p:cNvSpPr/>
            <p:nvPr/>
          </p:nvSpPr>
          <p:spPr>
            <a:xfrm>
              <a:off x="3254861" y="4174966"/>
              <a:ext cx="350535" cy="227221"/>
            </a:xfrm>
            <a:custGeom>
              <a:avLst/>
              <a:gdLst/>
              <a:ahLst/>
              <a:cxnLst/>
              <a:rect l="l" t="t" r="r" b="b"/>
              <a:pathLst>
                <a:path w="10765" h="6978" extrusionOk="0">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5"/>
            <p:cNvSpPr/>
            <p:nvPr/>
          </p:nvSpPr>
          <p:spPr>
            <a:xfrm>
              <a:off x="3430113" y="4174966"/>
              <a:ext cx="175284" cy="225951"/>
            </a:xfrm>
            <a:custGeom>
              <a:avLst/>
              <a:gdLst/>
              <a:ahLst/>
              <a:cxnLst/>
              <a:rect l="l" t="t" r="r" b="b"/>
              <a:pathLst>
                <a:path w="5383" h="6939" extrusionOk="0">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5"/>
            <p:cNvSpPr/>
            <p:nvPr/>
          </p:nvSpPr>
          <p:spPr>
            <a:xfrm>
              <a:off x="3328518" y="4237974"/>
              <a:ext cx="214847" cy="113806"/>
            </a:xfrm>
            <a:custGeom>
              <a:avLst/>
              <a:gdLst/>
              <a:ahLst/>
              <a:cxnLst/>
              <a:rect l="l" t="t" r="r" b="b"/>
              <a:pathLst>
                <a:path w="6598" h="3495" extrusionOk="0">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5"/>
            <p:cNvSpPr/>
            <p:nvPr/>
          </p:nvSpPr>
          <p:spPr>
            <a:xfrm>
              <a:off x="3430894" y="4237974"/>
              <a:ext cx="112471" cy="112275"/>
            </a:xfrm>
            <a:custGeom>
              <a:avLst/>
              <a:gdLst/>
              <a:ahLst/>
              <a:cxnLst/>
              <a:rect l="l" t="t" r="r" b="b"/>
              <a:pathLst>
                <a:path w="3454" h="3448" extrusionOk="0">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95"/>
            <p:cNvSpPr/>
            <p:nvPr/>
          </p:nvSpPr>
          <p:spPr>
            <a:xfrm>
              <a:off x="3378924" y="4154809"/>
              <a:ext cx="102409" cy="41908"/>
            </a:xfrm>
            <a:custGeom>
              <a:avLst/>
              <a:gdLst/>
              <a:ahLst/>
              <a:cxnLst/>
              <a:rect l="l" t="t" r="r" b="b"/>
              <a:pathLst>
                <a:path w="3145" h="1287" extrusionOk="0">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5"/>
            <p:cNvSpPr/>
            <p:nvPr/>
          </p:nvSpPr>
          <p:spPr>
            <a:xfrm>
              <a:off x="3430113" y="4154809"/>
              <a:ext cx="51221" cy="40605"/>
            </a:xfrm>
            <a:custGeom>
              <a:avLst/>
              <a:gdLst/>
              <a:ahLst/>
              <a:cxnLst/>
              <a:rect l="l" t="t" r="r" b="b"/>
              <a:pathLst>
                <a:path w="1573" h="1247" extrusionOk="0">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5"/>
            <p:cNvSpPr/>
            <p:nvPr/>
          </p:nvSpPr>
          <p:spPr>
            <a:xfrm>
              <a:off x="3318456" y="4217525"/>
              <a:ext cx="224909" cy="143568"/>
            </a:xfrm>
            <a:custGeom>
              <a:avLst/>
              <a:gdLst/>
              <a:ahLst/>
              <a:cxnLst/>
              <a:rect l="l" t="t" r="r" b="b"/>
              <a:pathLst>
                <a:path w="6907" h="4409" extrusionOk="0">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5"/>
            <p:cNvSpPr/>
            <p:nvPr/>
          </p:nvSpPr>
          <p:spPr>
            <a:xfrm>
              <a:off x="3430894" y="4340123"/>
              <a:ext cx="114001" cy="20189"/>
            </a:xfrm>
            <a:custGeom>
              <a:avLst/>
              <a:gdLst/>
              <a:ahLst/>
              <a:cxnLst/>
              <a:rect l="l" t="t" r="r" b="b"/>
              <a:pathLst>
                <a:path w="3501" h="620" extrusionOk="0">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0" name="Google Shape;17650;p95"/>
          <p:cNvGrpSpPr/>
          <p:nvPr/>
        </p:nvGrpSpPr>
        <p:grpSpPr>
          <a:xfrm>
            <a:off x="4058243" y="4002409"/>
            <a:ext cx="267566" cy="350535"/>
            <a:chOff x="4058243" y="4154809"/>
            <a:chExt cx="267566" cy="350535"/>
          </a:xfrm>
        </p:grpSpPr>
        <p:sp>
          <p:nvSpPr>
            <p:cNvPr id="17651" name="Google Shape;17651;p95"/>
            <p:cNvSpPr/>
            <p:nvPr/>
          </p:nvSpPr>
          <p:spPr>
            <a:xfrm>
              <a:off x="4058243" y="4155558"/>
              <a:ext cx="267566" cy="349786"/>
            </a:xfrm>
            <a:custGeom>
              <a:avLst/>
              <a:gdLst/>
              <a:ahLst/>
              <a:cxnLst/>
              <a:rect l="l" t="t" r="r" b="b"/>
              <a:pathLst>
                <a:path w="8217" h="10742" extrusionOk="0">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5"/>
            <p:cNvSpPr/>
            <p:nvPr/>
          </p:nvSpPr>
          <p:spPr>
            <a:xfrm>
              <a:off x="4192368" y="4154809"/>
              <a:ext cx="133441" cy="349070"/>
            </a:xfrm>
            <a:custGeom>
              <a:avLst/>
              <a:gdLst/>
              <a:ahLst/>
              <a:cxnLst/>
              <a:rect l="l" t="t" r="r" b="b"/>
              <a:pathLst>
                <a:path w="4098" h="10720" extrusionOk="0">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5"/>
            <p:cNvSpPr/>
            <p:nvPr/>
          </p:nvSpPr>
          <p:spPr>
            <a:xfrm>
              <a:off x="4099337" y="4217036"/>
              <a:ext cx="63627" cy="61673"/>
            </a:xfrm>
            <a:custGeom>
              <a:avLst/>
              <a:gdLst/>
              <a:ahLst/>
              <a:cxnLst/>
              <a:rect l="l" t="t" r="r" b="b"/>
              <a:pathLst>
                <a:path w="1954" h="1894" extrusionOk="0">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5"/>
            <p:cNvSpPr/>
            <p:nvPr/>
          </p:nvSpPr>
          <p:spPr>
            <a:xfrm>
              <a:off x="4100119" y="4320162"/>
              <a:ext cx="84532" cy="61087"/>
            </a:xfrm>
            <a:custGeom>
              <a:avLst/>
              <a:gdLst/>
              <a:ahLst/>
              <a:cxnLst/>
              <a:rect l="l" t="t" r="r" b="b"/>
              <a:pathLst>
                <a:path w="2596" h="1876" extrusionOk="0">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5"/>
            <p:cNvSpPr/>
            <p:nvPr/>
          </p:nvSpPr>
          <p:spPr>
            <a:xfrm>
              <a:off x="4202463" y="4236997"/>
              <a:ext cx="83002" cy="21752"/>
            </a:xfrm>
            <a:custGeom>
              <a:avLst/>
              <a:gdLst/>
              <a:ahLst/>
              <a:cxnLst/>
              <a:rect l="l" t="t" r="r" b="b"/>
              <a:pathLst>
                <a:path w="2549" h="668" extrusionOk="0">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5"/>
            <p:cNvSpPr/>
            <p:nvPr/>
          </p:nvSpPr>
          <p:spPr>
            <a:xfrm>
              <a:off x="4202463" y="4338592"/>
              <a:ext cx="83002" cy="21719"/>
            </a:xfrm>
            <a:custGeom>
              <a:avLst/>
              <a:gdLst/>
              <a:ahLst/>
              <a:cxnLst/>
              <a:rect l="l" t="t" r="r" b="b"/>
              <a:pathLst>
                <a:path w="2549" h="667" extrusionOk="0">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5"/>
            <p:cNvSpPr/>
            <p:nvPr/>
          </p:nvSpPr>
          <p:spPr>
            <a:xfrm>
              <a:off x="4058992" y="4402154"/>
              <a:ext cx="103191" cy="101628"/>
            </a:xfrm>
            <a:custGeom>
              <a:avLst/>
              <a:gdLst/>
              <a:ahLst/>
              <a:cxnLst/>
              <a:rect l="l" t="t" r="r" b="b"/>
              <a:pathLst>
                <a:path w="3169" h="3121" extrusionOk="0">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8" name="Google Shape;17658;p95"/>
          <p:cNvGrpSpPr/>
          <p:nvPr/>
        </p:nvGrpSpPr>
        <p:grpSpPr>
          <a:xfrm>
            <a:off x="4763905" y="4002605"/>
            <a:ext cx="365254" cy="349363"/>
            <a:chOff x="4763905" y="4155005"/>
            <a:chExt cx="365254" cy="349363"/>
          </a:xfrm>
        </p:grpSpPr>
        <p:sp>
          <p:nvSpPr>
            <p:cNvPr id="17659" name="Google Shape;17659;p95"/>
            <p:cNvSpPr/>
            <p:nvPr/>
          </p:nvSpPr>
          <p:spPr>
            <a:xfrm>
              <a:off x="4887187" y="4155005"/>
              <a:ext cx="241972" cy="237120"/>
            </a:xfrm>
            <a:custGeom>
              <a:avLst/>
              <a:gdLst/>
              <a:ahLst/>
              <a:cxnLst/>
              <a:rect l="l" t="t" r="r" b="b"/>
              <a:pathLst>
                <a:path w="7431" h="7282" extrusionOk="0">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5"/>
            <p:cNvSpPr/>
            <p:nvPr/>
          </p:nvSpPr>
          <p:spPr>
            <a:xfrm>
              <a:off x="4918219" y="4178841"/>
              <a:ext cx="210940" cy="214066"/>
            </a:xfrm>
            <a:custGeom>
              <a:avLst/>
              <a:gdLst/>
              <a:ahLst/>
              <a:cxnLst/>
              <a:rect l="l" t="t" r="r" b="b"/>
              <a:pathLst>
                <a:path w="6478" h="6574" extrusionOk="0">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95"/>
            <p:cNvSpPr/>
            <p:nvPr/>
          </p:nvSpPr>
          <p:spPr>
            <a:xfrm>
              <a:off x="4763905" y="4276463"/>
              <a:ext cx="233441" cy="227905"/>
            </a:xfrm>
            <a:custGeom>
              <a:avLst/>
              <a:gdLst/>
              <a:ahLst/>
              <a:cxnLst/>
              <a:rect l="l" t="t" r="r" b="b"/>
              <a:pathLst>
                <a:path w="7169" h="6999" extrusionOk="0">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95"/>
            <p:cNvSpPr/>
            <p:nvPr/>
          </p:nvSpPr>
          <p:spPr>
            <a:xfrm>
              <a:off x="4946906" y="4301373"/>
              <a:ext cx="49658" cy="39987"/>
            </a:xfrm>
            <a:custGeom>
              <a:avLst/>
              <a:gdLst/>
              <a:ahLst/>
              <a:cxnLst/>
              <a:rect l="l" t="t" r="r" b="b"/>
              <a:pathLst>
                <a:path w="1525" h="1228" extrusionOk="0">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5"/>
            <p:cNvSpPr/>
            <p:nvPr/>
          </p:nvSpPr>
          <p:spPr>
            <a:xfrm>
              <a:off x="4795686" y="4377342"/>
              <a:ext cx="203223" cy="127026"/>
            </a:xfrm>
            <a:custGeom>
              <a:avLst/>
              <a:gdLst/>
              <a:ahLst/>
              <a:cxnLst/>
              <a:rect l="l" t="t" r="r" b="b"/>
              <a:pathLst>
                <a:path w="6241" h="3901" extrusionOk="0">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4" name="Google Shape;17664;p95"/>
          <p:cNvGrpSpPr/>
          <p:nvPr/>
        </p:nvGrpSpPr>
        <p:grpSpPr>
          <a:xfrm>
            <a:off x="5578131" y="4002409"/>
            <a:ext cx="267566" cy="349754"/>
            <a:chOff x="5578131" y="4154809"/>
            <a:chExt cx="267566" cy="349754"/>
          </a:xfrm>
        </p:grpSpPr>
        <p:sp>
          <p:nvSpPr>
            <p:cNvPr id="17665" name="Google Shape;17665;p95"/>
            <p:cNvSpPr/>
            <p:nvPr/>
          </p:nvSpPr>
          <p:spPr>
            <a:xfrm>
              <a:off x="5578131" y="4154809"/>
              <a:ext cx="267566" cy="349754"/>
            </a:xfrm>
            <a:custGeom>
              <a:avLst/>
              <a:gdLst/>
              <a:ahLst/>
              <a:cxnLst/>
              <a:rect l="l" t="t" r="r" b="b"/>
              <a:pathLst>
                <a:path w="8217" h="10741" extrusionOk="0">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5"/>
            <p:cNvSpPr/>
            <p:nvPr/>
          </p:nvSpPr>
          <p:spPr>
            <a:xfrm>
              <a:off x="5711507" y="4154809"/>
              <a:ext cx="134190" cy="349070"/>
            </a:xfrm>
            <a:custGeom>
              <a:avLst/>
              <a:gdLst/>
              <a:ahLst/>
              <a:cxnLst/>
              <a:rect l="l" t="t" r="r" b="b"/>
              <a:pathLst>
                <a:path w="4121" h="10720" extrusionOk="0">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5"/>
            <p:cNvSpPr/>
            <p:nvPr/>
          </p:nvSpPr>
          <p:spPr>
            <a:xfrm>
              <a:off x="5580442" y="4402154"/>
              <a:ext cx="101628" cy="101628"/>
            </a:xfrm>
            <a:custGeom>
              <a:avLst/>
              <a:gdLst/>
              <a:ahLst/>
              <a:cxnLst/>
              <a:rect l="l" t="t" r="r" b="b"/>
              <a:pathLst>
                <a:path w="3121" h="3121" extrusionOk="0">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5"/>
            <p:cNvSpPr/>
            <p:nvPr/>
          </p:nvSpPr>
          <p:spPr>
            <a:xfrm>
              <a:off x="5712288" y="4381217"/>
              <a:ext cx="82220" cy="21752"/>
            </a:xfrm>
            <a:custGeom>
              <a:avLst/>
              <a:gdLst/>
              <a:ahLst/>
              <a:cxnLst/>
              <a:rect l="l" t="t" r="r" b="b"/>
              <a:pathLst>
                <a:path w="2525" h="668" extrusionOk="0">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5"/>
            <p:cNvSpPr/>
            <p:nvPr/>
          </p:nvSpPr>
          <p:spPr>
            <a:xfrm>
              <a:off x="5712288" y="4422343"/>
              <a:ext cx="82220" cy="20970"/>
            </a:xfrm>
            <a:custGeom>
              <a:avLst/>
              <a:gdLst/>
              <a:ahLst/>
              <a:cxnLst/>
              <a:rect l="l" t="t" r="r" b="b"/>
              <a:pathLst>
                <a:path w="2525" h="644" extrusionOk="0">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5"/>
            <p:cNvSpPr/>
            <p:nvPr/>
          </p:nvSpPr>
          <p:spPr>
            <a:xfrm>
              <a:off x="5712288" y="4196685"/>
              <a:ext cx="82220" cy="20970"/>
            </a:xfrm>
            <a:custGeom>
              <a:avLst/>
              <a:gdLst/>
              <a:ahLst/>
              <a:cxnLst/>
              <a:rect l="l" t="t" r="r" b="b"/>
              <a:pathLst>
                <a:path w="2525" h="644" extrusionOk="0">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5"/>
            <p:cNvSpPr/>
            <p:nvPr/>
          </p:nvSpPr>
          <p:spPr>
            <a:xfrm>
              <a:off x="5630100" y="4248036"/>
              <a:ext cx="174502" cy="103744"/>
            </a:xfrm>
            <a:custGeom>
              <a:avLst/>
              <a:gdLst/>
              <a:ahLst/>
              <a:cxnLst/>
              <a:rect l="l" t="t" r="r" b="b"/>
              <a:pathLst>
                <a:path w="5359" h="3186" extrusionOk="0">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5"/>
            <p:cNvSpPr/>
            <p:nvPr/>
          </p:nvSpPr>
          <p:spPr>
            <a:xfrm>
              <a:off x="5713070" y="4248817"/>
              <a:ext cx="91533" cy="102963"/>
            </a:xfrm>
            <a:custGeom>
              <a:avLst/>
              <a:gdLst/>
              <a:ahLst/>
              <a:cxnLst/>
              <a:rect l="l" t="t" r="r" b="b"/>
              <a:pathLst>
                <a:path w="2811" h="3162" extrusionOk="0">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5"/>
            <p:cNvSpPr/>
            <p:nvPr/>
          </p:nvSpPr>
          <p:spPr>
            <a:xfrm>
              <a:off x="5620787" y="4217525"/>
              <a:ext cx="183815" cy="143568"/>
            </a:xfrm>
            <a:custGeom>
              <a:avLst/>
              <a:gdLst/>
              <a:ahLst/>
              <a:cxnLst/>
              <a:rect l="l" t="t" r="r" b="b"/>
              <a:pathLst>
                <a:path w="5645" h="4409" extrusionOk="0">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5"/>
            <p:cNvSpPr/>
            <p:nvPr/>
          </p:nvSpPr>
          <p:spPr>
            <a:xfrm>
              <a:off x="5713070" y="4340904"/>
              <a:ext cx="92315" cy="20189"/>
            </a:xfrm>
            <a:custGeom>
              <a:avLst/>
              <a:gdLst/>
              <a:ahLst/>
              <a:cxnLst/>
              <a:rect l="l" t="t" r="r" b="b"/>
              <a:pathLst>
                <a:path w="2835" h="620" extrusionOk="0">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5" name="Google Shape;17675;p95"/>
          <p:cNvGrpSpPr/>
          <p:nvPr/>
        </p:nvGrpSpPr>
        <p:grpSpPr>
          <a:xfrm>
            <a:off x="6295417" y="4044285"/>
            <a:ext cx="351317" cy="267566"/>
            <a:chOff x="6295417" y="4196685"/>
            <a:chExt cx="351317" cy="267566"/>
          </a:xfrm>
        </p:grpSpPr>
        <p:sp>
          <p:nvSpPr>
            <p:cNvPr id="17676" name="Google Shape;17676;p95"/>
            <p:cNvSpPr/>
            <p:nvPr/>
          </p:nvSpPr>
          <p:spPr>
            <a:xfrm>
              <a:off x="6335762" y="4216841"/>
              <a:ext cx="165971" cy="82318"/>
            </a:xfrm>
            <a:custGeom>
              <a:avLst/>
              <a:gdLst/>
              <a:ahLst/>
              <a:cxnLst/>
              <a:rect l="l" t="t" r="r" b="b"/>
              <a:pathLst>
                <a:path w="5097" h="2528" extrusionOk="0">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5"/>
            <p:cNvSpPr/>
            <p:nvPr/>
          </p:nvSpPr>
          <p:spPr>
            <a:xfrm>
              <a:off x="6481545" y="4217623"/>
              <a:ext cx="124096" cy="81439"/>
            </a:xfrm>
            <a:custGeom>
              <a:avLst/>
              <a:gdLst/>
              <a:ahLst/>
              <a:cxnLst/>
              <a:rect l="l" t="t" r="r" b="b"/>
              <a:pathLst>
                <a:path w="3811" h="2501" extrusionOk="0">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5"/>
            <p:cNvSpPr/>
            <p:nvPr/>
          </p:nvSpPr>
          <p:spPr>
            <a:xfrm>
              <a:off x="6534263" y="4318403"/>
              <a:ext cx="60534" cy="103191"/>
            </a:xfrm>
            <a:custGeom>
              <a:avLst/>
              <a:gdLst/>
              <a:ahLst/>
              <a:cxnLst/>
              <a:rect l="l" t="t" r="r" b="b"/>
              <a:pathLst>
                <a:path w="1859" h="3169" extrusionOk="0">
                  <a:moveTo>
                    <a:pt x="1" y="1"/>
                  </a:moveTo>
                  <a:lnTo>
                    <a:pt x="1" y="3168"/>
                  </a:lnTo>
                  <a:lnTo>
                    <a:pt x="1239" y="3168"/>
                  </a:lnTo>
                  <a:lnTo>
                    <a:pt x="1858" y="2525"/>
                  </a:lnTo>
                  <a:lnTo>
                    <a:pt x="1858" y="668"/>
                  </a:lnTo>
                  <a:lnTo>
                    <a:pt x="1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5"/>
            <p:cNvSpPr/>
            <p:nvPr/>
          </p:nvSpPr>
          <p:spPr>
            <a:xfrm>
              <a:off x="6534263" y="4371155"/>
              <a:ext cx="60534" cy="51221"/>
            </a:xfrm>
            <a:custGeom>
              <a:avLst/>
              <a:gdLst/>
              <a:ahLst/>
              <a:cxnLst/>
              <a:rect l="l" t="t" r="r" b="b"/>
              <a:pathLst>
                <a:path w="1859" h="1573" extrusionOk="0">
                  <a:moveTo>
                    <a:pt x="1" y="0"/>
                  </a:moveTo>
                  <a:lnTo>
                    <a:pt x="1" y="1572"/>
                  </a:lnTo>
                  <a:lnTo>
                    <a:pt x="1239" y="1572"/>
                  </a:lnTo>
                  <a:lnTo>
                    <a:pt x="1858" y="953"/>
                  </a:lnTo>
                  <a:lnTo>
                    <a:pt x="1858"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5"/>
            <p:cNvSpPr/>
            <p:nvPr/>
          </p:nvSpPr>
          <p:spPr>
            <a:xfrm>
              <a:off x="6296199" y="4278873"/>
              <a:ext cx="248191" cy="185378"/>
            </a:xfrm>
            <a:custGeom>
              <a:avLst/>
              <a:gdLst/>
              <a:ahLst/>
              <a:cxnLst/>
              <a:rect l="l" t="t" r="r" b="b"/>
              <a:pathLst>
                <a:path w="7622" h="5693" extrusionOk="0">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5"/>
            <p:cNvSpPr/>
            <p:nvPr/>
          </p:nvSpPr>
          <p:spPr>
            <a:xfrm>
              <a:off x="6295417" y="4371155"/>
              <a:ext cx="248191" cy="91533"/>
            </a:xfrm>
            <a:custGeom>
              <a:avLst/>
              <a:gdLst/>
              <a:ahLst/>
              <a:cxnLst/>
              <a:rect l="l" t="t" r="r" b="b"/>
              <a:pathLst>
                <a:path w="7622" h="2811" extrusionOk="0">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5"/>
            <p:cNvSpPr/>
            <p:nvPr/>
          </p:nvSpPr>
          <p:spPr>
            <a:xfrm>
              <a:off x="6584670" y="4196685"/>
              <a:ext cx="62064" cy="62064"/>
            </a:xfrm>
            <a:custGeom>
              <a:avLst/>
              <a:gdLst/>
              <a:ahLst/>
              <a:cxnLst/>
              <a:rect l="l" t="t" r="r" b="b"/>
              <a:pathLst>
                <a:path w="1906" h="1906" extrusionOk="0">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5"/>
            <p:cNvSpPr/>
            <p:nvPr/>
          </p:nvSpPr>
          <p:spPr>
            <a:xfrm>
              <a:off x="6338074" y="4380468"/>
              <a:ext cx="21752" cy="20970"/>
            </a:xfrm>
            <a:custGeom>
              <a:avLst/>
              <a:gdLst/>
              <a:ahLst/>
              <a:cxnLst/>
              <a:rect l="l" t="t" r="r" b="b"/>
              <a:pathLst>
                <a:path w="668" h="644" extrusionOk="0">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5"/>
            <p:cNvSpPr/>
            <p:nvPr/>
          </p:nvSpPr>
          <p:spPr>
            <a:xfrm>
              <a:off x="6338074" y="4340123"/>
              <a:ext cx="21752" cy="20970"/>
            </a:xfrm>
            <a:custGeom>
              <a:avLst/>
              <a:gdLst/>
              <a:ahLst/>
              <a:cxnLst/>
              <a:rect l="l" t="t" r="r" b="b"/>
              <a:pathLst>
                <a:path w="668" h="644" extrusionOk="0">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95"/>
            <p:cNvSpPr/>
            <p:nvPr/>
          </p:nvSpPr>
          <p:spPr>
            <a:xfrm>
              <a:off x="6574608" y="4278482"/>
              <a:ext cx="72126" cy="185183"/>
            </a:xfrm>
            <a:custGeom>
              <a:avLst/>
              <a:gdLst/>
              <a:ahLst/>
              <a:cxnLst/>
              <a:rect l="l" t="t" r="r" b="b"/>
              <a:pathLst>
                <a:path w="2215" h="5687" extrusionOk="0">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95"/>
            <p:cNvSpPr/>
            <p:nvPr/>
          </p:nvSpPr>
          <p:spPr>
            <a:xfrm>
              <a:off x="6575357" y="4369592"/>
              <a:ext cx="71377" cy="92705"/>
            </a:xfrm>
            <a:custGeom>
              <a:avLst/>
              <a:gdLst/>
              <a:ahLst/>
              <a:cxnLst/>
              <a:rect l="l" t="t" r="r" b="b"/>
              <a:pathLst>
                <a:path w="2192" h="2847" extrusionOk="0">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5"/>
            <p:cNvSpPr/>
            <p:nvPr/>
          </p:nvSpPr>
          <p:spPr>
            <a:xfrm>
              <a:off x="6379168" y="4340123"/>
              <a:ext cx="124128" cy="62064"/>
            </a:xfrm>
            <a:custGeom>
              <a:avLst/>
              <a:gdLst/>
              <a:ahLst/>
              <a:cxnLst/>
              <a:rect l="l" t="t" r="r" b="b"/>
              <a:pathLst>
                <a:path w="3812" h="1906" extrusionOk="0">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5"/>
            <p:cNvSpPr/>
            <p:nvPr/>
          </p:nvSpPr>
          <p:spPr>
            <a:xfrm>
              <a:off x="6379168" y="4371155"/>
              <a:ext cx="124128" cy="31032"/>
            </a:xfrm>
            <a:custGeom>
              <a:avLst/>
              <a:gdLst/>
              <a:ahLst/>
              <a:cxnLst/>
              <a:rect l="l" t="t" r="r" b="b"/>
              <a:pathLst>
                <a:path w="3812" h="953" extrusionOk="0">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9" name="Google Shape;17689;p95"/>
          <p:cNvGrpSpPr/>
          <p:nvPr/>
        </p:nvGrpSpPr>
        <p:grpSpPr>
          <a:xfrm>
            <a:off x="7061580" y="4002409"/>
            <a:ext cx="329598" cy="350535"/>
            <a:chOff x="7061580" y="4154809"/>
            <a:chExt cx="329598" cy="350535"/>
          </a:xfrm>
        </p:grpSpPr>
        <p:sp>
          <p:nvSpPr>
            <p:cNvPr id="17690" name="Google Shape;17690;p95"/>
            <p:cNvSpPr/>
            <p:nvPr/>
          </p:nvSpPr>
          <p:spPr>
            <a:xfrm>
              <a:off x="7141456" y="4154809"/>
              <a:ext cx="165190" cy="72907"/>
            </a:xfrm>
            <a:custGeom>
              <a:avLst/>
              <a:gdLst/>
              <a:ahLst/>
              <a:cxnLst/>
              <a:rect l="l" t="t" r="r" b="b"/>
              <a:pathLst>
                <a:path w="5073" h="2239" extrusionOk="0">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5"/>
            <p:cNvSpPr/>
            <p:nvPr/>
          </p:nvSpPr>
          <p:spPr>
            <a:xfrm>
              <a:off x="7225207" y="4155558"/>
              <a:ext cx="81439" cy="72940"/>
            </a:xfrm>
            <a:custGeom>
              <a:avLst/>
              <a:gdLst/>
              <a:ahLst/>
              <a:cxnLst/>
              <a:rect l="l" t="t" r="r" b="b"/>
              <a:pathLst>
                <a:path w="2501" h="2240" extrusionOk="0">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5"/>
            <p:cNvSpPr/>
            <p:nvPr/>
          </p:nvSpPr>
          <p:spPr>
            <a:xfrm>
              <a:off x="7081737" y="4328498"/>
              <a:ext cx="287722" cy="176847"/>
            </a:xfrm>
            <a:custGeom>
              <a:avLst/>
              <a:gdLst/>
              <a:ahLst/>
              <a:cxnLst/>
              <a:rect l="l" t="t" r="r" b="b"/>
              <a:pathLst>
                <a:path w="8836" h="5431" extrusionOk="0">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5"/>
            <p:cNvSpPr/>
            <p:nvPr/>
          </p:nvSpPr>
          <p:spPr>
            <a:xfrm>
              <a:off x="7225988" y="4326935"/>
              <a:ext cx="143470" cy="177628"/>
            </a:xfrm>
            <a:custGeom>
              <a:avLst/>
              <a:gdLst/>
              <a:ahLst/>
              <a:cxnLst/>
              <a:rect l="l" t="t" r="r" b="b"/>
              <a:pathLst>
                <a:path w="4406" h="5455" extrusionOk="0">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5"/>
            <p:cNvSpPr/>
            <p:nvPr/>
          </p:nvSpPr>
          <p:spPr>
            <a:xfrm>
              <a:off x="7062362" y="4216841"/>
              <a:ext cx="327286" cy="82220"/>
            </a:xfrm>
            <a:custGeom>
              <a:avLst/>
              <a:gdLst/>
              <a:ahLst/>
              <a:cxnLst/>
              <a:rect l="l" t="t" r="r" b="b"/>
              <a:pathLst>
                <a:path w="10051" h="2525" extrusionOk="0">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95"/>
            <p:cNvSpPr/>
            <p:nvPr/>
          </p:nvSpPr>
          <p:spPr>
            <a:xfrm>
              <a:off x="7225988" y="4216841"/>
              <a:ext cx="162878" cy="81439"/>
            </a:xfrm>
            <a:custGeom>
              <a:avLst/>
              <a:gdLst/>
              <a:ahLst/>
              <a:cxnLst/>
              <a:rect l="l" t="t" r="r" b="b"/>
              <a:pathLst>
                <a:path w="5002" h="2501" extrusionOk="0">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5"/>
            <p:cNvSpPr/>
            <p:nvPr/>
          </p:nvSpPr>
          <p:spPr>
            <a:xfrm>
              <a:off x="7122081" y="4380468"/>
              <a:ext cx="93064" cy="82220"/>
            </a:xfrm>
            <a:custGeom>
              <a:avLst/>
              <a:gdLst/>
              <a:ahLst/>
              <a:cxnLst/>
              <a:rect l="l" t="t" r="r" b="b"/>
              <a:pathLst>
                <a:path w="2858" h="2525" extrusionOk="0">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5"/>
            <p:cNvSpPr/>
            <p:nvPr/>
          </p:nvSpPr>
          <p:spPr>
            <a:xfrm>
              <a:off x="7143768" y="4402154"/>
              <a:ext cx="51221" cy="40378"/>
            </a:xfrm>
            <a:custGeom>
              <a:avLst/>
              <a:gdLst/>
              <a:ahLst/>
              <a:cxnLst/>
              <a:rect l="l" t="t" r="r" b="b"/>
              <a:pathLst>
                <a:path w="1573" h="1240" extrusionOk="0">
                  <a:moveTo>
                    <a:pt x="1" y="1"/>
                  </a:moveTo>
                  <a:lnTo>
                    <a:pt x="1" y="1239"/>
                  </a:lnTo>
                  <a:lnTo>
                    <a:pt x="1573" y="1239"/>
                  </a:lnTo>
                  <a:lnTo>
                    <a:pt x="1573"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5"/>
            <p:cNvSpPr/>
            <p:nvPr/>
          </p:nvSpPr>
          <p:spPr>
            <a:xfrm>
              <a:off x="7234520" y="4380468"/>
              <a:ext cx="93064" cy="124096"/>
            </a:xfrm>
            <a:custGeom>
              <a:avLst/>
              <a:gdLst/>
              <a:ahLst/>
              <a:cxnLst/>
              <a:rect l="l" t="t" r="r" b="b"/>
              <a:pathLst>
                <a:path w="2858" h="3811" extrusionOk="0">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5"/>
            <p:cNvSpPr/>
            <p:nvPr/>
          </p:nvSpPr>
          <p:spPr>
            <a:xfrm>
              <a:off x="7255457" y="4402154"/>
              <a:ext cx="51188" cy="102409"/>
            </a:xfrm>
            <a:custGeom>
              <a:avLst/>
              <a:gdLst/>
              <a:ahLst/>
              <a:cxnLst/>
              <a:rect l="l" t="t" r="r" b="b"/>
              <a:pathLst>
                <a:path w="1572" h="3145" extrusionOk="0">
                  <a:moveTo>
                    <a:pt x="0" y="1"/>
                  </a:moveTo>
                  <a:lnTo>
                    <a:pt x="0" y="3144"/>
                  </a:lnTo>
                  <a:lnTo>
                    <a:pt x="1572" y="3144"/>
                  </a:lnTo>
                  <a:lnTo>
                    <a:pt x="1572"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5"/>
            <p:cNvSpPr/>
            <p:nvPr/>
          </p:nvSpPr>
          <p:spPr>
            <a:xfrm>
              <a:off x="7061580" y="4278873"/>
              <a:ext cx="329598" cy="82285"/>
            </a:xfrm>
            <a:custGeom>
              <a:avLst/>
              <a:gdLst/>
              <a:ahLst/>
              <a:cxnLst/>
              <a:rect l="l" t="t" r="r" b="b"/>
              <a:pathLst>
                <a:path w="10122" h="2527" extrusionOk="0">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5"/>
            <p:cNvSpPr/>
            <p:nvPr/>
          </p:nvSpPr>
          <p:spPr>
            <a:xfrm>
              <a:off x="7225207" y="4278091"/>
              <a:ext cx="163659" cy="82318"/>
            </a:xfrm>
            <a:custGeom>
              <a:avLst/>
              <a:gdLst/>
              <a:ahLst/>
              <a:cxnLst/>
              <a:rect l="l" t="t" r="r" b="b"/>
              <a:pathLst>
                <a:path w="5026" h="2528" extrusionOk="0">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2" name="Google Shape;17702;p95"/>
          <p:cNvGrpSpPr/>
          <p:nvPr/>
        </p:nvGrpSpPr>
        <p:grpSpPr>
          <a:xfrm>
            <a:off x="7787398" y="4003158"/>
            <a:ext cx="349786" cy="349200"/>
            <a:chOff x="7787398" y="4155558"/>
            <a:chExt cx="349786" cy="349200"/>
          </a:xfrm>
        </p:grpSpPr>
        <p:sp>
          <p:nvSpPr>
            <p:cNvPr id="17703" name="Google Shape;17703;p95"/>
            <p:cNvSpPr/>
            <p:nvPr/>
          </p:nvSpPr>
          <p:spPr>
            <a:xfrm>
              <a:off x="8035557" y="4155558"/>
              <a:ext cx="101628" cy="103191"/>
            </a:xfrm>
            <a:custGeom>
              <a:avLst/>
              <a:gdLst/>
              <a:ahLst/>
              <a:cxnLst/>
              <a:rect l="l" t="t" r="r" b="b"/>
              <a:pathLst>
                <a:path w="3121" h="3169" extrusionOk="0">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5"/>
            <p:cNvSpPr/>
            <p:nvPr/>
          </p:nvSpPr>
          <p:spPr>
            <a:xfrm>
              <a:off x="8061933" y="4158684"/>
              <a:ext cx="75252" cy="100846"/>
            </a:xfrm>
            <a:custGeom>
              <a:avLst/>
              <a:gdLst/>
              <a:ahLst/>
              <a:cxnLst/>
              <a:rect l="l" t="t" r="r" b="b"/>
              <a:pathLst>
                <a:path w="2311" h="3097" extrusionOk="0">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5"/>
            <p:cNvSpPr/>
            <p:nvPr/>
          </p:nvSpPr>
          <p:spPr>
            <a:xfrm>
              <a:off x="7869619" y="4237909"/>
              <a:ext cx="190784" cy="184271"/>
            </a:xfrm>
            <a:custGeom>
              <a:avLst/>
              <a:gdLst/>
              <a:ahLst/>
              <a:cxnLst/>
              <a:rect l="l" t="t" r="r" b="b"/>
              <a:pathLst>
                <a:path w="5859" h="5659" extrusionOk="0">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5"/>
            <p:cNvSpPr/>
            <p:nvPr/>
          </p:nvSpPr>
          <p:spPr>
            <a:xfrm>
              <a:off x="7946369" y="4289716"/>
              <a:ext cx="114034" cy="132269"/>
            </a:xfrm>
            <a:custGeom>
              <a:avLst/>
              <a:gdLst/>
              <a:ahLst/>
              <a:cxnLst/>
              <a:rect l="l" t="t" r="r" b="b"/>
              <a:pathLst>
                <a:path w="3502" h="4062" extrusionOk="0">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5"/>
            <p:cNvSpPr/>
            <p:nvPr/>
          </p:nvSpPr>
          <p:spPr>
            <a:xfrm>
              <a:off x="7911494" y="4175747"/>
              <a:ext cx="206283" cy="207065"/>
            </a:xfrm>
            <a:custGeom>
              <a:avLst/>
              <a:gdLst/>
              <a:ahLst/>
              <a:cxnLst/>
              <a:rect l="l" t="t" r="r" b="b"/>
              <a:pathLst>
                <a:path w="6335" h="6359" extrusionOk="0">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5"/>
            <p:cNvSpPr/>
            <p:nvPr/>
          </p:nvSpPr>
          <p:spPr>
            <a:xfrm>
              <a:off x="7931650" y="4216841"/>
              <a:ext cx="185378" cy="165971"/>
            </a:xfrm>
            <a:custGeom>
              <a:avLst/>
              <a:gdLst/>
              <a:ahLst/>
              <a:cxnLst/>
              <a:rect l="l" t="t" r="r" b="b"/>
              <a:pathLst>
                <a:path w="5693" h="5097" extrusionOk="0">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5"/>
            <p:cNvSpPr/>
            <p:nvPr/>
          </p:nvSpPr>
          <p:spPr>
            <a:xfrm>
              <a:off x="7787398" y="4374834"/>
              <a:ext cx="135753" cy="129924"/>
            </a:xfrm>
            <a:custGeom>
              <a:avLst/>
              <a:gdLst/>
              <a:ahLst/>
              <a:cxnLst/>
              <a:rect l="l" t="t" r="r" b="b"/>
              <a:pathLst>
                <a:path w="4169" h="3990" extrusionOk="0">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5"/>
            <p:cNvSpPr/>
            <p:nvPr/>
          </p:nvSpPr>
          <p:spPr>
            <a:xfrm>
              <a:off x="7792055" y="4388999"/>
              <a:ext cx="131878" cy="114978"/>
            </a:xfrm>
            <a:custGeom>
              <a:avLst/>
              <a:gdLst/>
              <a:ahLst/>
              <a:cxnLst/>
              <a:rect l="l" t="t" r="r" b="b"/>
              <a:pathLst>
                <a:path w="4050" h="3531" extrusionOk="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5"/>
            <p:cNvSpPr/>
            <p:nvPr/>
          </p:nvSpPr>
          <p:spPr>
            <a:xfrm>
              <a:off x="7885119" y="4310654"/>
              <a:ext cx="97753" cy="96776"/>
            </a:xfrm>
            <a:custGeom>
              <a:avLst/>
              <a:gdLst/>
              <a:ahLst/>
              <a:cxnLst/>
              <a:rect l="l" t="t" r="r" b="b"/>
              <a:pathLst>
                <a:path w="3002" h="2972" extrusionOk="0">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5"/>
            <p:cNvSpPr/>
            <p:nvPr/>
          </p:nvSpPr>
          <p:spPr>
            <a:xfrm>
              <a:off x="7916900" y="4346342"/>
              <a:ext cx="65190" cy="60990"/>
            </a:xfrm>
            <a:custGeom>
              <a:avLst/>
              <a:gdLst/>
              <a:ahLst/>
              <a:cxnLst/>
              <a:rect l="l" t="t" r="r" b="b"/>
              <a:pathLst>
                <a:path w="2002" h="1873" extrusionOk="0">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5"/>
            <p:cNvSpPr/>
            <p:nvPr/>
          </p:nvSpPr>
          <p:spPr>
            <a:xfrm>
              <a:off x="7981276" y="4250185"/>
              <a:ext cx="62064" cy="62846"/>
            </a:xfrm>
            <a:custGeom>
              <a:avLst/>
              <a:gdLst/>
              <a:ahLst/>
              <a:cxnLst/>
              <a:rect l="l" t="t" r="r" b="b"/>
              <a:pathLst>
                <a:path w="1906" h="1930" extrusionOk="0">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5"/>
            <p:cNvSpPr/>
            <p:nvPr/>
          </p:nvSpPr>
          <p:spPr>
            <a:xfrm>
              <a:off x="7989807" y="4259498"/>
              <a:ext cx="55096" cy="52165"/>
            </a:xfrm>
            <a:custGeom>
              <a:avLst/>
              <a:gdLst/>
              <a:ahLst/>
              <a:cxnLst/>
              <a:rect l="l" t="t" r="r" b="b"/>
              <a:pathLst>
                <a:path w="1692" h="1602" extrusionOk="0">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15" name="Google Shape;17715;p9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Digital Marketing</a:t>
            </a:r>
            <a:endParaRPr sz="1600">
              <a:solidFill>
                <a:srgbClr val="FFFFFF"/>
              </a:solidFill>
            </a:endParaRPr>
          </a:p>
        </p:txBody>
      </p:sp>
      <p:sp>
        <p:nvSpPr>
          <p:cNvPr id="17716" name="Google Shape;17716;p95"/>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Premium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7720"/>
        <p:cNvGrpSpPr/>
        <p:nvPr/>
      </p:nvGrpSpPr>
      <p:grpSpPr>
        <a:xfrm>
          <a:off x="0" y="0"/>
          <a:ext cx="0" cy="0"/>
          <a:chOff x="0" y="0"/>
          <a:chExt cx="0" cy="0"/>
        </a:xfrm>
      </p:grpSpPr>
      <p:grpSp>
        <p:nvGrpSpPr>
          <p:cNvPr id="17721" name="Google Shape;17721;p96"/>
          <p:cNvGrpSpPr/>
          <p:nvPr/>
        </p:nvGrpSpPr>
        <p:grpSpPr>
          <a:xfrm>
            <a:off x="1006306" y="1702473"/>
            <a:ext cx="357598" cy="338260"/>
            <a:chOff x="1006306" y="1931073"/>
            <a:chExt cx="357598" cy="338260"/>
          </a:xfrm>
        </p:grpSpPr>
        <p:sp>
          <p:nvSpPr>
            <p:cNvPr id="17722" name="Google Shape;17722;p96"/>
            <p:cNvSpPr/>
            <p:nvPr/>
          </p:nvSpPr>
          <p:spPr>
            <a:xfrm>
              <a:off x="1029511" y="2040988"/>
              <a:ext cx="311155" cy="209755"/>
            </a:xfrm>
            <a:custGeom>
              <a:avLst/>
              <a:gdLst/>
              <a:ahLst/>
              <a:cxnLst/>
              <a:rect l="l" t="t" r="r" b="b"/>
              <a:pathLst>
                <a:path w="9574" h="6454" extrusionOk="0">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6"/>
            <p:cNvSpPr/>
            <p:nvPr/>
          </p:nvSpPr>
          <p:spPr>
            <a:xfrm>
              <a:off x="1051968" y="2064193"/>
              <a:ext cx="264713" cy="186550"/>
            </a:xfrm>
            <a:custGeom>
              <a:avLst/>
              <a:gdLst/>
              <a:ahLst/>
              <a:cxnLst/>
              <a:rect l="l" t="t" r="r" b="b"/>
              <a:pathLst>
                <a:path w="8145" h="5740" extrusionOk="0">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6"/>
            <p:cNvSpPr/>
            <p:nvPr/>
          </p:nvSpPr>
          <p:spPr>
            <a:xfrm>
              <a:off x="1290356" y="2064193"/>
              <a:ext cx="27105" cy="179595"/>
            </a:xfrm>
            <a:custGeom>
              <a:avLst/>
              <a:gdLst/>
              <a:ahLst/>
              <a:cxnLst/>
              <a:rect l="l" t="t" r="r" b="b"/>
              <a:pathLst>
                <a:path w="834" h="5526" extrusionOk="0">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96"/>
            <p:cNvSpPr/>
            <p:nvPr/>
          </p:nvSpPr>
          <p:spPr>
            <a:xfrm>
              <a:off x="1310473" y="2040988"/>
              <a:ext cx="31752" cy="209755"/>
            </a:xfrm>
            <a:custGeom>
              <a:avLst/>
              <a:gdLst/>
              <a:ahLst/>
              <a:cxnLst/>
              <a:rect l="l" t="t" r="r" b="b"/>
              <a:pathLst>
                <a:path w="977" h="6454" extrusionOk="0">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96"/>
            <p:cNvSpPr/>
            <p:nvPr/>
          </p:nvSpPr>
          <p:spPr>
            <a:xfrm>
              <a:off x="1055056" y="1950411"/>
              <a:ext cx="157138" cy="157170"/>
            </a:xfrm>
            <a:custGeom>
              <a:avLst/>
              <a:gdLst/>
              <a:ahLst/>
              <a:cxnLst/>
              <a:rect l="l" t="t" r="r" b="b"/>
              <a:pathLst>
                <a:path w="4835" h="4836" extrusionOk="0">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6"/>
            <p:cNvSpPr/>
            <p:nvPr/>
          </p:nvSpPr>
          <p:spPr>
            <a:xfrm>
              <a:off x="1123176" y="1950411"/>
              <a:ext cx="89017" cy="157170"/>
            </a:xfrm>
            <a:custGeom>
              <a:avLst/>
              <a:gdLst/>
              <a:ahLst/>
              <a:cxnLst/>
              <a:rect l="l" t="t" r="r" b="b"/>
              <a:pathLst>
                <a:path w="2739" h="4836" extrusionOk="0">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6"/>
            <p:cNvSpPr/>
            <p:nvPr/>
          </p:nvSpPr>
          <p:spPr>
            <a:xfrm>
              <a:off x="1097631" y="1950411"/>
              <a:ext cx="71988" cy="157170"/>
            </a:xfrm>
            <a:custGeom>
              <a:avLst/>
              <a:gdLst/>
              <a:ahLst/>
              <a:cxnLst/>
              <a:rect l="l" t="t" r="r" b="b"/>
              <a:pathLst>
                <a:path w="2215" h="4836" extrusionOk="0">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6"/>
            <p:cNvSpPr/>
            <p:nvPr/>
          </p:nvSpPr>
          <p:spPr>
            <a:xfrm>
              <a:off x="1123176" y="1950411"/>
              <a:ext cx="46442" cy="157170"/>
            </a:xfrm>
            <a:custGeom>
              <a:avLst/>
              <a:gdLst/>
              <a:ahLst/>
              <a:cxnLst/>
              <a:rect l="l" t="t" r="r" b="b"/>
              <a:pathLst>
                <a:path w="1429" h="4836" extrusionOk="0">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6"/>
            <p:cNvSpPr/>
            <p:nvPr/>
          </p:nvSpPr>
          <p:spPr>
            <a:xfrm>
              <a:off x="1196691" y="2147003"/>
              <a:ext cx="93698" cy="69680"/>
            </a:xfrm>
            <a:custGeom>
              <a:avLst/>
              <a:gdLst/>
              <a:ahLst/>
              <a:cxnLst/>
              <a:rect l="l" t="t" r="r" b="b"/>
              <a:pathLst>
                <a:path w="2883" h="2144" extrusionOk="0">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6"/>
            <p:cNvSpPr/>
            <p:nvPr/>
          </p:nvSpPr>
          <p:spPr>
            <a:xfrm>
              <a:off x="1243913" y="2195753"/>
              <a:ext cx="48002" cy="21710"/>
            </a:xfrm>
            <a:custGeom>
              <a:avLst/>
              <a:gdLst/>
              <a:ahLst/>
              <a:cxnLst/>
              <a:rect l="l" t="t" r="r" b="b"/>
              <a:pathLst>
                <a:path w="1477" h="668" extrusionOk="0">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6"/>
            <p:cNvSpPr/>
            <p:nvPr/>
          </p:nvSpPr>
          <p:spPr>
            <a:xfrm>
              <a:off x="1006306" y="1931073"/>
              <a:ext cx="33" cy="33"/>
            </a:xfrm>
            <a:custGeom>
              <a:avLst/>
              <a:gdLst/>
              <a:ahLst/>
              <a:cxnLst/>
              <a:rect l="l" t="t" r="r" b="b"/>
              <a:pathLst>
                <a:path w="1" h="1" extrusionOk="0">
                  <a:moveTo>
                    <a:pt x="0" y="0"/>
                  </a:move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6"/>
            <p:cNvSpPr/>
            <p:nvPr/>
          </p:nvSpPr>
          <p:spPr>
            <a:xfrm>
              <a:off x="1130131" y="2120678"/>
              <a:ext cx="48002" cy="72800"/>
            </a:xfrm>
            <a:custGeom>
              <a:avLst/>
              <a:gdLst/>
              <a:ahLst/>
              <a:cxnLst/>
              <a:rect l="l" t="t" r="r" b="b"/>
              <a:pathLst>
                <a:path w="1477" h="2240" extrusionOk="0">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96"/>
            <p:cNvSpPr/>
            <p:nvPr/>
          </p:nvSpPr>
          <p:spPr>
            <a:xfrm>
              <a:off x="1006306" y="2242976"/>
              <a:ext cx="357598" cy="24797"/>
            </a:xfrm>
            <a:custGeom>
              <a:avLst/>
              <a:gdLst/>
              <a:ahLst/>
              <a:cxnLst/>
              <a:rect l="l" t="t" r="r" b="b"/>
              <a:pathLst>
                <a:path w="11003" h="763" extrusionOk="0">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96"/>
            <p:cNvSpPr/>
            <p:nvPr/>
          </p:nvSpPr>
          <p:spPr>
            <a:xfrm>
              <a:off x="1331371" y="2243756"/>
              <a:ext cx="31752" cy="25578"/>
            </a:xfrm>
            <a:custGeom>
              <a:avLst/>
              <a:gdLst/>
              <a:ahLst/>
              <a:cxnLst/>
              <a:rect l="l" t="t" r="r" b="b"/>
              <a:pathLst>
                <a:path w="977" h="787" extrusionOk="0">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6"/>
            <p:cNvSpPr/>
            <p:nvPr/>
          </p:nvSpPr>
          <p:spPr>
            <a:xfrm>
              <a:off x="1153336" y="2243756"/>
              <a:ext cx="62725" cy="24017"/>
            </a:xfrm>
            <a:custGeom>
              <a:avLst/>
              <a:gdLst/>
              <a:ahLst/>
              <a:cxnLst/>
              <a:rect l="l" t="t" r="r" b="b"/>
              <a:pathLst>
                <a:path w="1930" h="739" extrusionOk="0">
                  <a:moveTo>
                    <a:pt x="1" y="0"/>
                  </a:moveTo>
                  <a:lnTo>
                    <a:pt x="1" y="739"/>
                  </a:lnTo>
                  <a:lnTo>
                    <a:pt x="1930" y="739"/>
                  </a:lnTo>
                  <a:lnTo>
                    <a:pt x="1930" y="0"/>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6"/>
            <p:cNvSpPr/>
            <p:nvPr/>
          </p:nvSpPr>
          <p:spPr>
            <a:xfrm>
              <a:off x="1195131" y="2243756"/>
              <a:ext cx="20930" cy="24017"/>
            </a:xfrm>
            <a:custGeom>
              <a:avLst/>
              <a:gdLst/>
              <a:ahLst/>
              <a:cxnLst/>
              <a:rect l="l" t="t" r="r" b="b"/>
              <a:pathLst>
                <a:path w="644" h="739" extrusionOk="0">
                  <a:moveTo>
                    <a:pt x="1" y="0"/>
                  </a:moveTo>
                  <a:lnTo>
                    <a:pt x="1" y="739"/>
                  </a:lnTo>
                  <a:lnTo>
                    <a:pt x="644" y="739"/>
                  </a:lnTo>
                  <a:lnTo>
                    <a:pt x="64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6"/>
            <p:cNvSpPr/>
            <p:nvPr/>
          </p:nvSpPr>
          <p:spPr>
            <a:xfrm>
              <a:off x="1196691" y="2195753"/>
              <a:ext cx="47255" cy="21710"/>
            </a:xfrm>
            <a:custGeom>
              <a:avLst/>
              <a:gdLst/>
              <a:ahLst/>
              <a:cxnLst/>
              <a:rect l="l" t="t" r="r" b="b"/>
              <a:pathLst>
                <a:path w="1454" h="668" extrusionOk="0">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96"/>
          <p:cNvGrpSpPr/>
          <p:nvPr/>
        </p:nvGrpSpPr>
        <p:grpSpPr>
          <a:xfrm>
            <a:off x="1760143" y="1811173"/>
            <a:ext cx="358377" cy="271700"/>
            <a:chOff x="1760143" y="1963573"/>
            <a:chExt cx="358377" cy="271700"/>
          </a:xfrm>
        </p:grpSpPr>
        <p:sp>
          <p:nvSpPr>
            <p:cNvPr id="17740" name="Google Shape;17740;p96"/>
            <p:cNvSpPr/>
            <p:nvPr/>
          </p:nvSpPr>
          <p:spPr>
            <a:xfrm>
              <a:off x="1760923" y="2002281"/>
              <a:ext cx="356817" cy="212095"/>
            </a:xfrm>
            <a:custGeom>
              <a:avLst/>
              <a:gdLst/>
              <a:ahLst/>
              <a:cxnLst/>
              <a:rect l="l" t="t" r="r" b="b"/>
              <a:pathLst>
                <a:path w="10979" h="6526" extrusionOk="0">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6"/>
            <p:cNvSpPr/>
            <p:nvPr/>
          </p:nvSpPr>
          <p:spPr>
            <a:xfrm>
              <a:off x="1959043" y="1996853"/>
              <a:ext cx="158697" cy="219830"/>
            </a:xfrm>
            <a:custGeom>
              <a:avLst/>
              <a:gdLst/>
              <a:ahLst/>
              <a:cxnLst/>
              <a:rect l="l" t="t" r="r" b="b"/>
              <a:pathLst>
                <a:path w="4883" h="6764" extrusionOk="0">
                  <a:moveTo>
                    <a:pt x="1" y="1"/>
                  </a:moveTo>
                  <a:lnTo>
                    <a:pt x="1" y="6764"/>
                  </a:lnTo>
                  <a:lnTo>
                    <a:pt x="4883" y="6359"/>
                  </a:lnTo>
                  <a:lnTo>
                    <a:pt x="4883" y="334"/>
                  </a:lnTo>
                  <a:lnTo>
                    <a:pt x="1"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6"/>
            <p:cNvSpPr/>
            <p:nvPr/>
          </p:nvSpPr>
          <p:spPr>
            <a:xfrm>
              <a:off x="2096811" y="1998413"/>
              <a:ext cx="20930" cy="217522"/>
            </a:xfrm>
            <a:custGeom>
              <a:avLst/>
              <a:gdLst/>
              <a:ahLst/>
              <a:cxnLst/>
              <a:rect l="l" t="t" r="r" b="b"/>
              <a:pathLst>
                <a:path w="644" h="6693" extrusionOk="0">
                  <a:moveTo>
                    <a:pt x="1" y="0"/>
                  </a:moveTo>
                  <a:lnTo>
                    <a:pt x="1" y="6692"/>
                  </a:lnTo>
                  <a:lnTo>
                    <a:pt x="644" y="6359"/>
                  </a:lnTo>
                  <a:lnTo>
                    <a:pt x="644" y="286"/>
                  </a:lnTo>
                  <a:lnTo>
                    <a:pt x="1" y="0"/>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6"/>
            <p:cNvSpPr/>
            <p:nvPr/>
          </p:nvSpPr>
          <p:spPr>
            <a:xfrm>
              <a:off x="1760923" y="2203521"/>
              <a:ext cx="357597" cy="31753"/>
            </a:xfrm>
            <a:custGeom>
              <a:avLst/>
              <a:gdLst/>
              <a:ahLst/>
              <a:cxnLst/>
              <a:rect l="l" t="t" r="r" b="b"/>
              <a:pathLst>
                <a:path w="11003" h="977" extrusionOk="0">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6"/>
            <p:cNvSpPr/>
            <p:nvPr/>
          </p:nvSpPr>
          <p:spPr>
            <a:xfrm>
              <a:off x="1760143" y="1963573"/>
              <a:ext cx="357597" cy="44167"/>
            </a:xfrm>
            <a:custGeom>
              <a:avLst/>
              <a:gdLst/>
              <a:ahLst/>
              <a:cxnLst/>
              <a:rect l="l" t="t" r="r" b="b"/>
              <a:pathLst>
                <a:path w="11003" h="1359" extrusionOk="0">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6"/>
            <p:cNvSpPr/>
            <p:nvPr/>
          </p:nvSpPr>
          <p:spPr>
            <a:xfrm>
              <a:off x="2090636" y="2203521"/>
              <a:ext cx="27105" cy="31753"/>
            </a:xfrm>
            <a:custGeom>
              <a:avLst/>
              <a:gdLst/>
              <a:ahLst/>
              <a:cxnLst/>
              <a:rect l="l" t="t" r="r" b="b"/>
              <a:pathLst>
                <a:path w="834" h="977" extrusionOk="0">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6"/>
            <p:cNvSpPr/>
            <p:nvPr/>
          </p:nvSpPr>
          <p:spPr>
            <a:xfrm>
              <a:off x="2090636" y="1963573"/>
              <a:ext cx="27105" cy="44167"/>
            </a:xfrm>
            <a:custGeom>
              <a:avLst/>
              <a:gdLst/>
              <a:ahLst/>
              <a:cxnLst/>
              <a:rect l="l" t="t" r="r" b="b"/>
              <a:pathLst>
                <a:path w="834" h="1359" extrusionOk="0">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6"/>
            <p:cNvSpPr/>
            <p:nvPr/>
          </p:nvSpPr>
          <p:spPr>
            <a:xfrm>
              <a:off x="2035678" y="1979823"/>
              <a:ext cx="11635" cy="11635"/>
            </a:xfrm>
            <a:custGeom>
              <a:avLst/>
              <a:gdLst/>
              <a:ahLst/>
              <a:cxnLst/>
              <a:rect l="l" t="t" r="r" b="b"/>
              <a:pathLst>
                <a:path w="358" h="358" extrusionOk="0">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6"/>
            <p:cNvSpPr/>
            <p:nvPr/>
          </p:nvSpPr>
          <p:spPr>
            <a:xfrm>
              <a:off x="2057356" y="1979823"/>
              <a:ext cx="11635" cy="11635"/>
            </a:xfrm>
            <a:custGeom>
              <a:avLst/>
              <a:gdLst/>
              <a:ahLst/>
              <a:cxnLst/>
              <a:rect l="l" t="t" r="r" b="b"/>
              <a:pathLst>
                <a:path w="358" h="358" extrusionOk="0">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6"/>
            <p:cNvSpPr/>
            <p:nvPr/>
          </p:nvSpPr>
          <p:spPr>
            <a:xfrm>
              <a:off x="2079781" y="1979823"/>
              <a:ext cx="11667" cy="11635"/>
            </a:xfrm>
            <a:custGeom>
              <a:avLst/>
              <a:gdLst/>
              <a:ahLst/>
              <a:cxnLst/>
              <a:rect l="l" t="t" r="r" b="b"/>
              <a:pathLst>
                <a:path w="359" h="358" extrusionOk="0">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6"/>
            <p:cNvSpPr/>
            <p:nvPr/>
          </p:nvSpPr>
          <p:spPr>
            <a:xfrm>
              <a:off x="1815101" y="2101341"/>
              <a:ext cx="85150" cy="58272"/>
            </a:xfrm>
            <a:custGeom>
              <a:avLst/>
              <a:gdLst/>
              <a:ahLst/>
              <a:cxnLst/>
              <a:rect l="l" t="t" r="r" b="b"/>
              <a:pathLst>
                <a:path w="2620" h="1793" extrusionOk="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6"/>
            <p:cNvSpPr/>
            <p:nvPr/>
          </p:nvSpPr>
          <p:spPr>
            <a:xfrm>
              <a:off x="1860763" y="2108296"/>
              <a:ext cx="38740" cy="51122"/>
            </a:xfrm>
            <a:custGeom>
              <a:avLst/>
              <a:gdLst/>
              <a:ahLst/>
              <a:cxnLst/>
              <a:rect l="l" t="t" r="r" b="b"/>
              <a:pathLst>
                <a:path w="1192" h="1573" extrusionOk="0">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6"/>
            <p:cNvSpPr/>
            <p:nvPr/>
          </p:nvSpPr>
          <p:spPr>
            <a:xfrm>
              <a:off x="1784908" y="2064583"/>
              <a:ext cx="142447" cy="66592"/>
            </a:xfrm>
            <a:custGeom>
              <a:avLst/>
              <a:gdLst/>
              <a:ahLst/>
              <a:cxnLst/>
              <a:rect l="l" t="t" r="r" b="b"/>
              <a:pathLst>
                <a:path w="4383" h="2049" extrusionOk="0">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6"/>
            <p:cNvSpPr/>
            <p:nvPr/>
          </p:nvSpPr>
          <p:spPr>
            <a:xfrm>
              <a:off x="1843155" y="2093261"/>
              <a:ext cx="85183" cy="38903"/>
            </a:xfrm>
            <a:custGeom>
              <a:avLst/>
              <a:gdLst/>
              <a:ahLst/>
              <a:cxnLst/>
              <a:rect l="l" t="t" r="r" b="b"/>
              <a:pathLst>
                <a:path w="2621" h="1197" extrusionOk="0">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96"/>
            <p:cNvSpPr/>
            <p:nvPr/>
          </p:nvSpPr>
          <p:spPr>
            <a:xfrm>
              <a:off x="1989236" y="2044856"/>
              <a:ext cx="9328" cy="9295"/>
            </a:xfrm>
            <a:custGeom>
              <a:avLst/>
              <a:gdLst/>
              <a:ahLst/>
              <a:cxnLst/>
              <a:rect l="l" t="t" r="r" b="b"/>
              <a:pathLst>
                <a:path w="287" h="286" extrusionOk="0">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96"/>
            <p:cNvSpPr/>
            <p:nvPr/>
          </p:nvSpPr>
          <p:spPr>
            <a:xfrm>
              <a:off x="1989236" y="2073488"/>
              <a:ext cx="9328" cy="10075"/>
            </a:xfrm>
            <a:custGeom>
              <a:avLst/>
              <a:gdLst/>
              <a:ahLst/>
              <a:cxnLst/>
              <a:rect l="l" t="t" r="r" b="b"/>
              <a:pathLst>
                <a:path w="287" h="310" extrusionOk="0">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6"/>
            <p:cNvSpPr/>
            <p:nvPr/>
          </p:nvSpPr>
          <p:spPr>
            <a:xfrm>
              <a:off x="1989236" y="2101341"/>
              <a:ext cx="9328" cy="10108"/>
            </a:xfrm>
            <a:custGeom>
              <a:avLst/>
              <a:gdLst/>
              <a:ahLst/>
              <a:cxnLst/>
              <a:rect l="l" t="t" r="r" b="b"/>
              <a:pathLst>
                <a:path w="287" h="311" extrusionOk="0">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6"/>
            <p:cNvSpPr/>
            <p:nvPr/>
          </p:nvSpPr>
          <p:spPr>
            <a:xfrm>
              <a:off x="1989236" y="2130753"/>
              <a:ext cx="9328" cy="9328"/>
            </a:xfrm>
            <a:custGeom>
              <a:avLst/>
              <a:gdLst/>
              <a:ahLst/>
              <a:cxnLst/>
              <a:rect l="l" t="t" r="r" b="b"/>
              <a:pathLst>
                <a:path w="287" h="287" extrusionOk="0">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6"/>
            <p:cNvSpPr/>
            <p:nvPr/>
          </p:nvSpPr>
          <p:spPr>
            <a:xfrm>
              <a:off x="1989236" y="2158606"/>
              <a:ext cx="9328" cy="10108"/>
            </a:xfrm>
            <a:custGeom>
              <a:avLst/>
              <a:gdLst/>
              <a:ahLst/>
              <a:cxnLst/>
              <a:rect l="l" t="t" r="r" b="b"/>
              <a:pathLst>
                <a:path w="287" h="311" extrusionOk="0">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6"/>
            <p:cNvSpPr/>
            <p:nvPr/>
          </p:nvSpPr>
          <p:spPr>
            <a:xfrm>
              <a:off x="2007826" y="2045603"/>
              <a:ext cx="77415" cy="9328"/>
            </a:xfrm>
            <a:custGeom>
              <a:avLst/>
              <a:gdLst/>
              <a:ahLst/>
              <a:cxnLst/>
              <a:rect l="l" t="t" r="r" b="b"/>
              <a:pathLst>
                <a:path w="2382" h="287" extrusionOk="0">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6"/>
            <p:cNvSpPr/>
            <p:nvPr/>
          </p:nvSpPr>
          <p:spPr>
            <a:xfrm>
              <a:off x="2007826" y="2073488"/>
              <a:ext cx="77415" cy="10075"/>
            </a:xfrm>
            <a:custGeom>
              <a:avLst/>
              <a:gdLst/>
              <a:ahLst/>
              <a:cxnLst/>
              <a:rect l="l" t="t" r="r" b="b"/>
              <a:pathLst>
                <a:path w="2382" h="310" extrusionOk="0">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6"/>
            <p:cNvSpPr/>
            <p:nvPr/>
          </p:nvSpPr>
          <p:spPr>
            <a:xfrm>
              <a:off x="2007826" y="2102901"/>
              <a:ext cx="77415" cy="9295"/>
            </a:xfrm>
            <a:custGeom>
              <a:avLst/>
              <a:gdLst/>
              <a:ahLst/>
              <a:cxnLst/>
              <a:rect l="l" t="t" r="r" b="b"/>
              <a:pathLst>
                <a:path w="2382" h="286" extrusionOk="0">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6"/>
            <p:cNvSpPr/>
            <p:nvPr/>
          </p:nvSpPr>
          <p:spPr>
            <a:xfrm>
              <a:off x="2007826" y="2130753"/>
              <a:ext cx="77415" cy="9328"/>
            </a:xfrm>
            <a:custGeom>
              <a:avLst/>
              <a:gdLst/>
              <a:ahLst/>
              <a:cxnLst/>
              <a:rect l="l" t="t" r="r" b="b"/>
              <a:pathLst>
                <a:path w="2382" h="287" extrusionOk="0">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6"/>
            <p:cNvSpPr/>
            <p:nvPr/>
          </p:nvSpPr>
          <p:spPr>
            <a:xfrm>
              <a:off x="2007826" y="2158606"/>
              <a:ext cx="77415" cy="10108"/>
            </a:xfrm>
            <a:custGeom>
              <a:avLst/>
              <a:gdLst/>
              <a:ahLst/>
              <a:cxnLst/>
              <a:rect l="l" t="t" r="r" b="b"/>
              <a:pathLst>
                <a:path w="2382" h="311" extrusionOk="0">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96"/>
          <p:cNvGrpSpPr/>
          <p:nvPr/>
        </p:nvGrpSpPr>
        <p:grpSpPr>
          <a:xfrm>
            <a:off x="2571246" y="1768598"/>
            <a:ext cx="298025" cy="357630"/>
            <a:chOff x="2571246" y="1920998"/>
            <a:chExt cx="298025" cy="357630"/>
          </a:xfrm>
        </p:grpSpPr>
        <p:sp>
          <p:nvSpPr>
            <p:cNvPr id="17765" name="Google Shape;17765;p96"/>
            <p:cNvSpPr/>
            <p:nvPr/>
          </p:nvSpPr>
          <p:spPr>
            <a:xfrm>
              <a:off x="2571246" y="1921778"/>
              <a:ext cx="215995" cy="320450"/>
            </a:xfrm>
            <a:custGeom>
              <a:avLst/>
              <a:gdLst/>
              <a:ahLst/>
              <a:cxnLst/>
              <a:rect l="l" t="t" r="r" b="b"/>
              <a:pathLst>
                <a:path w="6646" h="9860" extrusionOk="0">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6"/>
            <p:cNvSpPr/>
            <p:nvPr/>
          </p:nvSpPr>
          <p:spPr>
            <a:xfrm>
              <a:off x="2757016" y="1920998"/>
              <a:ext cx="30225" cy="318922"/>
            </a:xfrm>
            <a:custGeom>
              <a:avLst/>
              <a:gdLst/>
              <a:ahLst/>
              <a:cxnLst/>
              <a:rect l="l" t="t" r="r" b="b"/>
              <a:pathLst>
                <a:path w="930" h="9813" extrusionOk="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96"/>
            <p:cNvSpPr/>
            <p:nvPr/>
          </p:nvSpPr>
          <p:spPr>
            <a:xfrm>
              <a:off x="2609953" y="1959706"/>
              <a:ext cx="216742" cy="318922"/>
            </a:xfrm>
            <a:custGeom>
              <a:avLst/>
              <a:gdLst/>
              <a:ahLst/>
              <a:cxnLst/>
              <a:rect l="l" t="t" r="r" b="b"/>
              <a:pathLst>
                <a:path w="6669" h="9813" extrusionOk="0">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96"/>
            <p:cNvSpPr/>
            <p:nvPr/>
          </p:nvSpPr>
          <p:spPr>
            <a:xfrm>
              <a:off x="2797251" y="1958146"/>
              <a:ext cx="29445" cy="319703"/>
            </a:xfrm>
            <a:custGeom>
              <a:avLst/>
              <a:gdLst/>
              <a:ahLst/>
              <a:cxnLst/>
              <a:rect l="l" t="t" r="r" b="b"/>
              <a:pathLst>
                <a:path w="906" h="9837" extrusionOk="0">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96"/>
            <p:cNvSpPr/>
            <p:nvPr/>
          </p:nvSpPr>
          <p:spPr>
            <a:xfrm>
              <a:off x="2722176" y="2164813"/>
              <a:ext cx="147095" cy="75888"/>
            </a:xfrm>
            <a:custGeom>
              <a:avLst/>
              <a:gdLst/>
              <a:ahLst/>
              <a:cxnLst/>
              <a:rect l="l" t="t" r="r" b="b"/>
              <a:pathLst>
                <a:path w="4526" h="2335" extrusionOk="0">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6"/>
            <p:cNvSpPr/>
            <p:nvPr/>
          </p:nvSpPr>
          <p:spPr>
            <a:xfrm>
              <a:off x="2646321" y="2027826"/>
              <a:ext cx="144788" cy="30972"/>
            </a:xfrm>
            <a:custGeom>
              <a:avLst/>
              <a:gdLst/>
              <a:ahLst/>
              <a:cxnLst/>
              <a:rect l="l" t="t" r="r" b="b"/>
              <a:pathLst>
                <a:path w="4455" h="953" extrusionOk="0">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6"/>
            <p:cNvSpPr/>
            <p:nvPr/>
          </p:nvSpPr>
          <p:spPr>
            <a:xfrm>
              <a:off x="2839826" y="2163253"/>
              <a:ext cx="29445" cy="76667"/>
            </a:xfrm>
            <a:custGeom>
              <a:avLst/>
              <a:gdLst/>
              <a:ahLst/>
              <a:cxnLst/>
              <a:rect l="l" t="t" r="r" b="b"/>
              <a:pathLst>
                <a:path w="906" h="2359" extrusionOk="0">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6"/>
            <p:cNvSpPr/>
            <p:nvPr/>
          </p:nvSpPr>
          <p:spPr>
            <a:xfrm>
              <a:off x="2766311" y="2027826"/>
              <a:ext cx="24797" cy="30972"/>
            </a:xfrm>
            <a:custGeom>
              <a:avLst/>
              <a:gdLst/>
              <a:ahLst/>
              <a:cxnLst/>
              <a:rect l="l" t="t" r="r" b="b"/>
              <a:pathLst>
                <a:path w="763" h="953" extrusionOk="0">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6"/>
            <p:cNvSpPr/>
            <p:nvPr/>
          </p:nvSpPr>
          <p:spPr>
            <a:xfrm>
              <a:off x="2822016" y="2182623"/>
              <a:ext cx="23270" cy="40430"/>
            </a:xfrm>
            <a:custGeom>
              <a:avLst/>
              <a:gdLst/>
              <a:ahLst/>
              <a:cxnLst/>
              <a:rect l="l" t="t" r="r" b="b"/>
              <a:pathLst>
                <a:path w="716" h="1244" extrusionOk="0">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6"/>
            <p:cNvSpPr/>
            <p:nvPr/>
          </p:nvSpPr>
          <p:spPr>
            <a:xfrm>
              <a:off x="2784088" y="2182623"/>
              <a:ext cx="30225" cy="37928"/>
            </a:xfrm>
            <a:custGeom>
              <a:avLst/>
              <a:gdLst/>
              <a:ahLst/>
              <a:cxnLst/>
              <a:rect l="l" t="t" r="r" b="b"/>
              <a:pathLst>
                <a:path w="930" h="1167" extrusionOk="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6"/>
            <p:cNvSpPr/>
            <p:nvPr/>
          </p:nvSpPr>
          <p:spPr>
            <a:xfrm>
              <a:off x="2750808" y="2182623"/>
              <a:ext cx="26358" cy="40397"/>
            </a:xfrm>
            <a:custGeom>
              <a:avLst/>
              <a:gdLst/>
              <a:ahLst/>
              <a:cxnLst/>
              <a:rect l="l" t="t" r="r" b="b"/>
              <a:pathLst>
                <a:path w="811" h="1243" extrusionOk="0">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96"/>
            <p:cNvSpPr/>
            <p:nvPr/>
          </p:nvSpPr>
          <p:spPr>
            <a:xfrm>
              <a:off x="2645573" y="2002281"/>
              <a:ext cx="77415" cy="10075"/>
            </a:xfrm>
            <a:custGeom>
              <a:avLst/>
              <a:gdLst/>
              <a:ahLst/>
              <a:cxnLst/>
              <a:rect l="l" t="t" r="r" b="b"/>
              <a:pathLst>
                <a:path w="2382" h="310" extrusionOk="0">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96"/>
            <p:cNvSpPr/>
            <p:nvPr/>
          </p:nvSpPr>
          <p:spPr>
            <a:xfrm>
              <a:off x="2644793" y="2157078"/>
              <a:ext cx="52650" cy="10075"/>
            </a:xfrm>
            <a:custGeom>
              <a:avLst/>
              <a:gdLst/>
              <a:ahLst/>
              <a:cxnLst/>
              <a:rect l="l" t="t" r="r" b="b"/>
              <a:pathLst>
                <a:path w="1620" h="310" extrusionOk="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6"/>
            <p:cNvSpPr/>
            <p:nvPr/>
          </p:nvSpPr>
          <p:spPr>
            <a:xfrm>
              <a:off x="2644793" y="2181063"/>
              <a:ext cx="52650" cy="10855"/>
            </a:xfrm>
            <a:custGeom>
              <a:avLst/>
              <a:gdLst/>
              <a:ahLst/>
              <a:cxnLst/>
              <a:rect l="l" t="t" r="r" b="b"/>
              <a:pathLst>
                <a:path w="1620" h="334" extrusionOk="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6"/>
            <p:cNvSpPr/>
            <p:nvPr/>
          </p:nvSpPr>
          <p:spPr>
            <a:xfrm>
              <a:off x="2644793" y="2205828"/>
              <a:ext cx="52650" cy="10855"/>
            </a:xfrm>
            <a:custGeom>
              <a:avLst/>
              <a:gdLst/>
              <a:ahLst/>
              <a:cxnLst/>
              <a:rect l="l" t="t" r="r" b="b"/>
              <a:pathLst>
                <a:path w="1620" h="334" extrusionOk="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6"/>
            <p:cNvSpPr/>
            <p:nvPr/>
          </p:nvSpPr>
          <p:spPr>
            <a:xfrm>
              <a:off x="2644793" y="2231373"/>
              <a:ext cx="52650" cy="10855"/>
            </a:xfrm>
            <a:custGeom>
              <a:avLst/>
              <a:gdLst/>
              <a:ahLst/>
              <a:cxnLst/>
              <a:rect l="l" t="t" r="r" b="b"/>
              <a:pathLst>
                <a:path w="1620" h="334" extrusionOk="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6"/>
            <p:cNvSpPr/>
            <p:nvPr/>
          </p:nvSpPr>
          <p:spPr>
            <a:xfrm>
              <a:off x="2644793" y="2088178"/>
              <a:ext cx="153270" cy="10888"/>
            </a:xfrm>
            <a:custGeom>
              <a:avLst/>
              <a:gdLst/>
              <a:ahLst/>
              <a:cxnLst/>
              <a:rect l="l" t="t" r="r" b="b"/>
              <a:pathLst>
                <a:path w="4716" h="335" extrusionOk="0">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6"/>
            <p:cNvSpPr/>
            <p:nvPr/>
          </p:nvSpPr>
          <p:spPr>
            <a:xfrm>
              <a:off x="2644793" y="2112163"/>
              <a:ext cx="153270" cy="10888"/>
            </a:xfrm>
            <a:custGeom>
              <a:avLst/>
              <a:gdLst/>
              <a:ahLst/>
              <a:cxnLst/>
              <a:rect l="l" t="t" r="r" b="b"/>
              <a:pathLst>
                <a:path w="4716" h="335" extrusionOk="0">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3" name="Google Shape;17783;p96"/>
          <p:cNvGrpSpPr/>
          <p:nvPr/>
        </p:nvGrpSpPr>
        <p:grpSpPr>
          <a:xfrm>
            <a:off x="3270158" y="1832851"/>
            <a:ext cx="357598" cy="228345"/>
            <a:chOff x="3270158" y="1985251"/>
            <a:chExt cx="357598" cy="228345"/>
          </a:xfrm>
        </p:grpSpPr>
        <p:sp>
          <p:nvSpPr>
            <p:cNvPr id="17784" name="Google Shape;17784;p96"/>
            <p:cNvSpPr/>
            <p:nvPr/>
          </p:nvSpPr>
          <p:spPr>
            <a:xfrm>
              <a:off x="3293363" y="1985251"/>
              <a:ext cx="312715" cy="209788"/>
            </a:xfrm>
            <a:custGeom>
              <a:avLst/>
              <a:gdLst/>
              <a:ahLst/>
              <a:cxnLst/>
              <a:rect l="l" t="t" r="r" b="b"/>
              <a:pathLst>
                <a:path w="9622" h="6455" extrusionOk="0">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6"/>
            <p:cNvSpPr/>
            <p:nvPr/>
          </p:nvSpPr>
          <p:spPr>
            <a:xfrm>
              <a:off x="3316601" y="2008456"/>
              <a:ext cx="264713" cy="186583"/>
            </a:xfrm>
            <a:custGeom>
              <a:avLst/>
              <a:gdLst/>
              <a:ahLst/>
              <a:cxnLst/>
              <a:rect l="l" t="t" r="r" b="b"/>
              <a:pathLst>
                <a:path w="8145" h="5741" extrusionOk="0">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6"/>
            <p:cNvSpPr/>
            <p:nvPr/>
          </p:nvSpPr>
          <p:spPr>
            <a:xfrm>
              <a:off x="3555768" y="2008456"/>
              <a:ext cx="27105" cy="180375"/>
            </a:xfrm>
            <a:custGeom>
              <a:avLst/>
              <a:gdLst/>
              <a:ahLst/>
              <a:cxnLst/>
              <a:rect l="l" t="t" r="r" b="b"/>
              <a:pathLst>
                <a:path w="834" h="5550" extrusionOk="0">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96"/>
            <p:cNvSpPr/>
            <p:nvPr/>
          </p:nvSpPr>
          <p:spPr>
            <a:xfrm>
              <a:off x="3571238" y="1985251"/>
              <a:ext cx="34840" cy="203580"/>
            </a:xfrm>
            <a:custGeom>
              <a:avLst/>
              <a:gdLst/>
              <a:ahLst/>
              <a:cxnLst/>
              <a:rect l="l" t="t" r="r" b="b"/>
              <a:pathLst>
                <a:path w="1072" h="6264" extrusionOk="0">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96"/>
            <p:cNvSpPr/>
            <p:nvPr/>
          </p:nvSpPr>
          <p:spPr>
            <a:xfrm>
              <a:off x="3359923" y="2061886"/>
              <a:ext cx="46475" cy="130033"/>
            </a:xfrm>
            <a:custGeom>
              <a:avLst/>
              <a:gdLst/>
              <a:ahLst/>
              <a:cxnLst/>
              <a:rect l="l" t="t" r="r" b="b"/>
              <a:pathLst>
                <a:path w="1430" h="4001" extrusionOk="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6"/>
            <p:cNvSpPr/>
            <p:nvPr/>
          </p:nvSpPr>
          <p:spPr>
            <a:xfrm>
              <a:off x="3460543" y="2082003"/>
              <a:ext cx="49563" cy="113035"/>
            </a:xfrm>
            <a:custGeom>
              <a:avLst/>
              <a:gdLst/>
              <a:ahLst/>
              <a:cxnLst/>
              <a:rect l="l" t="t" r="r" b="b"/>
              <a:pathLst>
                <a:path w="1525" h="3478" extrusionOk="0">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6"/>
            <p:cNvSpPr/>
            <p:nvPr/>
          </p:nvSpPr>
          <p:spPr>
            <a:xfrm>
              <a:off x="3424956" y="2061886"/>
              <a:ext cx="42607" cy="127725"/>
            </a:xfrm>
            <a:custGeom>
              <a:avLst/>
              <a:gdLst/>
              <a:ahLst/>
              <a:cxnLst/>
              <a:rect l="l" t="t" r="r" b="b"/>
              <a:pathLst>
                <a:path w="1311" h="3930" extrusionOk="0">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6"/>
            <p:cNvSpPr/>
            <p:nvPr/>
          </p:nvSpPr>
          <p:spPr>
            <a:xfrm>
              <a:off x="3503118" y="2051031"/>
              <a:ext cx="35653" cy="144008"/>
            </a:xfrm>
            <a:custGeom>
              <a:avLst/>
              <a:gdLst/>
              <a:ahLst/>
              <a:cxnLst/>
              <a:rect l="l" t="t" r="r" b="b"/>
              <a:pathLst>
                <a:path w="1097" h="4431" extrusionOk="0">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6"/>
            <p:cNvSpPr/>
            <p:nvPr/>
          </p:nvSpPr>
          <p:spPr>
            <a:xfrm>
              <a:off x="3359923" y="2092826"/>
              <a:ext cx="42607" cy="20150"/>
            </a:xfrm>
            <a:custGeom>
              <a:avLst/>
              <a:gdLst/>
              <a:ahLst/>
              <a:cxnLst/>
              <a:rect l="l" t="t" r="r" b="b"/>
              <a:pathLst>
                <a:path w="1311" h="620" extrusionOk="0">
                  <a:moveTo>
                    <a:pt x="1" y="1"/>
                  </a:moveTo>
                  <a:lnTo>
                    <a:pt x="1" y="620"/>
                  </a:lnTo>
                  <a:lnTo>
                    <a:pt x="1096" y="620"/>
                  </a:lnTo>
                  <a:lnTo>
                    <a:pt x="1311" y="310"/>
                  </a:lnTo>
                  <a:lnTo>
                    <a:pt x="10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6"/>
            <p:cNvSpPr/>
            <p:nvPr/>
          </p:nvSpPr>
          <p:spPr>
            <a:xfrm>
              <a:off x="3424956" y="2093606"/>
              <a:ext cx="42607" cy="19370"/>
            </a:xfrm>
            <a:custGeom>
              <a:avLst/>
              <a:gdLst/>
              <a:ahLst/>
              <a:cxnLst/>
              <a:rect l="l" t="t" r="r" b="b"/>
              <a:pathLst>
                <a:path w="1311" h="596" extrusionOk="0">
                  <a:moveTo>
                    <a:pt x="215" y="0"/>
                  </a:moveTo>
                  <a:lnTo>
                    <a:pt x="0" y="310"/>
                  </a:lnTo>
                  <a:lnTo>
                    <a:pt x="215" y="596"/>
                  </a:lnTo>
                  <a:lnTo>
                    <a:pt x="1310" y="596"/>
                  </a:lnTo>
                  <a:lnTo>
                    <a:pt x="13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6"/>
            <p:cNvSpPr/>
            <p:nvPr/>
          </p:nvSpPr>
          <p:spPr>
            <a:xfrm>
              <a:off x="3467531" y="2120678"/>
              <a:ext cx="35620" cy="20930"/>
            </a:xfrm>
            <a:custGeom>
              <a:avLst/>
              <a:gdLst/>
              <a:ahLst/>
              <a:cxnLst/>
              <a:rect l="l" t="t" r="r" b="b"/>
              <a:pathLst>
                <a:path w="1096" h="644" extrusionOk="0">
                  <a:moveTo>
                    <a:pt x="0" y="1"/>
                  </a:moveTo>
                  <a:lnTo>
                    <a:pt x="0" y="644"/>
                  </a:lnTo>
                  <a:lnTo>
                    <a:pt x="1096" y="644"/>
                  </a:lnTo>
                  <a:lnTo>
                    <a:pt x="109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6"/>
            <p:cNvSpPr/>
            <p:nvPr/>
          </p:nvSpPr>
          <p:spPr>
            <a:xfrm>
              <a:off x="3503118" y="2078136"/>
              <a:ext cx="35653" cy="20930"/>
            </a:xfrm>
            <a:custGeom>
              <a:avLst/>
              <a:gdLst/>
              <a:ahLst/>
              <a:cxnLst/>
              <a:rect l="l" t="t" r="r" b="b"/>
              <a:pathLst>
                <a:path w="1097" h="644" extrusionOk="0">
                  <a:moveTo>
                    <a:pt x="1" y="0"/>
                  </a:moveTo>
                  <a:lnTo>
                    <a:pt x="1" y="643"/>
                  </a:lnTo>
                  <a:lnTo>
                    <a:pt x="1096" y="643"/>
                  </a:lnTo>
                  <a:lnTo>
                    <a:pt x="109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6"/>
            <p:cNvSpPr/>
            <p:nvPr/>
          </p:nvSpPr>
          <p:spPr>
            <a:xfrm>
              <a:off x="3395543" y="2051031"/>
              <a:ext cx="34872" cy="145535"/>
            </a:xfrm>
            <a:custGeom>
              <a:avLst/>
              <a:gdLst/>
              <a:ahLst/>
              <a:cxnLst/>
              <a:rect l="l" t="t" r="r" b="b"/>
              <a:pathLst>
                <a:path w="1073" h="4478" extrusionOk="0">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6"/>
            <p:cNvSpPr/>
            <p:nvPr/>
          </p:nvSpPr>
          <p:spPr>
            <a:xfrm>
              <a:off x="3395543" y="2078136"/>
              <a:ext cx="36400" cy="20930"/>
            </a:xfrm>
            <a:custGeom>
              <a:avLst/>
              <a:gdLst/>
              <a:ahLst/>
              <a:cxnLst/>
              <a:rect l="l" t="t" r="r" b="b"/>
              <a:pathLst>
                <a:path w="1120" h="644" extrusionOk="0">
                  <a:moveTo>
                    <a:pt x="0" y="0"/>
                  </a:moveTo>
                  <a:lnTo>
                    <a:pt x="0" y="643"/>
                  </a:lnTo>
                  <a:lnTo>
                    <a:pt x="1120" y="643"/>
                  </a:lnTo>
                  <a:lnTo>
                    <a:pt x="112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6"/>
            <p:cNvSpPr/>
            <p:nvPr/>
          </p:nvSpPr>
          <p:spPr>
            <a:xfrm>
              <a:off x="3270158" y="2188798"/>
              <a:ext cx="357598" cy="24797"/>
            </a:xfrm>
            <a:custGeom>
              <a:avLst/>
              <a:gdLst/>
              <a:ahLst/>
              <a:cxnLst/>
              <a:rect l="l" t="t" r="r" b="b"/>
              <a:pathLst>
                <a:path w="11003" h="763" extrusionOk="0">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6"/>
            <p:cNvSpPr/>
            <p:nvPr/>
          </p:nvSpPr>
          <p:spPr>
            <a:xfrm>
              <a:off x="3596003" y="2188798"/>
              <a:ext cx="31753" cy="24797"/>
            </a:xfrm>
            <a:custGeom>
              <a:avLst/>
              <a:gdLst/>
              <a:ahLst/>
              <a:cxnLst/>
              <a:rect l="l" t="t" r="r" b="b"/>
              <a:pathLst>
                <a:path w="977" h="763" extrusionOk="0">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6"/>
            <p:cNvSpPr/>
            <p:nvPr/>
          </p:nvSpPr>
          <p:spPr>
            <a:xfrm>
              <a:off x="3418001" y="2188798"/>
              <a:ext cx="62725" cy="24017"/>
            </a:xfrm>
            <a:custGeom>
              <a:avLst/>
              <a:gdLst/>
              <a:ahLst/>
              <a:cxnLst/>
              <a:rect l="l" t="t" r="r" b="b"/>
              <a:pathLst>
                <a:path w="1930" h="739" extrusionOk="0">
                  <a:moveTo>
                    <a:pt x="0" y="1"/>
                  </a:moveTo>
                  <a:lnTo>
                    <a:pt x="0" y="739"/>
                  </a:lnTo>
                  <a:lnTo>
                    <a:pt x="1929" y="739"/>
                  </a:lnTo>
                  <a:lnTo>
                    <a:pt x="1929"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6"/>
            <p:cNvSpPr/>
            <p:nvPr/>
          </p:nvSpPr>
          <p:spPr>
            <a:xfrm>
              <a:off x="3459796" y="2188798"/>
              <a:ext cx="20930" cy="24017"/>
            </a:xfrm>
            <a:custGeom>
              <a:avLst/>
              <a:gdLst/>
              <a:ahLst/>
              <a:cxnLst/>
              <a:rect l="l" t="t" r="r" b="b"/>
              <a:pathLst>
                <a:path w="644" h="739" extrusionOk="0">
                  <a:moveTo>
                    <a:pt x="0" y="1"/>
                  </a:moveTo>
                  <a:lnTo>
                    <a:pt x="0" y="739"/>
                  </a:lnTo>
                  <a:lnTo>
                    <a:pt x="643" y="739"/>
                  </a:lnTo>
                  <a:lnTo>
                    <a:pt x="64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2" name="Google Shape;17802;p96"/>
          <p:cNvGrpSpPr/>
          <p:nvPr/>
        </p:nvGrpSpPr>
        <p:grpSpPr>
          <a:xfrm>
            <a:off x="4026336" y="1811173"/>
            <a:ext cx="358378" cy="272480"/>
            <a:chOff x="4026336" y="1963573"/>
            <a:chExt cx="358378" cy="272480"/>
          </a:xfrm>
        </p:grpSpPr>
        <p:sp>
          <p:nvSpPr>
            <p:cNvPr id="17803" name="Google Shape;17803;p96"/>
            <p:cNvSpPr/>
            <p:nvPr/>
          </p:nvSpPr>
          <p:spPr>
            <a:xfrm>
              <a:off x="4048761" y="2008456"/>
              <a:ext cx="312715" cy="210567"/>
            </a:xfrm>
            <a:custGeom>
              <a:avLst/>
              <a:gdLst/>
              <a:ahLst/>
              <a:cxnLst/>
              <a:rect l="l" t="t" r="r" b="b"/>
              <a:pathLst>
                <a:path w="9622" h="6479" extrusionOk="0">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6"/>
            <p:cNvSpPr/>
            <p:nvPr/>
          </p:nvSpPr>
          <p:spPr>
            <a:xfrm>
              <a:off x="4071998" y="2031693"/>
              <a:ext cx="265493" cy="187330"/>
            </a:xfrm>
            <a:custGeom>
              <a:avLst/>
              <a:gdLst/>
              <a:ahLst/>
              <a:cxnLst/>
              <a:rect l="l" t="t" r="r" b="b"/>
              <a:pathLst>
                <a:path w="8169" h="5764" extrusionOk="0">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6"/>
            <p:cNvSpPr/>
            <p:nvPr/>
          </p:nvSpPr>
          <p:spPr>
            <a:xfrm>
              <a:off x="4315059" y="2031693"/>
              <a:ext cx="27138" cy="180375"/>
            </a:xfrm>
            <a:custGeom>
              <a:avLst/>
              <a:gdLst/>
              <a:ahLst/>
              <a:cxnLst/>
              <a:rect l="l" t="t" r="r" b="b"/>
              <a:pathLst>
                <a:path w="835" h="5550" extrusionOk="0">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6"/>
            <p:cNvSpPr/>
            <p:nvPr/>
          </p:nvSpPr>
          <p:spPr>
            <a:xfrm>
              <a:off x="4326636" y="2007708"/>
              <a:ext cx="34840" cy="209755"/>
            </a:xfrm>
            <a:custGeom>
              <a:avLst/>
              <a:gdLst/>
              <a:ahLst/>
              <a:cxnLst/>
              <a:rect l="l" t="t" r="r" b="b"/>
              <a:pathLst>
                <a:path w="1072" h="6454" extrusionOk="0">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6"/>
            <p:cNvSpPr/>
            <p:nvPr/>
          </p:nvSpPr>
          <p:spPr>
            <a:xfrm>
              <a:off x="4116881" y="1963573"/>
              <a:ext cx="178035" cy="255450"/>
            </a:xfrm>
            <a:custGeom>
              <a:avLst/>
              <a:gdLst/>
              <a:ahLst/>
              <a:cxnLst/>
              <a:rect l="l" t="t" r="r" b="b"/>
              <a:pathLst>
                <a:path w="5478" h="7860" extrusionOk="0">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6"/>
            <p:cNvSpPr/>
            <p:nvPr/>
          </p:nvSpPr>
          <p:spPr>
            <a:xfrm>
              <a:off x="4266452" y="1963573"/>
              <a:ext cx="29445" cy="248495"/>
            </a:xfrm>
            <a:custGeom>
              <a:avLst/>
              <a:gdLst/>
              <a:ahLst/>
              <a:cxnLst/>
              <a:rect l="l" t="t" r="r" b="b"/>
              <a:pathLst>
                <a:path w="906" h="7646" extrusionOk="0">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6"/>
            <p:cNvSpPr/>
            <p:nvPr/>
          </p:nvSpPr>
          <p:spPr>
            <a:xfrm>
              <a:off x="4145513" y="1995326"/>
              <a:ext cx="22490" cy="22458"/>
            </a:xfrm>
            <a:custGeom>
              <a:avLst/>
              <a:gdLst/>
              <a:ahLst/>
              <a:cxnLst/>
              <a:rect l="l" t="t" r="r" b="b"/>
              <a:pathLst>
                <a:path w="692" h="691" extrusionOk="0">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6"/>
            <p:cNvSpPr/>
            <p:nvPr/>
          </p:nvSpPr>
          <p:spPr>
            <a:xfrm>
              <a:off x="4145513" y="2050251"/>
              <a:ext cx="22490" cy="22490"/>
            </a:xfrm>
            <a:custGeom>
              <a:avLst/>
              <a:gdLst/>
              <a:ahLst/>
              <a:cxnLst/>
              <a:rect l="l" t="t" r="r" b="b"/>
              <a:pathLst>
                <a:path w="692" h="692" extrusionOk="0">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6"/>
            <p:cNvSpPr/>
            <p:nvPr/>
          </p:nvSpPr>
          <p:spPr>
            <a:xfrm>
              <a:off x="4145513" y="2104428"/>
              <a:ext cx="22490" cy="22490"/>
            </a:xfrm>
            <a:custGeom>
              <a:avLst/>
              <a:gdLst/>
              <a:ahLst/>
              <a:cxnLst/>
              <a:rect l="l" t="t" r="r" b="b"/>
              <a:pathLst>
                <a:path w="692" h="692" extrusionOk="0">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6"/>
            <p:cNvSpPr/>
            <p:nvPr/>
          </p:nvSpPr>
          <p:spPr>
            <a:xfrm>
              <a:off x="4145513" y="2158606"/>
              <a:ext cx="22490" cy="23270"/>
            </a:xfrm>
            <a:custGeom>
              <a:avLst/>
              <a:gdLst/>
              <a:ahLst/>
              <a:cxnLst/>
              <a:rect l="l" t="t" r="r" b="b"/>
              <a:pathLst>
                <a:path w="692" h="716" extrusionOk="0">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6"/>
            <p:cNvSpPr/>
            <p:nvPr/>
          </p:nvSpPr>
          <p:spPr>
            <a:xfrm>
              <a:off x="4181133" y="1992206"/>
              <a:ext cx="79755" cy="10108"/>
            </a:xfrm>
            <a:custGeom>
              <a:avLst/>
              <a:gdLst/>
              <a:ahLst/>
              <a:cxnLst/>
              <a:rect l="l" t="t" r="r" b="b"/>
              <a:pathLst>
                <a:path w="2454" h="311" extrusionOk="0">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6"/>
            <p:cNvSpPr/>
            <p:nvPr/>
          </p:nvSpPr>
          <p:spPr>
            <a:xfrm>
              <a:off x="4181133" y="2008456"/>
              <a:ext cx="28665" cy="10108"/>
            </a:xfrm>
            <a:custGeom>
              <a:avLst/>
              <a:gdLst/>
              <a:ahLst/>
              <a:cxnLst/>
              <a:rect l="l" t="t" r="r" b="b"/>
              <a:pathLst>
                <a:path w="882" h="311" extrusionOk="0">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6"/>
            <p:cNvSpPr/>
            <p:nvPr/>
          </p:nvSpPr>
          <p:spPr>
            <a:xfrm>
              <a:off x="4181133" y="2047163"/>
              <a:ext cx="79755" cy="10108"/>
            </a:xfrm>
            <a:custGeom>
              <a:avLst/>
              <a:gdLst/>
              <a:ahLst/>
              <a:cxnLst/>
              <a:rect l="l" t="t" r="r" b="b"/>
              <a:pathLst>
                <a:path w="2454" h="311" extrusionOk="0">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6"/>
            <p:cNvSpPr/>
            <p:nvPr/>
          </p:nvSpPr>
          <p:spPr>
            <a:xfrm>
              <a:off x="4181133" y="2064973"/>
              <a:ext cx="28665" cy="9328"/>
            </a:xfrm>
            <a:custGeom>
              <a:avLst/>
              <a:gdLst/>
              <a:ahLst/>
              <a:cxnLst/>
              <a:rect l="l" t="t" r="r" b="b"/>
              <a:pathLst>
                <a:path w="882" h="287" extrusionOk="0">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6"/>
            <p:cNvSpPr/>
            <p:nvPr/>
          </p:nvSpPr>
          <p:spPr>
            <a:xfrm>
              <a:off x="4181133" y="2102901"/>
              <a:ext cx="79755" cy="9295"/>
            </a:xfrm>
            <a:custGeom>
              <a:avLst/>
              <a:gdLst/>
              <a:ahLst/>
              <a:cxnLst/>
              <a:rect l="l" t="t" r="r" b="b"/>
              <a:pathLst>
                <a:path w="2454" h="286" extrusionOk="0">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6"/>
            <p:cNvSpPr/>
            <p:nvPr/>
          </p:nvSpPr>
          <p:spPr>
            <a:xfrm>
              <a:off x="4181133" y="2119151"/>
              <a:ext cx="28665" cy="9328"/>
            </a:xfrm>
            <a:custGeom>
              <a:avLst/>
              <a:gdLst/>
              <a:ahLst/>
              <a:cxnLst/>
              <a:rect l="l" t="t" r="r" b="b"/>
              <a:pathLst>
                <a:path w="882" h="287" extrusionOk="0">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6"/>
            <p:cNvSpPr/>
            <p:nvPr/>
          </p:nvSpPr>
          <p:spPr>
            <a:xfrm>
              <a:off x="4181133" y="2157078"/>
              <a:ext cx="79755" cy="9295"/>
            </a:xfrm>
            <a:custGeom>
              <a:avLst/>
              <a:gdLst/>
              <a:ahLst/>
              <a:cxnLst/>
              <a:rect l="l" t="t" r="r" b="b"/>
              <a:pathLst>
                <a:path w="2454" h="286" extrusionOk="0">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6"/>
            <p:cNvSpPr/>
            <p:nvPr/>
          </p:nvSpPr>
          <p:spPr>
            <a:xfrm>
              <a:off x="4181133" y="2174108"/>
              <a:ext cx="28665" cy="10075"/>
            </a:xfrm>
            <a:custGeom>
              <a:avLst/>
              <a:gdLst/>
              <a:ahLst/>
              <a:cxnLst/>
              <a:rect l="l" t="t" r="r" b="b"/>
              <a:pathLst>
                <a:path w="882" h="310" extrusionOk="0">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6"/>
            <p:cNvSpPr/>
            <p:nvPr/>
          </p:nvSpPr>
          <p:spPr>
            <a:xfrm>
              <a:off x="4026336" y="2211256"/>
              <a:ext cx="358378" cy="24797"/>
            </a:xfrm>
            <a:custGeom>
              <a:avLst/>
              <a:gdLst/>
              <a:ahLst/>
              <a:cxnLst/>
              <a:rect l="l" t="t" r="r" b="b"/>
              <a:pathLst>
                <a:path w="11027" h="763" extrusionOk="0">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6"/>
            <p:cNvSpPr/>
            <p:nvPr/>
          </p:nvSpPr>
          <p:spPr>
            <a:xfrm>
              <a:off x="4352928" y="2211256"/>
              <a:ext cx="31785" cy="24797"/>
            </a:xfrm>
            <a:custGeom>
              <a:avLst/>
              <a:gdLst/>
              <a:ahLst/>
              <a:cxnLst/>
              <a:rect l="l" t="t" r="r" b="b"/>
              <a:pathLst>
                <a:path w="978" h="763" extrusionOk="0">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6"/>
            <p:cNvSpPr/>
            <p:nvPr/>
          </p:nvSpPr>
          <p:spPr>
            <a:xfrm>
              <a:off x="4174926" y="2212036"/>
              <a:ext cx="62725" cy="24017"/>
            </a:xfrm>
            <a:custGeom>
              <a:avLst/>
              <a:gdLst/>
              <a:ahLst/>
              <a:cxnLst/>
              <a:rect l="l" t="t" r="r" b="b"/>
              <a:pathLst>
                <a:path w="1930" h="739" extrusionOk="0">
                  <a:moveTo>
                    <a:pt x="1" y="0"/>
                  </a:moveTo>
                  <a:lnTo>
                    <a:pt x="1" y="738"/>
                  </a:lnTo>
                  <a:lnTo>
                    <a:pt x="1930" y="738"/>
                  </a:lnTo>
                  <a:lnTo>
                    <a:pt x="19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6"/>
            <p:cNvSpPr/>
            <p:nvPr/>
          </p:nvSpPr>
          <p:spPr>
            <a:xfrm>
              <a:off x="4215161" y="2212036"/>
              <a:ext cx="21710" cy="24017"/>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5" name="Google Shape;17825;p96"/>
          <p:cNvGrpSpPr/>
          <p:nvPr/>
        </p:nvGrpSpPr>
        <p:grpSpPr>
          <a:xfrm>
            <a:off x="4767011" y="1796483"/>
            <a:ext cx="358378" cy="302640"/>
            <a:chOff x="4767011" y="1948883"/>
            <a:chExt cx="358378" cy="302640"/>
          </a:xfrm>
        </p:grpSpPr>
        <p:sp>
          <p:nvSpPr>
            <p:cNvPr id="17826" name="Google Shape;17826;p96"/>
            <p:cNvSpPr/>
            <p:nvPr/>
          </p:nvSpPr>
          <p:spPr>
            <a:xfrm>
              <a:off x="4767791" y="1948883"/>
              <a:ext cx="127725" cy="37960"/>
            </a:xfrm>
            <a:custGeom>
              <a:avLst/>
              <a:gdLst/>
              <a:ahLst/>
              <a:cxnLst/>
              <a:rect l="l" t="t" r="r" b="b"/>
              <a:pathLst>
                <a:path w="3930" h="1168" extrusionOk="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6"/>
            <p:cNvSpPr/>
            <p:nvPr/>
          </p:nvSpPr>
          <p:spPr>
            <a:xfrm>
              <a:off x="4862203" y="1948883"/>
              <a:ext cx="34093" cy="37960"/>
            </a:xfrm>
            <a:custGeom>
              <a:avLst/>
              <a:gdLst/>
              <a:ahLst/>
              <a:cxnLst/>
              <a:rect l="l" t="t" r="r" b="b"/>
              <a:pathLst>
                <a:path w="1049" h="1168" extrusionOk="0">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6"/>
            <p:cNvSpPr/>
            <p:nvPr/>
          </p:nvSpPr>
          <p:spPr>
            <a:xfrm>
              <a:off x="4767791" y="2019311"/>
              <a:ext cx="357597" cy="232213"/>
            </a:xfrm>
            <a:custGeom>
              <a:avLst/>
              <a:gdLst/>
              <a:ahLst/>
              <a:cxnLst/>
              <a:rect l="l" t="t" r="r" b="b"/>
              <a:pathLst>
                <a:path w="11003" h="7145" extrusionOk="0">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6"/>
            <p:cNvSpPr/>
            <p:nvPr/>
          </p:nvSpPr>
          <p:spPr>
            <a:xfrm>
              <a:off x="4767011" y="1979043"/>
              <a:ext cx="357597" cy="43388"/>
            </a:xfrm>
            <a:custGeom>
              <a:avLst/>
              <a:gdLst/>
              <a:ahLst/>
              <a:cxnLst/>
              <a:rect l="l" t="t" r="r" b="b"/>
              <a:pathLst>
                <a:path w="11003" h="1335" extrusionOk="0">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6"/>
            <p:cNvSpPr/>
            <p:nvPr/>
          </p:nvSpPr>
          <p:spPr>
            <a:xfrm>
              <a:off x="5097503" y="2019311"/>
              <a:ext cx="27105" cy="232213"/>
            </a:xfrm>
            <a:custGeom>
              <a:avLst/>
              <a:gdLst/>
              <a:ahLst/>
              <a:cxnLst/>
              <a:rect l="l" t="t" r="r" b="b"/>
              <a:pathLst>
                <a:path w="834" h="7145" extrusionOk="0">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6"/>
            <p:cNvSpPr/>
            <p:nvPr/>
          </p:nvSpPr>
          <p:spPr>
            <a:xfrm>
              <a:off x="5097503" y="1979823"/>
              <a:ext cx="27105" cy="44167"/>
            </a:xfrm>
            <a:custGeom>
              <a:avLst/>
              <a:gdLst/>
              <a:ahLst/>
              <a:cxnLst/>
              <a:rect l="l" t="t" r="r" b="b"/>
              <a:pathLst>
                <a:path w="834" h="1359" extrusionOk="0">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6"/>
            <p:cNvSpPr/>
            <p:nvPr/>
          </p:nvSpPr>
          <p:spPr>
            <a:xfrm>
              <a:off x="5042546" y="1996073"/>
              <a:ext cx="11635" cy="11667"/>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6"/>
            <p:cNvSpPr/>
            <p:nvPr/>
          </p:nvSpPr>
          <p:spPr>
            <a:xfrm>
              <a:off x="5065783" y="1996073"/>
              <a:ext cx="11635" cy="11667"/>
            </a:xfrm>
            <a:custGeom>
              <a:avLst/>
              <a:gdLst/>
              <a:ahLst/>
              <a:cxnLst/>
              <a:rect l="l" t="t" r="r" b="b"/>
              <a:pathLst>
                <a:path w="358" h="359" extrusionOk="0">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6"/>
            <p:cNvSpPr/>
            <p:nvPr/>
          </p:nvSpPr>
          <p:spPr>
            <a:xfrm>
              <a:off x="5088208" y="1996073"/>
              <a:ext cx="11635" cy="11667"/>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6"/>
            <p:cNvSpPr/>
            <p:nvPr/>
          </p:nvSpPr>
          <p:spPr>
            <a:xfrm>
              <a:off x="4800291" y="2060326"/>
              <a:ext cx="112255" cy="23238"/>
            </a:xfrm>
            <a:custGeom>
              <a:avLst/>
              <a:gdLst/>
              <a:ahLst/>
              <a:cxnLst/>
              <a:rect l="l" t="t" r="r" b="b"/>
              <a:pathLst>
                <a:path w="3454" h="715" extrusionOk="0">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6"/>
            <p:cNvSpPr/>
            <p:nvPr/>
          </p:nvSpPr>
          <p:spPr>
            <a:xfrm>
              <a:off x="4979073" y="2060326"/>
              <a:ext cx="111507" cy="23238"/>
            </a:xfrm>
            <a:custGeom>
              <a:avLst/>
              <a:gdLst/>
              <a:ahLst/>
              <a:cxnLst/>
              <a:rect l="l" t="t" r="r" b="b"/>
              <a:pathLst>
                <a:path w="3431" h="715" extrusionOk="0">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6"/>
            <p:cNvSpPr/>
            <p:nvPr/>
          </p:nvSpPr>
          <p:spPr>
            <a:xfrm>
              <a:off x="4979073" y="2190358"/>
              <a:ext cx="111507" cy="23238"/>
            </a:xfrm>
            <a:custGeom>
              <a:avLst/>
              <a:gdLst/>
              <a:ahLst/>
              <a:cxnLst/>
              <a:rect l="l" t="t" r="r" b="b"/>
              <a:pathLst>
                <a:path w="3431" h="715" extrusionOk="0">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6"/>
            <p:cNvSpPr/>
            <p:nvPr/>
          </p:nvSpPr>
          <p:spPr>
            <a:xfrm>
              <a:off x="4801851" y="2190358"/>
              <a:ext cx="111475" cy="23238"/>
            </a:xfrm>
            <a:custGeom>
              <a:avLst/>
              <a:gdLst/>
              <a:ahLst/>
              <a:cxnLst/>
              <a:rect l="l" t="t" r="r" b="b"/>
              <a:pathLst>
                <a:path w="3430" h="715" extrusionOk="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6"/>
            <p:cNvSpPr/>
            <p:nvPr/>
          </p:nvSpPr>
          <p:spPr>
            <a:xfrm>
              <a:off x="4879233" y="2060326"/>
              <a:ext cx="33313" cy="23238"/>
            </a:xfrm>
            <a:custGeom>
              <a:avLst/>
              <a:gdLst/>
              <a:ahLst/>
              <a:cxnLst/>
              <a:rect l="l" t="t" r="r" b="b"/>
              <a:pathLst>
                <a:path w="1025" h="715" extrusionOk="0">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6"/>
            <p:cNvSpPr/>
            <p:nvPr/>
          </p:nvSpPr>
          <p:spPr>
            <a:xfrm>
              <a:off x="5056488" y="2060326"/>
              <a:ext cx="34093" cy="23238"/>
            </a:xfrm>
            <a:custGeom>
              <a:avLst/>
              <a:gdLst/>
              <a:ahLst/>
              <a:cxnLst/>
              <a:rect l="l" t="t" r="r" b="b"/>
              <a:pathLst>
                <a:path w="1049" h="715" extrusionOk="0">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6"/>
            <p:cNvSpPr/>
            <p:nvPr/>
          </p:nvSpPr>
          <p:spPr>
            <a:xfrm>
              <a:off x="5056488" y="2191886"/>
              <a:ext cx="34093" cy="22490"/>
            </a:xfrm>
            <a:custGeom>
              <a:avLst/>
              <a:gdLst/>
              <a:ahLst/>
              <a:cxnLst/>
              <a:rect l="l" t="t" r="r" b="b"/>
              <a:pathLst>
                <a:path w="1049" h="692" extrusionOk="0">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6"/>
            <p:cNvSpPr/>
            <p:nvPr/>
          </p:nvSpPr>
          <p:spPr>
            <a:xfrm>
              <a:off x="4880013" y="2191886"/>
              <a:ext cx="33313" cy="22490"/>
            </a:xfrm>
            <a:custGeom>
              <a:avLst/>
              <a:gdLst/>
              <a:ahLst/>
              <a:cxnLst/>
              <a:rect l="l" t="t" r="r" b="b"/>
              <a:pathLst>
                <a:path w="1025" h="692" extrusionOk="0">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6"/>
            <p:cNvSpPr/>
            <p:nvPr/>
          </p:nvSpPr>
          <p:spPr>
            <a:xfrm>
              <a:off x="4802631" y="2105208"/>
              <a:ext cx="110695" cy="10888"/>
            </a:xfrm>
            <a:custGeom>
              <a:avLst/>
              <a:gdLst/>
              <a:ahLst/>
              <a:cxnLst/>
              <a:rect l="l" t="t" r="r" b="b"/>
              <a:pathLst>
                <a:path w="3406" h="335" extrusionOk="0">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6"/>
            <p:cNvSpPr/>
            <p:nvPr/>
          </p:nvSpPr>
          <p:spPr>
            <a:xfrm>
              <a:off x="4802631" y="2130753"/>
              <a:ext cx="110695" cy="10855"/>
            </a:xfrm>
            <a:custGeom>
              <a:avLst/>
              <a:gdLst/>
              <a:ahLst/>
              <a:cxnLst/>
              <a:rect l="l" t="t" r="r" b="b"/>
              <a:pathLst>
                <a:path w="3406" h="334" extrusionOk="0">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6"/>
            <p:cNvSpPr/>
            <p:nvPr/>
          </p:nvSpPr>
          <p:spPr>
            <a:xfrm>
              <a:off x="4802631" y="2155518"/>
              <a:ext cx="110695" cy="10855"/>
            </a:xfrm>
            <a:custGeom>
              <a:avLst/>
              <a:gdLst/>
              <a:ahLst/>
              <a:cxnLst/>
              <a:rect l="l" t="t" r="r" b="b"/>
              <a:pathLst>
                <a:path w="3406" h="334" extrusionOk="0">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6"/>
            <p:cNvSpPr/>
            <p:nvPr/>
          </p:nvSpPr>
          <p:spPr>
            <a:xfrm>
              <a:off x="4980633" y="2104428"/>
              <a:ext cx="111475" cy="10888"/>
            </a:xfrm>
            <a:custGeom>
              <a:avLst/>
              <a:gdLst/>
              <a:ahLst/>
              <a:cxnLst/>
              <a:rect l="l" t="t" r="r" b="b"/>
              <a:pathLst>
                <a:path w="3430" h="335" extrusionOk="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6"/>
            <p:cNvSpPr/>
            <p:nvPr/>
          </p:nvSpPr>
          <p:spPr>
            <a:xfrm>
              <a:off x="4980633" y="2130753"/>
              <a:ext cx="111475" cy="10855"/>
            </a:xfrm>
            <a:custGeom>
              <a:avLst/>
              <a:gdLst/>
              <a:ahLst/>
              <a:cxnLst/>
              <a:rect l="l" t="t" r="r" b="b"/>
              <a:pathLst>
                <a:path w="3430" h="334" extrusionOk="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6"/>
            <p:cNvSpPr/>
            <p:nvPr/>
          </p:nvSpPr>
          <p:spPr>
            <a:xfrm>
              <a:off x="4980633" y="2155518"/>
              <a:ext cx="111475" cy="10855"/>
            </a:xfrm>
            <a:custGeom>
              <a:avLst/>
              <a:gdLst/>
              <a:ahLst/>
              <a:cxnLst/>
              <a:rect l="l" t="t" r="r" b="b"/>
              <a:pathLst>
                <a:path w="3430" h="334" extrusionOk="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96"/>
          <p:cNvGrpSpPr/>
          <p:nvPr/>
        </p:nvGrpSpPr>
        <p:grpSpPr>
          <a:xfrm>
            <a:off x="5526276" y="1812668"/>
            <a:ext cx="356850" cy="269977"/>
            <a:chOff x="5526276" y="1965068"/>
            <a:chExt cx="356850" cy="269977"/>
          </a:xfrm>
        </p:grpSpPr>
        <p:sp>
          <p:nvSpPr>
            <p:cNvPr id="17850" name="Google Shape;17850;p96"/>
            <p:cNvSpPr/>
            <p:nvPr/>
          </p:nvSpPr>
          <p:spPr>
            <a:xfrm>
              <a:off x="5526276" y="1965101"/>
              <a:ext cx="183463" cy="106860"/>
            </a:xfrm>
            <a:custGeom>
              <a:avLst/>
              <a:gdLst/>
              <a:ahLst/>
              <a:cxnLst/>
              <a:rect l="l" t="t" r="r" b="b"/>
              <a:pathLst>
                <a:path w="5645" h="3288" extrusionOk="0">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6"/>
            <p:cNvSpPr/>
            <p:nvPr/>
          </p:nvSpPr>
          <p:spPr>
            <a:xfrm>
              <a:off x="5560336" y="1965068"/>
              <a:ext cx="148622" cy="106892"/>
            </a:xfrm>
            <a:custGeom>
              <a:avLst/>
              <a:gdLst/>
              <a:ahLst/>
              <a:cxnLst/>
              <a:rect l="l" t="t" r="r" b="b"/>
              <a:pathLst>
                <a:path w="4573" h="3289" extrusionOk="0">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6"/>
            <p:cNvSpPr/>
            <p:nvPr/>
          </p:nvSpPr>
          <p:spPr>
            <a:xfrm>
              <a:off x="5770091" y="2177196"/>
              <a:ext cx="85150" cy="57492"/>
            </a:xfrm>
            <a:custGeom>
              <a:avLst/>
              <a:gdLst/>
              <a:ahLst/>
              <a:cxnLst/>
              <a:rect l="l" t="t" r="r" b="b"/>
              <a:pathLst>
                <a:path w="2620" h="1769" extrusionOk="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6"/>
            <p:cNvSpPr/>
            <p:nvPr/>
          </p:nvSpPr>
          <p:spPr>
            <a:xfrm>
              <a:off x="5801811" y="2177196"/>
              <a:ext cx="53430" cy="57850"/>
            </a:xfrm>
            <a:custGeom>
              <a:avLst/>
              <a:gdLst/>
              <a:ahLst/>
              <a:cxnLst/>
              <a:rect l="l" t="t" r="r" b="b"/>
              <a:pathLst>
                <a:path w="1644" h="1780" extrusionOk="0">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6"/>
            <p:cNvSpPr/>
            <p:nvPr/>
          </p:nvSpPr>
          <p:spPr>
            <a:xfrm>
              <a:off x="5740678" y="2138878"/>
              <a:ext cx="142447" cy="66592"/>
            </a:xfrm>
            <a:custGeom>
              <a:avLst/>
              <a:gdLst/>
              <a:ahLst/>
              <a:cxnLst/>
              <a:rect l="l" t="t" r="r" b="b"/>
              <a:pathLst>
                <a:path w="4383" h="2049" extrusionOk="0">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6"/>
            <p:cNvSpPr/>
            <p:nvPr/>
          </p:nvSpPr>
          <p:spPr>
            <a:xfrm>
              <a:off x="5797163" y="2162473"/>
              <a:ext cx="85963" cy="42217"/>
            </a:xfrm>
            <a:custGeom>
              <a:avLst/>
              <a:gdLst/>
              <a:ahLst/>
              <a:cxnLst/>
              <a:rect l="l" t="t" r="r" b="b"/>
              <a:pathLst>
                <a:path w="2645" h="1299" extrusionOk="0">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6"/>
            <p:cNvSpPr/>
            <p:nvPr/>
          </p:nvSpPr>
          <p:spPr>
            <a:xfrm>
              <a:off x="5706618" y="2207388"/>
              <a:ext cx="12415" cy="11635"/>
            </a:xfrm>
            <a:custGeom>
              <a:avLst/>
              <a:gdLst/>
              <a:ahLst/>
              <a:cxnLst/>
              <a:rect l="l" t="t" r="r" b="b"/>
              <a:pathLst>
                <a:path w="382" h="358" extrusionOk="0">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6"/>
            <p:cNvSpPr/>
            <p:nvPr/>
          </p:nvSpPr>
          <p:spPr>
            <a:xfrm>
              <a:off x="5727516" y="2207388"/>
              <a:ext cx="11635" cy="11635"/>
            </a:xfrm>
            <a:custGeom>
              <a:avLst/>
              <a:gdLst/>
              <a:ahLst/>
              <a:cxnLst/>
              <a:rect l="l" t="t" r="r" b="b"/>
              <a:pathLst>
                <a:path w="358" h="358" extrusionOk="0">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6"/>
            <p:cNvSpPr/>
            <p:nvPr/>
          </p:nvSpPr>
          <p:spPr>
            <a:xfrm>
              <a:off x="5684941" y="2207388"/>
              <a:ext cx="11635" cy="11635"/>
            </a:xfrm>
            <a:custGeom>
              <a:avLst/>
              <a:gdLst/>
              <a:ahLst/>
              <a:cxnLst/>
              <a:rect l="l" t="t" r="r" b="b"/>
              <a:pathLst>
                <a:path w="358" h="358" extrusionOk="0">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6"/>
            <p:cNvSpPr/>
            <p:nvPr/>
          </p:nvSpPr>
          <p:spPr>
            <a:xfrm>
              <a:off x="5619941" y="2112163"/>
              <a:ext cx="11635" cy="11667"/>
            </a:xfrm>
            <a:custGeom>
              <a:avLst/>
              <a:gdLst/>
              <a:ahLst/>
              <a:cxnLst/>
              <a:rect l="l" t="t" r="r" b="b"/>
              <a:pathLst>
                <a:path w="358" h="359" extrusionOk="0">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6"/>
            <p:cNvSpPr/>
            <p:nvPr/>
          </p:nvSpPr>
          <p:spPr>
            <a:xfrm>
              <a:off x="5619941" y="2092046"/>
              <a:ext cx="11635" cy="11667"/>
            </a:xfrm>
            <a:custGeom>
              <a:avLst/>
              <a:gdLst/>
              <a:ahLst/>
              <a:cxnLst/>
              <a:rect l="l" t="t" r="r" b="b"/>
              <a:pathLst>
                <a:path w="358" h="359" extrusionOk="0">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6"/>
            <p:cNvSpPr/>
            <p:nvPr/>
          </p:nvSpPr>
          <p:spPr>
            <a:xfrm>
              <a:off x="5619941" y="2131533"/>
              <a:ext cx="11635" cy="11635"/>
            </a:xfrm>
            <a:custGeom>
              <a:avLst/>
              <a:gdLst/>
              <a:ahLst/>
              <a:cxnLst/>
              <a:rect l="l" t="t" r="r" b="b"/>
              <a:pathLst>
                <a:path w="358" h="358" extrusionOk="0">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6"/>
            <p:cNvSpPr/>
            <p:nvPr/>
          </p:nvSpPr>
          <p:spPr>
            <a:xfrm>
              <a:off x="5602911" y="2208136"/>
              <a:ext cx="44135" cy="18622"/>
            </a:xfrm>
            <a:custGeom>
              <a:avLst/>
              <a:gdLst/>
              <a:ahLst/>
              <a:cxnLst/>
              <a:rect l="l" t="t" r="r" b="b"/>
              <a:pathLst>
                <a:path w="1358" h="573" extrusionOk="0">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6"/>
            <p:cNvSpPr/>
            <p:nvPr/>
          </p:nvSpPr>
          <p:spPr>
            <a:xfrm>
              <a:off x="5585101" y="2184151"/>
              <a:ext cx="79755" cy="24797"/>
            </a:xfrm>
            <a:custGeom>
              <a:avLst/>
              <a:gdLst/>
              <a:ahLst/>
              <a:cxnLst/>
              <a:rect l="l" t="t" r="r" b="b"/>
              <a:pathLst>
                <a:path w="2454" h="763" extrusionOk="0">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6"/>
            <p:cNvSpPr/>
            <p:nvPr/>
          </p:nvSpPr>
          <p:spPr>
            <a:xfrm>
              <a:off x="5566543" y="2158606"/>
              <a:ext cx="116122" cy="33313"/>
            </a:xfrm>
            <a:custGeom>
              <a:avLst/>
              <a:gdLst/>
              <a:ahLst/>
              <a:cxnLst/>
              <a:rect l="l" t="t" r="r" b="b"/>
              <a:pathLst>
                <a:path w="3573" h="1025" extrusionOk="0">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5" name="Google Shape;17865;p96"/>
          <p:cNvGrpSpPr/>
          <p:nvPr/>
        </p:nvGrpSpPr>
        <p:grpSpPr>
          <a:xfrm>
            <a:off x="6280893" y="1793363"/>
            <a:ext cx="356850" cy="308263"/>
            <a:chOff x="6280893" y="1945763"/>
            <a:chExt cx="356850" cy="308263"/>
          </a:xfrm>
        </p:grpSpPr>
        <p:sp>
          <p:nvSpPr>
            <p:cNvPr id="17866" name="Google Shape;17866;p96"/>
            <p:cNvSpPr/>
            <p:nvPr/>
          </p:nvSpPr>
          <p:spPr>
            <a:xfrm>
              <a:off x="6280893" y="1984471"/>
              <a:ext cx="356850" cy="213655"/>
            </a:xfrm>
            <a:custGeom>
              <a:avLst/>
              <a:gdLst/>
              <a:ahLst/>
              <a:cxnLst/>
              <a:rect l="l" t="t" r="r" b="b"/>
              <a:pathLst>
                <a:path w="10980" h="6574" extrusionOk="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6"/>
            <p:cNvSpPr/>
            <p:nvPr/>
          </p:nvSpPr>
          <p:spPr>
            <a:xfrm>
              <a:off x="6603651" y="1984471"/>
              <a:ext cx="34093" cy="213655"/>
            </a:xfrm>
            <a:custGeom>
              <a:avLst/>
              <a:gdLst/>
              <a:ahLst/>
              <a:cxnLst/>
              <a:rect l="l" t="t" r="r" b="b"/>
              <a:pathLst>
                <a:path w="1049" h="6574" extrusionOk="0">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6"/>
            <p:cNvSpPr/>
            <p:nvPr/>
          </p:nvSpPr>
          <p:spPr>
            <a:xfrm>
              <a:off x="6311866" y="1964353"/>
              <a:ext cx="294125" cy="205920"/>
            </a:xfrm>
            <a:custGeom>
              <a:avLst/>
              <a:gdLst/>
              <a:ahLst/>
              <a:cxnLst/>
              <a:rect l="l" t="t" r="r" b="b"/>
              <a:pathLst>
                <a:path w="9050" h="6336" extrusionOk="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6"/>
            <p:cNvSpPr/>
            <p:nvPr/>
          </p:nvSpPr>
          <p:spPr>
            <a:xfrm>
              <a:off x="6566503" y="1964353"/>
              <a:ext cx="39488" cy="198153"/>
            </a:xfrm>
            <a:custGeom>
              <a:avLst/>
              <a:gdLst/>
              <a:ahLst/>
              <a:cxnLst/>
              <a:rect l="l" t="t" r="r" b="b"/>
              <a:pathLst>
                <a:path w="1215" h="6097" extrusionOk="0">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6"/>
            <p:cNvSpPr/>
            <p:nvPr/>
          </p:nvSpPr>
          <p:spPr>
            <a:xfrm>
              <a:off x="6417133" y="1965133"/>
              <a:ext cx="41828" cy="205888"/>
            </a:xfrm>
            <a:custGeom>
              <a:avLst/>
              <a:gdLst/>
              <a:ahLst/>
              <a:cxnLst/>
              <a:rect l="l" t="t" r="r" b="b"/>
              <a:pathLst>
                <a:path w="1287" h="6335" extrusionOk="0">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6"/>
            <p:cNvSpPr/>
            <p:nvPr/>
          </p:nvSpPr>
          <p:spPr>
            <a:xfrm>
              <a:off x="6397763" y="1945763"/>
              <a:ext cx="30778" cy="104845"/>
            </a:xfrm>
            <a:custGeom>
              <a:avLst/>
              <a:gdLst/>
              <a:ahLst/>
              <a:cxnLst/>
              <a:rect l="l" t="t" r="r" b="b"/>
              <a:pathLst>
                <a:path w="947" h="3226" extrusionOk="0">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6"/>
            <p:cNvSpPr/>
            <p:nvPr/>
          </p:nvSpPr>
          <p:spPr>
            <a:xfrm>
              <a:off x="6404751" y="1945763"/>
              <a:ext cx="24018" cy="104845"/>
            </a:xfrm>
            <a:custGeom>
              <a:avLst/>
              <a:gdLst/>
              <a:ahLst/>
              <a:cxnLst/>
              <a:rect l="l" t="t" r="r" b="b"/>
              <a:pathLst>
                <a:path w="739" h="3226" extrusionOk="0">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6"/>
            <p:cNvSpPr/>
            <p:nvPr/>
          </p:nvSpPr>
          <p:spPr>
            <a:xfrm>
              <a:off x="6490648" y="1992206"/>
              <a:ext cx="84403" cy="56550"/>
            </a:xfrm>
            <a:custGeom>
              <a:avLst/>
              <a:gdLst/>
              <a:ahLst/>
              <a:cxnLst/>
              <a:rect l="l" t="t" r="r" b="b"/>
              <a:pathLst>
                <a:path w="2597" h="1740" extrusionOk="0">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6"/>
            <p:cNvSpPr/>
            <p:nvPr/>
          </p:nvSpPr>
          <p:spPr>
            <a:xfrm>
              <a:off x="6546386" y="1992206"/>
              <a:ext cx="28665" cy="56550"/>
            </a:xfrm>
            <a:custGeom>
              <a:avLst/>
              <a:gdLst/>
              <a:ahLst/>
              <a:cxnLst/>
              <a:rect l="l" t="t" r="r" b="b"/>
              <a:pathLst>
                <a:path w="882" h="1740" extrusionOk="0">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6"/>
            <p:cNvSpPr/>
            <p:nvPr/>
          </p:nvSpPr>
          <p:spPr>
            <a:xfrm>
              <a:off x="6335851" y="2006928"/>
              <a:ext cx="37960" cy="10855"/>
            </a:xfrm>
            <a:custGeom>
              <a:avLst/>
              <a:gdLst/>
              <a:ahLst/>
              <a:cxnLst/>
              <a:rect l="l" t="t" r="r" b="b"/>
              <a:pathLst>
                <a:path w="1168" h="334" extrusionOk="0">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6"/>
            <p:cNvSpPr/>
            <p:nvPr/>
          </p:nvSpPr>
          <p:spPr>
            <a:xfrm>
              <a:off x="6335851" y="2027826"/>
              <a:ext cx="37960" cy="10855"/>
            </a:xfrm>
            <a:custGeom>
              <a:avLst/>
              <a:gdLst/>
              <a:ahLst/>
              <a:cxnLst/>
              <a:rect l="l" t="t" r="r" b="b"/>
              <a:pathLst>
                <a:path w="1168" h="334" extrusionOk="0">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6"/>
            <p:cNvSpPr/>
            <p:nvPr/>
          </p:nvSpPr>
          <p:spPr>
            <a:xfrm>
              <a:off x="6335851" y="2049503"/>
              <a:ext cx="37960" cy="10855"/>
            </a:xfrm>
            <a:custGeom>
              <a:avLst/>
              <a:gdLst/>
              <a:ahLst/>
              <a:cxnLst/>
              <a:rect l="l" t="t" r="r" b="b"/>
              <a:pathLst>
                <a:path w="1168" h="334" extrusionOk="0">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6"/>
            <p:cNvSpPr/>
            <p:nvPr/>
          </p:nvSpPr>
          <p:spPr>
            <a:xfrm>
              <a:off x="6335851" y="2069621"/>
              <a:ext cx="87490" cy="10855"/>
            </a:xfrm>
            <a:custGeom>
              <a:avLst/>
              <a:gdLst/>
              <a:ahLst/>
              <a:cxnLst/>
              <a:rect l="l" t="t" r="r" b="b"/>
              <a:pathLst>
                <a:path w="2692" h="334" extrusionOk="0">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6"/>
            <p:cNvSpPr/>
            <p:nvPr/>
          </p:nvSpPr>
          <p:spPr>
            <a:xfrm>
              <a:off x="6335851" y="2092046"/>
              <a:ext cx="87490" cy="10888"/>
            </a:xfrm>
            <a:custGeom>
              <a:avLst/>
              <a:gdLst/>
              <a:ahLst/>
              <a:cxnLst/>
              <a:rect l="l" t="t" r="r" b="b"/>
              <a:pathLst>
                <a:path w="2692" h="335" extrusionOk="0">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6"/>
            <p:cNvSpPr/>
            <p:nvPr/>
          </p:nvSpPr>
          <p:spPr>
            <a:xfrm>
              <a:off x="6335851" y="2115283"/>
              <a:ext cx="87490" cy="10855"/>
            </a:xfrm>
            <a:custGeom>
              <a:avLst/>
              <a:gdLst/>
              <a:ahLst/>
              <a:cxnLst/>
              <a:rect l="l" t="t" r="r" b="b"/>
              <a:pathLst>
                <a:path w="2692" h="334" extrusionOk="0">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6"/>
            <p:cNvSpPr/>
            <p:nvPr/>
          </p:nvSpPr>
          <p:spPr>
            <a:xfrm>
              <a:off x="6482133" y="2069621"/>
              <a:ext cx="85930" cy="10855"/>
            </a:xfrm>
            <a:custGeom>
              <a:avLst/>
              <a:gdLst/>
              <a:ahLst/>
              <a:cxnLst/>
              <a:rect l="l" t="t" r="r" b="b"/>
              <a:pathLst>
                <a:path w="2644" h="334" extrusionOk="0">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6"/>
            <p:cNvSpPr/>
            <p:nvPr/>
          </p:nvSpPr>
          <p:spPr>
            <a:xfrm>
              <a:off x="6482133" y="2092046"/>
              <a:ext cx="85930" cy="10888"/>
            </a:xfrm>
            <a:custGeom>
              <a:avLst/>
              <a:gdLst/>
              <a:ahLst/>
              <a:cxnLst/>
              <a:rect l="l" t="t" r="r" b="b"/>
              <a:pathLst>
                <a:path w="2644" h="335" extrusionOk="0">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6"/>
            <p:cNvSpPr/>
            <p:nvPr/>
          </p:nvSpPr>
          <p:spPr>
            <a:xfrm>
              <a:off x="6482133" y="2115283"/>
              <a:ext cx="85930" cy="10855"/>
            </a:xfrm>
            <a:custGeom>
              <a:avLst/>
              <a:gdLst/>
              <a:ahLst/>
              <a:cxnLst/>
              <a:rect l="l" t="t" r="r" b="b"/>
              <a:pathLst>
                <a:path w="2644" h="334" extrusionOk="0">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6"/>
            <p:cNvSpPr/>
            <p:nvPr/>
          </p:nvSpPr>
          <p:spPr>
            <a:xfrm>
              <a:off x="6558768" y="2183761"/>
              <a:ext cx="70460" cy="70265"/>
            </a:xfrm>
            <a:custGeom>
              <a:avLst/>
              <a:gdLst/>
              <a:ahLst/>
              <a:cxnLst/>
              <a:rect l="l" t="t" r="r" b="b"/>
              <a:pathLst>
                <a:path w="2168" h="2162" extrusionOk="0">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5" name="Google Shape;17885;p96"/>
          <p:cNvGrpSpPr/>
          <p:nvPr/>
        </p:nvGrpSpPr>
        <p:grpSpPr>
          <a:xfrm>
            <a:off x="7029336" y="1796483"/>
            <a:ext cx="358377" cy="302640"/>
            <a:chOff x="7029336" y="1948883"/>
            <a:chExt cx="358377" cy="302640"/>
          </a:xfrm>
        </p:grpSpPr>
        <p:sp>
          <p:nvSpPr>
            <p:cNvPr id="17886" name="Google Shape;17886;p96"/>
            <p:cNvSpPr/>
            <p:nvPr/>
          </p:nvSpPr>
          <p:spPr>
            <a:xfrm>
              <a:off x="7030896" y="1948883"/>
              <a:ext cx="127725" cy="37960"/>
            </a:xfrm>
            <a:custGeom>
              <a:avLst/>
              <a:gdLst/>
              <a:ahLst/>
              <a:cxnLst/>
              <a:rect l="l" t="t" r="r" b="b"/>
              <a:pathLst>
                <a:path w="3930" h="1168" extrusionOk="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6"/>
            <p:cNvSpPr/>
            <p:nvPr/>
          </p:nvSpPr>
          <p:spPr>
            <a:xfrm>
              <a:off x="7123748" y="1948883"/>
              <a:ext cx="33313" cy="37960"/>
            </a:xfrm>
            <a:custGeom>
              <a:avLst/>
              <a:gdLst/>
              <a:ahLst/>
              <a:cxnLst/>
              <a:rect l="l" t="t" r="r" b="b"/>
              <a:pathLst>
                <a:path w="1025" h="1168" extrusionOk="0">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6"/>
            <p:cNvSpPr/>
            <p:nvPr/>
          </p:nvSpPr>
          <p:spPr>
            <a:xfrm>
              <a:off x="7029336" y="2006148"/>
              <a:ext cx="358377" cy="245375"/>
            </a:xfrm>
            <a:custGeom>
              <a:avLst/>
              <a:gdLst/>
              <a:ahLst/>
              <a:cxnLst/>
              <a:rect l="l" t="t" r="r" b="b"/>
              <a:pathLst>
                <a:path w="11027" h="7550" extrusionOk="0">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6"/>
            <p:cNvSpPr/>
            <p:nvPr/>
          </p:nvSpPr>
          <p:spPr>
            <a:xfrm>
              <a:off x="7360608" y="1979823"/>
              <a:ext cx="27105" cy="271700"/>
            </a:xfrm>
            <a:custGeom>
              <a:avLst/>
              <a:gdLst/>
              <a:ahLst/>
              <a:cxnLst/>
              <a:rect l="l" t="t" r="r" b="b"/>
              <a:pathLst>
                <a:path w="834" h="8360" extrusionOk="0">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6"/>
            <p:cNvSpPr/>
            <p:nvPr/>
          </p:nvSpPr>
          <p:spPr>
            <a:xfrm>
              <a:off x="7029336" y="1979043"/>
              <a:ext cx="358377" cy="43388"/>
            </a:xfrm>
            <a:custGeom>
              <a:avLst/>
              <a:gdLst/>
              <a:ahLst/>
              <a:cxnLst/>
              <a:rect l="l" t="t" r="r" b="b"/>
              <a:pathLst>
                <a:path w="11027" h="1335" extrusionOk="0">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6"/>
            <p:cNvSpPr/>
            <p:nvPr/>
          </p:nvSpPr>
          <p:spPr>
            <a:xfrm>
              <a:off x="7360608" y="1979823"/>
              <a:ext cx="27105" cy="44167"/>
            </a:xfrm>
            <a:custGeom>
              <a:avLst/>
              <a:gdLst/>
              <a:ahLst/>
              <a:cxnLst/>
              <a:rect l="l" t="t" r="r" b="b"/>
              <a:pathLst>
                <a:path w="834" h="1359" extrusionOk="0">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6"/>
            <p:cNvSpPr/>
            <p:nvPr/>
          </p:nvSpPr>
          <p:spPr>
            <a:xfrm>
              <a:off x="7304871" y="1995326"/>
              <a:ext cx="11635" cy="11635"/>
            </a:xfrm>
            <a:custGeom>
              <a:avLst/>
              <a:gdLst/>
              <a:ahLst/>
              <a:cxnLst/>
              <a:rect l="l" t="t" r="r" b="b"/>
              <a:pathLst>
                <a:path w="358" h="358" extrusionOk="0">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6"/>
            <p:cNvSpPr/>
            <p:nvPr/>
          </p:nvSpPr>
          <p:spPr>
            <a:xfrm>
              <a:off x="7327328" y="1995326"/>
              <a:ext cx="11635" cy="11635"/>
            </a:xfrm>
            <a:custGeom>
              <a:avLst/>
              <a:gdLst/>
              <a:ahLst/>
              <a:cxnLst/>
              <a:rect l="l" t="t" r="r" b="b"/>
              <a:pathLst>
                <a:path w="358" h="358" extrusionOk="0">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6"/>
            <p:cNvSpPr/>
            <p:nvPr/>
          </p:nvSpPr>
          <p:spPr>
            <a:xfrm>
              <a:off x="7349753" y="1995326"/>
              <a:ext cx="11635" cy="11635"/>
            </a:xfrm>
            <a:custGeom>
              <a:avLst/>
              <a:gdLst/>
              <a:ahLst/>
              <a:cxnLst/>
              <a:rect l="l" t="t" r="r" b="b"/>
              <a:pathLst>
                <a:path w="358" h="358" extrusionOk="0">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6"/>
            <p:cNvSpPr/>
            <p:nvPr/>
          </p:nvSpPr>
          <p:spPr>
            <a:xfrm>
              <a:off x="7118353" y="2058766"/>
              <a:ext cx="177255" cy="167213"/>
            </a:xfrm>
            <a:custGeom>
              <a:avLst/>
              <a:gdLst/>
              <a:ahLst/>
              <a:cxnLst/>
              <a:rect l="l" t="t" r="r" b="b"/>
              <a:pathLst>
                <a:path w="5454" h="5145" extrusionOk="0">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6"/>
            <p:cNvSpPr/>
            <p:nvPr/>
          </p:nvSpPr>
          <p:spPr>
            <a:xfrm>
              <a:off x="7266943" y="2058766"/>
              <a:ext cx="28665" cy="133153"/>
            </a:xfrm>
            <a:custGeom>
              <a:avLst/>
              <a:gdLst/>
              <a:ahLst/>
              <a:cxnLst/>
              <a:rect l="l" t="t" r="r" b="b"/>
              <a:pathLst>
                <a:path w="882" h="4097" extrusionOk="0">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6"/>
            <p:cNvSpPr/>
            <p:nvPr/>
          </p:nvSpPr>
          <p:spPr>
            <a:xfrm>
              <a:off x="7267723" y="2041736"/>
              <a:ext cx="38707" cy="38740"/>
            </a:xfrm>
            <a:custGeom>
              <a:avLst/>
              <a:gdLst/>
              <a:ahLst/>
              <a:cxnLst/>
              <a:rect l="l" t="t" r="r" b="b"/>
              <a:pathLst>
                <a:path w="1191" h="1192" extrusionOk="0">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6"/>
            <p:cNvSpPr/>
            <p:nvPr/>
          </p:nvSpPr>
          <p:spPr>
            <a:xfrm>
              <a:off x="7143866" y="2080443"/>
              <a:ext cx="42607" cy="10888"/>
            </a:xfrm>
            <a:custGeom>
              <a:avLst/>
              <a:gdLst/>
              <a:ahLst/>
              <a:cxnLst/>
              <a:rect l="l" t="t" r="r" b="b"/>
              <a:pathLst>
                <a:path w="1311" h="335" extrusionOk="0">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6"/>
            <p:cNvSpPr/>
            <p:nvPr/>
          </p:nvSpPr>
          <p:spPr>
            <a:xfrm>
              <a:off x="7144646" y="2105208"/>
              <a:ext cx="120770" cy="10888"/>
            </a:xfrm>
            <a:custGeom>
              <a:avLst/>
              <a:gdLst/>
              <a:ahLst/>
              <a:cxnLst/>
              <a:rect l="l" t="t" r="r" b="b"/>
              <a:pathLst>
                <a:path w="3716" h="335" extrusionOk="0">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6"/>
            <p:cNvSpPr/>
            <p:nvPr/>
          </p:nvSpPr>
          <p:spPr>
            <a:xfrm>
              <a:off x="7144646" y="2130753"/>
              <a:ext cx="120770" cy="10855"/>
            </a:xfrm>
            <a:custGeom>
              <a:avLst/>
              <a:gdLst/>
              <a:ahLst/>
              <a:cxnLst/>
              <a:rect l="l" t="t" r="r" b="b"/>
              <a:pathLst>
                <a:path w="3716" h="334" extrusionOk="0">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6"/>
            <p:cNvSpPr/>
            <p:nvPr/>
          </p:nvSpPr>
          <p:spPr>
            <a:xfrm>
              <a:off x="7144646" y="2155518"/>
              <a:ext cx="120770" cy="10855"/>
            </a:xfrm>
            <a:custGeom>
              <a:avLst/>
              <a:gdLst/>
              <a:ahLst/>
              <a:cxnLst/>
              <a:rect l="l" t="t" r="r" b="b"/>
              <a:pathLst>
                <a:path w="3716" h="334" extrusionOk="0">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2" name="Google Shape;17902;p96"/>
          <p:cNvGrpSpPr/>
          <p:nvPr/>
        </p:nvGrpSpPr>
        <p:grpSpPr>
          <a:xfrm>
            <a:off x="7779306" y="1796483"/>
            <a:ext cx="359157" cy="302640"/>
            <a:chOff x="7779306" y="1948883"/>
            <a:chExt cx="359157" cy="302640"/>
          </a:xfrm>
        </p:grpSpPr>
        <p:sp>
          <p:nvSpPr>
            <p:cNvPr id="17903" name="Google Shape;17903;p96"/>
            <p:cNvSpPr/>
            <p:nvPr/>
          </p:nvSpPr>
          <p:spPr>
            <a:xfrm>
              <a:off x="7780086" y="1948883"/>
              <a:ext cx="127725" cy="37960"/>
            </a:xfrm>
            <a:custGeom>
              <a:avLst/>
              <a:gdLst/>
              <a:ahLst/>
              <a:cxnLst/>
              <a:rect l="l" t="t" r="r" b="b"/>
              <a:pathLst>
                <a:path w="3930" h="1168" extrusionOk="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6"/>
            <p:cNvSpPr/>
            <p:nvPr/>
          </p:nvSpPr>
          <p:spPr>
            <a:xfrm>
              <a:off x="7874498" y="1948883"/>
              <a:ext cx="33313" cy="37960"/>
            </a:xfrm>
            <a:custGeom>
              <a:avLst/>
              <a:gdLst/>
              <a:ahLst/>
              <a:cxnLst/>
              <a:rect l="l" t="t" r="r" b="b"/>
              <a:pathLst>
                <a:path w="1025" h="1168" extrusionOk="0">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6"/>
            <p:cNvSpPr/>
            <p:nvPr/>
          </p:nvSpPr>
          <p:spPr>
            <a:xfrm>
              <a:off x="7780086" y="2006148"/>
              <a:ext cx="358377" cy="245375"/>
            </a:xfrm>
            <a:custGeom>
              <a:avLst/>
              <a:gdLst/>
              <a:ahLst/>
              <a:cxnLst/>
              <a:rect l="l" t="t" r="r" b="b"/>
              <a:pathLst>
                <a:path w="11027" h="7550" extrusionOk="0">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6"/>
            <p:cNvSpPr/>
            <p:nvPr/>
          </p:nvSpPr>
          <p:spPr>
            <a:xfrm>
              <a:off x="8110578" y="1979823"/>
              <a:ext cx="27105" cy="271700"/>
            </a:xfrm>
            <a:custGeom>
              <a:avLst/>
              <a:gdLst/>
              <a:ahLst/>
              <a:cxnLst/>
              <a:rect l="l" t="t" r="r" b="b"/>
              <a:pathLst>
                <a:path w="834" h="8360" extrusionOk="0">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6"/>
            <p:cNvSpPr/>
            <p:nvPr/>
          </p:nvSpPr>
          <p:spPr>
            <a:xfrm>
              <a:off x="7779306" y="1979043"/>
              <a:ext cx="358377" cy="43388"/>
            </a:xfrm>
            <a:custGeom>
              <a:avLst/>
              <a:gdLst/>
              <a:ahLst/>
              <a:cxnLst/>
              <a:rect l="l" t="t" r="r" b="b"/>
              <a:pathLst>
                <a:path w="11027" h="1335" extrusionOk="0">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6"/>
            <p:cNvSpPr/>
            <p:nvPr/>
          </p:nvSpPr>
          <p:spPr>
            <a:xfrm>
              <a:off x="8110578" y="1979823"/>
              <a:ext cx="27105" cy="44167"/>
            </a:xfrm>
            <a:custGeom>
              <a:avLst/>
              <a:gdLst/>
              <a:ahLst/>
              <a:cxnLst/>
              <a:rect l="l" t="t" r="r" b="b"/>
              <a:pathLst>
                <a:path w="834" h="1359" extrusionOk="0">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6"/>
            <p:cNvSpPr/>
            <p:nvPr/>
          </p:nvSpPr>
          <p:spPr>
            <a:xfrm>
              <a:off x="8054841" y="1996073"/>
              <a:ext cx="11635" cy="11667"/>
            </a:xfrm>
            <a:custGeom>
              <a:avLst/>
              <a:gdLst/>
              <a:ahLst/>
              <a:cxnLst/>
              <a:rect l="l" t="t" r="r" b="b"/>
              <a:pathLst>
                <a:path w="358" h="359" extrusionOk="0">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6"/>
            <p:cNvSpPr/>
            <p:nvPr/>
          </p:nvSpPr>
          <p:spPr>
            <a:xfrm>
              <a:off x="8077298" y="1996073"/>
              <a:ext cx="11635" cy="11667"/>
            </a:xfrm>
            <a:custGeom>
              <a:avLst/>
              <a:gdLst/>
              <a:ahLst/>
              <a:cxnLst/>
              <a:rect l="l" t="t" r="r" b="b"/>
              <a:pathLst>
                <a:path w="358" h="359" extrusionOk="0">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6"/>
            <p:cNvSpPr/>
            <p:nvPr/>
          </p:nvSpPr>
          <p:spPr>
            <a:xfrm>
              <a:off x="8099723" y="1996073"/>
              <a:ext cx="11668" cy="11667"/>
            </a:xfrm>
            <a:custGeom>
              <a:avLst/>
              <a:gdLst/>
              <a:ahLst/>
              <a:cxnLst/>
              <a:rect l="l" t="t" r="r" b="b"/>
              <a:pathLst>
                <a:path w="359" h="359" extrusionOk="0">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6"/>
            <p:cNvSpPr/>
            <p:nvPr/>
          </p:nvSpPr>
          <p:spPr>
            <a:xfrm>
              <a:off x="7840471" y="2051031"/>
              <a:ext cx="236080" cy="73580"/>
            </a:xfrm>
            <a:custGeom>
              <a:avLst/>
              <a:gdLst/>
              <a:ahLst/>
              <a:cxnLst/>
              <a:rect l="l" t="t" r="r" b="b"/>
              <a:pathLst>
                <a:path w="7264" h="2264" extrusionOk="0">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6"/>
            <p:cNvSpPr/>
            <p:nvPr/>
          </p:nvSpPr>
          <p:spPr>
            <a:xfrm>
              <a:off x="7840471" y="2051031"/>
              <a:ext cx="77415" cy="73580"/>
            </a:xfrm>
            <a:custGeom>
              <a:avLst/>
              <a:gdLst/>
              <a:ahLst/>
              <a:cxnLst/>
              <a:rect l="l" t="t" r="r" b="b"/>
              <a:pathLst>
                <a:path w="2382" h="2264" extrusionOk="0">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6"/>
            <p:cNvSpPr/>
            <p:nvPr/>
          </p:nvSpPr>
          <p:spPr>
            <a:xfrm>
              <a:off x="7840471" y="2150091"/>
              <a:ext cx="236860" cy="73580"/>
            </a:xfrm>
            <a:custGeom>
              <a:avLst/>
              <a:gdLst/>
              <a:ahLst/>
              <a:cxnLst/>
              <a:rect l="l" t="t" r="r" b="b"/>
              <a:pathLst>
                <a:path w="7288" h="2264" extrusionOk="0">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6"/>
            <p:cNvSpPr/>
            <p:nvPr/>
          </p:nvSpPr>
          <p:spPr>
            <a:xfrm>
              <a:off x="7998356" y="2150091"/>
              <a:ext cx="77415" cy="73580"/>
            </a:xfrm>
            <a:custGeom>
              <a:avLst/>
              <a:gdLst/>
              <a:ahLst/>
              <a:cxnLst/>
              <a:rect l="l" t="t" r="r" b="b"/>
              <a:pathLst>
                <a:path w="2382" h="2264" extrusionOk="0">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6"/>
            <p:cNvSpPr/>
            <p:nvPr/>
          </p:nvSpPr>
          <p:spPr>
            <a:xfrm>
              <a:off x="8050193" y="2051031"/>
              <a:ext cx="26357" cy="73580"/>
            </a:xfrm>
            <a:custGeom>
              <a:avLst/>
              <a:gdLst/>
              <a:ahLst/>
              <a:cxnLst/>
              <a:rect l="l" t="t" r="r" b="b"/>
              <a:pathLst>
                <a:path w="811" h="2264" extrusionOk="0">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6"/>
            <p:cNvSpPr/>
            <p:nvPr/>
          </p:nvSpPr>
          <p:spPr>
            <a:xfrm>
              <a:off x="8050193" y="2150091"/>
              <a:ext cx="26357" cy="73580"/>
            </a:xfrm>
            <a:custGeom>
              <a:avLst/>
              <a:gdLst/>
              <a:ahLst/>
              <a:cxnLst/>
              <a:rect l="l" t="t" r="r" b="b"/>
              <a:pathLst>
                <a:path w="811" h="2264" extrusionOk="0">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6"/>
            <p:cNvSpPr/>
            <p:nvPr/>
          </p:nvSpPr>
          <p:spPr>
            <a:xfrm>
              <a:off x="8050193" y="2150091"/>
              <a:ext cx="26357" cy="73580"/>
            </a:xfrm>
            <a:custGeom>
              <a:avLst/>
              <a:gdLst/>
              <a:ahLst/>
              <a:cxnLst/>
              <a:rect l="l" t="t" r="r" b="b"/>
              <a:pathLst>
                <a:path w="811" h="2264" extrusionOk="0">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6"/>
            <p:cNvSpPr/>
            <p:nvPr/>
          </p:nvSpPr>
          <p:spPr>
            <a:xfrm>
              <a:off x="8009958" y="2163253"/>
              <a:ext cx="41048" cy="46475"/>
            </a:xfrm>
            <a:custGeom>
              <a:avLst/>
              <a:gdLst/>
              <a:ahLst/>
              <a:cxnLst/>
              <a:rect l="l" t="t" r="r" b="b"/>
              <a:pathLst>
                <a:path w="1263" h="1430" extrusionOk="0">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6"/>
            <p:cNvSpPr/>
            <p:nvPr/>
          </p:nvSpPr>
          <p:spPr>
            <a:xfrm>
              <a:off x="7856721" y="2064193"/>
              <a:ext cx="47223" cy="46475"/>
            </a:xfrm>
            <a:custGeom>
              <a:avLst/>
              <a:gdLst/>
              <a:ahLst/>
              <a:cxnLst/>
              <a:rect l="l" t="t" r="r" b="b"/>
              <a:pathLst>
                <a:path w="1453" h="1430" extrusionOk="0">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6"/>
            <p:cNvSpPr/>
            <p:nvPr/>
          </p:nvSpPr>
          <p:spPr>
            <a:xfrm>
              <a:off x="7938751" y="2069621"/>
              <a:ext cx="118463" cy="10855"/>
            </a:xfrm>
            <a:custGeom>
              <a:avLst/>
              <a:gdLst/>
              <a:ahLst/>
              <a:cxnLst/>
              <a:rect l="l" t="t" r="r" b="b"/>
              <a:pathLst>
                <a:path w="3645" h="334" extrusionOk="0">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6"/>
            <p:cNvSpPr/>
            <p:nvPr/>
          </p:nvSpPr>
          <p:spPr>
            <a:xfrm>
              <a:off x="7940311" y="2095166"/>
              <a:ext cx="37180" cy="10075"/>
            </a:xfrm>
            <a:custGeom>
              <a:avLst/>
              <a:gdLst/>
              <a:ahLst/>
              <a:cxnLst/>
              <a:rect l="l" t="t" r="r" b="b"/>
              <a:pathLst>
                <a:path w="1144" h="310" extrusionOk="0">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6"/>
            <p:cNvSpPr/>
            <p:nvPr/>
          </p:nvSpPr>
          <p:spPr>
            <a:xfrm>
              <a:off x="7860588" y="2170241"/>
              <a:ext cx="118430" cy="10855"/>
            </a:xfrm>
            <a:custGeom>
              <a:avLst/>
              <a:gdLst/>
              <a:ahLst/>
              <a:cxnLst/>
              <a:rect l="l" t="t" r="r" b="b"/>
              <a:pathLst>
                <a:path w="3644" h="334" extrusionOk="0">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6"/>
            <p:cNvSpPr/>
            <p:nvPr/>
          </p:nvSpPr>
          <p:spPr>
            <a:xfrm>
              <a:off x="7940311" y="2195753"/>
              <a:ext cx="37180" cy="10108"/>
            </a:xfrm>
            <a:custGeom>
              <a:avLst/>
              <a:gdLst/>
              <a:ahLst/>
              <a:cxnLst/>
              <a:rect l="l" t="t" r="r" b="b"/>
              <a:pathLst>
                <a:path w="1144" h="311" extrusionOk="0">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5" name="Google Shape;17925;p96"/>
          <p:cNvGrpSpPr/>
          <p:nvPr/>
        </p:nvGrpSpPr>
        <p:grpSpPr>
          <a:xfrm>
            <a:off x="7865236" y="2329743"/>
            <a:ext cx="185770" cy="356817"/>
            <a:chOff x="7865236" y="2482143"/>
            <a:chExt cx="185770" cy="356817"/>
          </a:xfrm>
        </p:grpSpPr>
        <p:sp>
          <p:nvSpPr>
            <p:cNvPr id="17926" name="Google Shape;17926;p96"/>
            <p:cNvSpPr/>
            <p:nvPr/>
          </p:nvSpPr>
          <p:spPr>
            <a:xfrm>
              <a:off x="7865236" y="2518511"/>
              <a:ext cx="185770" cy="292597"/>
            </a:xfrm>
            <a:custGeom>
              <a:avLst/>
              <a:gdLst/>
              <a:ahLst/>
              <a:cxnLst/>
              <a:rect l="l" t="t" r="r" b="b"/>
              <a:pathLst>
                <a:path w="5716" h="9003" extrusionOk="0">
                  <a:moveTo>
                    <a:pt x="0" y="1"/>
                  </a:moveTo>
                  <a:lnTo>
                    <a:pt x="0" y="8693"/>
                  </a:lnTo>
                  <a:lnTo>
                    <a:pt x="2858" y="9002"/>
                  </a:lnTo>
                  <a:lnTo>
                    <a:pt x="5716" y="8693"/>
                  </a:lnTo>
                  <a:lnTo>
                    <a:pt x="5716" y="24"/>
                  </a:lnTo>
                  <a:lnTo>
                    <a:pt x="2858"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6"/>
            <p:cNvSpPr/>
            <p:nvPr/>
          </p:nvSpPr>
          <p:spPr>
            <a:xfrm>
              <a:off x="8030076" y="2510776"/>
              <a:ext cx="20930" cy="294125"/>
            </a:xfrm>
            <a:custGeom>
              <a:avLst/>
              <a:gdLst/>
              <a:ahLst/>
              <a:cxnLst/>
              <a:rect l="l" t="t" r="r" b="b"/>
              <a:pathLst>
                <a:path w="644" h="9050" extrusionOk="0">
                  <a:moveTo>
                    <a:pt x="1" y="0"/>
                  </a:moveTo>
                  <a:lnTo>
                    <a:pt x="1" y="9050"/>
                  </a:lnTo>
                  <a:lnTo>
                    <a:pt x="644" y="8931"/>
                  </a:lnTo>
                  <a:lnTo>
                    <a:pt x="644" y="239"/>
                  </a:lnTo>
                  <a:lnTo>
                    <a:pt x="1"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6"/>
            <p:cNvSpPr/>
            <p:nvPr/>
          </p:nvSpPr>
          <p:spPr>
            <a:xfrm>
              <a:off x="7865236" y="2482143"/>
              <a:ext cx="185770" cy="37180"/>
            </a:xfrm>
            <a:custGeom>
              <a:avLst/>
              <a:gdLst/>
              <a:ahLst/>
              <a:cxnLst/>
              <a:rect l="l" t="t" r="r" b="b"/>
              <a:pathLst>
                <a:path w="5716" h="1144" extrusionOk="0">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6"/>
            <p:cNvSpPr/>
            <p:nvPr/>
          </p:nvSpPr>
          <p:spPr>
            <a:xfrm>
              <a:off x="7865236" y="2801001"/>
              <a:ext cx="185770" cy="37960"/>
            </a:xfrm>
            <a:custGeom>
              <a:avLst/>
              <a:gdLst/>
              <a:ahLst/>
              <a:cxnLst/>
              <a:rect l="l" t="t" r="r" b="b"/>
              <a:pathLst>
                <a:path w="5716" h="1168" extrusionOk="0">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6"/>
            <p:cNvSpPr/>
            <p:nvPr/>
          </p:nvSpPr>
          <p:spPr>
            <a:xfrm>
              <a:off x="8018473" y="2482143"/>
              <a:ext cx="32532" cy="37180"/>
            </a:xfrm>
            <a:custGeom>
              <a:avLst/>
              <a:gdLst/>
              <a:ahLst/>
              <a:cxnLst/>
              <a:rect l="l" t="t" r="r" b="b"/>
              <a:pathLst>
                <a:path w="1001" h="1144" extrusionOk="0">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6"/>
            <p:cNvSpPr/>
            <p:nvPr/>
          </p:nvSpPr>
          <p:spPr>
            <a:xfrm>
              <a:off x="8018473" y="2801001"/>
              <a:ext cx="32532" cy="37960"/>
            </a:xfrm>
            <a:custGeom>
              <a:avLst/>
              <a:gdLst/>
              <a:ahLst/>
              <a:cxnLst/>
              <a:rect l="l" t="t" r="r" b="b"/>
              <a:pathLst>
                <a:path w="1001" h="1168" extrusionOk="0">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6"/>
            <p:cNvSpPr/>
            <p:nvPr/>
          </p:nvSpPr>
          <p:spPr>
            <a:xfrm>
              <a:off x="7897736" y="2554878"/>
              <a:ext cx="122298" cy="178815"/>
            </a:xfrm>
            <a:custGeom>
              <a:avLst/>
              <a:gdLst/>
              <a:ahLst/>
              <a:cxnLst/>
              <a:rect l="l" t="t" r="r" b="b"/>
              <a:pathLst>
                <a:path w="3763" h="5502" extrusionOk="0">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6"/>
            <p:cNvSpPr/>
            <p:nvPr/>
          </p:nvSpPr>
          <p:spPr>
            <a:xfrm>
              <a:off x="7992148" y="2554098"/>
              <a:ext cx="27885" cy="178067"/>
            </a:xfrm>
            <a:custGeom>
              <a:avLst/>
              <a:gdLst/>
              <a:ahLst/>
              <a:cxnLst/>
              <a:rect l="l" t="t" r="r" b="b"/>
              <a:pathLst>
                <a:path w="858" h="5479" extrusionOk="0">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6"/>
            <p:cNvSpPr/>
            <p:nvPr/>
          </p:nvSpPr>
          <p:spPr>
            <a:xfrm>
              <a:off x="7932543" y="2712016"/>
              <a:ext cx="54990" cy="59800"/>
            </a:xfrm>
            <a:custGeom>
              <a:avLst/>
              <a:gdLst/>
              <a:ahLst/>
              <a:cxnLst/>
              <a:rect l="l" t="t" r="r" b="b"/>
              <a:pathLst>
                <a:path w="1692" h="1840" extrusionOk="0">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6"/>
            <p:cNvSpPr/>
            <p:nvPr/>
          </p:nvSpPr>
          <p:spPr>
            <a:xfrm>
              <a:off x="7923281" y="2583511"/>
              <a:ext cx="34060" cy="9328"/>
            </a:xfrm>
            <a:custGeom>
              <a:avLst/>
              <a:gdLst/>
              <a:ahLst/>
              <a:cxnLst/>
              <a:rect l="l" t="t" r="r" b="b"/>
              <a:pathLst>
                <a:path w="1048" h="287" extrusionOk="0">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6"/>
            <p:cNvSpPr/>
            <p:nvPr/>
          </p:nvSpPr>
          <p:spPr>
            <a:xfrm>
              <a:off x="7922501" y="2605968"/>
              <a:ext cx="72020" cy="9328"/>
            </a:xfrm>
            <a:custGeom>
              <a:avLst/>
              <a:gdLst/>
              <a:ahLst/>
              <a:cxnLst/>
              <a:rect l="l" t="t" r="r" b="b"/>
              <a:pathLst>
                <a:path w="2216" h="287" extrusionOk="0">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6"/>
            <p:cNvSpPr/>
            <p:nvPr/>
          </p:nvSpPr>
          <p:spPr>
            <a:xfrm>
              <a:off x="7922501" y="2627646"/>
              <a:ext cx="72020" cy="10075"/>
            </a:xfrm>
            <a:custGeom>
              <a:avLst/>
              <a:gdLst/>
              <a:ahLst/>
              <a:cxnLst/>
              <a:rect l="l" t="t" r="r" b="b"/>
              <a:pathLst>
                <a:path w="2216" h="310" extrusionOk="0">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6"/>
            <p:cNvSpPr/>
            <p:nvPr/>
          </p:nvSpPr>
          <p:spPr>
            <a:xfrm>
              <a:off x="7922501" y="2650071"/>
              <a:ext cx="72020" cy="9328"/>
            </a:xfrm>
            <a:custGeom>
              <a:avLst/>
              <a:gdLst/>
              <a:ahLst/>
              <a:cxnLst/>
              <a:rect l="l" t="t" r="r" b="b"/>
              <a:pathLst>
                <a:path w="2216" h="287" extrusionOk="0">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96"/>
            <p:cNvSpPr/>
            <p:nvPr/>
          </p:nvSpPr>
          <p:spPr>
            <a:xfrm>
              <a:off x="7922501" y="2672528"/>
              <a:ext cx="72020" cy="9328"/>
            </a:xfrm>
            <a:custGeom>
              <a:avLst/>
              <a:gdLst/>
              <a:ahLst/>
              <a:cxnLst/>
              <a:rect l="l" t="t" r="r" b="b"/>
              <a:pathLst>
                <a:path w="2216" h="287" extrusionOk="0">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0" name="Google Shape;17940;p96"/>
          <p:cNvGrpSpPr/>
          <p:nvPr/>
        </p:nvGrpSpPr>
        <p:grpSpPr>
          <a:xfrm>
            <a:off x="7029336" y="2359156"/>
            <a:ext cx="359157" cy="296465"/>
            <a:chOff x="7029336" y="2511556"/>
            <a:chExt cx="359157" cy="296465"/>
          </a:xfrm>
        </p:grpSpPr>
        <p:sp>
          <p:nvSpPr>
            <p:cNvPr id="17941" name="Google Shape;17941;p96"/>
            <p:cNvSpPr/>
            <p:nvPr/>
          </p:nvSpPr>
          <p:spPr>
            <a:xfrm>
              <a:off x="7163236" y="2743736"/>
              <a:ext cx="92138" cy="59638"/>
            </a:xfrm>
            <a:custGeom>
              <a:avLst/>
              <a:gdLst/>
              <a:ahLst/>
              <a:cxnLst/>
              <a:rect l="l" t="t" r="r" b="b"/>
              <a:pathLst>
                <a:path w="2835" h="1835" extrusionOk="0">
                  <a:moveTo>
                    <a:pt x="1405" y="1"/>
                  </a:moveTo>
                  <a:lnTo>
                    <a:pt x="215" y="215"/>
                  </a:lnTo>
                  <a:lnTo>
                    <a:pt x="0" y="1834"/>
                  </a:lnTo>
                  <a:lnTo>
                    <a:pt x="2834" y="1834"/>
                  </a:lnTo>
                  <a:lnTo>
                    <a:pt x="2596" y="215"/>
                  </a:lnTo>
                  <a:lnTo>
                    <a:pt x="1405"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6"/>
            <p:cNvSpPr/>
            <p:nvPr/>
          </p:nvSpPr>
          <p:spPr>
            <a:xfrm>
              <a:off x="7225928" y="2743736"/>
              <a:ext cx="27885" cy="59638"/>
            </a:xfrm>
            <a:custGeom>
              <a:avLst/>
              <a:gdLst/>
              <a:ahLst/>
              <a:cxnLst/>
              <a:rect l="l" t="t" r="r" b="b"/>
              <a:pathLst>
                <a:path w="858" h="1835" extrusionOk="0">
                  <a:moveTo>
                    <a:pt x="262" y="1"/>
                  </a:moveTo>
                  <a:lnTo>
                    <a:pt x="0" y="215"/>
                  </a:lnTo>
                  <a:lnTo>
                    <a:pt x="215" y="1834"/>
                  </a:lnTo>
                  <a:lnTo>
                    <a:pt x="858" y="1834"/>
                  </a:lnTo>
                  <a:lnTo>
                    <a:pt x="667" y="215"/>
                  </a:lnTo>
                  <a:lnTo>
                    <a:pt x="262"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6"/>
            <p:cNvSpPr/>
            <p:nvPr/>
          </p:nvSpPr>
          <p:spPr>
            <a:xfrm>
              <a:off x="7029336" y="2618351"/>
              <a:ext cx="358377" cy="100653"/>
            </a:xfrm>
            <a:custGeom>
              <a:avLst/>
              <a:gdLst/>
              <a:ahLst/>
              <a:cxnLst/>
              <a:rect l="l" t="t" r="r" b="b"/>
              <a:pathLst>
                <a:path w="11027" h="3097" extrusionOk="0">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6"/>
            <p:cNvSpPr/>
            <p:nvPr/>
          </p:nvSpPr>
          <p:spPr>
            <a:xfrm>
              <a:off x="7366003" y="2618351"/>
              <a:ext cx="21710" cy="101433"/>
            </a:xfrm>
            <a:custGeom>
              <a:avLst/>
              <a:gdLst/>
              <a:ahLst/>
              <a:cxnLst/>
              <a:rect l="l" t="t" r="r" b="b"/>
              <a:pathLst>
                <a:path w="668" h="3121" extrusionOk="0">
                  <a:moveTo>
                    <a:pt x="1" y="1"/>
                  </a:moveTo>
                  <a:lnTo>
                    <a:pt x="1" y="3120"/>
                  </a:lnTo>
                  <a:lnTo>
                    <a:pt x="668" y="2882"/>
                  </a:lnTo>
                  <a:lnTo>
                    <a:pt x="668" y="334"/>
                  </a:lnTo>
                  <a:lnTo>
                    <a:pt x="1" y="1"/>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6"/>
            <p:cNvSpPr/>
            <p:nvPr/>
          </p:nvSpPr>
          <p:spPr>
            <a:xfrm>
              <a:off x="7136131" y="2513083"/>
              <a:ext cx="251582" cy="116122"/>
            </a:xfrm>
            <a:custGeom>
              <a:avLst/>
              <a:gdLst/>
              <a:ahLst/>
              <a:cxnLst/>
              <a:rect l="l" t="t" r="r" b="b"/>
              <a:pathLst>
                <a:path w="7741" h="3573" extrusionOk="0">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6"/>
            <p:cNvSpPr/>
            <p:nvPr/>
          </p:nvSpPr>
          <p:spPr>
            <a:xfrm>
              <a:off x="7352093" y="2511556"/>
              <a:ext cx="35620" cy="117650"/>
            </a:xfrm>
            <a:custGeom>
              <a:avLst/>
              <a:gdLst/>
              <a:ahLst/>
              <a:cxnLst/>
              <a:rect l="l" t="t" r="r" b="b"/>
              <a:pathLst>
                <a:path w="1096" h="3620" extrusionOk="0">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6"/>
            <p:cNvSpPr/>
            <p:nvPr/>
          </p:nvSpPr>
          <p:spPr>
            <a:xfrm>
              <a:off x="7029336" y="2513083"/>
              <a:ext cx="111475" cy="116903"/>
            </a:xfrm>
            <a:custGeom>
              <a:avLst/>
              <a:gdLst/>
              <a:ahLst/>
              <a:cxnLst/>
              <a:rect l="l" t="t" r="r" b="b"/>
              <a:pathLst>
                <a:path w="3430" h="3597" extrusionOk="0">
                  <a:moveTo>
                    <a:pt x="453" y="1"/>
                  </a:moveTo>
                  <a:cubicBezTo>
                    <a:pt x="215" y="1"/>
                    <a:pt x="0" y="191"/>
                    <a:pt x="0" y="429"/>
                  </a:cubicBezTo>
                  <a:lnTo>
                    <a:pt x="0" y="3597"/>
                  </a:lnTo>
                  <a:lnTo>
                    <a:pt x="3430" y="3597"/>
                  </a:lnTo>
                  <a:lnTo>
                    <a:pt x="3430" y="1"/>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6"/>
            <p:cNvSpPr/>
            <p:nvPr/>
          </p:nvSpPr>
          <p:spPr>
            <a:xfrm>
              <a:off x="7030896" y="2712016"/>
              <a:ext cx="357598" cy="38708"/>
            </a:xfrm>
            <a:custGeom>
              <a:avLst/>
              <a:gdLst/>
              <a:ahLst/>
              <a:cxnLst/>
              <a:rect l="l" t="t" r="r" b="b"/>
              <a:pathLst>
                <a:path w="11003" h="1191" extrusionOk="0">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96"/>
            <p:cNvSpPr/>
            <p:nvPr/>
          </p:nvSpPr>
          <p:spPr>
            <a:xfrm>
              <a:off x="7352093" y="2712016"/>
              <a:ext cx="35620" cy="38708"/>
            </a:xfrm>
            <a:custGeom>
              <a:avLst/>
              <a:gdLst/>
              <a:ahLst/>
              <a:cxnLst/>
              <a:rect l="l" t="t" r="r" b="b"/>
              <a:pathLst>
                <a:path w="1096" h="1191" extrusionOk="0">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96"/>
            <p:cNvSpPr/>
            <p:nvPr/>
          </p:nvSpPr>
          <p:spPr>
            <a:xfrm>
              <a:off x="7070351" y="2657838"/>
              <a:ext cx="49563" cy="25545"/>
            </a:xfrm>
            <a:custGeom>
              <a:avLst/>
              <a:gdLst/>
              <a:ahLst/>
              <a:cxnLst/>
              <a:rect l="l" t="t" r="r" b="b"/>
              <a:pathLst>
                <a:path w="1525" h="786" extrusionOk="0">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6"/>
            <p:cNvSpPr/>
            <p:nvPr/>
          </p:nvSpPr>
          <p:spPr>
            <a:xfrm>
              <a:off x="7145426" y="2657838"/>
              <a:ext cx="49563" cy="25545"/>
            </a:xfrm>
            <a:custGeom>
              <a:avLst/>
              <a:gdLst/>
              <a:ahLst/>
              <a:cxnLst/>
              <a:rect l="l" t="t" r="r" b="b"/>
              <a:pathLst>
                <a:path w="1525" h="786" extrusionOk="0">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6"/>
            <p:cNvSpPr/>
            <p:nvPr/>
          </p:nvSpPr>
          <p:spPr>
            <a:xfrm>
              <a:off x="7222061" y="2657838"/>
              <a:ext cx="49563" cy="25545"/>
            </a:xfrm>
            <a:custGeom>
              <a:avLst/>
              <a:gdLst/>
              <a:ahLst/>
              <a:cxnLst/>
              <a:rect l="l" t="t" r="r" b="b"/>
              <a:pathLst>
                <a:path w="1525" h="786" extrusionOk="0">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6"/>
            <p:cNvSpPr/>
            <p:nvPr/>
          </p:nvSpPr>
          <p:spPr>
            <a:xfrm>
              <a:off x="7297916" y="2657838"/>
              <a:ext cx="48782" cy="25545"/>
            </a:xfrm>
            <a:custGeom>
              <a:avLst/>
              <a:gdLst/>
              <a:ahLst/>
              <a:cxnLst/>
              <a:rect l="l" t="t" r="r" b="b"/>
              <a:pathLst>
                <a:path w="1501" h="786" extrusionOk="0">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6"/>
            <p:cNvSpPr/>
            <p:nvPr/>
          </p:nvSpPr>
          <p:spPr>
            <a:xfrm>
              <a:off x="7318813" y="2676396"/>
              <a:ext cx="50310" cy="50147"/>
            </a:xfrm>
            <a:custGeom>
              <a:avLst/>
              <a:gdLst/>
              <a:ahLst/>
              <a:cxnLst/>
              <a:rect l="l" t="t" r="r" b="b"/>
              <a:pathLst>
                <a:path w="1548" h="1543" extrusionOk="0">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6"/>
            <p:cNvSpPr/>
            <p:nvPr/>
          </p:nvSpPr>
          <p:spPr>
            <a:xfrm>
              <a:off x="7135383" y="2797133"/>
              <a:ext cx="147063" cy="10888"/>
            </a:xfrm>
            <a:custGeom>
              <a:avLst/>
              <a:gdLst/>
              <a:ahLst/>
              <a:cxnLst/>
              <a:rect l="l" t="t" r="r" b="b"/>
              <a:pathLst>
                <a:path w="4525" h="335" extrusionOk="0">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6"/>
            <p:cNvSpPr/>
            <p:nvPr/>
          </p:nvSpPr>
          <p:spPr>
            <a:xfrm>
              <a:off x="7062616" y="2544836"/>
              <a:ext cx="51902" cy="51870"/>
            </a:xfrm>
            <a:custGeom>
              <a:avLst/>
              <a:gdLst/>
              <a:ahLst/>
              <a:cxnLst/>
              <a:rect l="l" t="t" r="r" b="b"/>
              <a:pathLst>
                <a:path w="1597" h="1596" extrusionOk="0">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6"/>
            <p:cNvSpPr/>
            <p:nvPr/>
          </p:nvSpPr>
          <p:spPr>
            <a:xfrm>
              <a:off x="7178706" y="2541716"/>
              <a:ext cx="173420" cy="10888"/>
            </a:xfrm>
            <a:custGeom>
              <a:avLst/>
              <a:gdLst/>
              <a:ahLst/>
              <a:cxnLst/>
              <a:rect l="l" t="t" r="r" b="b"/>
              <a:pathLst>
                <a:path w="5336" h="335" extrusionOk="0">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6"/>
            <p:cNvSpPr/>
            <p:nvPr/>
          </p:nvSpPr>
          <p:spPr>
            <a:xfrm>
              <a:off x="7178706" y="2565733"/>
              <a:ext cx="173420" cy="10855"/>
            </a:xfrm>
            <a:custGeom>
              <a:avLst/>
              <a:gdLst/>
              <a:ahLst/>
              <a:cxnLst/>
              <a:rect l="l" t="t" r="r" b="b"/>
              <a:pathLst>
                <a:path w="5336" h="334" extrusionOk="0">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6"/>
            <p:cNvSpPr/>
            <p:nvPr/>
          </p:nvSpPr>
          <p:spPr>
            <a:xfrm>
              <a:off x="7178706" y="2588938"/>
              <a:ext cx="58857" cy="10888"/>
            </a:xfrm>
            <a:custGeom>
              <a:avLst/>
              <a:gdLst/>
              <a:ahLst/>
              <a:cxnLst/>
              <a:rect l="l" t="t" r="r" b="b"/>
              <a:pathLst>
                <a:path w="1811" h="335" extrusionOk="0">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96"/>
          <p:cNvGrpSpPr/>
          <p:nvPr/>
        </p:nvGrpSpPr>
        <p:grpSpPr>
          <a:xfrm>
            <a:off x="6290188" y="2328963"/>
            <a:ext cx="335173" cy="357597"/>
            <a:chOff x="6290188" y="2481363"/>
            <a:chExt cx="335173" cy="357597"/>
          </a:xfrm>
        </p:grpSpPr>
        <p:sp>
          <p:nvSpPr>
            <p:cNvPr id="17961" name="Google Shape;17961;p96"/>
            <p:cNvSpPr/>
            <p:nvPr/>
          </p:nvSpPr>
          <p:spPr>
            <a:xfrm>
              <a:off x="6293276" y="2681043"/>
              <a:ext cx="332085" cy="157917"/>
            </a:xfrm>
            <a:custGeom>
              <a:avLst/>
              <a:gdLst/>
              <a:ahLst/>
              <a:cxnLst/>
              <a:rect l="l" t="t" r="r" b="b"/>
              <a:pathLst>
                <a:path w="10218" h="4859" extrusionOk="0">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6"/>
            <p:cNvSpPr/>
            <p:nvPr/>
          </p:nvSpPr>
          <p:spPr>
            <a:xfrm>
              <a:off x="6594356" y="2681043"/>
              <a:ext cx="31005" cy="157138"/>
            </a:xfrm>
            <a:custGeom>
              <a:avLst/>
              <a:gdLst/>
              <a:ahLst/>
              <a:cxnLst/>
              <a:rect l="l" t="t" r="r" b="b"/>
              <a:pathLst>
                <a:path w="954" h="4835" extrusionOk="0">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3" name="Google Shape;17963;p96"/>
            <p:cNvGrpSpPr/>
            <p:nvPr/>
          </p:nvGrpSpPr>
          <p:grpSpPr>
            <a:xfrm>
              <a:off x="6290188" y="2481363"/>
              <a:ext cx="308847" cy="332052"/>
              <a:chOff x="6290188" y="2481363"/>
              <a:chExt cx="308847" cy="332052"/>
            </a:xfrm>
          </p:grpSpPr>
          <p:sp>
            <p:nvSpPr>
              <p:cNvPr id="17964" name="Google Shape;17964;p96"/>
              <p:cNvSpPr/>
              <p:nvPr/>
            </p:nvSpPr>
            <p:spPr>
              <a:xfrm>
                <a:off x="6404751" y="2571908"/>
                <a:ext cx="113035" cy="122817"/>
              </a:xfrm>
              <a:custGeom>
                <a:avLst/>
                <a:gdLst/>
                <a:ahLst/>
                <a:cxnLst/>
                <a:rect l="l" t="t" r="r" b="b"/>
                <a:pathLst>
                  <a:path w="3478" h="3779" extrusionOk="0">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6"/>
              <p:cNvSpPr/>
              <p:nvPr/>
            </p:nvSpPr>
            <p:spPr>
              <a:xfrm>
                <a:off x="6326556" y="2528586"/>
                <a:ext cx="106080" cy="72378"/>
              </a:xfrm>
              <a:custGeom>
                <a:avLst/>
                <a:gdLst/>
                <a:ahLst/>
                <a:cxnLst/>
                <a:rect l="l" t="t" r="r" b="b"/>
                <a:pathLst>
                  <a:path w="3264" h="2227" extrusionOk="0">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6"/>
              <p:cNvSpPr/>
              <p:nvPr/>
            </p:nvSpPr>
            <p:spPr>
              <a:xfrm>
                <a:off x="6290188" y="2481363"/>
                <a:ext cx="177288" cy="82258"/>
              </a:xfrm>
              <a:custGeom>
                <a:avLst/>
                <a:gdLst/>
                <a:ahLst/>
                <a:cxnLst/>
                <a:rect l="l" t="t" r="r" b="b"/>
                <a:pathLst>
                  <a:path w="5455" h="2531" extrusionOk="0">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6"/>
              <p:cNvSpPr/>
              <p:nvPr/>
            </p:nvSpPr>
            <p:spPr>
              <a:xfrm>
                <a:off x="6353661" y="2511556"/>
                <a:ext cx="113815" cy="52845"/>
              </a:xfrm>
              <a:custGeom>
                <a:avLst/>
                <a:gdLst/>
                <a:ahLst/>
                <a:cxnLst/>
                <a:rect l="l" t="t" r="r" b="b"/>
                <a:pathLst>
                  <a:path w="3502" h="1626" extrusionOk="0">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6"/>
              <p:cNvSpPr/>
              <p:nvPr/>
            </p:nvSpPr>
            <p:spPr>
              <a:xfrm>
                <a:off x="6320381" y="2705028"/>
                <a:ext cx="22457" cy="22490"/>
              </a:xfrm>
              <a:custGeom>
                <a:avLst/>
                <a:gdLst/>
                <a:ahLst/>
                <a:cxnLst/>
                <a:rect l="l" t="t" r="r" b="b"/>
                <a:pathLst>
                  <a:path w="691" h="692" extrusionOk="0">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6"/>
              <p:cNvSpPr/>
              <p:nvPr/>
            </p:nvSpPr>
            <p:spPr>
              <a:xfrm>
                <a:off x="6362956" y="2705028"/>
                <a:ext cx="22457" cy="22490"/>
              </a:xfrm>
              <a:custGeom>
                <a:avLst/>
                <a:gdLst/>
                <a:ahLst/>
                <a:cxnLst/>
                <a:rect l="l" t="t" r="r" b="b"/>
                <a:pathLst>
                  <a:path w="691" h="692" extrusionOk="0">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6"/>
              <p:cNvSpPr/>
              <p:nvPr/>
            </p:nvSpPr>
            <p:spPr>
              <a:xfrm>
                <a:off x="6405498"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6"/>
              <p:cNvSpPr/>
              <p:nvPr/>
            </p:nvSpPr>
            <p:spPr>
              <a:xfrm>
                <a:off x="6448073"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6"/>
              <p:cNvSpPr/>
              <p:nvPr/>
            </p:nvSpPr>
            <p:spPr>
              <a:xfrm>
                <a:off x="6490648"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96"/>
              <p:cNvSpPr/>
              <p:nvPr/>
            </p:nvSpPr>
            <p:spPr>
              <a:xfrm>
                <a:off x="6533223" y="2705028"/>
                <a:ext cx="22458" cy="22490"/>
              </a:xfrm>
              <a:custGeom>
                <a:avLst/>
                <a:gdLst/>
                <a:ahLst/>
                <a:cxnLst/>
                <a:rect l="l" t="t" r="r" b="b"/>
                <a:pathLst>
                  <a:path w="691" h="692" extrusionOk="0">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6"/>
              <p:cNvSpPr/>
              <p:nvPr/>
            </p:nvSpPr>
            <p:spPr>
              <a:xfrm>
                <a:off x="6576546"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6"/>
              <p:cNvSpPr/>
              <p:nvPr/>
            </p:nvSpPr>
            <p:spPr>
              <a:xfrm>
                <a:off x="6320381" y="2747603"/>
                <a:ext cx="22457" cy="22490"/>
              </a:xfrm>
              <a:custGeom>
                <a:avLst/>
                <a:gdLst/>
                <a:ahLst/>
                <a:cxnLst/>
                <a:rect l="l" t="t" r="r" b="b"/>
                <a:pathLst>
                  <a:path w="691" h="692" extrusionOk="0">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6"/>
              <p:cNvSpPr/>
              <p:nvPr/>
            </p:nvSpPr>
            <p:spPr>
              <a:xfrm>
                <a:off x="6362956" y="2747603"/>
                <a:ext cx="22457" cy="22490"/>
              </a:xfrm>
              <a:custGeom>
                <a:avLst/>
                <a:gdLst/>
                <a:ahLst/>
                <a:cxnLst/>
                <a:rect l="l" t="t" r="r" b="b"/>
                <a:pathLst>
                  <a:path w="691" h="692" extrusionOk="0">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6"/>
              <p:cNvSpPr/>
              <p:nvPr/>
            </p:nvSpPr>
            <p:spPr>
              <a:xfrm>
                <a:off x="6405498"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6"/>
              <p:cNvSpPr/>
              <p:nvPr/>
            </p:nvSpPr>
            <p:spPr>
              <a:xfrm>
                <a:off x="6448073"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6"/>
              <p:cNvSpPr/>
              <p:nvPr/>
            </p:nvSpPr>
            <p:spPr>
              <a:xfrm>
                <a:off x="6490648"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6"/>
              <p:cNvSpPr/>
              <p:nvPr/>
            </p:nvSpPr>
            <p:spPr>
              <a:xfrm>
                <a:off x="6533223" y="2747603"/>
                <a:ext cx="22458" cy="22490"/>
              </a:xfrm>
              <a:custGeom>
                <a:avLst/>
                <a:gdLst/>
                <a:ahLst/>
                <a:cxnLst/>
                <a:rect l="l" t="t" r="r" b="b"/>
                <a:pathLst>
                  <a:path w="691" h="692" extrusionOk="0">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6"/>
              <p:cNvSpPr/>
              <p:nvPr/>
            </p:nvSpPr>
            <p:spPr>
              <a:xfrm>
                <a:off x="6576546"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6"/>
              <p:cNvSpPr/>
              <p:nvPr/>
            </p:nvSpPr>
            <p:spPr>
              <a:xfrm>
                <a:off x="6320381" y="2790958"/>
                <a:ext cx="22457" cy="22458"/>
              </a:xfrm>
              <a:custGeom>
                <a:avLst/>
                <a:gdLst/>
                <a:ahLst/>
                <a:cxnLst/>
                <a:rect l="l" t="t" r="r" b="b"/>
                <a:pathLst>
                  <a:path w="691" h="691" extrusionOk="0">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6"/>
              <p:cNvSpPr/>
              <p:nvPr/>
            </p:nvSpPr>
            <p:spPr>
              <a:xfrm>
                <a:off x="6362956" y="2790958"/>
                <a:ext cx="22457" cy="22458"/>
              </a:xfrm>
              <a:custGeom>
                <a:avLst/>
                <a:gdLst/>
                <a:ahLst/>
                <a:cxnLst/>
                <a:rect l="l" t="t" r="r" b="b"/>
                <a:pathLst>
                  <a:path w="691" h="691" extrusionOk="0">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6"/>
              <p:cNvSpPr/>
              <p:nvPr/>
            </p:nvSpPr>
            <p:spPr>
              <a:xfrm>
                <a:off x="6406278" y="2790958"/>
                <a:ext cx="106860" cy="22458"/>
              </a:xfrm>
              <a:custGeom>
                <a:avLst/>
                <a:gdLst/>
                <a:ahLst/>
                <a:cxnLst/>
                <a:rect l="l" t="t" r="r" b="b"/>
                <a:pathLst>
                  <a:path w="3288" h="691" extrusionOk="0">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6"/>
              <p:cNvSpPr/>
              <p:nvPr/>
            </p:nvSpPr>
            <p:spPr>
              <a:xfrm>
                <a:off x="6533223" y="2790958"/>
                <a:ext cx="22458" cy="22458"/>
              </a:xfrm>
              <a:custGeom>
                <a:avLst/>
                <a:gdLst/>
                <a:ahLst/>
                <a:cxnLst/>
                <a:rect l="l" t="t" r="r" b="b"/>
                <a:pathLst>
                  <a:path w="691" h="691" extrusionOk="0">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6"/>
              <p:cNvSpPr/>
              <p:nvPr/>
            </p:nvSpPr>
            <p:spPr>
              <a:xfrm>
                <a:off x="6576546" y="2790958"/>
                <a:ext cx="22490" cy="22458"/>
              </a:xfrm>
              <a:custGeom>
                <a:avLst/>
                <a:gdLst/>
                <a:ahLst/>
                <a:cxnLst/>
                <a:rect l="l" t="t" r="r" b="b"/>
                <a:pathLst>
                  <a:path w="692" h="691" extrusionOk="0">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87" name="Google Shape;17987;p96"/>
          <p:cNvGrpSpPr/>
          <p:nvPr/>
        </p:nvGrpSpPr>
        <p:grpSpPr>
          <a:xfrm>
            <a:off x="5578146" y="2328183"/>
            <a:ext cx="250803" cy="358378"/>
            <a:chOff x="5578146" y="2480583"/>
            <a:chExt cx="250803" cy="358378"/>
          </a:xfrm>
        </p:grpSpPr>
        <p:sp>
          <p:nvSpPr>
            <p:cNvPr id="17988" name="Google Shape;17988;p96"/>
            <p:cNvSpPr/>
            <p:nvPr/>
          </p:nvSpPr>
          <p:spPr>
            <a:xfrm>
              <a:off x="5697323" y="2625306"/>
              <a:ext cx="107607" cy="123890"/>
            </a:xfrm>
            <a:custGeom>
              <a:avLst/>
              <a:gdLst/>
              <a:ahLst/>
              <a:cxnLst/>
              <a:rect l="l" t="t" r="r" b="b"/>
              <a:pathLst>
                <a:path w="3311" h="3812" extrusionOk="0">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6"/>
            <p:cNvSpPr/>
            <p:nvPr/>
          </p:nvSpPr>
          <p:spPr>
            <a:xfrm>
              <a:off x="5578146" y="2495306"/>
              <a:ext cx="250803" cy="150183"/>
            </a:xfrm>
            <a:custGeom>
              <a:avLst/>
              <a:gdLst/>
              <a:ahLst/>
              <a:cxnLst/>
              <a:rect l="l" t="t" r="r" b="b"/>
              <a:pathLst>
                <a:path w="7717" h="4621" extrusionOk="0">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6"/>
            <p:cNvSpPr/>
            <p:nvPr/>
          </p:nvSpPr>
          <p:spPr>
            <a:xfrm>
              <a:off x="5804898" y="2495306"/>
              <a:ext cx="24050" cy="150183"/>
            </a:xfrm>
            <a:custGeom>
              <a:avLst/>
              <a:gdLst/>
              <a:ahLst/>
              <a:cxnLst/>
              <a:rect l="l" t="t" r="r" b="b"/>
              <a:pathLst>
                <a:path w="740" h="4621" extrusionOk="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6"/>
            <p:cNvSpPr/>
            <p:nvPr/>
          </p:nvSpPr>
          <p:spPr>
            <a:xfrm>
              <a:off x="5597483" y="2482143"/>
              <a:ext cx="212875" cy="148622"/>
            </a:xfrm>
            <a:custGeom>
              <a:avLst/>
              <a:gdLst/>
              <a:ahLst/>
              <a:cxnLst/>
              <a:rect l="l" t="t" r="r" b="b"/>
              <a:pathLst>
                <a:path w="6550" h="4573" extrusionOk="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6"/>
            <p:cNvSpPr/>
            <p:nvPr/>
          </p:nvSpPr>
          <p:spPr>
            <a:xfrm>
              <a:off x="5782473" y="2482143"/>
              <a:ext cx="27885" cy="143195"/>
            </a:xfrm>
            <a:custGeom>
              <a:avLst/>
              <a:gdLst/>
              <a:ahLst/>
              <a:cxnLst/>
              <a:rect l="l" t="t" r="r" b="b"/>
              <a:pathLst>
                <a:path w="858" h="4406" extrusionOk="0">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6"/>
            <p:cNvSpPr/>
            <p:nvPr/>
          </p:nvSpPr>
          <p:spPr>
            <a:xfrm>
              <a:off x="5672558" y="2480583"/>
              <a:ext cx="31005" cy="150183"/>
            </a:xfrm>
            <a:custGeom>
              <a:avLst/>
              <a:gdLst/>
              <a:ahLst/>
              <a:cxnLst/>
              <a:rect l="l" t="t" r="r" b="b"/>
              <a:pathLst>
                <a:path w="954" h="4621" extrusionOk="0">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96"/>
            <p:cNvSpPr/>
            <p:nvPr/>
          </p:nvSpPr>
          <p:spPr>
            <a:xfrm>
              <a:off x="5721308" y="2533981"/>
              <a:ext cx="62725" cy="7767"/>
            </a:xfrm>
            <a:custGeom>
              <a:avLst/>
              <a:gdLst/>
              <a:ahLst/>
              <a:cxnLst/>
              <a:rect l="l" t="t" r="r" b="b"/>
              <a:pathLst>
                <a:path w="1930" h="239" extrusionOk="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6"/>
            <p:cNvSpPr/>
            <p:nvPr/>
          </p:nvSpPr>
          <p:spPr>
            <a:xfrm>
              <a:off x="5721308" y="2511556"/>
              <a:ext cx="62725" cy="7767"/>
            </a:xfrm>
            <a:custGeom>
              <a:avLst/>
              <a:gdLst/>
              <a:ahLst/>
              <a:cxnLst/>
              <a:rect l="l" t="t" r="r" b="b"/>
              <a:pathLst>
                <a:path w="1930" h="239" extrusionOk="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6"/>
            <p:cNvSpPr/>
            <p:nvPr/>
          </p:nvSpPr>
          <p:spPr>
            <a:xfrm>
              <a:off x="5721308" y="2554878"/>
              <a:ext cx="62725" cy="7767"/>
            </a:xfrm>
            <a:custGeom>
              <a:avLst/>
              <a:gdLst/>
              <a:ahLst/>
              <a:cxnLst/>
              <a:rect l="l" t="t" r="r" b="b"/>
              <a:pathLst>
                <a:path w="1930" h="239" extrusionOk="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6"/>
            <p:cNvSpPr/>
            <p:nvPr/>
          </p:nvSpPr>
          <p:spPr>
            <a:xfrm>
              <a:off x="5721308" y="2577336"/>
              <a:ext cx="62725" cy="7767"/>
            </a:xfrm>
            <a:custGeom>
              <a:avLst/>
              <a:gdLst/>
              <a:ahLst/>
              <a:cxnLst/>
              <a:rect l="l" t="t" r="r" b="b"/>
              <a:pathLst>
                <a:path w="1930" h="239" extrusionOk="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6"/>
            <p:cNvSpPr/>
            <p:nvPr/>
          </p:nvSpPr>
          <p:spPr>
            <a:xfrm>
              <a:off x="5613733" y="2533981"/>
              <a:ext cx="64285" cy="7767"/>
            </a:xfrm>
            <a:custGeom>
              <a:avLst/>
              <a:gdLst/>
              <a:ahLst/>
              <a:cxnLst/>
              <a:rect l="l" t="t" r="r" b="b"/>
              <a:pathLst>
                <a:path w="1978" h="239" extrusionOk="0">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6"/>
            <p:cNvSpPr/>
            <p:nvPr/>
          </p:nvSpPr>
          <p:spPr>
            <a:xfrm>
              <a:off x="5613733" y="2511556"/>
              <a:ext cx="64285" cy="7767"/>
            </a:xfrm>
            <a:custGeom>
              <a:avLst/>
              <a:gdLst/>
              <a:ahLst/>
              <a:cxnLst/>
              <a:rect l="l" t="t" r="r" b="b"/>
              <a:pathLst>
                <a:path w="1978" h="239" extrusionOk="0">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6"/>
            <p:cNvSpPr/>
            <p:nvPr/>
          </p:nvSpPr>
          <p:spPr>
            <a:xfrm>
              <a:off x="5613733" y="2554878"/>
              <a:ext cx="64285" cy="7767"/>
            </a:xfrm>
            <a:custGeom>
              <a:avLst/>
              <a:gdLst/>
              <a:ahLst/>
              <a:cxnLst/>
              <a:rect l="l" t="t" r="r" b="b"/>
              <a:pathLst>
                <a:path w="1978" h="239" extrusionOk="0">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6"/>
            <p:cNvSpPr/>
            <p:nvPr/>
          </p:nvSpPr>
          <p:spPr>
            <a:xfrm>
              <a:off x="5613733" y="2577336"/>
              <a:ext cx="64285" cy="7767"/>
            </a:xfrm>
            <a:custGeom>
              <a:avLst/>
              <a:gdLst/>
              <a:ahLst/>
              <a:cxnLst/>
              <a:rect l="l" t="t" r="r" b="b"/>
              <a:pathLst>
                <a:path w="1978" h="239" extrusionOk="0">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6"/>
            <p:cNvSpPr/>
            <p:nvPr/>
          </p:nvSpPr>
          <p:spPr>
            <a:xfrm>
              <a:off x="5674118" y="2742956"/>
              <a:ext cx="58857" cy="72410"/>
            </a:xfrm>
            <a:custGeom>
              <a:avLst/>
              <a:gdLst/>
              <a:ahLst/>
              <a:cxnLst/>
              <a:rect l="l" t="t" r="r" b="b"/>
              <a:pathLst>
                <a:path w="1811" h="2228" extrusionOk="0">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6"/>
            <p:cNvSpPr/>
            <p:nvPr/>
          </p:nvSpPr>
          <p:spPr>
            <a:xfrm>
              <a:off x="5676426" y="2798693"/>
              <a:ext cx="55770" cy="40267"/>
            </a:xfrm>
            <a:custGeom>
              <a:avLst/>
              <a:gdLst/>
              <a:ahLst/>
              <a:cxnLst/>
              <a:rect l="l" t="t" r="r" b="b"/>
              <a:pathLst>
                <a:path w="1716" h="1239" extrusionOk="0">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6"/>
            <p:cNvSpPr/>
            <p:nvPr/>
          </p:nvSpPr>
          <p:spPr>
            <a:xfrm>
              <a:off x="5698103" y="2758328"/>
              <a:ext cx="11635" cy="15340"/>
            </a:xfrm>
            <a:custGeom>
              <a:avLst/>
              <a:gdLst/>
              <a:ahLst/>
              <a:cxnLst/>
              <a:rect l="l" t="t" r="r" b="b"/>
              <a:pathLst>
                <a:path w="358" h="472" extrusionOk="0">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5" name="Google Shape;18005;p96"/>
          <p:cNvGrpSpPr/>
          <p:nvPr/>
        </p:nvGrpSpPr>
        <p:grpSpPr>
          <a:xfrm>
            <a:off x="4767011" y="2360683"/>
            <a:ext cx="358378" cy="294938"/>
            <a:chOff x="4767011" y="2513083"/>
            <a:chExt cx="358378" cy="294938"/>
          </a:xfrm>
        </p:grpSpPr>
        <p:sp>
          <p:nvSpPr>
            <p:cNvPr id="18006" name="Google Shape;18006;p96"/>
            <p:cNvSpPr/>
            <p:nvPr/>
          </p:nvSpPr>
          <p:spPr>
            <a:xfrm>
              <a:off x="4900131" y="2743736"/>
              <a:ext cx="92138" cy="59638"/>
            </a:xfrm>
            <a:custGeom>
              <a:avLst/>
              <a:gdLst/>
              <a:ahLst/>
              <a:cxnLst/>
              <a:rect l="l" t="t" r="r" b="b"/>
              <a:pathLst>
                <a:path w="2835" h="1835" extrusionOk="0">
                  <a:moveTo>
                    <a:pt x="1406" y="1"/>
                  </a:moveTo>
                  <a:lnTo>
                    <a:pt x="215" y="215"/>
                  </a:lnTo>
                  <a:lnTo>
                    <a:pt x="1" y="1834"/>
                  </a:lnTo>
                  <a:lnTo>
                    <a:pt x="2835" y="1834"/>
                  </a:lnTo>
                  <a:lnTo>
                    <a:pt x="2597"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6"/>
            <p:cNvSpPr/>
            <p:nvPr/>
          </p:nvSpPr>
          <p:spPr>
            <a:xfrm>
              <a:off x="4964383" y="2743736"/>
              <a:ext cx="27885" cy="59638"/>
            </a:xfrm>
            <a:custGeom>
              <a:avLst/>
              <a:gdLst/>
              <a:ahLst/>
              <a:cxnLst/>
              <a:rect l="l" t="t" r="r" b="b"/>
              <a:pathLst>
                <a:path w="858" h="1835" extrusionOk="0">
                  <a:moveTo>
                    <a:pt x="405" y="1"/>
                  </a:moveTo>
                  <a:lnTo>
                    <a:pt x="0" y="215"/>
                  </a:lnTo>
                  <a:lnTo>
                    <a:pt x="191" y="1834"/>
                  </a:lnTo>
                  <a:lnTo>
                    <a:pt x="858" y="1834"/>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6"/>
            <p:cNvSpPr/>
            <p:nvPr/>
          </p:nvSpPr>
          <p:spPr>
            <a:xfrm>
              <a:off x="4872278" y="2797133"/>
              <a:ext cx="147875" cy="10888"/>
            </a:xfrm>
            <a:custGeom>
              <a:avLst/>
              <a:gdLst/>
              <a:ahLst/>
              <a:cxnLst/>
              <a:rect l="l" t="t" r="r" b="b"/>
              <a:pathLst>
                <a:path w="4550" h="335" extrusionOk="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6"/>
            <p:cNvSpPr/>
            <p:nvPr/>
          </p:nvSpPr>
          <p:spPr>
            <a:xfrm>
              <a:off x="4767011" y="2513083"/>
              <a:ext cx="357597" cy="206700"/>
            </a:xfrm>
            <a:custGeom>
              <a:avLst/>
              <a:gdLst/>
              <a:ahLst/>
              <a:cxnLst/>
              <a:rect l="l" t="t" r="r" b="b"/>
              <a:pathLst>
                <a:path w="11003" h="6360" extrusionOk="0">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6"/>
            <p:cNvSpPr/>
            <p:nvPr/>
          </p:nvSpPr>
          <p:spPr>
            <a:xfrm>
              <a:off x="5088988" y="2513083"/>
              <a:ext cx="35620" cy="206700"/>
            </a:xfrm>
            <a:custGeom>
              <a:avLst/>
              <a:gdLst/>
              <a:ahLst/>
              <a:cxnLst/>
              <a:rect l="l" t="t" r="r" b="b"/>
              <a:pathLst>
                <a:path w="1096" h="6360" extrusionOk="0">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6"/>
            <p:cNvSpPr/>
            <p:nvPr/>
          </p:nvSpPr>
          <p:spPr>
            <a:xfrm>
              <a:off x="4803378" y="2565733"/>
              <a:ext cx="281775" cy="147063"/>
            </a:xfrm>
            <a:custGeom>
              <a:avLst/>
              <a:gdLst/>
              <a:ahLst/>
              <a:cxnLst/>
              <a:rect l="l" t="t" r="r" b="b"/>
              <a:pathLst>
                <a:path w="8670" h="4525" extrusionOk="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6"/>
            <p:cNvSpPr/>
            <p:nvPr/>
          </p:nvSpPr>
          <p:spPr>
            <a:xfrm>
              <a:off x="5054148" y="2564953"/>
              <a:ext cx="31005" cy="147095"/>
            </a:xfrm>
            <a:custGeom>
              <a:avLst/>
              <a:gdLst/>
              <a:ahLst/>
              <a:cxnLst/>
              <a:rect l="l" t="t" r="r" b="b"/>
              <a:pathLst>
                <a:path w="954" h="4526" extrusionOk="0">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6"/>
            <p:cNvSpPr/>
            <p:nvPr/>
          </p:nvSpPr>
          <p:spPr>
            <a:xfrm>
              <a:off x="4802631" y="2541716"/>
              <a:ext cx="74328" cy="24050"/>
            </a:xfrm>
            <a:custGeom>
              <a:avLst/>
              <a:gdLst/>
              <a:ahLst/>
              <a:cxnLst/>
              <a:rect l="l" t="t" r="r" b="b"/>
              <a:pathLst>
                <a:path w="2287" h="740" extrusionOk="0">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6"/>
            <p:cNvSpPr/>
            <p:nvPr/>
          </p:nvSpPr>
          <p:spPr>
            <a:xfrm>
              <a:off x="4803378" y="2604408"/>
              <a:ext cx="66625" cy="72020"/>
            </a:xfrm>
            <a:custGeom>
              <a:avLst/>
              <a:gdLst/>
              <a:ahLst/>
              <a:cxnLst/>
              <a:rect l="l" t="t" r="r" b="b"/>
              <a:pathLst>
                <a:path w="2050" h="2216" extrusionOk="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6"/>
            <p:cNvSpPr/>
            <p:nvPr/>
          </p:nvSpPr>
          <p:spPr>
            <a:xfrm>
              <a:off x="4829703" y="2618351"/>
              <a:ext cx="11635" cy="11635"/>
            </a:xfrm>
            <a:custGeom>
              <a:avLst/>
              <a:gdLst/>
              <a:ahLst/>
              <a:cxnLst/>
              <a:rect l="l" t="t" r="r" b="b"/>
              <a:pathLst>
                <a:path w="358" h="358" extrusionOk="0">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6"/>
            <p:cNvSpPr/>
            <p:nvPr/>
          </p:nvSpPr>
          <p:spPr>
            <a:xfrm>
              <a:off x="4829703" y="2636941"/>
              <a:ext cx="10888" cy="21840"/>
            </a:xfrm>
            <a:custGeom>
              <a:avLst/>
              <a:gdLst/>
              <a:ahLst/>
              <a:cxnLst/>
              <a:rect l="l" t="t" r="r" b="b"/>
              <a:pathLst>
                <a:path w="335" h="672" extrusionOk="0">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6"/>
            <p:cNvSpPr/>
            <p:nvPr/>
          </p:nvSpPr>
          <p:spPr>
            <a:xfrm>
              <a:off x="4903251" y="2599793"/>
              <a:ext cx="50310" cy="10855"/>
            </a:xfrm>
            <a:custGeom>
              <a:avLst/>
              <a:gdLst/>
              <a:ahLst/>
              <a:cxnLst/>
              <a:rect l="l" t="t" r="r" b="b"/>
              <a:pathLst>
                <a:path w="1548" h="334" extrusionOk="0">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6"/>
            <p:cNvSpPr/>
            <p:nvPr/>
          </p:nvSpPr>
          <p:spPr>
            <a:xfrm>
              <a:off x="4900911" y="2623778"/>
              <a:ext cx="146315" cy="10855"/>
            </a:xfrm>
            <a:custGeom>
              <a:avLst/>
              <a:gdLst/>
              <a:ahLst/>
              <a:cxnLst/>
              <a:rect l="l" t="t" r="r" b="b"/>
              <a:pathLst>
                <a:path w="4502" h="334" extrusionOk="0">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6"/>
            <p:cNvSpPr/>
            <p:nvPr/>
          </p:nvSpPr>
          <p:spPr>
            <a:xfrm>
              <a:off x="4900911" y="2646983"/>
              <a:ext cx="146315" cy="10888"/>
            </a:xfrm>
            <a:custGeom>
              <a:avLst/>
              <a:gdLst/>
              <a:ahLst/>
              <a:cxnLst/>
              <a:rect l="l" t="t" r="r" b="b"/>
              <a:pathLst>
                <a:path w="4502" h="335" extrusionOk="0">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6"/>
            <p:cNvSpPr/>
            <p:nvPr/>
          </p:nvSpPr>
          <p:spPr>
            <a:xfrm>
              <a:off x="4900911" y="2670221"/>
              <a:ext cx="146315" cy="10855"/>
            </a:xfrm>
            <a:custGeom>
              <a:avLst/>
              <a:gdLst/>
              <a:ahLst/>
              <a:cxnLst/>
              <a:rect l="l" t="t" r="r" b="b"/>
              <a:pathLst>
                <a:path w="4502" h="334" extrusionOk="0">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6"/>
            <p:cNvSpPr/>
            <p:nvPr/>
          </p:nvSpPr>
          <p:spPr>
            <a:xfrm>
              <a:off x="4767791" y="2712016"/>
              <a:ext cx="357597" cy="38708"/>
            </a:xfrm>
            <a:custGeom>
              <a:avLst/>
              <a:gdLst/>
              <a:ahLst/>
              <a:cxnLst/>
              <a:rect l="l" t="t" r="r" b="b"/>
              <a:pathLst>
                <a:path w="11003" h="1191" extrusionOk="0">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6"/>
            <p:cNvSpPr/>
            <p:nvPr/>
          </p:nvSpPr>
          <p:spPr>
            <a:xfrm>
              <a:off x="5088988" y="2712016"/>
              <a:ext cx="35620" cy="38708"/>
            </a:xfrm>
            <a:custGeom>
              <a:avLst/>
              <a:gdLst/>
              <a:ahLst/>
              <a:cxnLst/>
              <a:rect l="l" t="t" r="r" b="b"/>
              <a:pathLst>
                <a:path w="1096" h="1191" extrusionOk="0">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3" name="Google Shape;18023;p96"/>
          <p:cNvGrpSpPr/>
          <p:nvPr/>
        </p:nvGrpSpPr>
        <p:grpSpPr>
          <a:xfrm>
            <a:off x="4024776" y="2391656"/>
            <a:ext cx="361465" cy="232992"/>
            <a:chOff x="4024776" y="2544056"/>
            <a:chExt cx="361465" cy="232992"/>
          </a:xfrm>
        </p:grpSpPr>
        <p:sp>
          <p:nvSpPr>
            <p:cNvPr id="18024" name="Google Shape;18024;p96"/>
            <p:cNvSpPr/>
            <p:nvPr/>
          </p:nvSpPr>
          <p:spPr>
            <a:xfrm>
              <a:off x="4150161" y="2656278"/>
              <a:ext cx="110728" cy="86710"/>
            </a:xfrm>
            <a:custGeom>
              <a:avLst/>
              <a:gdLst/>
              <a:ahLst/>
              <a:cxnLst/>
              <a:rect l="l" t="t" r="r" b="b"/>
              <a:pathLst>
                <a:path w="3407" h="2668" extrusionOk="0">
                  <a:moveTo>
                    <a:pt x="453" y="0"/>
                  </a:moveTo>
                  <a:lnTo>
                    <a:pt x="1" y="2668"/>
                  </a:lnTo>
                  <a:lnTo>
                    <a:pt x="3406" y="2668"/>
                  </a:lnTo>
                  <a:lnTo>
                    <a:pt x="2977"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6"/>
            <p:cNvSpPr/>
            <p:nvPr/>
          </p:nvSpPr>
          <p:spPr>
            <a:xfrm>
              <a:off x="4225236" y="2656278"/>
              <a:ext cx="35653" cy="86710"/>
            </a:xfrm>
            <a:custGeom>
              <a:avLst/>
              <a:gdLst/>
              <a:ahLst/>
              <a:cxnLst/>
              <a:rect l="l" t="t" r="r" b="b"/>
              <a:pathLst>
                <a:path w="1097" h="2668" extrusionOk="0">
                  <a:moveTo>
                    <a:pt x="1" y="0"/>
                  </a:moveTo>
                  <a:lnTo>
                    <a:pt x="429" y="2668"/>
                  </a:lnTo>
                  <a:lnTo>
                    <a:pt x="1096" y="2668"/>
                  </a:lnTo>
                  <a:lnTo>
                    <a:pt x="644" y="0"/>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6"/>
            <p:cNvSpPr/>
            <p:nvPr/>
          </p:nvSpPr>
          <p:spPr>
            <a:xfrm>
              <a:off x="4120748" y="2736781"/>
              <a:ext cx="170300" cy="40267"/>
            </a:xfrm>
            <a:custGeom>
              <a:avLst/>
              <a:gdLst/>
              <a:ahLst/>
              <a:cxnLst/>
              <a:rect l="l" t="t" r="r" b="b"/>
              <a:pathLst>
                <a:path w="5240" h="1239" extrusionOk="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6"/>
            <p:cNvSpPr/>
            <p:nvPr/>
          </p:nvSpPr>
          <p:spPr>
            <a:xfrm>
              <a:off x="4024776" y="2544056"/>
              <a:ext cx="361465" cy="117683"/>
            </a:xfrm>
            <a:custGeom>
              <a:avLst/>
              <a:gdLst/>
              <a:ahLst/>
              <a:cxnLst/>
              <a:rect l="l" t="t" r="r" b="b"/>
              <a:pathLst>
                <a:path w="11122" h="3621" extrusionOk="0">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6"/>
            <p:cNvSpPr/>
            <p:nvPr/>
          </p:nvSpPr>
          <p:spPr>
            <a:xfrm>
              <a:off x="4241486" y="2736781"/>
              <a:ext cx="49563" cy="38708"/>
            </a:xfrm>
            <a:custGeom>
              <a:avLst/>
              <a:gdLst/>
              <a:ahLst/>
              <a:cxnLst/>
              <a:rect l="l" t="t" r="r" b="b"/>
              <a:pathLst>
                <a:path w="1525" h="1191" extrusionOk="0">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6"/>
            <p:cNvSpPr/>
            <p:nvPr/>
          </p:nvSpPr>
          <p:spPr>
            <a:xfrm>
              <a:off x="4303398" y="2544056"/>
              <a:ext cx="82843" cy="117683"/>
            </a:xfrm>
            <a:custGeom>
              <a:avLst/>
              <a:gdLst/>
              <a:ahLst/>
              <a:cxnLst/>
              <a:rect l="l" t="t" r="r" b="b"/>
              <a:pathLst>
                <a:path w="2549" h="3621" extrusionOk="0">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6"/>
            <p:cNvSpPr/>
            <p:nvPr/>
          </p:nvSpPr>
          <p:spPr>
            <a:xfrm>
              <a:off x="4168751" y="2565733"/>
              <a:ext cx="73547" cy="73547"/>
            </a:xfrm>
            <a:custGeom>
              <a:avLst/>
              <a:gdLst/>
              <a:ahLst/>
              <a:cxnLst/>
              <a:rect l="l" t="t" r="r" b="b"/>
              <a:pathLst>
                <a:path w="2263" h="2263" extrusionOk="0">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6"/>
            <p:cNvSpPr/>
            <p:nvPr/>
          </p:nvSpPr>
          <p:spPr>
            <a:xfrm>
              <a:off x="4191176" y="2588158"/>
              <a:ext cx="28665" cy="29445"/>
            </a:xfrm>
            <a:custGeom>
              <a:avLst/>
              <a:gdLst/>
              <a:ahLst/>
              <a:cxnLst/>
              <a:rect l="l" t="t" r="r" b="b"/>
              <a:pathLst>
                <a:path w="882" h="906" extrusionOk="0">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6"/>
            <p:cNvSpPr/>
            <p:nvPr/>
          </p:nvSpPr>
          <p:spPr>
            <a:xfrm>
              <a:off x="4076646" y="2599013"/>
              <a:ext cx="41828" cy="10855"/>
            </a:xfrm>
            <a:custGeom>
              <a:avLst/>
              <a:gdLst/>
              <a:ahLst/>
              <a:cxnLst/>
              <a:rect l="l" t="t" r="r" b="b"/>
              <a:pathLst>
                <a:path w="1287" h="334" extrusionOk="0">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6"/>
            <p:cNvSpPr/>
            <p:nvPr/>
          </p:nvSpPr>
          <p:spPr>
            <a:xfrm>
              <a:off x="4292576" y="2599013"/>
              <a:ext cx="41047" cy="10855"/>
            </a:xfrm>
            <a:custGeom>
              <a:avLst/>
              <a:gdLst/>
              <a:ahLst/>
              <a:cxnLst/>
              <a:rect l="l" t="t" r="r" b="b"/>
              <a:pathLst>
                <a:path w="1263" h="334" extrusionOk="0">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4" name="Google Shape;18034;p96"/>
          <p:cNvGrpSpPr/>
          <p:nvPr/>
        </p:nvGrpSpPr>
        <p:grpSpPr>
          <a:xfrm>
            <a:off x="3270158" y="2360683"/>
            <a:ext cx="359158" cy="294938"/>
            <a:chOff x="3270158" y="2513083"/>
            <a:chExt cx="359158" cy="294938"/>
          </a:xfrm>
        </p:grpSpPr>
        <p:sp>
          <p:nvSpPr>
            <p:cNvPr id="18035" name="Google Shape;18035;p96"/>
            <p:cNvSpPr/>
            <p:nvPr/>
          </p:nvSpPr>
          <p:spPr>
            <a:xfrm>
              <a:off x="3403278" y="2743736"/>
              <a:ext cx="92138" cy="59638"/>
            </a:xfrm>
            <a:custGeom>
              <a:avLst/>
              <a:gdLst/>
              <a:ahLst/>
              <a:cxnLst/>
              <a:rect l="l" t="t" r="r" b="b"/>
              <a:pathLst>
                <a:path w="2835" h="1835" extrusionOk="0">
                  <a:moveTo>
                    <a:pt x="1406" y="1"/>
                  </a:moveTo>
                  <a:lnTo>
                    <a:pt x="215" y="215"/>
                  </a:lnTo>
                  <a:lnTo>
                    <a:pt x="1" y="1834"/>
                  </a:lnTo>
                  <a:lnTo>
                    <a:pt x="2834" y="1834"/>
                  </a:lnTo>
                  <a:lnTo>
                    <a:pt x="2596"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6"/>
            <p:cNvSpPr/>
            <p:nvPr/>
          </p:nvSpPr>
          <p:spPr>
            <a:xfrm>
              <a:off x="3467531" y="2743736"/>
              <a:ext cx="27885" cy="59638"/>
            </a:xfrm>
            <a:custGeom>
              <a:avLst/>
              <a:gdLst/>
              <a:ahLst/>
              <a:cxnLst/>
              <a:rect l="l" t="t" r="r" b="b"/>
              <a:pathLst>
                <a:path w="858" h="1835" extrusionOk="0">
                  <a:moveTo>
                    <a:pt x="405" y="1"/>
                  </a:moveTo>
                  <a:lnTo>
                    <a:pt x="0" y="215"/>
                  </a:lnTo>
                  <a:lnTo>
                    <a:pt x="214" y="1834"/>
                  </a:lnTo>
                  <a:lnTo>
                    <a:pt x="857" y="1834"/>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6"/>
            <p:cNvSpPr/>
            <p:nvPr/>
          </p:nvSpPr>
          <p:spPr>
            <a:xfrm>
              <a:off x="3375426" y="2797133"/>
              <a:ext cx="147843" cy="10888"/>
            </a:xfrm>
            <a:custGeom>
              <a:avLst/>
              <a:gdLst/>
              <a:ahLst/>
              <a:cxnLst/>
              <a:rect l="l" t="t" r="r" b="b"/>
              <a:pathLst>
                <a:path w="4549" h="335" extrusionOk="0">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6"/>
            <p:cNvSpPr/>
            <p:nvPr/>
          </p:nvSpPr>
          <p:spPr>
            <a:xfrm>
              <a:off x="3270158" y="2513083"/>
              <a:ext cx="357598" cy="206700"/>
            </a:xfrm>
            <a:custGeom>
              <a:avLst/>
              <a:gdLst/>
              <a:ahLst/>
              <a:cxnLst/>
              <a:rect l="l" t="t" r="r" b="b"/>
              <a:pathLst>
                <a:path w="11003" h="6360" extrusionOk="0">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6"/>
            <p:cNvSpPr/>
            <p:nvPr/>
          </p:nvSpPr>
          <p:spPr>
            <a:xfrm>
              <a:off x="3592136" y="2513083"/>
              <a:ext cx="35620" cy="206700"/>
            </a:xfrm>
            <a:custGeom>
              <a:avLst/>
              <a:gdLst/>
              <a:ahLst/>
              <a:cxnLst/>
              <a:rect l="l" t="t" r="r" b="b"/>
              <a:pathLst>
                <a:path w="1096" h="6360" extrusionOk="0">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6"/>
            <p:cNvSpPr/>
            <p:nvPr/>
          </p:nvSpPr>
          <p:spPr>
            <a:xfrm>
              <a:off x="3312733" y="2656278"/>
              <a:ext cx="128505" cy="56517"/>
            </a:xfrm>
            <a:custGeom>
              <a:avLst/>
              <a:gdLst/>
              <a:ahLst/>
              <a:cxnLst/>
              <a:rect l="l" t="t" r="r" b="b"/>
              <a:pathLst>
                <a:path w="3954" h="1739" extrusionOk="0">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6"/>
            <p:cNvSpPr/>
            <p:nvPr/>
          </p:nvSpPr>
          <p:spPr>
            <a:xfrm>
              <a:off x="3328983" y="2547923"/>
              <a:ext cx="100653" cy="99872"/>
            </a:xfrm>
            <a:custGeom>
              <a:avLst/>
              <a:gdLst/>
              <a:ahLst/>
              <a:cxnLst/>
              <a:rect l="l" t="t" r="r" b="b"/>
              <a:pathLst>
                <a:path w="3097" h="3073" extrusionOk="0">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6"/>
            <p:cNvSpPr/>
            <p:nvPr/>
          </p:nvSpPr>
          <p:spPr>
            <a:xfrm>
              <a:off x="3328203" y="2579091"/>
              <a:ext cx="102213" cy="95615"/>
            </a:xfrm>
            <a:custGeom>
              <a:avLst/>
              <a:gdLst/>
              <a:ahLst/>
              <a:cxnLst/>
              <a:rect l="l" t="t" r="r" b="b"/>
              <a:pathLst>
                <a:path w="3145" h="2942" extrusionOk="0">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6"/>
            <p:cNvSpPr/>
            <p:nvPr/>
          </p:nvSpPr>
          <p:spPr>
            <a:xfrm>
              <a:off x="3373866" y="2664013"/>
              <a:ext cx="68153" cy="48783"/>
            </a:xfrm>
            <a:custGeom>
              <a:avLst/>
              <a:gdLst/>
              <a:ahLst/>
              <a:cxnLst/>
              <a:rect l="l" t="t" r="r" b="b"/>
              <a:pathLst>
                <a:path w="2097" h="1501" extrusionOk="0">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6"/>
            <p:cNvSpPr/>
            <p:nvPr/>
          </p:nvSpPr>
          <p:spPr>
            <a:xfrm>
              <a:off x="3368438" y="2547923"/>
              <a:ext cx="61197" cy="92917"/>
            </a:xfrm>
            <a:custGeom>
              <a:avLst/>
              <a:gdLst/>
              <a:ahLst/>
              <a:cxnLst/>
              <a:rect l="l" t="t" r="r" b="b"/>
              <a:pathLst>
                <a:path w="1883" h="2859" extrusionOk="0">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6"/>
            <p:cNvSpPr/>
            <p:nvPr/>
          </p:nvSpPr>
          <p:spPr>
            <a:xfrm>
              <a:off x="3367691" y="2578993"/>
              <a:ext cx="61945" cy="94055"/>
            </a:xfrm>
            <a:custGeom>
              <a:avLst/>
              <a:gdLst/>
              <a:ahLst/>
              <a:cxnLst/>
              <a:rect l="l" t="t" r="r" b="b"/>
              <a:pathLst>
                <a:path w="1906" h="2894" extrusionOk="0">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6"/>
            <p:cNvSpPr/>
            <p:nvPr/>
          </p:nvSpPr>
          <p:spPr>
            <a:xfrm>
              <a:off x="3472926" y="2547143"/>
              <a:ext cx="11668" cy="11635"/>
            </a:xfrm>
            <a:custGeom>
              <a:avLst/>
              <a:gdLst/>
              <a:ahLst/>
              <a:cxnLst/>
              <a:rect l="l" t="t" r="r" b="b"/>
              <a:pathLst>
                <a:path w="359" h="358" extrusionOk="0">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6"/>
            <p:cNvSpPr/>
            <p:nvPr/>
          </p:nvSpPr>
          <p:spPr>
            <a:xfrm>
              <a:off x="3472926" y="2596673"/>
              <a:ext cx="11668" cy="11635"/>
            </a:xfrm>
            <a:custGeom>
              <a:avLst/>
              <a:gdLst/>
              <a:ahLst/>
              <a:cxnLst/>
              <a:rect l="l" t="t" r="r" b="b"/>
              <a:pathLst>
                <a:path w="359" h="358" extrusionOk="0">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6"/>
            <p:cNvSpPr/>
            <p:nvPr/>
          </p:nvSpPr>
          <p:spPr>
            <a:xfrm>
              <a:off x="3472926" y="2646983"/>
              <a:ext cx="11668" cy="11635"/>
            </a:xfrm>
            <a:custGeom>
              <a:avLst/>
              <a:gdLst/>
              <a:ahLst/>
              <a:cxnLst/>
              <a:rect l="l" t="t" r="r" b="b"/>
              <a:pathLst>
                <a:path w="359" h="358" extrusionOk="0">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6"/>
            <p:cNvSpPr/>
            <p:nvPr/>
          </p:nvSpPr>
          <p:spPr>
            <a:xfrm>
              <a:off x="3494603" y="2548703"/>
              <a:ext cx="106080" cy="10855"/>
            </a:xfrm>
            <a:custGeom>
              <a:avLst/>
              <a:gdLst/>
              <a:ahLst/>
              <a:cxnLst/>
              <a:rect l="l" t="t" r="r" b="b"/>
              <a:pathLst>
                <a:path w="3264" h="334" extrusionOk="0">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6"/>
            <p:cNvSpPr/>
            <p:nvPr/>
          </p:nvSpPr>
          <p:spPr>
            <a:xfrm>
              <a:off x="3495383" y="2569601"/>
              <a:ext cx="56518" cy="10855"/>
            </a:xfrm>
            <a:custGeom>
              <a:avLst/>
              <a:gdLst/>
              <a:ahLst/>
              <a:cxnLst/>
              <a:rect l="l" t="t" r="r" b="b"/>
              <a:pathLst>
                <a:path w="1739" h="334" extrusionOk="0">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6"/>
            <p:cNvSpPr/>
            <p:nvPr/>
          </p:nvSpPr>
          <p:spPr>
            <a:xfrm>
              <a:off x="3494603" y="2596673"/>
              <a:ext cx="106080" cy="10888"/>
            </a:xfrm>
            <a:custGeom>
              <a:avLst/>
              <a:gdLst/>
              <a:ahLst/>
              <a:cxnLst/>
              <a:rect l="l" t="t" r="r" b="b"/>
              <a:pathLst>
                <a:path w="3264" h="335" extrusionOk="0">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6"/>
            <p:cNvSpPr/>
            <p:nvPr/>
          </p:nvSpPr>
          <p:spPr>
            <a:xfrm>
              <a:off x="3495383" y="2618351"/>
              <a:ext cx="56518" cy="10855"/>
            </a:xfrm>
            <a:custGeom>
              <a:avLst/>
              <a:gdLst/>
              <a:ahLst/>
              <a:cxnLst/>
              <a:rect l="l" t="t" r="r" b="b"/>
              <a:pathLst>
                <a:path w="1739" h="334" extrusionOk="0">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6"/>
            <p:cNvSpPr/>
            <p:nvPr/>
          </p:nvSpPr>
          <p:spPr>
            <a:xfrm>
              <a:off x="3494603" y="2645456"/>
              <a:ext cx="106080" cy="10855"/>
            </a:xfrm>
            <a:custGeom>
              <a:avLst/>
              <a:gdLst/>
              <a:ahLst/>
              <a:cxnLst/>
              <a:rect l="l" t="t" r="r" b="b"/>
              <a:pathLst>
                <a:path w="3264" h="334" extrusionOk="0">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6"/>
            <p:cNvSpPr/>
            <p:nvPr/>
          </p:nvSpPr>
          <p:spPr>
            <a:xfrm>
              <a:off x="3495383" y="2667881"/>
              <a:ext cx="56518" cy="10108"/>
            </a:xfrm>
            <a:custGeom>
              <a:avLst/>
              <a:gdLst/>
              <a:ahLst/>
              <a:cxnLst/>
              <a:rect l="l" t="t" r="r" b="b"/>
              <a:pathLst>
                <a:path w="1739" h="311" extrusionOk="0">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6"/>
            <p:cNvSpPr/>
            <p:nvPr/>
          </p:nvSpPr>
          <p:spPr>
            <a:xfrm>
              <a:off x="3270938" y="2712016"/>
              <a:ext cx="358378" cy="38708"/>
            </a:xfrm>
            <a:custGeom>
              <a:avLst/>
              <a:gdLst/>
              <a:ahLst/>
              <a:cxnLst/>
              <a:rect l="l" t="t" r="r" b="b"/>
              <a:pathLst>
                <a:path w="11027" h="1191" extrusionOk="0">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6"/>
            <p:cNvSpPr/>
            <p:nvPr/>
          </p:nvSpPr>
          <p:spPr>
            <a:xfrm>
              <a:off x="3592136" y="2712016"/>
              <a:ext cx="35620" cy="38708"/>
            </a:xfrm>
            <a:custGeom>
              <a:avLst/>
              <a:gdLst/>
              <a:ahLst/>
              <a:cxnLst/>
              <a:rect l="l" t="t" r="r" b="b"/>
              <a:pathLst>
                <a:path w="1096" h="1191" extrusionOk="0">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7" name="Google Shape;18057;p96"/>
          <p:cNvGrpSpPr/>
          <p:nvPr/>
        </p:nvGrpSpPr>
        <p:grpSpPr>
          <a:xfrm>
            <a:off x="2541086" y="2330523"/>
            <a:ext cx="358378" cy="355258"/>
            <a:chOff x="2541086" y="2482923"/>
            <a:chExt cx="358378" cy="355258"/>
          </a:xfrm>
        </p:grpSpPr>
        <p:sp>
          <p:nvSpPr>
            <p:cNvPr id="18058" name="Google Shape;18058;p96"/>
            <p:cNvSpPr/>
            <p:nvPr/>
          </p:nvSpPr>
          <p:spPr>
            <a:xfrm>
              <a:off x="2577453" y="2777016"/>
              <a:ext cx="285642" cy="61165"/>
            </a:xfrm>
            <a:custGeom>
              <a:avLst/>
              <a:gdLst/>
              <a:ahLst/>
              <a:cxnLst/>
              <a:rect l="l" t="t" r="r" b="b"/>
              <a:pathLst>
                <a:path w="8789" h="1882" extrusionOk="0">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6"/>
            <p:cNvSpPr/>
            <p:nvPr/>
          </p:nvSpPr>
          <p:spPr>
            <a:xfrm>
              <a:off x="2563511" y="2482923"/>
              <a:ext cx="312715" cy="209755"/>
            </a:xfrm>
            <a:custGeom>
              <a:avLst/>
              <a:gdLst/>
              <a:ahLst/>
              <a:cxnLst/>
              <a:rect l="l" t="t" r="r" b="b"/>
              <a:pathLst>
                <a:path w="9622" h="6454" extrusionOk="0">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6"/>
            <p:cNvSpPr/>
            <p:nvPr/>
          </p:nvSpPr>
          <p:spPr>
            <a:xfrm>
              <a:off x="2586748" y="2504568"/>
              <a:ext cx="265492" cy="187330"/>
            </a:xfrm>
            <a:custGeom>
              <a:avLst/>
              <a:gdLst/>
              <a:ahLst/>
              <a:cxnLst/>
              <a:rect l="l" t="t" r="r" b="b"/>
              <a:pathLst>
                <a:path w="8169" h="5764" extrusionOk="0">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6"/>
            <p:cNvSpPr/>
            <p:nvPr/>
          </p:nvSpPr>
          <p:spPr>
            <a:xfrm>
              <a:off x="2825883" y="2504568"/>
              <a:ext cx="27138" cy="180375"/>
            </a:xfrm>
            <a:custGeom>
              <a:avLst/>
              <a:gdLst/>
              <a:ahLst/>
              <a:cxnLst/>
              <a:rect l="l" t="t" r="r" b="b"/>
              <a:pathLst>
                <a:path w="835" h="5550" extrusionOk="0">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6"/>
            <p:cNvSpPr/>
            <p:nvPr/>
          </p:nvSpPr>
          <p:spPr>
            <a:xfrm>
              <a:off x="2841386" y="2482923"/>
              <a:ext cx="34840" cy="209755"/>
            </a:xfrm>
            <a:custGeom>
              <a:avLst/>
              <a:gdLst/>
              <a:ahLst/>
              <a:cxnLst/>
              <a:rect l="l" t="t" r="r" b="b"/>
              <a:pathLst>
                <a:path w="1072" h="6454" extrusionOk="0">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6"/>
            <p:cNvSpPr/>
            <p:nvPr/>
          </p:nvSpPr>
          <p:spPr>
            <a:xfrm>
              <a:off x="2659483" y="2631513"/>
              <a:ext cx="120022" cy="60385"/>
            </a:xfrm>
            <a:custGeom>
              <a:avLst/>
              <a:gdLst/>
              <a:ahLst/>
              <a:cxnLst/>
              <a:rect l="l" t="t" r="r" b="b"/>
              <a:pathLst>
                <a:path w="3693" h="1858" extrusionOk="0">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6"/>
            <p:cNvSpPr/>
            <p:nvPr/>
          </p:nvSpPr>
          <p:spPr>
            <a:xfrm>
              <a:off x="2673426" y="2530113"/>
              <a:ext cx="94445" cy="94478"/>
            </a:xfrm>
            <a:custGeom>
              <a:avLst/>
              <a:gdLst/>
              <a:ahLst/>
              <a:cxnLst/>
              <a:rect l="l" t="t" r="r" b="b"/>
              <a:pathLst>
                <a:path w="2906" h="2907" extrusionOk="0">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6"/>
            <p:cNvSpPr/>
            <p:nvPr/>
          </p:nvSpPr>
          <p:spPr>
            <a:xfrm>
              <a:off x="2673426" y="2559201"/>
              <a:ext cx="96785" cy="86483"/>
            </a:xfrm>
            <a:custGeom>
              <a:avLst/>
              <a:gdLst/>
              <a:ahLst/>
              <a:cxnLst/>
              <a:rect l="l" t="t" r="r" b="b"/>
              <a:pathLst>
                <a:path w="2978" h="2661" extrusionOk="0">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6"/>
            <p:cNvSpPr/>
            <p:nvPr/>
          </p:nvSpPr>
          <p:spPr>
            <a:xfrm>
              <a:off x="2709793" y="2560501"/>
              <a:ext cx="58858" cy="88238"/>
            </a:xfrm>
            <a:custGeom>
              <a:avLst/>
              <a:gdLst/>
              <a:ahLst/>
              <a:cxnLst/>
              <a:rect l="l" t="t" r="r" b="b"/>
              <a:pathLst>
                <a:path w="1811" h="2715" extrusionOk="0">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6"/>
            <p:cNvSpPr/>
            <p:nvPr/>
          </p:nvSpPr>
          <p:spPr>
            <a:xfrm>
              <a:off x="2712913" y="2753811"/>
              <a:ext cx="123858" cy="84370"/>
            </a:xfrm>
            <a:custGeom>
              <a:avLst/>
              <a:gdLst/>
              <a:ahLst/>
              <a:cxnLst/>
              <a:rect l="l" t="t" r="r" b="b"/>
              <a:pathLst>
                <a:path w="3811" h="2596" extrusionOk="0">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6"/>
            <p:cNvSpPr/>
            <p:nvPr/>
          </p:nvSpPr>
          <p:spPr>
            <a:xfrm>
              <a:off x="2740766" y="2779323"/>
              <a:ext cx="76635" cy="10888"/>
            </a:xfrm>
            <a:custGeom>
              <a:avLst/>
              <a:gdLst/>
              <a:ahLst/>
              <a:cxnLst/>
              <a:rect l="l" t="t" r="r" b="b"/>
              <a:pathLst>
                <a:path w="2358" h="335" extrusionOk="0">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6"/>
            <p:cNvSpPr/>
            <p:nvPr/>
          </p:nvSpPr>
          <p:spPr>
            <a:xfrm>
              <a:off x="2740766" y="2804868"/>
              <a:ext cx="76635" cy="10888"/>
            </a:xfrm>
            <a:custGeom>
              <a:avLst/>
              <a:gdLst/>
              <a:ahLst/>
              <a:cxnLst/>
              <a:rect l="l" t="t" r="r" b="b"/>
              <a:pathLst>
                <a:path w="2358" h="335" extrusionOk="0">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6"/>
            <p:cNvSpPr/>
            <p:nvPr/>
          </p:nvSpPr>
          <p:spPr>
            <a:xfrm>
              <a:off x="2603778" y="2753811"/>
              <a:ext cx="116122" cy="84370"/>
            </a:xfrm>
            <a:custGeom>
              <a:avLst/>
              <a:gdLst/>
              <a:ahLst/>
              <a:cxnLst/>
              <a:rect l="l" t="t" r="r" b="b"/>
              <a:pathLst>
                <a:path w="3573" h="2596" extrusionOk="0">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6"/>
            <p:cNvSpPr/>
            <p:nvPr/>
          </p:nvSpPr>
          <p:spPr>
            <a:xfrm>
              <a:off x="2624676" y="2779323"/>
              <a:ext cx="76635" cy="10888"/>
            </a:xfrm>
            <a:custGeom>
              <a:avLst/>
              <a:gdLst/>
              <a:ahLst/>
              <a:cxnLst/>
              <a:rect l="l" t="t" r="r" b="b"/>
              <a:pathLst>
                <a:path w="2358" h="335" extrusionOk="0">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6"/>
            <p:cNvSpPr/>
            <p:nvPr/>
          </p:nvSpPr>
          <p:spPr>
            <a:xfrm>
              <a:off x="2624676" y="2804868"/>
              <a:ext cx="76635" cy="10888"/>
            </a:xfrm>
            <a:custGeom>
              <a:avLst/>
              <a:gdLst/>
              <a:ahLst/>
              <a:cxnLst/>
              <a:rect l="l" t="t" r="r" b="b"/>
              <a:pathLst>
                <a:path w="2358" h="335" extrusionOk="0">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6"/>
            <p:cNvSpPr/>
            <p:nvPr/>
          </p:nvSpPr>
          <p:spPr>
            <a:xfrm>
              <a:off x="2541086" y="2684911"/>
              <a:ext cx="358378" cy="25578"/>
            </a:xfrm>
            <a:custGeom>
              <a:avLst/>
              <a:gdLst/>
              <a:ahLst/>
              <a:cxnLst/>
              <a:rect l="l" t="t" r="r" b="b"/>
              <a:pathLst>
                <a:path w="11027" h="787" extrusionOk="0">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6"/>
            <p:cNvSpPr/>
            <p:nvPr/>
          </p:nvSpPr>
          <p:spPr>
            <a:xfrm>
              <a:off x="2866931" y="2684911"/>
              <a:ext cx="31753" cy="25578"/>
            </a:xfrm>
            <a:custGeom>
              <a:avLst/>
              <a:gdLst/>
              <a:ahLst/>
              <a:cxnLst/>
              <a:rect l="l" t="t" r="r" b="b"/>
              <a:pathLst>
                <a:path w="977" h="787" extrusionOk="0">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6"/>
            <p:cNvSpPr/>
            <p:nvPr/>
          </p:nvSpPr>
          <p:spPr>
            <a:xfrm>
              <a:off x="2688896" y="2684911"/>
              <a:ext cx="62725" cy="24017"/>
            </a:xfrm>
            <a:custGeom>
              <a:avLst/>
              <a:gdLst/>
              <a:ahLst/>
              <a:cxnLst/>
              <a:rect l="l" t="t" r="r" b="b"/>
              <a:pathLst>
                <a:path w="1930" h="739" extrusionOk="0">
                  <a:moveTo>
                    <a:pt x="1" y="1"/>
                  </a:moveTo>
                  <a:lnTo>
                    <a:pt x="1" y="739"/>
                  </a:lnTo>
                  <a:lnTo>
                    <a:pt x="1930" y="739"/>
                  </a:lnTo>
                  <a:lnTo>
                    <a:pt x="1930"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6"/>
            <p:cNvSpPr/>
            <p:nvPr/>
          </p:nvSpPr>
          <p:spPr>
            <a:xfrm>
              <a:off x="2729911" y="2684911"/>
              <a:ext cx="21710" cy="24017"/>
            </a:xfrm>
            <a:custGeom>
              <a:avLst/>
              <a:gdLst/>
              <a:ahLst/>
              <a:cxnLst/>
              <a:rect l="l" t="t" r="r" b="b"/>
              <a:pathLst>
                <a:path w="668" h="739" extrusionOk="0">
                  <a:moveTo>
                    <a:pt x="1" y="1"/>
                  </a:moveTo>
                  <a:lnTo>
                    <a:pt x="1" y="739"/>
                  </a:lnTo>
                  <a:lnTo>
                    <a:pt x="668" y="739"/>
                  </a:lnTo>
                  <a:lnTo>
                    <a:pt x="668"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7" name="Google Shape;18077;p96"/>
          <p:cNvGrpSpPr/>
          <p:nvPr/>
        </p:nvGrpSpPr>
        <p:grpSpPr>
          <a:xfrm>
            <a:off x="1768658" y="2329353"/>
            <a:ext cx="341347" cy="357208"/>
            <a:chOff x="1768658" y="2481753"/>
            <a:chExt cx="341347" cy="357208"/>
          </a:xfrm>
        </p:grpSpPr>
        <p:sp>
          <p:nvSpPr>
            <p:cNvPr id="18078" name="Google Shape;18078;p96"/>
            <p:cNvSpPr/>
            <p:nvPr/>
          </p:nvSpPr>
          <p:spPr>
            <a:xfrm>
              <a:off x="1789556" y="2507688"/>
              <a:ext cx="301113" cy="315022"/>
            </a:xfrm>
            <a:custGeom>
              <a:avLst/>
              <a:gdLst/>
              <a:ahLst/>
              <a:cxnLst/>
              <a:rect l="l" t="t" r="r" b="b"/>
              <a:pathLst>
                <a:path w="9265" h="9693" extrusionOk="0">
                  <a:moveTo>
                    <a:pt x="4597" y="0"/>
                  </a:moveTo>
                  <a:lnTo>
                    <a:pt x="0" y="3739"/>
                  </a:lnTo>
                  <a:lnTo>
                    <a:pt x="0" y="9645"/>
                  </a:lnTo>
                  <a:lnTo>
                    <a:pt x="9264" y="9693"/>
                  </a:lnTo>
                  <a:lnTo>
                    <a:pt x="9264" y="3739"/>
                  </a:lnTo>
                  <a:lnTo>
                    <a:pt x="4597" y="0"/>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6"/>
            <p:cNvSpPr/>
            <p:nvPr/>
          </p:nvSpPr>
          <p:spPr>
            <a:xfrm>
              <a:off x="2068178" y="2627646"/>
              <a:ext cx="21710" cy="193505"/>
            </a:xfrm>
            <a:custGeom>
              <a:avLst/>
              <a:gdLst/>
              <a:ahLst/>
              <a:cxnLst/>
              <a:rect l="l" t="t" r="r" b="b"/>
              <a:pathLst>
                <a:path w="668" h="5954" extrusionOk="0">
                  <a:moveTo>
                    <a:pt x="1" y="0"/>
                  </a:moveTo>
                  <a:lnTo>
                    <a:pt x="1" y="5954"/>
                  </a:lnTo>
                  <a:lnTo>
                    <a:pt x="667" y="5954"/>
                  </a:lnTo>
                  <a:lnTo>
                    <a:pt x="667" y="0"/>
                  </a:ln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6"/>
            <p:cNvSpPr/>
            <p:nvPr/>
          </p:nvSpPr>
          <p:spPr>
            <a:xfrm>
              <a:off x="1768658" y="2481753"/>
              <a:ext cx="341347" cy="177840"/>
            </a:xfrm>
            <a:custGeom>
              <a:avLst/>
              <a:gdLst/>
              <a:ahLst/>
              <a:cxnLst/>
              <a:rect l="l" t="t" r="r" b="b"/>
              <a:pathLst>
                <a:path w="10503" h="5472" extrusionOk="0">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6"/>
            <p:cNvSpPr/>
            <p:nvPr/>
          </p:nvSpPr>
          <p:spPr>
            <a:xfrm>
              <a:off x="1923456" y="2481753"/>
              <a:ext cx="186550" cy="179042"/>
            </a:xfrm>
            <a:custGeom>
              <a:avLst/>
              <a:gdLst/>
              <a:ahLst/>
              <a:cxnLst/>
              <a:rect l="l" t="t" r="r" b="b"/>
              <a:pathLst>
                <a:path w="5740" h="5509" extrusionOk="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6"/>
            <p:cNvSpPr/>
            <p:nvPr/>
          </p:nvSpPr>
          <p:spPr>
            <a:xfrm>
              <a:off x="1770218" y="2809516"/>
              <a:ext cx="338228" cy="29445"/>
            </a:xfrm>
            <a:custGeom>
              <a:avLst/>
              <a:gdLst/>
              <a:ahLst/>
              <a:cxnLst/>
              <a:rect l="l" t="t" r="r" b="b"/>
              <a:pathLst>
                <a:path w="10407" h="906" extrusionOk="0">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6"/>
            <p:cNvSpPr/>
            <p:nvPr/>
          </p:nvSpPr>
          <p:spPr>
            <a:xfrm>
              <a:off x="2069738" y="2809516"/>
              <a:ext cx="38708" cy="29445"/>
            </a:xfrm>
            <a:custGeom>
              <a:avLst/>
              <a:gdLst/>
              <a:ahLst/>
              <a:cxnLst/>
              <a:rect l="l" t="t" r="r" b="b"/>
              <a:pathLst>
                <a:path w="1191" h="906" extrusionOk="0">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6"/>
            <p:cNvSpPr/>
            <p:nvPr/>
          </p:nvSpPr>
          <p:spPr>
            <a:xfrm>
              <a:off x="1918808" y="2623778"/>
              <a:ext cx="40267" cy="17842"/>
            </a:xfrm>
            <a:custGeom>
              <a:avLst/>
              <a:gdLst/>
              <a:ahLst/>
              <a:cxnLst/>
              <a:rect l="l" t="t" r="r" b="b"/>
              <a:pathLst>
                <a:path w="1239" h="549" extrusionOk="0">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6"/>
            <p:cNvSpPr/>
            <p:nvPr/>
          </p:nvSpPr>
          <p:spPr>
            <a:xfrm>
              <a:off x="1904086" y="2603661"/>
              <a:ext cx="69713" cy="23238"/>
            </a:xfrm>
            <a:custGeom>
              <a:avLst/>
              <a:gdLst/>
              <a:ahLst/>
              <a:cxnLst/>
              <a:rect l="l" t="t" r="r" b="b"/>
              <a:pathLst>
                <a:path w="2145" h="715" extrusionOk="0">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6"/>
            <p:cNvSpPr/>
            <p:nvPr/>
          </p:nvSpPr>
          <p:spPr>
            <a:xfrm>
              <a:off x="1888616" y="2581203"/>
              <a:ext cx="100653" cy="30225"/>
            </a:xfrm>
            <a:custGeom>
              <a:avLst/>
              <a:gdLst/>
              <a:ahLst/>
              <a:cxnLst/>
              <a:rect l="l" t="t" r="r" b="b"/>
              <a:pathLst>
                <a:path w="3097" h="930" extrusionOk="0">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6"/>
            <p:cNvSpPr/>
            <p:nvPr/>
          </p:nvSpPr>
          <p:spPr>
            <a:xfrm>
              <a:off x="1886308" y="2703501"/>
              <a:ext cx="106047" cy="72378"/>
            </a:xfrm>
            <a:custGeom>
              <a:avLst/>
              <a:gdLst/>
              <a:ahLst/>
              <a:cxnLst/>
              <a:rect l="l" t="t" r="r" b="b"/>
              <a:pathLst>
                <a:path w="3263" h="2227" extrusionOk="0">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6"/>
            <p:cNvSpPr/>
            <p:nvPr/>
          </p:nvSpPr>
          <p:spPr>
            <a:xfrm>
              <a:off x="1851468" y="2657448"/>
              <a:ext cx="175728" cy="81283"/>
            </a:xfrm>
            <a:custGeom>
              <a:avLst/>
              <a:gdLst/>
              <a:ahLst/>
              <a:cxnLst/>
              <a:rect l="l" t="t" r="r" b="b"/>
              <a:pathLst>
                <a:path w="5407" h="2501" extrusionOk="0">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6"/>
            <p:cNvSpPr/>
            <p:nvPr/>
          </p:nvSpPr>
          <p:spPr>
            <a:xfrm>
              <a:off x="1912601" y="2687251"/>
              <a:ext cx="114595" cy="52260"/>
            </a:xfrm>
            <a:custGeom>
              <a:avLst/>
              <a:gdLst/>
              <a:ahLst/>
              <a:cxnLst/>
              <a:rect l="l" t="t" r="r" b="b"/>
              <a:pathLst>
                <a:path w="3526" h="1608" extrusionOk="0">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0" name="Google Shape;18090;p96"/>
          <p:cNvGrpSpPr/>
          <p:nvPr/>
        </p:nvGrpSpPr>
        <p:grpSpPr>
          <a:xfrm>
            <a:off x="1005526" y="2329743"/>
            <a:ext cx="358377" cy="356817"/>
            <a:chOff x="1005526" y="2482143"/>
            <a:chExt cx="358377" cy="356817"/>
          </a:xfrm>
        </p:grpSpPr>
        <p:sp>
          <p:nvSpPr>
            <p:cNvPr id="18091" name="Google Shape;18091;p96"/>
            <p:cNvSpPr/>
            <p:nvPr/>
          </p:nvSpPr>
          <p:spPr>
            <a:xfrm>
              <a:off x="1015568" y="2675616"/>
              <a:ext cx="339040" cy="163345"/>
            </a:xfrm>
            <a:custGeom>
              <a:avLst/>
              <a:gdLst/>
              <a:ahLst/>
              <a:cxnLst/>
              <a:rect l="l" t="t" r="r" b="b"/>
              <a:pathLst>
                <a:path w="10432" h="5026" extrusionOk="0">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6"/>
            <p:cNvSpPr/>
            <p:nvPr/>
          </p:nvSpPr>
          <p:spPr>
            <a:xfrm>
              <a:off x="1324617" y="2712016"/>
              <a:ext cx="29413" cy="126945"/>
            </a:xfrm>
            <a:custGeom>
              <a:avLst/>
              <a:gdLst/>
              <a:ahLst/>
              <a:cxnLst/>
              <a:rect l="l" t="t" r="r" b="b"/>
              <a:pathLst>
                <a:path w="905" h="3906" extrusionOk="0">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6"/>
            <p:cNvSpPr/>
            <p:nvPr/>
          </p:nvSpPr>
          <p:spPr>
            <a:xfrm>
              <a:off x="1320516" y="2748383"/>
              <a:ext cx="34092" cy="51870"/>
            </a:xfrm>
            <a:custGeom>
              <a:avLst/>
              <a:gdLst/>
              <a:ahLst/>
              <a:cxnLst/>
              <a:rect l="l" t="t" r="r" b="b"/>
              <a:pathLst>
                <a:path w="1049" h="1596" extrusionOk="0">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6"/>
            <p:cNvSpPr/>
            <p:nvPr/>
          </p:nvSpPr>
          <p:spPr>
            <a:xfrm>
              <a:off x="1332151" y="2749163"/>
              <a:ext cx="20898" cy="51090"/>
            </a:xfrm>
            <a:custGeom>
              <a:avLst/>
              <a:gdLst/>
              <a:ahLst/>
              <a:cxnLst/>
              <a:rect l="l" t="t" r="r" b="b"/>
              <a:pathLst>
                <a:path w="643" h="1572" extrusionOk="0">
                  <a:moveTo>
                    <a:pt x="0" y="0"/>
                  </a:moveTo>
                  <a:lnTo>
                    <a:pt x="0" y="1572"/>
                  </a:lnTo>
                  <a:lnTo>
                    <a:pt x="643" y="1572"/>
                  </a:lnTo>
                  <a:lnTo>
                    <a:pt x="6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6"/>
            <p:cNvSpPr/>
            <p:nvPr/>
          </p:nvSpPr>
          <p:spPr>
            <a:xfrm>
              <a:off x="1130131" y="2488318"/>
              <a:ext cx="52650" cy="31005"/>
            </a:xfrm>
            <a:custGeom>
              <a:avLst/>
              <a:gdLst/>
              <a:ahLst/>
              <a:cxnLst/>
              <a:rect l="l" t="t" r="r" b="b"/>
              <a:pathLst>
                <a:path w="1620" h="954" extrusionOk="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6"/>
            <p:cNvSpPr/>
            <p:nvPr/>
          </p:nvSpPr>
          <p:spPr>
            <a:xfrm>
              <a:off x="1178101" y="2482923"/>
              <a:ext cx="10888" cy="82063"/>
            </a:xfrm>
            <a:custGeom>
              <a:avLst/>
              <a:gdLst/>
              <a:ahLst/>
              <a:cxnLst/>
              <a:rect l="l" t="t" r="r" b="b"/>
              <a:pathLst>
                <a:path w="335" h="2525" extrusionOk="0">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6"/>
            <p:cNvSpPr/>
            <p:nvPr/>
          </p:nvSpPr>
          <p:spPr>
            <a:xfrm>
              <a:off x="1065131" y="2550426"/>
              <a:ext cx="239948" cy="143033"/>
            </a:xfrm>
            <a:custGeom>
              <a:avLst/>
              <a:gdLst/>
              <a:ahLst/>
              <a:cxnLst/>
              <a:rect l="l" t="t" r="r" b="b"/>
              <a:pathLst>
                <a:path w="7383" h="4401" extrusionOk="0">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6"/>
            <p:cNvSpPr/>
            <p:nvPr/>
          </p:nvSpPr>
          <p:spPr>
            <a:xfrm>
              <a:off x="1005526" y="2664013"/>
              <a:ext cx="358377" cy="54990"/>
            </a:xfrm>
            <a:custGeom>
              <a:avLst/>
              <a:gdLst/>
              <a:ahLst/>
              <a:cxnLst/>
              <a:rect l="l" t="t" r="r" b="b"/>
              <a:pathLst>
                <a:path w="11027" h="1692" extrusionOk="0">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6"/>
            <p:cNvSpPr/>
            <p:nvPr/>
          </p:nvSpPr>
          <p:spPr>
            <a:xfrm>
              <a:off x="1314341" y="2663233"/>
              <a:ext cx="49563" cy="55770"/>
            </a:xfrm>
            <a:custGeom>
              <a:avLst/>
              <a:gdLst/>
              <a:ahLst/>
              <a:cxnLst/>
              <a:rect l="l" t="t" r="r" b="b"/>
              <a:pathLst>
                <a:path w="1525" h="1716" extrusionOk="0">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6"/>
            <p:cNvSpPr/>
            <p:nvPr/>
          </p:nvSpPr>
          <p:spPr>
            <a:xfrm>
              <a:off x="1104586" y="2578116"/>
              <a:ext cx="164905" cy="260845"/>
            </a:xfrm>
            <a:custGeom>
              <a:avLst/>
              <a:gdLst/>
              <a:ahLst/>
              <a:cxnLst/>
              <a:rect l="l" t="t" r="r" b="b"/>
              <a:pathLst>
                <a:path w="5074" h="8026" extrusionOk="0">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6"/>
            <p:cNvSpPr/>
            <p:nvPr/>
          </p:nvSpPr>
          <p:spPr>
            <a:xfrm>
              <a:off x="1173475" y="2577175"/>
              <a:ext cx="95851" cy="261765"/>
            </a:xfrm>
            <a:custGeom>
              <a:avLst/>
              <a:gdLst/>
              <a:ahLst/>
              <a:cxnLst/>
              <a:rect l="l" t="t" r="r" b="b"/>
              <a:pathLst>
                <a:path w="2835" h="8002" extrusionOk="0">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6"/>
            <p:cNvSpPr/>
            <p:nvPr/>
          </p:nvSpPr>
          <p:spPr>
            <a:xfrm>
              <a:off x="1153336" y="2637688"/>
              <a:ext cx="61977" cy="61978"/>
            </a:xfrm>
            <a:custGeom>
              <a:avLst/>
              <a:gdLst/>
              <a:ahLst/>
              <a:cxnLst/>
              <a:rect l="l" t="t" r="r" b="b"/>
              <a:pathLst>
                <a:path w="1907" h="1907" extrusionOk="0">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6"/>
            <p:cNvSpPr/>
            <p:nvPr/>
          </p:nvSpPr>
          <p:spPr>
            <a:xfrm>
              <a:off x="1173486" y="2638468"/>
              <a:ext cx="41827" cy="59638"/>
            </a:xfrm>
            <a:custGeom>
              <a:avLst/>
              <a:gdLst/>
              <a:ahLst/>
              <a:cxnLst/>
              <a:rect l="l" t="t" r="r" b="b"/>
              <a:pathLst>
                <a:path w="1287" h="1835" extrusionOk="0">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6"/>
            <p:cNvSpPr/>
            <p:nvPr/>
          </p:nvSpPr>
          <p:spPr>
            <a:xfrm>
              <a:off x="1145601" y="2735221"/>
              <a:ext cx="78975" cy="103740"/>
            </a:xfrm>
            <a:custGeom>
              <a:avLst/>
              <a:gdLst/>
              <a:ahLst/>
              <a:cxnLst/>
              <a:rect l="l" t="t" r="r" b="b"/>
              <a:pathLst>
                <a:path w="2430" h="3192" extrusionOk="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96"/>
            <p:cNvSpPr/>
            <p:nvPr/>
          </p:nvSpPr>
          <p:spPr>
            <a:xfrm>
              <a:off x="1192823" y="2735221"/>
              <a:ext cx="30973" cy="102960"/>
            </a:xfrm>
            <a:custGeom>
              <a:avLst/>
              <a:gdLst/>
              <a:ahLst/>
              <a:cxnLst/>
              <a:rect l="l" t="t" r="r" b="b"/>
              <a:pathLst>
                <a:path w="953" h="3168" extrusionOk="0">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6"/>
            <p:cNvSpPr/>
            <p:nvPr/>
          </p:nvSpPr>
          <p:spPr>
            <a:xfrm>
              <a:off x="1014821" y="2748383"/>
              <a:ext cx="34060" cy="51870"/>
            </a:xfrm>
            <a:custGeom>
              <a:avLst/>
              <a:gdLst/>
              <a:ahLst/>
              <a:cxnLst/>
              <a:rect l="l" t="t" r="r" b="b"/>
              <a:pathLst>
                <a:path w="1048" h="1596" extrusionOk="0">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6"/>
            <p:cNvSpPr/>
            <p:nvPr/>
          </p:nvSpPr>
          <p:spPr>
            <a:xfrm>
              <a:off x="1282588" y="2554878"/>
              <a:ext cx="42608" cy="17842"/>
            </a:xfrm>
            <a:custGeom>
              <a:avLst/>
              <a:gdLst/>
              <a:ahLst/>
              <a:cxnLst/>
              <a:rect l="l" t="t" r="r" b="b"/>
              <a:pathLst>
                <a:path w="1311" h="549" extrusionOk="0">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6"/>
            <p:cNvSpPr/>
            <p:nvPr/>
          </p:nvSpPr>
          <p:spPr>
            <a:xfrm>
              <a:off x="1265558" y="2530893"/>
              <a:ext cx="77448" cy="25578"/>
            </a:xfrm>
            <a:custGeom>
              <a:avLst/>
              <a:gdLst/>
              <a:ahLst/>
              <a:cxnLst/>
              <a:rect l="l" t="t" r="r" b="b"/>
              <a:pathLst>
                <a:path w="2383" h="787" extrusionOk="0">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6"/>
            <p:cNvSpPr/>
            <p:nvPr/>
          </p:nvSpPr>
          <p:spPr>
            <a:xfrm>
              <a:off x="1250088" y="2506908"/>
              <a:ext cx="109948" cy="31753"/>
            </a:xfrm>
            <a:custGeom>
              <a:avLst/>
              <a:gdLst/>
              <a:ahLst/>
              <a:cxnLst/>
              <a:rect l="l" t="t" r="r" b="b"/>
              <a:pathLst>
                <a:path w="3383" h="977" extrusionOk="0">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96"/>
            <p:cNvSpPr/>
            <p:nvPr/>
          </p:nvSpPr>
          <p:spPr>
            <a:xfrm>
              <a:off x="1006306" y="2482143"/>
              <a:ext cx="33" cy="33"/>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6"/>
            <p:cNvSpPr/>
            <p:nvPr/>
          </p:nvSpPr>
          <p:spPr>
            <a:xfrm>
              <a:off x="1178101" y="2650851"/>
              <a:ext cx="15535" cy="27917"/>
            </a:xfrm>
            <a:custGeom>
              <a:avLst/>
              <a:gdLst/>
              <a:ahLst/>
              <a:cxnLst/>
              <a:rect l="l" t="t" r="r" b="b"/>
              <a:pathLst>
                <a:path w="478" h="859" extrusionOk="0">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6"/>
            <p:cNvSpPr/>
            <p:nvPr/>
          </p:nvSpPr>
          <p:spPr>
            <a:xfrm>
              <a:off x="1180441" y="2735221"/>
              <a:ext cx="10855" cy="103740"/>
            </a:xfrm>
            <a:custGeom>
              <a:avLst/>
              <a:gdLst/>
              <a:ahLst/>
              <a:cxnLst/>
              <a:rect l="l" t="t" r="r" b="b"/>
              <a:pathLst>
                <a:path w="334" h="3192" extrusionOk="0">
                  <a:moveTo>
                    <a:pt x="0" y="1"/>
                  </a:moveTo>
                  <a:lnTo>
                    <a:pt x="0" y="3192"/>
                  </a:lnTo>
                  <a:lnTo>
                    <a:pt x="334" y="3192"/>
                  </a:lnTo>
                  <a:lnTo>
                    <a:pt x="334" y="1"/>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3" name="Google Shape;18113;p96"/>
          <p:cNvGrpSpPr/>
          <p:nvPr/>
        </p:nvGrpSpPr>
        <p:grpSpPr>
          <a:xfrm>
            <a:off x="1005526" y="2907886"/>
            <a:ext cx="358377" cy="302640"/>
            <a:chOff x="1005526" y="3060286"/>
            <a:chExt cx="358377" cy="302640"/>
          </a:xfrm>
        </p:grpSpPr>
        <p:sp>
          <p:nvSpPr>
            <p:cNvPr id="18114" name="Google Shape;18114;p96"/>
            <p:cNvSpPr/>
            <p:nvPr/>
          </p:nvSpPr>
          <p:spPr>
            <a:xfrm>
              <a:off x="1006306" y="3060286"/>
              <a:ext cx="127725" cy="37960"/>
            </a:xfrm>
            <a:custGeom>
              <a:avLst/>
              <a:gdLst/>
              <a:ahLst/>
              <a:cxnLst/>
              <a:rect l="l" t="t" r="r" b="b"/>
              <a:pathLst>
                <a:path w="3930" h="1168" extrusionOk="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6"/>
            <p:cNvSpPr/>
            <p:nvPr/>
          </p:nvSpPr>
          <p:spPr>
            <a:xfrm>
              <a:off x="1099938" y="3060286"/>
              <a:ext cx="34092" cy="37960"/>
            </a:xfrm>
            <a:custGeom>
              <a:avLst/>
              <a:gdLst/>
              <a:ahLst/>
              <a:cxnLst/>
              <a:rect l="l" t="t" r="r" b="b"/>
              <a:pathLst>
                <a:path w="1049" h="1168" extrusionOk="0">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6"/>
            <p:cNvSpPr/>
            <p:nvPr/>
          </p:nvSpPr>
          <p:spPr>
            <a:xfrm>
              <a:off x="1006306" y="3091258"/>
              <a:ext cx="357598" cy="271668"/>
            </a:xfrm>
            <a:custGeom>
              <a:avLst/>
              <a:gdLst/>
              <a:ahLst/>
              <a:cxnLst/>
              <a:rect l="l" t="t" r="r" b="b"/>
              <a:pathLst>
                <a:path w="11003" h="8359" extrusionOk="0">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6"/>
            <p:cNvSpPr/>
            <p:nvPr/>
          </p:nvSpPr>
          <p:spPr>
            <a:xfrm>
              <a:off x="1332151" y="3091258"/>
              <a:ext cx="30973" cy="271668"/>
            </a:xfrm>
            <a:custGeom>
              <a:avLst/>
              <a:gdLst/>
              <a:ahLst/>
              <a:cxnLst/>
              <a:rect l="l" t="t" r="r" b="b"/>
              <a:pathLst>
                <a:path w="953" h="8359" extrusionOk="0">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6"/>
            <p:cNvSpPr/>
            <p:nvPr/>
          </p:nvSpPr>
          <p:spPr>
            <a:xfrm>
              <a:off x="1005526" y="3091258"/>
              <a:ext cx="357598" cy="43355"/>
            </a:xfrm>
            <a:custGeom>
              <a:avLst/>
              <a:gdLst/>
              <a:ahLst/>
              <a:cxnLst/>
              <a:rect l="l" t="t" r="r" b="b"/>
              <a:pathLst>
                <a:path w="11003" h="1334" extrusionOk="0">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6"/>
            <p:cNvSpPr/>
            <p:nvPr/>
          </p:nvSpPr>
          <p:spPr>
            <a:xfrm>
              <a:off x="1336018" y="3091258"/>
              <a:ext cx="27105" cy="44915"/>
            </a:xfrm>
            <a:custGeom>
              <a:avLst/>
              <a:gdLst/>
              <a:ahLst/>
              <a:cxnLst/>
              <a:rect l="l" t="t" r="r" b="b"/>
              <a:pathLst>
                <a:path w="834" h="1382" extrusionOk="0">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6"/>
            <p:cNvSpPr/>
            <p:nvPr/>
          </p:nvSpPr>
          <p:spPr>
            <a:xfrm>
              <a:off x="1281061" y="3107508"/>
              <a:ext cx="11635" cy="11635"/>
            </a:xfrm>
            <a:custGeom>
              <a:avLst/>
              <a:gdLst/>
              <a:ahLst/>
              <a:cxnLst/>
              <a:rect l="l" t="t" r="r" b="b"/>
              <a:pathLst>
                <a:path w="358" h="358" extrusionOk="0">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6"/>
            <p:cNvSpPr/>
            <p:nvPr/>
          </p:nvSpPr>
          <p:spPr>
            <a:xfrm>
              <a:off x="1302738" y="3107508"/>
              <a:ext cx="11635" cy="11635"/>
            </a:xfrm>
            <a:custGeom>
              <a:avLst/>
              <a:gdLst/>
              <a:ahLst/>
              <a:cxnLst/>
              <a:rect l="l" t="t" r="r" b="b"/>
              <a:pathLst>
                <a:path w="358" h="358" extrusionOk="0">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6"/>
            <p:cNvSpPr/>
            <p:nvPr/>
          </p:nvSpPr>
          <p:spPr>
            <a:xfrm>
              <a:off x="1325163" y="3107508"/>
              <a:ext cx="11635" cy="11635"/>
            </a:xfrm>
            <a:custGeom>
              <a:avLst/>
              <a:gdLst/>
              <a:ahLst/>
              <a:cxnLst/>
              <a:rect l="l" t="t" r="r" b="b"/>
              <a:pathLst>
                <a:path w="358" h="358" extrusionOk="0">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6"/>
            <p:cNvSpPr/>
            <p:nvPr/>
          </p:nvSpPr>
          <p:spPr>
            <a:xfrm>
              <a:off x="1040333" y="3187978"/>
              <a:ext cx="183463" cy="174948"/>
            </a:xfrm>
            <a:custGeom>
              <a:avLst/>
              <a:gdLst/>
              <a:ahLst/>
              <a:cxnLst/>
              <a:rect l="l" t="t" r="r" b="b"/>
              <a:pathLst>
                <a:path w="5645" h="5383" extrusionOk="0">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6"/>
            <p:cNvSpPr/>
            <p:nvPr/>
          </p:nvSpPr>
          <p:spPr>
            <a:xfrm>
              <a:off x="1193603" y="3187978"/>
              <a:ext cx="30192" cy="174948"/>
            </a:xfrm>
            <a:custGeom>
              <a:avLst/>
              <a:gdLst/>
              <a:ahLst/>
              <a:cxnLst/>
              <a:rect l="l" t="t" r="r" b="b"/>
              <a:pathLst>
                <a:path w="929" h="5383" extrusionOk="0">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6"/>
            <p:cNvSpPr/>
            <p:nvPr/>
          </p:nvSpPr>
          <p:spPr>
            <a:xfrm>
              <a:off x="1250868" y="3188758"/>
              <a:ext cx="27105" cy="52683"/>
            </a:xfrm>
            <a:custGeom>
              <a:avLst/>
              <a:gdLst/>
              <a:ahLst/>
              <a:cxnLst/>
              <a:rect l="l" t="t" r="r" b="b"/>
              <a:pathLst>
                <a:path w="834" h="1621" extrusionOk="0">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96"/>
            <p:cNvSpPr/>
            <p:nvPr/>
          </p:nvSpPr>
          <p:spPr>
            <a:xfrm>
              <a:off x="1250868" y="3238288"/>
              <a:ext cx="27105" cy="124638"/>
            </a:xfrm>
            <a:custGeom>
              <a:avLst/>
              <a:gdLst/>
              <a:ahLst/>
              <a:cxnLst/>
              <a:rect l="l" t="t" r="r" b="b"/>
              <a:pathLst>
                <a:path w="834" h="3835" extrusionOk="0">
                  <a:moveTo>
                    <a:pt x="0" y="1"/>
                  </a:moveTo>
                  <a:lnTo>
                    <a:pt x="0" y="3835"/>
                  </a:lnTo>
                  <a:lnTo>
                    <a:pt x="834" y="3835"/>
                  </a:lnTo>
                  <a:lnTo>
                    <a:pt x="834"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6"/>
            <p:cNvSpPr/>
            <p:nvPr/>
          </p:nvSpPr>
          <p:spPr>
            <a:xfrm>
              <a:off x="1304266" y="3253791"/>
              <a:ext cx="27138" cy="108388"/>
            </a:xfrm>
            <a:custGeom>
              <a:avLst/>
              <a:gdLst/>
              <a:ahLst/>
              <a:cxnLst/>
              <a:rect l="l" t="t" r="r" b="b"/>
              <a:pathLst>
                <a:path w="835" h="3335" extrusionOk="0">
                  <a:moveTo>
                    <a:pt x="406" y="0"/>
                  </a:moveTo>
                  <a:lnTo>
                    <a:pt x="1" y="24"/>
                  </a:lnTo>
                  <a:lnTo>
                    <a:pt x="1" y="3334"/>
                  </a:lnTo>
                  <a:lnTo>
                    <a:pt x="834" y="3334"/>
                  </a:lnTo>
                  <a:lnTo>
                    <a:pt x="834" y="24"/>
                  </a:lnTo>
                  <a:lnTo>
                    <a:pt x="429"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6"/>
            <p:cNvSpPr/>
            <p:nvPr/>
          </p:nvSpPr>
          <p:spPr>
            <a:xfrm>
              <a:off x="1304266" y="3188758"/>
              <a:ext cx="27138" cy="67372"/>
            </a:xfrm>
            <a:custGeom>
              <a:avLst/>
              <a:gdLst/>
              <a:ahLst/>
              <a:cxnLst/>
              <a:rect l="l" t="t" r="r" b="b"/>
              <a:pathLst>
                <a:path w="835" h="2073" extrusionOk="0">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6"/>
            <p:cNvSpPr/>
            <p:nvPr/>
          </p:nvSpPr>
          <p:spPr>
            <a:xfrm>
              <a:off x="1072086" y="3222038"/>
              <a:ext cx="63505" cy="10888"/>
            </a:xfrm>
            <a:custGeom>
              <a:avLst/>
              <a:gdLst/>
              <a:ahLst/>
              <a:cxnLst/>
              <a:rect l="l" t="t" r="r" b="b"/>
              <a:pathLst>
                <a:path w="1954" h="335" extrusionOk="0">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6"/>
            <p:cNvSpPr/>
            <p:nvPr/>
          </p:nvSpPr>
          <p:spPr>
            <a:xfrm>
              <a:off x="1071306" y="3246803"/>
              <a:ext cx="124638" cy="10888"/>
            </a:xfrm>
            <a:custGeom>
              <a:avLst/>
              <a:gdLst/>
              <a:ahLst/>
              <a:cxnLst/>
              <a:rect l="l" t="t" r="r" b="b"/>
              <a:pathLst>
                <a:path w="3835" h="335" extrusionOk="0">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6"/>
            <p:cNvSpPr/>
            <p:nvPr/>
          </p:nvSpPr>
          <p:spPr>
            <a:xfrm>
              <a:off x="1071306" y="3272348"/>
              <a:ext cx="124638" cy="10888"/>
            </a:xfrm>
            <a:custGeom>
              <a:avLst/>
              <a:gdLst/>
              <a:ahLst/>
              <a:cxnLst/>
              <a:rect l="l" t="t" r="r" b="b"/>
              <a:pathLst>
                <a:path w="3835" h="335" extrusionOk="0">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6"/>
            <p:cNvSpPr/>
            <p:nvPr/>
          </p:nvSpPr>
          <p:spPr>
            <a:xfrm>
              <a:off x="1071306" y="3298673"/>
              <a:ext cx="124638" cy="10075"/>
            </a:xfrm>
            <a:custGeom>
              <a:avLst/>
              <a:gdLst/>
              <a:ahLst/>
              <a:cxnLst/>
              <a:rect l="l" t="t" r="r" b="b"/>
              <a:pathLst>
                <a:path w="3835" h="310" extrusionOk="0">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6"/>
            <p:cNvSpPr/>
            <p:nvPr/>
          </p:nvSpPr>
          <p:spPr>
            <a:xfrm>
              <a:off x="1071306" y="3323438"/>
              <a:ext cx="124638" cy="10855"/>
            </a:xfrm>
            <a:custGeom>
              <a:avLst/>
              <a:gdLst/>
              <a:ahLst/>
              <a:cxnLst/>
              <a:rect l="l" t="t" r="r" b="b"/>
              <a:pathLst>
                <a:path w="3835" h="334" extrusionOk="0">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4" name="Google Shape;18134;p96"/>
          <p:cNvGrpSpPr/>
          <p:nvPr/>
        </p:nvGrpSpPr>
        <p:grpSpPr>
          <a:xfrm>
            <a:off x="1846041" y="2880813"/>
            <a:ext cx="185803" cy="356818"/>
            <a:chOff x="1846041" y="3033213"/>
            <a:chExt cx="185803" cy="356818"/>
          </a:xfrm>
        </p:grpSpPr>
        <p:sp>
          <p:nvSpPr>
            <p:cNvPr id="18135" name="Google Shape;18135;p96"/>
            <p:cNvSpPr/>
            <p:nvPr/>
          </p:nvSpPr>
          <p:spPr>
            <a:xfrm>
              <a:off x="1846041" y="3069581"/>
              <a:ext cx="185803" cy="292598"/>
            </a:xfrm>
            <a:custGeom>
              <a:avLst/>
              <a:gdLst/>
              <a:ahLst/>
              <a:cxnLst/>
              <a:rect l="l" t="t" r="r" b="b"/>
              <a:pathLst>
                <a:path w="5717" h="9003" extrusionOk="0">
                  <a:moveTo>
                    <a:pt x="1" y="0"/>
                  </a:moveTo>
                  <a:lnTo>
                    <a:pt x="1" y="8716"/>
                  </a:lnTo>
                  <a:lnTo>
                    <a:pt x="2859" y="9002"/>
                  </a:lnTo>
                  <a:lnTo>
                    <a:pt x="5716" y="8716"/>
                  </a:lnTo>
                  <a:lnTo>
                    <a:pt x="5716" y="48"/>
                  </a:lnTo>
                  <a:lnTo>
                    <a:pt x="285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6"/>
            <p:cNvSpPr/>
            <p:nvPr/>
          </p:nvSpPr>
          <p:spPr>
            <a:xfrm>
              <a:off x="2010133" y="3062626"/>
              <a:ext cx="21710" cy="294125"/>
            </a:xfrm>
            <a:custGeom>
              <a:avLst/>
              <a:gdLst/>
              <a:ahLst/>
              <a:cxnLst/>
              <a:rect l="l" t="t" r="r" b="b"/>
              <a:pathLst>
                <a:path w="668" h="9050" extrusionOk="0">
                  <a:moveTo>
                    <a:pt x="0" y="0"/>
                  </a:moveTo>
                  <a:lnTo>
                    <a:pt x="0" y="9049"/>
                  </a:lnTo>
                  <a:lnTo>
                    <a:pt x="667" y="8930"/>
                  </a:lnTo>
                  <a:lnTo>
                    <a:pt x="667" y="238"/>
                  </a:lnTo>
                  <a:lnTo>
                    <a:pt x="0"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6"/>
            <p:cNvSpPr/>
            <p:nvPr/>
          </p:nvSpPr>
          <p:spPr>
            <a:xfrm>
              <a:off x="1846821" y="3033213"/>
              <a:ext cx="185022" cy="37928"/>
            </a:xfrm>
            <a:custGeom>
              <a:avLst/>
              <a:gdLst/>
              <a:ahLst/>
              <a:cxnLst/>
              <a:rect l="l" t="t" r="r" b="b"/>
              <a:pathLst>
                <a:path w="5693" h="1167" extrusionOk="0">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6"/>
            <p:cNvSpPr/>
            <p:nvPr/>
          </p:nvSpPr>
          <p:spPr>
            <a:xfrm>
              <a:off x="1846041" y="3352851"/>
              <a:ext cx="185803" cy="37180"/>
            </a:xfrm>
            <a:custGeom>
              <a:avLst/>
              <a:gdLst/>
              <a:ahLst/>
              <a:cxnLst/>
              <a:rect l="l" t="t" r="r" b="b"/>
              <a:pathLst>
                <a:path w="5717" h="1144" extrusionOk="0">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6"/>
            <p:cNvSpPr/>
            <p:nvPr/>
          </p:nvSpPr>
          <p:spPr>
            <a:xfrm>
              <a:off x="1998531" y="3033213"/>
              <a:ext cx="33313" cy="37928"/>
            </a:xfrm>
            <a:custGeom>
              <a:avLst/>
              <a:gdLst/>
              <a:ahLst/>
              <a:cxnLst/>
              <a:rect l="l" t="t" r="r" b="b"/>
              <a:pathLst>
                <a:path w="1025" h="1167" extrusionOk="0">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6"/>
            <p:cNvSpPr/>
            <p:nvPr/>
          </p:nvSpPr>
          <p:spPr>
            <a:xfrm>
              <a:off x="1998531" y="3352851"/>
              <a:ext cx="33313" cy="37180"/>
            </a:xfrm>
            <a:custGeom>
              <a:avLst/>
              <a:gdLst/>
              <a:ahLst/>
              <a:cxnLst/>
              <a:rect l="l" t="t" r="r" b="b"/>
              <a:pathLst>
                <a:path w="1025" h="1144" extrusionOk="0">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6"/>
            <p:cNvSpPr/>
            <p:nvPr/>
          </p:nvSpPr>
          <p:spPr>
            <a:xfrm>
              <a:off x="1931191" y="3165521"/>
              <a:ext cx="72767" cy="96817"/>
            </a:xfrm>
            <a:custGeom>
              <a:avLst/>
              <a:gdLst/>
              <a:ahLst/>
              <a:cxnLst/>
              <a:rect l="l" t="t" r="r" b="b"/>
              <a:pathLst>
                <a:path w="2239" h="2979" extrusionOk="0">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6"/>
            <p:cNvSpPr/>
            <p:nvPr/>
          </p:nvSpPr>
          <p:spPr>
            <a:xfrm>
              <a:off x="1958263" y="3289963"/>
              <a:ext cx="19403" cy="29640"/>
            </a:xfrm>
            <a:custGeom>
              <a:avLst/>
              <a:gdLst/>
              <a:ahLst/>
              <a:cxnLst/>
              <a:rect l="l" t="t" r="r" b="b"/>
              <a:pathLst>
                <a:path w="597" h="912" extrusionOk="0">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6"/>
            <p:cNvSpPr/>
            <p:nvPr/>
          </p:nvSpPr>
          <p:spPr>
            <a:xfrm>
              <a:off x="1901778" y="3292076"/>
              <a:ext cx="19370" cy="28307"/>
            </a:xfrm>
            <a:custGeom>
              <a:avLst/>
              <a:gdLst/>
              <a:ahLst/>
              <a:cxnLst/>
              <a:rect l="l" t="t" r="r" b="b"/>
              <a:pathLst>
                <a:path w="596" h="871" extrusionOk="0">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6"/>
            <p:cNvSpPr/>
            <p:nvPr/>
          </p:nvSpPr>
          <p:spPr>
            <a:xfrm>
              <a:off x="1874673" y="3106728"/>
              <a:ext cx="37213" cy="10855"/>
            </a:xfrm>
            <a:custGeom>
              <a:avLst/>
              <a:gdLst/>
              <a:ahLst/>
              <a:cxnLst/>
              <a:rect l="l" t="t" r="r" b="b"/>
              <a:pathLst>
                <a:path w="1145" h="334" extrusionOk="0">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6"/>
            <p:cNvSpPr/>
            <p:nvPr/>
          </p:nvSpPr>
          <p:spPr>
            <a:xfrm>
              <a:off x="1876233" y="3129186"/>
              <a:ext cx="120770" cy="10855"/>
            </a:xfrm>
            <a:custGeom>
              <a:avLst/>
              <a:gdLst/>
              <a:ahLst/>
              <a:cxnLst/>
              <a:rect l="l" t="t" r="r" b="b"/>
              <a:pathLst>
                <a:path w="3716" h="334" extrusionOk="0">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6"/>
            <p:cNvSpPr/>
            <p:nvPr/>
          </p:nvSpPr>
          <p:spPr>
            <a:xfrm>
              <a:off x="1873926" y="3166691"/>
              <a:ext cx="65813" cy="95647"/>
            </a:xfrm>
            <a:custGeom>
              <a:avLst/>
              <a:gdLst/>
              <a:ahLst/>
              <a:cxnLst/>
              <a:rect l="l" t="t" r="r" b="b"/>
              <a:pathLst>
                <a:path w="2025" h="2943" extrusionOk="0">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6"/>
            <p:cNvSpPr/>
            <p:nvPr/>
          </p:nvSpPr>
          <p:spPr>
            <a:xfrm>
              <a:off x="1870806" y="3231333"/>
              <a:ext cx="67372" cy="31005"/>
            </a:xfrm>
            <a:custGeom>
              <a:avLst/>
              <a:gdLst/>
              <a:ahLst/>
              <a:cxnLst/>
              <a:rect l="l" t="t" r="r" b="b"/>
              <a:pathLst>
                <a:path w="2073" h="954" extrusionOk="0">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6"/>
            <p:cNvSpPr/>
            <p:nvPr/>
          </p:nvSpPr>
          <p:spPr>
            <a:xfrm>
              <a:off x="1939706" y="3231333"/>
              <a:ext cx="66592" cy="31005"/>
            </a:xfrm>
            <a:custGeom>
              <a:avLst/>
              <a:gdLst/>
              <a:ahLst/>
              <a:cxnLst/>
              <a:rect l="l" t="t" r="r" b="b"/>
              <a:pathLst>
                <a:path w="2049" h="954" extrusionOk="0">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9" name="Google Shape;18149;p96"/>
          <p:cNvGrpSpPr/>
          <p:nvPr/>
        </p:nvGrpSpPr>
        <p:grpSpPr>
          <a:xfrm>
            <a:off x="2541086" y="2892091"/>
            <a:ext cx="373848" cy="333938"/>
            <a:chOff x="2541086" y="3044491"/>
            <a:chExt cx="373848" cy="333938"/>
          </a:xfrm>
        </p:grpSpPr>
        <p:sp>
          <p:nvSpPr>
            <p:cNvPr id="18150" name="Google Shape;18150;p96"/>
            <p:cNvSpPr/>
            <p:nvPr/>
          </p:nvSpPr>
          <p:spPr>
            <a:xfrm>
              <a:off x="2563511" y="3151611"/>
              <a:ext cx="312715" cy="209788"/>
            </a:xfrm>
            <a:custGeom>
              <a:avLst/>
              <a:gdLst/>
              <a:ahLst/>
              <a:cxnLst/>
              <a:rect l="l" t="t" r="r" b="b"/>
              <a:pathLst>
                <a:path w="9622" h="6455" extrusionOk="0">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6"/>
            <p:cNvSpPr/>
            <p:nvPr/>
          </p:nvSpPr>
          <p:spPr>
            <a:xfrm>
              <a:off x="2586748" y="3173288"/>
              <a:ext cx="265492" cy="187330"/>
            </a:xfrm>
            <a:custGeom>
              <a:avLst/>
              <a:gdLst/>
              <a:ahLst/>
              <a:cxnLst/>
              <a:rect l="l" t="t" r="r" b="b"/>
              <a:pathLst>
                <a:path w="8169" h="5764" extrusionOk="0">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6"/>
            <p:cNvSpPr/>
            <p:nvPr/>
          </p:nvSpPr>
          <p:spPr>
            <a:xfrm>
              <a:off x="2825883" y="3173288"/>
              <a:ext cx="27917" cy="187330"/>
            </a:xfrm>
            <a:custGeom>
              <a:avLst/>
              <a:gdLst/>
              <a:ahLst/>
              <a:cxnLst/>
              <a:rect l="l" t="t" r="r" b="b"/>
              <a:pathLst>
                <a:path w="859" h="5764" extrusionOk="0">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6"/>
            <p:cNvSpPr/>
            <p:nvPr/>
          </p:nvSpPr>
          <p:spPr>
            <a:xfrm>
              <a:off x="2841386" y="3150083"/>
              <a:ext cx="35620" cy="210535"/>
            </a:xfrm>
            <a:custGeom>
              <a:avLst/>
              <a:gdLst/>
              <a:ahLst/>
              <a:cxnLst/>
              <a:rect l="l" t="t" r="r" b="b"/>
              <a:pathLst>
                <a:path w="1096" h="6478" extrusionOk="0">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6"/>
            <p:cNvSpPr/>
            <p:nvPr/>
          </p:nvSpPr>
          <p:spPr>
            <a:xfrm>
              <a:off x="2647101" y="3044653"/>
              <a:ext cx="267833" cy="246902"/>
            </a:xfrm>
            <a:custGeom>
              <a:avLst/>
              <a:gdLst/>
              <a:ahLst/>
              <a:cxnLst/>
              <a:rect l="l" t="t" r="r" b="b"/>
              <a:pathLst>
                <a:path w="8241" h="7597" extrusionOk="0">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6"/>
            <p:cNvSpPr/>
            <p:nvPr/>
          </p:nvSpPr>
          <p:spPr>
            <a:xfrm>
              <a:off x="2768618" y="3044491"/>
              <a:ext cx="146315" cy="239233"/>
            </a:xfrm>
            <a:custGeom>
              <a:avLst/>
              <a:gdLst/>
              <a:ahLst/>
              <a:cxnLst/>
              <a:rect l="l" t="t" r="r" b="b"/>
              <a:pathLst>
                <a:path w="4502" h="7361" extrusionOk="0">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6"/>
            <p:cNvSpPr/>
            <p:nvPr/>
          </p:nvSpPr>
          <p:spPr>
            <a:xfrm>
              <a:off x="2692763" y="3075756"/>
              <a:ext cx="174200" cy="174200"/>
            </a:xfrm>
            <a:custGeom>
              <a:avLst/>
              <a:gdLst/>
              <a:ahLst/>
              <a:cxnLst/>
              <a:rect l="l" t="t" r="r" b="b"/>
              <a:pathLst>
                <a:path w="5360" h="5360" extrusionOk="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6"/>
            <p:cNvSpPr/>
            <p:nvPr/>
          </p:nvSpPr>
          <p:spPr>
            <a:xfrm>
              <a:off x="2697411" y="3191878"/>
              <a:ext cx="67372" cy="56517"/>
            </a:xfrm>
            <a:custGeom>
              <a:avLst/>
              <a:gdLst/>
              <a:ahLst/>
              <a:cxnLst/>
              <a:rect l="l" t="t" r="r" b="b"/>
              <a:pathLst>
                <a:path w="2073" h="1739" extrusionOk="0">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6"/>
            <p:cNvSpPr/>
            <p:nvPr/>
          </p:nvSpPr>
          <p:spPr>
            <a:xfrm>
              <a:off x="2692763" y="3080403"/>
              <a:ext cx="58858" cy="83622"/>
            </a:xfrm>
            <a:custGeom>
              <a:avLst/>
              <a:gdLst/>
              <a:ahLst/>
              <a:cxnLst/>
              <a:rect l="l" t="t" r="r" b="b"/>
              <a:pathLst>
                <a:path w="1811" h="2573" extrusionOk="0">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6"/>
            <p:cNvSpPr/>
            <p:nvPr/>
          </p:nvSpPr>
          <p:spPr>
            <a:xfrm>
              <a:off x="2791856" y="3187198"/>
              <a:ext cx="71240" cy="62758"/>
            </a:xfrm>
            <a:custGeom>
              <a:avLst/>
              <a:gdLst/>
              <a:ahLst/>
              <a:cxnLst/>
              <a:rect l="l" t="t" r="r" b="b"/>
              <a:pathLst>
                <a:path w="2192" h="1931" extrusionOk="0">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6"/>
            <p:cNvSpPr/>
            <p:nvPr/>
          </p:nvSpPr>
          <p:spPr>
            <a:xfrm>
              <a:off x="2768618" y="3076536"/>
              <a:ext cx="98345" cy="174167"/>
            </a:xfrm>
            <a:custGeom>
              <a:avLst/>
              <a:gdLst/>
              <a:ahLst/>
              <a:cxnLst/>
              <a:rect l="l" t="t" r="r" b="b"/>
              <a:pathLst>
                <a:path w="3026" h="5359" extrusionOk="0">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6"/>
            <p:cNvSpPr/>
            <p:nvPr/>
          </p:nvSpPr>
          <p:spPr>
            <a:xfrm>
              <a:off x="2780221" y="3078096"/>
              <a:ext cx="84403" cy="78975"/>
            </a:xfrm>
            <a:custGeom>
              <a:avLst/>
              <a:gdLst/>
              <a:ahLst/>
              <a:cxnLst/>
              <a:rect l="l" t="t" r="r" b="b"/>
              <a:pathLst>
                <a:path w="2597" h="2430" extrusionOk="0">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96"/>
            <p:cNvSpPr/>
            <p:nvPr/>
          </p:nvSpPr>
          <p:spPr>
            <a:xfrm>
              <a:off x="2791076" y="3186451"/>
              <a:ext cx="72020" cy="62725"/>
            </a:xfrm>
            <a:custGeom>
              <a:avLst/>
              <a:gdLst/>
              <a:ahLst/>
              <a:cxnLst/>
              <a:rect l="l" t="t" r="r" b="b"/>
              <a:pathLst>
                <a:path w="2216" h="1930" extrusionOk="0">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6"/>
            <p:cNvSpPr/>
            <p:nvPr/>
          </p:nvSpPr>
          <p:spPr>
            <a:xfrm>
              <a:off x="2795723" y="3078096"/>
              <a:ext cx="69680" cy="79755"/>
            </a:xfrm>
            <a:custGeom>
              <a:avLst/>
              <a:gdLst/>
              <a:ahLst/>
              <a:cxnLst/>
              <a:rect l="l" t="t" r="r" b="b"/>
              <a:pathLst>
                <a:path w="2144" h="2454" extrusionOk="0">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6"/>
            <p:cNvSpPr/>
            <p:nvPr/>
          </p:nvSpPr>
          <p:spPr>
            <a:xfrm>
              <a:off x="2541086" y="3353631"/>
              <a:ext cx="358378" cy="24797"/>
            </a:xfrm>
            <a:custGeom>
              <a:avLst/>
              <a:gdLst/>
              <a:ahLst/>
              <a:cxnLst/>
              <a:rect l="l" t="t" r="r" b="b"/>
              <a:pathLst>
                <a:path w="11027" h="763" extrusionOk="0">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6"/>
            <p:cNvSpPr/>
            <p:nvPr/>
          </p:nvSpPr>
          <p:spPr>
            <a:xfrm>
              <a:off x="2866931" y="3353631"/>
              <a:ext cx="31753" cy="24797"/>
            </a:xfrm>
            <a:custGeom>
              <a:avLst/>
              <a:gdLst/>
              <a:ahLst/>
              <a:cxnLst/>
              <a:rect l="l" t="t" r="r" b="b"/>
              <a:pathLst>
                <a:path w="977" h="763" extrusionOk="0">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6"/>
            <p:cNvSpPr/>
            <p:nvPr/>
          </p:nvSpPr>
          <p:spPr>
            <a:xfrm>
              <a:off x="2688896" y="3354411"/>
              <a:ext cx="62725" cy="24018"/>
            </a:xfrm>
            <a:custGeom>
              <a:avLst/>
              <a:gdLst/>
              <a:ahLst/>
              <a:cxnLst/>
              <a:rect l="l" t="t" r="r" b="b"/>
              <a:pathLst>
                <a:path w="1930" h="739" extrusionOk="0">
                  <a:moveTo>
                    <a:pt x="1" y="0"/>
                  </a:moveTo>
                  <a:lnTo>
                    <a:pt x="1" y="738"/>
                  </a:lnTo>
                  <a:lnTo>
                    <a:pt x="1930" y="738"/>
                  </a:lnTo>
                  <a:lnTo>
                    <a:pt x="1930"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6"/>
            <p:cNvSpPr/>
            <p:nvPr/>
          </p:nvSpPr>
          <p:spPr>
            <a:xfrm>
              <a:off x="2729911" y="3354411"/>
              <a:ext cx="21710" cy="24018"/>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8" name="Google Shape;18168;p96"/>
          <p:cNvGrpSpPr/>
          <p:nvPr/>
        </p:nvGrpSpPr>
        <p:grpSpPr>
          <a:xfrm>
            <a:off x="3300351" y="2880813"/>
            <a:ext cx="298772" cy="356818"/>
            <a:chOff x="3300351" y="3033213"/>
            <a:chExt cx="298772" cy="356818"/>
          </a:xfrm>
        </p:grpSpPr>
        <p:sp>
          <p:nvSpPr>
            <p:cNvPr id="18169" name="Google Shape;18169;p96"/>
            <p:cNvSpPr/>
            <p:nvPr/>
          </p:nvSpPr>
          <p:spPr>
            <a:xfrm>
              <a:off x="3391676" y="3145436"/>
              <a:ext cx="115343" cy="51090"/>
            </a:xfrm>
            <a:custGeom>
              <a:avLst/>
              <a:gdLst/>
              <a:ahLst/>
              <a:cxnLst/>
              <a:rect l="l" t="t" r="r" b="b"/>
              <a:pathLst>
                <a:path w="3549" h="1572" extrusionOk="0">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6"/>
            <p:cNvSpPr/>
            <p:nvPr/>
          </p:nvSpPr>
          <p:spPr>
            <a:xfrm>
              <a:off x="3308866" y="3248363"/>
              <a:ext cx="282522" cy="141668"/>
            </a:xfrm>
            <a:custGeom>
              <a:avLst/>
              <a:gdLst/>
              <a:ahLst/>
              <a:cxnLst/>
              <a:rect l="l" t="t" r="r" b="b"/>
              <a:pathLst>
                <a:path w="8693" h="4359" extrusionOk="0">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6"/>
            <p:cNvSpPr/>
            <p:nvPr/>
          </p:nvSpPr>
          <p:spPr>
            <a:xfrm>
              <a:off x="3551868" y="3248363"/>
              <a:ext cx="39520" cy="141668"/>
            </a:xfrm>
            <a:custGeom>
              <a:avLst/>
              <a:gdLst/>
              <a:ahLst/>
              <a:cxnLst/>
              <a:rect l="l" t="t" r="r" b="b"/>
              <a:pathLst>
                <a:path w="1216" h="4359" extrusionOk="0">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6"/>
            <p:cNvSpPr/>
            <p:nvPr/>
          </p:nvSpPr>
          <p:spPr>
            <a:xfrm>
              <a:off x="3300351" y="3184891"/>
              <a:ext cx="294905" cy="123858"/>
            </a:xfrm>
            <a:custGeom>
              <a:avLst/>
              <a:gdLst/>
              <a:ahLst/>
              <a:cxnLst/>
              <a:rect l="l" t="t" r="r" b="b"/>
              <a:pathLst>
                <a:path w="9074" h="3811" extrusionOk="0">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6"/>
            <p:cNvSpPr/>
            <p:nvPr/>
          </p:nvSpPr>
          <p:spPr>
            <a:xfrm>
              <a:off x="3409486" y="3225906"/>
              <a:ext cx="80503" cy="28665"/>
            </a:xfrm>
            <a:custGeom>
              <a:avLst/>
              <a:gdLst/>
              <a:ahLst/>
              <a:cxnLst/>
              <a:rect l="l" t="t" r="r" b="b"/>
              <a:pathLst>
                <a:path w="2477" h="882" extrusionOk="0">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6"/>
            <p:cNvSpPr/>
            <p:nvPr/>
          </p:nvSpPr>
          <p:spPr>
            <a:xfrm>
              <a:off x="3518588" y="3184111"/>
              <a:ext cx="80535" cy="123890"/>
            </a:xfrm>
            <a:custGeom>
              <a:avLst/>
              <a:gdLst/>
              <a:ahLst/>
              <a:cxnLst/>
              <a:rect l="l" t="t" r="r" b="b"/>
              <a:pathLst>
                <a:path w="2478" h="3812" extrusionOk="0">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6"/>
            <p:cNvSpPr/>
            <p:nvPr/>
          </p:nvSpPr>
          <p:spPr>
            <a:xfrm>
              <a:off x="3461323" y="3225906"/>
              <a:ext cx="28665" cy="28665"/>
            </a:xfrm>
            <a:custGeom>
              <a:avLst/>
              <a:gdLst/>
              <a:ahLst/>
              <a:cxnLst/>
              <a:rect l="l" t="t" r="r" b="b"/>
              <a:pathLst>
                <a:path w="882" h="882" extrusionOk="0">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6"/>
            <p:cNvSpPr/>
            <p:nvPr/>
          </p:nvSpPr>
          <p:spPr>
            <a:xfrm>
              <a:off x="3370778" y="3273908"/>
              <a:ext cx="31753" cy="116122"/>
            </a:xfrm>
            <a:custGeom>
              <a:avLst/>
              <a:gdLst/>
              <a:ahLst/>
              <a:cxnLst/>
              <a:rect l="l" t="t" r="r" b="b"/>
              <a:pathLst>
                <a:path w="977" h="3573" extrusionOk="0">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6"/>
            <p:cNvSpPr/>
            <p:nvPr/>
          </p:nvSpPr>
          <p:spPr>
            <a:xfrm>
              <a:off x="3362263" y="3327306"/>
              <a:ext cx="50343" cy="21710"/>
            </a:xfrm>
            <a:custGeom>
              <a:avLst/>
              <a:gdLst/>
              <a:ahLst/>
              <a:cxnLst/>
              <a:rect l="l" t="t" r="r" b="b"/>
              <a:pathLst>
                <a:path w="1549" h="668" extrusionOk="0">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6"/>
            <p:cNvSpPr/>
            <p:nvPr/>
          </p:nvSpPr>
          <p:spPr>
            <a:xfrm>
              <a:off x="3496163" y="3273908"/>
              <a:ext cx="32532" cy="116122"/>
            </a:xfrm>
            <a:custGeom>
              <a:avLst/>
              <a:gdLst/>
              <a:ahLst/>
              <a:cxnLst/>
              <a:rect l="l" t="t" r="r" b="b"/>
              <a:pathLst>
                <a:path w="1001" h="3573" extrusionOk="0">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6"/>
            <p:cNvSpPr/>
            <p:nvPr/>
          </p:nvSpPr>
          <p:spPr>
            <a:xfrm>
              <a:off x="3486868" y="3327306"/>
              <a:ext cx="50343" cy="21710"/>
            </a:xfrm>
            <a:custGeom>
              <a:avLst/>
              <a:gdLst/>
              <a:ahLst/>
              <a:cxnLst/>
              <a:rect l="l" t="t" r="r" b="b"/>
              <a:pathLst>
                <a:path w="1549" h="668" extrusionOk="0">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6"/>
            <p:cNvSpPr/>
            <p:nvPr/>
          </p:nvSpPr>
          <p:spPr>
            <a:xfrm>
              <a:off x="3430383" y="3084271"/>
              <a:ext cx="42575" cy="15925"/>
            </a:xfrm>
            <a:custGeom>
              <a:avLst/>
              <a:gdLst/>
              <a:ahLst/>
              <a:cxnLst/>
              <a:rect l="l" t="t" r="r" b="b"/>
              <a:pathLst>
                <a:path w="1310" h="490" extrusionOk="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6"/>
            <p:cNvSpPr/>
            <p:nvPr/>
          </p:nvSpPr>
          <p:spPr>
            <a:xfrm>
              <a:off x="3412573" y="3057978"/>
              <a:ext cx="78975" cy="24213"/>
            </a:xfrm>
            <a:custGeom>
              <a:avLst/>
              <a:gdLst/>
              <a:ahLst/>
              <a:cxnLst/>
              <a:rect l="l" t="t" r="r" b="b"/>
              <a:pathLst>
                <a:path w="2430" h="745" extrusionOk="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6"/>
            <p:cNvSpPr/>
            <p:nvPr/>
          </p:nvSpPr>
          <p:spPr>
            <a:xfrm>
              <a:off x="3395543" y="3033213"/>
              <a:ext cx="114563" cy="31363"/>
            </a:xfrm>
            <a:custGeom>
              <a:avLst/>
              <a:gdLst/>
              <a:ahLst/>
              <a:cxnLst/>
              <a:rect l="l" t="t" r="r" b="b"/>
              <a:pathLst>
                <a:path w="3525" h="965" extrusionOk="0">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96"/>
          <p:cNvGrpSpPr/>
          <p:nvPr/>
        </p:nvGrpSpPr>
        <p:grpSpPr>
          <a:xfrm>
            <a:off x="4026336" y="2886988"/>
            <a:ext cx="358378" cy="345215"/>
            <a:chOff x="4026336" y="3039388"/>
            <a:chExt cx="358378" cy="345215"/>
          </a:xfrm>
        </p:grpSpPr>
        <p:sp>
          <p:nvSpPr>
            <p:cNvPr id="18184" name="Google Shape;18184;p96"/>
            <p:cNvSpPr/>
            <p:nvPr/>
          </p:nvSpPr>
          <p:spPr>
            <a:xfrm>
              <a:off x="4199691" y="3299453"/>
              <a:ext cx="10888" cy="61230"/>
            </a:xfrm>
            <a:custGeom>
              <a:avLst/>
              <a:gdLst/>
              <a:ahLst/>
              <a:cxnLst/>
              <a:rect l="l" t="t" r="r" b="b"/>
              <a:pathLst>
                <a:path w="335" h="1884" extrusionOk="0">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6"/>
            <p:cNvSpPr/>
            <p:nvPr/>
          </p:nvSpPr>
          <p:spPr>
            <a:xfrm>
              <a:off x="4043366" y="3062626"/>
              <a:ext cx="325097" cy="242255"/>
            </a:xfrm>
            <a:custGeom>
              <a:avLst/>
              <a:gdLst/>
              <a:ahLst/>
              <a:cxnLst/>
              <a:rect l="l" t="t" r="r" b="b"/>
              <a:pathLst>
                <a:path w="10003" h="7454" extrusionOk="0">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6"/>
            <p:cNvSpPr/>
            <p:nvPr/>
          </p:nvSpPr>
          <p:spPr>
            <a:xfrm>
              <a:off x="4079733" y="3102861"/>
              <a:ext cx="106828" cy="25578"/>
            </a:xfrm>
            <a:custGeom>
              <a:avLst/>
              <a:gdLst/>
              <a:ahLst/>
              <a:cxnLst/>
              <a:rect l="l" t="t" r="r" b="b"/>
              <a:pathLst>
                <a:path w="3287" h="787" extrusionOk="0">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6"/>
            <p:cNvSpPr/>
            <p:nvPr/>
          </p:nvSpPr>
          <p:spPr>
            <a:xfrm>
              <a:off x="4240706" y="3105168"/>
              <a:ext cx="86743" cy="78975"/>
            </a:xfrm>
            <a:custGeom>
              <a:avLst/>
              <a:gdLst/>
              <a:ahLst/>
              <a:cxnLst/>
              <a:rect l="l" t="t" r="r" b="b"/>
              <a:pathLst>
                <a:path w="2669" h="2430" extrusionOk="0">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6"/>
            <p:cNvSpPr/>
            <p:nvPr/>
          </p:nvSpPr>
          <p:spPr>
            <a:xfrm>
              <a:off x="4332031" y="3062626"/>
              <a:ext cx="36432" cy="242255"/>
            </a:xfrm>
            <a:custGeom>
              <a:avLst/>
              <a:gdLst/>
              <a:ahLst/>
              <a:cxnLst/>
              <a:rect l="l" t="t" r="r" b="b"/>
              <a:pathLst>
                <a:path w="1121" h="7454" extrusionOk="0">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6"/>
            <p:cNvSpPr/>
            <p:nvPr/>
          </p:nvSpPr>
          <p:spPr>
            <a:xfrm>
              <a:off x="4160983" y="3102861"/>
              <a:ext cx="25578" cy="25578"/>
            </a:xfrm>
            <a:custGeom>
              <a:avLst/>
              <a:gdLst/>
              <a:ahLst/>
              <a:cxnLst/>
              <a:rect l="l" t="t" r="r" b="b"/>
              <a:pathLst>
                <a:path w="787" h="787" extrusionOk="0">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6"/>
            <p:cNvSpPr/>
            <p:nvPr/>
          </p:nvSpPr>
          <p:spPr>
            <a:xfrm>
              <a:off x="4302618" y="3105168"/>
              <a:ext cx="24830" cy="78975"/>
            </a:xfrm>
            <a:custGeom>
              <a:avLst/>
              <a:gdLst/>
              <a:ahLst/>
              <a:cxnLst/>
              <a:rect l="l" t="t" r="r" b="b"/>
              <a:pathLst>
                <a:path w="764" h="2430" extrusionOk="0">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6"/>
            <p:cNvSpPr/>
            <p:nvPr/>
          </p:nvSpPr>
          <p:spPr>
            <a:xfrm>
              <a:off x="4190396" y="3353631"/>
              <a:ext cx="31005" cy="30972"/>
            </a:xfrm>
            <a:custGeom>
              <a:avLst/>
              <a:gdLst/>
              <a:ahLst/>
              <a:cxnLst/>
              <a:rect l="l" t="t" r="r" b="b"/>
              <a:pathLst>
                <a:path w="954" h="953" extrusionOk="0">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6"/>
            <p:cNvSpPr/>
            <p:nvPr/>
          </p:nvSpPr>
          <p:spPr>
            <a:xfrm>
              <a:off x="4270118" y="3253791"/>
              <a:ext cx="33313" cy="14138"/>
            </a:xfrm>
            <a:custGeom>
              <a:avLst/>
              <a:gdLst/>
              <a:ahLst/>
              <a:cxnLst/>
              <a:rect l="l" t="t" r="r" b="b"/>
              <a:pathLst>
                <a:path w="1025" h="435" extrusionOk="0">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96"/>
            <p:cNvSpPr/>
            <p:nvPr/>
          </p:nvSpPr>
          <p:spPr>
            <a:xfrm>
              <a:off x="4257736" y="3235201"/>
              <a:ext cx="58078" cy="19760"/>
            </a:xfrm>
            <a:custGeom>
              <a:avLst/>
              <a:gdLst/>
              <a:ahLst/>
              <a:cxnLst/>
              <a:rect l="l" t="t" r="r" b="b"/>
              <a:pathLst>
                <a:path w="1787" h="608" extrusionOk="0">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96"/>
            <p:cNvSpPr/>
            <p:nvPr/>
          </p:nvSpPr>
          <p:spPr>
            <a:xfrm>
              <a:off x="4245353" y="3218171"/>
              <a:ext cx="85182" cy="24408"/>
            </a:xfrm>
            <a:custGeom>
              <a:avLst/>
              <a:gdLst/>
              <a:ahLst/>
              <a:cxnLst/>
              <a:rect l="l" t="t" r="r" b="b"/>
              <a:pathLst>
                <a:path w="2621" h="751" extrusionOk="0">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6"/>
            <p:cNvSpPr/>
            <p:nvPr/>
          </p:nvSpPr>
          <p:spPr>
            <a:xfrm>
              <a:off x="4080513" y="3157038"/>
              <a:ext cx="104520" cy="10855"/>
            </a:xfrm>
            <a:custGeom>
              <a:avLst/>
              <a:gdLst/>
              <a:ahLst/>
              <a:cxnLst/>
              <a:rect l="l" t="t" r="r" b="b"/>
              <a:pathLst>
                <a:path w="3216" h="334" extrusionOk="0">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6"/>
            <p:cNvSpPr/>
            <p:nvPr/>
          </p:nvSpPr>
          <p:spPr>
            <a:xfrm>
              <a:off x="4080513" y="3184891"/>
              <a:ext cx="104520" cy="10888"/>
            </a:xfrm>
            <a:custGeom>
              <a:avLst/>
              <a:gdLst/>
              <a:ahLst/>
              <a:cxnLst/>
              <a:rect l="l" t="t" r="r" b="b"/>
              <a:pathLst>
                <a:path w="3216" h="335" extrusionOk="0">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6"/>
            <p:cNvSpPr/>
            <p:nvPr/>
          </p:nvSpPr>
          <p:spPr>
            <a:xfrm>
              <a:off x="4080513" y="3211996"/>
              <a:ext cx="104520" cy="10855"/>
            </a:xfrm>
            <a:custGeom>
              <a:avLst/>
              <a:gdLst/>
              <a:ahLst/>
              <a:cxnLst/>
              <a:rect l="l" t="t" r="r" b="b"/>
              <a:pathLst>
                <a:path w="3216" h="334" extrusionOk="0">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6"/>
            <p:cNvSpPr/>
            <p:nvPr/>
          </p:nvSpPr>
          <p:spPr>
            <a:xfrm>
              <a:off x="4080513" y="3240628"/>
              <a:ext cx="104520" cy="10075"/>
            </a:xfrm>
            <a:custGeom>
              <a:avLst/>
              <a:gdLst/>
              <a:ahLst/>
              <a:cxnLst/>
              <a:rect l="l" t="t" r="r" b="b"/>
              <a:pathLst>
                <a:path w="3216" h="310" extrusionOk="0">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6"/>
            <p:cNvSpPr/>
            <p:nvPr/>
          </p:nvSpPr>
          <p:spPr>
            <a:xfrm>
              <a:off x="4080513" y="3268481"/>
              <a:ext cx="104520" cy="10887"/>
            </a:xfrm>
            <a:custGeom>
              <a:avLst/>
              <a:gdLst/>
              <a:ahLst/>
              <a:cxnLst/>
              <a:rect l="l" t="t" r="r" b="b"/>
              <a:pathLst>
                <a:path w="3216" h="335" extrusionOk="0">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6"/>
            <p:cNvSpPr/>
            <p:nvPr/>
          </p:nvSpPr>
          <p:spPr>
            <a:xfrm>
              <a:off x="4026336" y="3039388"/>
              <a:ext cx="358378" cy="29445"/>
            </a:xfrm>
            <a:custGeom>
              <a:avLst/>
              <a:gdLst/>
              <a:ahLst/>
              <a:cxnLst/>
              <a:rect l="l" t="t" r="r" b="b"/>
              <a:pathLst>
                <a:path w="11027" h="906" extrusionOk="0">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6"/>
            <p:cNvSpPr/>
            <p:nvPr/>
          </p:nvSpPr>
          <p:spPr>
            <a:xfrm>
              <a:off x="4359136" y="3039388"/>
              <a:ext cx="25578" cy="29445"/>
            </a:xfrm>
            <a:custGeom>
              <a:avLst/>
              <a:gdLst/>
              <a:ahLst/>
              <a:cxnLst/>
              <a:rect l="l" t="t" r="r" b="b"/>
              <a:pathLst>
                <a:path w="787" h="906" extrusionOk="0">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2" name="Google Shape;18202;p96"/>
          <p:cNvGrpSpPr/>
          <p:nvPr/>
        </p:nvGrpSpPr>
        <p:grpSpPr>
          <a:xfrm>
            <a:off x="4767791" y="2883901"/>
            <a:ext cx="356818" cy="352170"/>
            <a:chOff x="4767791" y="3036301"/>
            <a:chExt cx="356818" cy="352170"/>
          </a:xfrm>
        </p:grpSpPr>
        <p:sp>
          <p:nvSpPr>
            <p:cNvPr id="18203" name="Google Shape;18203;p96"/>
            <p:cNvSpPr/>
            <p:nvPr/>
          </p:nvSpPr>
          <p:spPr>
            <a:xfrm>
              <a:off x="5013133" y="3215863"/>
              <a:ext cx="111475" cy="61165"/>
            </a:xfrm>
            <a:custGeom>
              <a:avLst/>
              <a:gdLst/>
              <a:ahLst/>
              <a:cxnLst/>
              <a:rect l="l" t="t" r="r" b="b"/>
              <a:pathLst>
                <a:path w="3430" h="1882" extrusionOk="0">
                  <a:moveTo>
                    <a:pt x="1644" y="0"/>
                  </a:moveTo>
                  <a:lnTo>
                    <a:pt x="1" y="215"/>
                  </a:lnTo>
                  <a:lnTo>
                    <a:pt x="1" y="1882"/>
                  </a:lnTo>
                  <a:lnTo>
                    <a:pt x="3430" y="1882"/>
                  </a:lnTo>
                  <a:lnTo>
                    <a:pt x="3430" y="215"/>
                  </a:lnTo>
                  <a:lnTo>
                    <a:pt x="164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6"/>
            <p:cNvSpPr/>
            <p:nvPr/>
          </p:nvSpPr>
          <p:spPr>
            <a:xfrm>
              <a:off x="5013133" y="3324218"/>
              <a:ext cx="111475" cy="57297"/>
            </a:xfrm>
            <a:custGeom>
              <a:avLst/>
              <a:gdLst/>
              <a:ahLst/>
              <a:cxnLst/>
              <a:rect l="l" t="t" r="r" b="b"/>
              <a:pathLst>
                <a:path w="3430" h="1763" extrusionOk="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6"/>
            <p:cNvSpPr/>
            <p:nvPr/>
          </p:nvSpPr>
          <p:spPr>
            <a:xfrm>
              <a:off x="5103678" y="3215083"/>
              <a:ext cx="20930" cy="61165"/>
            </a:xfrm>
            <a:custGeom>
              <a:avLst/>
              <a:gdLst/>
              <a:ahLst/>
              <a:cxnLst/>
              <a:rect l="l" t="t" r="r" b="b"/>
              <a:pathLst>
                <a:path w="644" h="1882" extrusionOk="0">
                  <a:moveTo>
                    <a:pt x="311" y="0"/>
                  </a:moveTo>
                  <a:lnTo>
                    <a:pt x="1" y="215"/>
                  </a:lnTo>
                  <a:lnTo>
                    <a:pt x="1" y="1882"/>
                  </a:lnTo>
                  <a:lnTo>
                    <a:pt x="644" y="1882"/>
                  </a:lnTo>
                  <a:lnTo>
                    <a:pt x="644" y="215"/>
                  </a:lnTo>
                  <a:lnTo>
                    <a:pt x="31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6"/>
            <p:cNvSpPr/>
            <p:nvPr/>
          </p:nvSpPr>
          <p:spPr>
            <a:xfrm>
              <a:off x="5094416" y="3324218"/>
              <a:ext cx="30193" cy="57297"/>
            </a:xfrm>
            <a:custGeom>
              <a:avLst/>
              <a:gdLst/>
              <a:ahLst/>
              <a:cxnLst/>
              <a:rect l="l" t="t" r="r" b="b"/>
              <a:pathLst>
                <a:path w="929" h="1763" extrusionOk="0">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6"/>
            <p:cNvSpPr/>
            <p:nvPr/>
          </p:nvSpPr>
          <p:spPr>
            <a:xfrm>
              <a:off x="5058796" y="3243716"/>
              <a:ext cx="19403" cy="10855"/>
            </a:xfrm>
            <a:custGeom>
              <a:avLst/>
              <a:gdLst/>
              <a:ahLst/>
              <a:cxnLst/>
              <a:rect l="l" t="t" r="r" b="b"/>
              <a:pathLst>
                <a:path w="597" h="334" extrusionOk="0">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6"/>
            <p:cNvSpPr/>
            <p:nvPr/>
          </p:nvSpPr>
          <p:spPr>
            <a:xfrm>
              <a:off x="5058796" y="3351291"/>
              <a:ext cx="19403" cy="10888"/>
            </a:xfrm>
            <a:custGeom>
              <a:avLst/>
              <a:gdLst/>
              <a:ahLst/>
              <a:cxnLst/>
              <a:rect l="l" t="t" r="r" b="b"/>
              <a:pathLst>
                <a:path w="597" h="335" extrusionOk="0">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6"/>
            <p:cNvSpPr/>
            <p:nvPr/>
          </p:nvSpPr>
          <p:spPr>
            <a:xfrm>
              <a:off x="5013133" y="3276996"/>
              <a:ext cx="111475" cy="54210"/>
            </a:xfrm>
            <a:custGeom>
              <a:avLst/>
              <a:gdLst/>
              <a:ahLst/>
              <a:cxnLst/>
              <a:rect l="l" t="t" r="r" b="b"/>
              <a:pathLst>
                <a:path w="3430" h="1668" extrusionOk="0">
                  <a:moveTo>
                    <a:pt x="1" y="1"/>
                  </a:moveTo>
                  <a:lnTo>
                    <a:pt x="1" y="1668"/>
                  </a:lnTo>
                  <a:lnTo>
                    <a:pt x="3430" y="1668"/>
                  </a:lnTo>
                  <a:lnTo>
                    <a:pt x="3430"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6"/>
            <p:cNvSpPr/>
            <p:nvPr/>
          </p:nvSpPr>
          <p:spPr>
            <a:xfrm>
              <a:off x="5103678" y="3276996"/>
              <a:ext cx="20930" cy="54210"/>
            </a:xfrm>
            <a:custGeom>
              <a:avLst/>
              <a:gdLst/>
              <a:ahLst/>
              <a:cxnLst/>
              <a:rect l="l" t="t" r="r" b="b"/>
              <a:pathLst>
                <a:path w="644" h="1668" extrusionOk="0">
                  <a:moveTo>
                    <a:pt x="1" y="1"/>
                  </a:moveTo>
                  <a:lnTo>
                    <a:pt x="1" y="1668"/>
                  </a:lnTo>
                  <a:lnTo>
                    <a:pt x="644" y="1668"/>
                  </a:lnTo>
                  <a:lnTo>
                    <a:pt x="64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6"/>
            <p:cNvSpPr/>
            <p:nvPr/>
          </p:nvSpPr>
          <p:spPr>
            <a:xfrm>
              <a:off x="5058796" y="3299453"/>
              <a:ext cx="19403" cy="10855"/>
            </a:xfrm>
            <a:custGeom>
              <a:avLst/>
              <a:gdLst/>
              <a:ahLst/>
              <a:cxnLst/>
              <a:rect l="l" t="t" r="r" b="b"/>
              <a:pathLst>
                <a:path w="597" h="334" extrusionOk="0">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6"/>
            <p:cNvSpPr/>
            <p:nvPr/>
          </p:nvSpPr>
          <p:spPr>
            <a:xfrm>
              <a:off x="4826616" y="3307968"/>
              <a:ext cx="118463" cy="80503"/>
            </a:xfrm>
            <a:custGeom>
              <a:avLst/>
              <a:gdLst/>
              <a:ahLst/>
              <a:cxnLst/>
              <a:rect l="l" t="t" r="r" b="b"/>
              <a:pathLst>
                <a:path w="3645" h="2477" extrusionOk="0">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6"/>
            <p:cNvSpPr/>
            <p:nvPr/>
          </p:nvSpPr>
          <p:spPr>
            <a:xfrm>
              <a:off x="4787908" y="3208128"/>
              <a:ext cx="10888" cy="178035"/>
            </a:xfrm>
            <a:custGeom>
              <a:avLst/>
              <a:gdLst/>
              <a:ahLst/>
              <a:cxnLst/>
              <a:rect l="l" t="t" r="r" b="b"/>
              <a:pathLst>
                <a:path w="335" h="5478" extrusionOk="0">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6"/>
            <p:cNvSpPr/>
            <p:nvPr/>
          </p:nvSpPr>
          <p:spPr>
            <a:xfrm>
              <a:off x="4884661" y="3036301"/>
              <a:ext cx="222170" cy="113035"/>
            </a:xfrm>
            <a:custGeom>
              <a:avLst/>
              <a:gdLst/>
              <a:ahLst/>
              <a:cxnLst/>
              <a:rect l="l" t="t" r="r" b="b"/>
              <a:pathLst>
                <a:path w="6836" h="3478" extrusionOk="0">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96"/>
            <p:cNvSpPr/>
            <p:nvPr/>
          </p:nvSpPr>
          <p:spPr>
            <a:xfrm>
              <a:off x="5073518" y="3036983"/>
              <a:ext cx="32532" cy="112353"/>
            </a:xfrm>
            <a:custGeom>
              <a:avLst/>
              <a:gdLst/>
              <a:ahLst/>
              <a:cxnLst/>
              <a:rect l="l" t="t" r="r" b="b"/>
              <a:pathLst>
                <a:path w="1001" h="3457" extrusionOk="0">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6"/>
            <p:cNvSpPr/>
            <p:nvPr/>
          </p:nvSpPr>
          <p:spPr>
            <a:xfrm>
              <a:off x="4969811" y="3169421"/>
              <a:ext cx="51090" cy="32533"/>
            </a:xfrm>
            <a:custGeom>
              <a:avLst/>
              <a:gdLst/>
              <a:ahLst/>
              <a:cxnLst/>
              <a:rect l="l" t="t" r="r" b="b"/>
              <a:pathLst>
                <a:path w="1572" h="1001" extrusionOk="0">
                  <a:moveTo>
                    <a:pt x="119" y="0"/>
                  </a:moveTo>
                  <a:lnTo>
                    <a:pt x="0" y="1001"/>
                  </a:lnTo>
                  <a:lnTo>
                    <a:pt x="1572" y="1001"/>
                  </a:lnTo>
                  <a:lnTo>
                    <a:pt x="1500"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6"/>
            <p:cNvSpPr/>
            <p:nvPr/>
          </p:nvSpPr>
          <p:spPr>
            <a:xfrm>
              <a:off x="4767791" y="3199613"/>
              <a:ext cx="356818" cy="22458"/>
            </a:xfrm>
            <a:custGeom>
              <a:avLst/>
              <a:gdLst/>
              <a:ahLst/>
              <a:cxnLst/>
              <a:rect l="l" t="t" r="r" b="b"/>
              <a:pathLst>
                <a:path w="10979" h="691" extrusionOk="0">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6"/>
            <p:cNvSpPr/>
            <p:nvPr/>
          </p:nvSpPr>
          <p:spPr>
            <a:xfrm>
              <a:off x="4884661" y="3141568"/>
              <a:ext cx="221390" cy="30972"/>
            </a:xfrm>
            <a:custGeom>
              <a:avLst/>
              <a:gdLst/>
              <a:ahLst/>
              <a:cxnLst/>
              <a:rect l="l" t="t" r="r" b="b"/>
              <a:pathLst>
                <a:path w="6812" h="953" extrusionOk="0">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6"/>
            <p:cNvSpPr/>
            <p:nvPr/>
          </p:nvSpPr>
          <p:spPr>
            <a:xfrm>
              <a:off x="4834351" y="3117551"/>
              <a:ext cx="101432" cy="150183"/>
            </a:xfrm>
            <a:custGeom>
              <a:avLst/>
              <a:gdLst/>
              <a:ahLst/>
              <a:cxnLst/>
              <a:rect l="l" t="t" r="r" b="b"/>
              <a:pathLst>
                <a:path w="3121" h="4621" extrusionOk="0">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6"/>
            <p:cNvSpPr/>
            <p:nvPr/>
          </p:nvSpPr>
          <p:spPr>
            <a:xfrm>
              <a:off x="5072738" y="3141568"/>
              <a:ext cx="33313" cy="30972"/>
            </a:xfrm>
            <a:custGeom>
              <a:avLst/>
              <a:gdLst/>
              <a:ahLst/>
              <a:cxnLst/>
              <a:rect l="l" t="t" r="r" b="b"/>
              <a:pathLst>
                <a:path w="1025" h="953" extrusionOk="0">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6"/>
            <p:cNvSpPr/>
            <p:nvPr/>
          </p:nvSpPr>
          <p:spPr>
            <a:xfrm>
              <a:off x="4873058" y="3116803"/>
              <a:ext cx="62725" cy="149403"/>
            </a:xfrm>
            <a:custGeom>
              <a:avLst/>
              <a:gdLst/>
              <a:ahLst/>
              <a:cxnLst/>
              <a:rect l="l" t="t" r="r" b="b"/>
              <a:pathLst>
                <a:path w="1930" h="4597" extrusionOk="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6"/>
            <p:cNvSpPr/>
            <p:nvPr/>
          </p:nvSpPr>
          <p:spPr>
            <a:xfrm>
              <a:off x="4871498" y="3198833"/>
              <a:ext cx="27138" cy="108388"/>
            </a:xfrm>
            <a:custGeom>
              <a:avLst/>
              <a:gdLst/>
              <a:ahLst/>
              <a:cxnLst/>
              <a:rect l="l" t="t" r="r" b="b"/>
              <a:pathLst>
                <a:path w="835" h="3335" extrusionOk="0">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6"/>
            <p:cNvSpPr/>
            <p:nvPr/>
          </p:nvSpPr>
          <p:spPr>
            <a:xfrm>
              <a:off x="4830483" y="3292466"/>
              <a:ext cx="109168" cy="30225"/>
            </a:xfrm>
            <a:custGeom>
              <a:avLst/>
              <a:gdLst/>
              <a:ahLst/>
              <a:cxnLst/>
              <a:rect l="l" t="t" r="r" b="b"/>
              <a:pathLst>
                <a:path w="3359" h="930" extrusionOk="0">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6"/>
            <p:cNvSpPr/>
            <p:nvPr/>
          </p:nvSpPr>
          <p:spPr>
            <a:xfrm>
              <a:off x="4908646" y="3291718"/>
              <a:ext cx="31005" cy="30193"/>
            </a:xfrm>
            <a:custGeom>
              <a:avLst/>
              <a:gdLst/>
              <a:ahLst/>
              <a:cxnLst/>
              <a:rect l="l" t="t" r="r" b="b"/>
              <a:pathLst>
                <a:path w="954" h="929" extrusionOk="0">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5" name="Google Shape;18225;p96"/>
          <p:cNvGrpSpPr/>
          <p:nvPr/>
        </p:nvGrpSpPr>
        <p:grpSpPr>
          <a:xfrm>
            <a:off x="5525496" y="2893943"/>
            <a:ext cx="357630" cy="330525"/>
            <a:chOff x="5525496" y="3046343"/>
            <a:chExt cx="357630" cy="330525"/>
          </a:xfrm>
        </p:grpSpPr>
        <p:sp>
          <p:nvSpPr>
            <p:cNvPr id="18226" name="Google Shape;18226;p96"/>
            <p:cNvSpPr/>
            <p:nvPr/>
          </p:nvSpPr>
          <p:spPr>
            <a:xfrm>
              <a:off x="5525496" y="3046343"/>
              <a:ext cx="127757" cy="37960"/>
            </a:xfrm>
            <a:custGeom>
              <a:avLst/>
              <a:gdLst/>
              <a:ahLst/>
              <a:cxnLst/>
              <a:rect l="l" t="t" r="r" b="b"/>
              <a:pathLst>
                <a:path w="3931" h="1168" extrusionOk="0">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6"/>
            <p:cNvSpPr/>
            <p:nvPr/>
          </p:nvSpPr>
          <p:spPr>
            <a:xfrm>
              <a:off x="5619161" y="3046343"/>
              <a:ext cx="34872" cy="37960"/>
            </a:xfrm>
            <a:custGeom>
              <a:avLst/>
              <a:gdLst/>
              <a:ahLst/>
              <a:cxnLst/>
              <a:rect l="l" t="t" r="r" b="b"/>
              <a:pathLst>
                <a:path w="1073" h="1168" extrusionOk="0">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96"/>
            <p:cNvSpPr/>
            <p:nvPr/>
          </p:nvSpPr>
          <p:spPr>
            <a:xfrm>
              <a:off x="5525496" y="3077316"/>
              <a:ext cx="357630" cy="299552"/>
            </a:xfrm>
            <a:custGeom>
              <a:avLst/>
              <a:gdLst/>
              <a:ahLst/>
              <a:cxnLst/>
              <a:rect l="l" t="t" r="r" b="b"/>
              <a:pathLst>
                <a:path w="11004" h="9217" extrusionOk="0">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96"/>
            <p:cNvSpPr/>
            <p:nvPr/>
          </p:nvSpPr>
          <p:spPr>
            <a:xfrm>
              <a:off x="5855988" y="3077316"/>
              <a:ext cx="27138" cy="299552"/>
            </a:xfrm>
            <a:custGeom>
              <a:avLst/>
              <a:gdLst/>
              <a:ahLst/>
              <a:cxnLst/>
              <a:rect l="l" t="t" r="r" b="b"/>
              <a:pathLst>
                <a:path w="835" h="9217" extrusionOk="0">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6"/>
            <p:cNvSpPr/>
            <p:nvPr/>
          </p:nvSpPr>
          <p:spPr>
            <a:xfrm>
              <a:off x="5525496" y="3077316"/>
              <a:ext cx="357630" cy="44135"/>
            </a:xfrm>
            <a:custGeom>
              <a:avLst/>
              <a:gdLst/>
              <a:ahLst/>
              <a:cxnLst/>
              <a:rect l="l" t="t" r="r" b="b"/>
              <a:pathLst>
                <a:path w="11004" h="1358" extrusionOk="0">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6"/>
            <p:cNvSpPr/>
            <p:nvPr/>
          </p:nvSpPr>
          <p:spPr>
            <a:xfrm>
              <a:off x="5855988" y="3077316"/>
              <a:ext cx="27138" cy="44915"/>
            </a:xfrm>
            <a:custGeom>
              <a:avLst/>
              <a:gdLst/>
              <a:ahLst/>
              <a:cxnLst/>
              <a:rect l="l" t="t" r="r" b="b"/>
              <a:pathLst>
                <a:path w="835" h="1382" extrusionOk="0">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6"/>
            <p:cNvSpPr/>
            <p:nvPr/>
          </p:nvSpPr>
          <p:spPr>
            <a:xfrm>
              <a:off x="5799503" y="3094346"/>
              <a:ext cx="12415" cy="11635"/>
            </a:xfrm>
            <a:custGeom>
              <a:avLst/>
              <a:gdLst/>
              <a:ahLst/>
              <a:cxnLst/>
              <a:rect l="l" t="t" r="r" b="b"/>
              <a:pathLst>
                <a:path w="382" h="358" extrusionOk="0">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6"/>
            <p:cNvSpPr/>
            <p:nvPr/>
          </p:nvSpPr>
          <p:spPr>
            <a:xfrm>
              <a:off x="5821928" y="3094346"/>
              <a:ext cx="11668" cy="11635"/>
            </a:xfrm>
            <a:custGeom>
              <a:avLst/>
              <a:gdLst/>
              <a:ahLst/>
              <a:cxnLst/>
              <a:rect l="l" t="t" r="r" b="b"/>
              <a:pathLst>
                <a:path w="359" h="358" extrusionOk="0">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6"/>
            <p:cNvSpPr/>
            <p:nvPr/>
          </p:nvSpPr>
          <p:spPr>
            <a:xfrm>
              <a:off x="5845166" y="3094346"/>
              <a:ext cx="11635" cy="11635"/>
            </a:xfrm>
            <a:custGeom>
              <a:avLst/>
              <a:gdLst/>
              <a:ahLst/>
              <a:cxnLst/>
              <a:rect l="l" t="t" r="r" b="b"/>
              <a:pathLst>
                <a:path w="358" h="358" extrusionOk="0">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6"/>
            <p:cNvSpPr/>
            <p:nvPr/>
          </p:nvSpPr>
          <p:spPr>
            <a:xfrm>
              <a:off x="5558028" y="3145436"/>
              <a:ext cx="147063" cy="62140"/>
            </a:xfrm>
            <a:custGeom>
              <a:avLst/>
              <a:gdLst/>
              <a:ahLst/>
              <a:cxnLst/>
              <a:rect l="l" t="t" r="r" b="b"/>
              <a:pathLst>
                <a:path w="4525" h="1912" extrusionOk="0">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6"/>
            <p:cNvSpPr/>
            <p:nvPr/>
          </p:nvSpPr>
          <p:spPr>
            <a:xfrm>
              <a:off x="5678766" y="3144656"/>
              <a:ext cx="26325" cy="51122"/>
            </a:xfrm>
            <a:custGeom>
              <a:avLst/>
              <a:gdLst/>
              <a:ahLst/>
              <a:cxnLst/>
              <a:rect l="l" t="t" r="r" b="b"/>
              <a:pathLst>
                <a:path w="810" h="1573" extrusionOk="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6"/>
            <p:cNvSpPr/>
            <p:nvPr/>
          </p:nvSpPr>
          <p:spPr>
            <a:xfrm>
              <a:off x="5704311" y="3266953"/>
              <a:ext cx="147063" cy="78975"/>
            </a:xfrm>
            <a:custGeom>
              <a:avLst/>
              <a:gdLst/>
              <a:ahLst/>
              <a:cxnLst/>
              <a:rect l="l" t="t" r="r" b="b"/>
              <a:pathLst>
                <a:path w="4525" h="2430" extrusionOk="0">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6"/>
            <p:cNvSpPr/>
            <p:nvPr/>
          </p:nvSpPr>
          <p:spPr>
            <a:xfrm>
              <a:off x="5824268" y="3279336"/>
              <a:ext cx="26325" cy="67340"/>
            </a:xfrm>
            <a:custGeom>
              <a:avLst/>
              <a:gdLst/>
              <a:ahLst/>
              <a:cxnLst/>
              <a:rect l="l" t="t" r="r" b="b"/>
              <a:pathLst>
                <a:path w="810" h="2072" extrusionOk="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6"/>
            <p:cNvSpPr/>
            <p:nvPr/>
          </p:nvSpPr>
          <p:spPr>
            <a:xfrm>
              <a:off x="5721308" y="3296333"/>
              <a:ext cx="48815" cy="10888"/>
            </a:xfrm>
            <a:custGeom>
              <a:avLst/>
              <a:gdLst/>
              <a:ahLst/>
              <a:cxnLst/>
              <a:rect l="l" t="t" r="r" b="b"/>
              <a:pathLst>
                <a:path w="1502" h="335" extrusionOk="0">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6"/>
            <p:cNvSpPr/>
            <p:nvPr/>
          </p:nvSpPr>
          <p:spPr>
            <a:xfrm>
              <a:off x="5721308" y="3316483"/>
              <a:ext cx="100653" cy="10855"/>
            </a:xfrm>
            <a:custGeom>
              <a:avLst/>
              <a:gdLst/>
              <a:ahLst/>
              <a:cxnLst/>
              <a:rect l="l" t="t" r="r" b="b"/>
              <a:pathLst>
                <a:path w="3097" h="334" extrusionOk="0">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6"/>
            <p:cNvSpPr/>
            <p:nvPr/>
          </p:nvSpPr>
          <p:spPr>
            <a:xfrm>
              <a:off x="5578146" y="3163213"/>
              <a:ext cx="99093" cy="10108"/>
            </a:xfrm>
            <a:custGeom>
              <a:avLst/>
              <a:gdLst/>
              <a:ahLst/>
              <a:cxnLst/>
              <a:rect l="l" t="t" r="r" b="b"/>
              <a:pathLst>
                <a:path w="3049" h="311" extrusionOk="0">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6"/>
            <p:cNvSpPr/>
            <p:nvPr/>
          </p:nvSpPr>
          <p:spPr>
            <a:xfrm>
              <a:off x="5550261" y="3231333"/>
              <a:ext cx="123110" cy="114725"/>
            </a:xfrm>
            <a:custGeom>
              <a:avLst/>
              <a:gdLst/>
              <a:ahLst/>
              <a:cxnLst/>
              <a:rect l="l" t="t" r="r" b="b"/>
              <a:pathLst>
                <a:path w="3788" h="3530" extrusionOk="0">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6"/>
            <p:cNvSpPr/>
            <p:nvPr/>
          </p:nvSpPr>
          <p:spPr>
            <a:xfrm>
              <a:off x="5602911" y="3231333"/>
              <a:ext cx="72020" cy="113945"/>
            </a:xfrm>
            <a:custGeom>
              <a:avLst/>
              <a:gdLst/>
              <a:ahLst/>
              <a:cxnLst/>
              <a:rect l="l" t="t" r="r" b="b"/>
              <a:pathLst>
                <a:path w="2216" h="3506" extrusionOk="0">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6"/>
            <p:cNvSpPr/>
            <p:nvPr/>
          </p:nvSpPr>
          <p:spPr>
            <a:xfrm>
              <a:off x="5580453" y="3325746"/>
              <a:ext cx="63505" cy="26357"/>
            </a:xfrm>
            <a:custGeom>
              <a:avLst/>
              <a:gdLst/>
              <a:ahLst/>
              <a:cxnLst/>
              <a:rect l="l" t="t" r="r" b="b"/>
              <a:pathLst>
                <a:path w="1954" h="811" extrusionOk="0">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6"/>
            <p:cNvSpPr/>
            <p:nvPr/>
          </p:nvSpPr>
          <p:spPr>
            <a:xfrm>
              <a:off x="5597483" y="3259966"/>
              <a:ext cx="31005" cy="40300"/>
            </a:xfrm>
            <a:custGeom>
              <a:avLst/>
              <a:gdLst/>
              <a:ahLst/>
              <a:cxnLst/>
              <a:rect l="l" t="t" r="r" b="b"/>
              <a:pathLst>
                <a:path w="954" h="1240" extrusionOk="0">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6"/>
            <p:cNvSpPr/>
            <p:nvPr/>
          </p:nvSpPr>
          <p:spPr>
            <a:xfrm>
              <a:off x="5601351" y="3331953"/>
              <a:ext cx="44168" cy="21710"/>
            </a:xfrm>
            <a:custGeom>
              <a:avLst/>
              <a:gdLst/>
              <a:ahLst/>
              <a:cxnLst/>
              <a:rect l="l" t="t" r="r" b="b"/>
              <a:pathLst>
                <a:path w="1359" h="668" extrusionOk="0">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6"/>
            <p:cNvSpPr/>
            <p:nvPr/>
          </p:nvSpPr>
          <p:spPr>
            <a:xfrm>
              <a:off x="5766223" y="3144656"/>
              <a:ext cx="93665" cy="87425"/>
            </a:xfrm>
            <a:custGeom>
              <a:avLst/>
              <a:gdLst/>
              <a:ahLst/>
              <a:cxnLst/>
              <a:rect l="l" t="t" r="r" b="b"/>
              <a:pathLst>
                <a:path w="2882" h="2690" extrusionOk="0">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6"/>
            <p:cNvSpPr/>
            <p:nvPr/>
          </p:nvSpPr>
          <p:spPr>
            <a:xfrm>
              <a:off x="5804151" y="3145436"/>
              <a:ext cx="54957" cy="87522"/>
            </a:xfrm>
            <a:custGeom>
              <a:avLst/>
              <a:gdLst/>
              <a:ahLst/>
              <a:cxnLst/>
              <a:rect l="l" t="t" r="r" b="b"/>
              <a:pathLst>
                <a:path w="1691" h="2693" extrusionOk="0">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6"/>
            <p:cNvSpPr/>
            <p:nvPr/>
          </p:nvSpPr>
          <p:spPr>
            <a:xfrm>
              <a:off x="5787121" y="3217391"/>
              <a:ext cx="48782" cy="20930"/>
            </a:xfrm>
            <a:custGeom>
              <a:avLst/>
              <a:gdLst/>
              <a:ahLst/>
              <a:cxnLst/>
              <a:rect l="l" t="t" r="r" b="b"/>
              <a:pathLst>
                <a:path w="1501" h="644" extrusionOk="0">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6"/>
            <p:cNvSpPr/>
            <p:nvPr/>
          </p:nvSpPr>
          <p:spPr>
            <a:xfrm>
              <a:off x="5801031" y="3166333"/>
              <a:ext cx="23270" cy="30972"/>
            </a:xfrm>
            <a:custGeom>
              <a:avLst/>
              <a:gdLst/>
              <a:ahLst/>
              <a:cxnLst/>
              <a:rect l="l" t="t" r="r" b="b"/>
              <a:pathLst>
                <a:path w="716" h="953" extrusionOk="0">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6"/>
            <p:cNvSpPr/>
            <p:nvPr/>
          </p:nvSpPr>
          <p:spPr>
            <a:xfrm>
              <a:off x="5804898" y="3222818"/>
              <a:ext cx="32565" cy="16283"/>
            </a:xfrm>
            <a:custGeom>
              <a:avLst/>
              <a:gdLst/>
              <a:ahLst/>
              <a:cxnLst/>
              <a:rect l="l" t="t" r="r" b="b"/>
              <a:pathLst>
                <a:path w="1002" h="501" extrusionOk="0">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2" name="Google Shape;18252;p96"/>
          <p:cNvGrpSpPr/>
          <p:nvPr/>
        </p:nvGrpSpPr>
        <p:grpSpPr>
          <a:xfrm>
            <a:off x="6284013" y="2879838"/>
            <a:ext cx="349082" cy="357792"/>
            <a:chOff x="6284013" y="3032238"/>
            <a:chExt cx="349082" cy="357792"/>
          </a:xfrm>
        </p:grpSpPr>
        <p:sp>
          <p:nvSpPr>
            <p:cNvPr id="18253" name="Google Shape;18253;p96"/>
            <p:cNvSpPr/>
            <p:nvPr/>
          </p:nvSpPr>
          <p:spPr>
            <a:xfrm>
              <a:off x="6284761" y="3032238"/>
              <a:ext cx="314275" cy="281938"/>
            </a:xfrm>
            <a:custGeom>
              <a:avLst/>
              <a:gdLst/>
              <a:ahLst/>
              <a:cxnLst/>
              <a:rect l="l" t="t" r="r" b="b"/>
              <a:pathLst>
                <a:path w="9670" h="8675" extrusionOk="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6"/>
            <p:cNvSpPr/>
            <p:nvPr/>
          </p:nvSpPr>
          <p:spPr>
            <a:xfrm>
              <a:off x="6321161" y="3061066"/>
              <a:ext cx="246155" cy="255450"/>
            </a:xfrm>
            <a:custGeom>
              <a:avLst/>
              <a:gdLst/>
              <a:ahLst/>
              <a:cxnLst/>
              <a:rect l="l" t="t" r="r" b="b"/>
              <a:pathLst>
                <a:path w="7574" h="7860" extrusionOk="0">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96"/>
            <p:cNvSpPr/>
            <p:nvPr/>
          </p:nvSpPr>
          <p:spPr>
            <a:xfrm>
              <a:off x="6534003" y="3061066"/>
              <a:ext cx="33313" cy="255450"/>
            </a:xfrm>
            <a:custGeom>
              <a:avLst/>
              <a:gdLst/>
              <a:ahLst/>
              <a:cxnLst/>
              <a:rect l="l" t="t" r="r" b="b"/>
              <a:pathLst>
                <a:path w="1025" h="7860" extrusionOk="0">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96"/>
            <p:cNvSpPr/>
            <p:nvPr/>
          </p:nvSpPr>
          <p:spPr>
            <a:xfrm>
              <a:off x="6284013" y="3153171"/>
              <a:ext cx="315802" cy="201272"/>
            </a:xfrm>
            <a:custGeom>
              <a:avLst/>
              <a:gdLst/>
              <a:ahLst/>
              <a:cxnLst/>
              <a:rect l="l" t="t" r="r" b="b"/>
              <a:pathLst>
                <a:path w="9717" h="6193" extrusionOk="0">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6"/>
            <p:cNvSpPr/>
            <p:nvPr/>
          </p:nvSpPr>
          <p:spPr>
            <a:xfrm>
              <a:off x="6557208" y="3153171"/>
              <a:ext cx="41827" cy="201272"/>
            </a:xfrm>
            <a:custGeom>
              <a:avLst/>
              <a:gdLst/>
              <a:ahLst/>
              <a:cxnLst/>
              <a:rect l="l" t="t" r="r" b="b"/>
              <a:pathLst>
                <a:path w="1287" h="6193" extrusionOk="0">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6"/>
            <p:cNvSpPr/>
            <p:nvPr/>
          </p:nvSpPr>
          <p:spPr>
            <a:xfrm>
              <a:off x="6284761" y="3241018"/>
              <a:ext cx="315055" cy="113425"/>
            </a:xfrm>
            <a:custGeom>
              <a:avLst/>
              <a:gdLst/>
              <a:ahLst/>
              <a:cxnLst/>
              <a:rect l="l" t="t" r="r" b="b"/>
              <a:pathLst>
                <a:path w="9694" h="3490" extrusionOk="0">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6"/>
            <p:cNvSpPr/>
            <p:nvPr/>
          </p:nvSpPr>
          <p:spPr>
            <a:xfrm>
              <a:off x="6424868" y="3241798"/>
              <a:ext cx="174948" cy="114953"/>
            </a:xfrm>
            <a:custGeom>
              <a:avLst/>
              <a:gdLst/>
              <a:ahLst/>
              <a:cxnLst/>
              <a:rect l="l" t="t" r="r" b="b"/>
              <a:pathLst>
                <a:path w="5383" h="3537" extrusionOk="0">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6"/>
            <p:cNvSpPr/>
            <p:nvPr/>
          </p:nvSpPr>
          <p:spPr>
            <a:xfrm>
              <a:off x="6537871" y="3295586"/>
              <a:ext cx="95225" cy="94445"/>
            </a:xfrm>
            <a:custGeom>
              <a:avLst/>
              <a:gdLst/>
              <a:ahLst/>
              <a:cxnLst/>
              <a:rect l="l" t="t" r="r" b="b"/>
              <a:pathLst>
                <a:path w="2930" h="2906" extrusionOk="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6"/>
            <p:cNvSpPr/>
            <p:nvPr/>
          </p:nvSpPr>
          <p:spPr>
            <a:xfrm>
              <a:off x="6575018" y="3295586"/>
              <a:ext cx="58077" cy="94445"/>
            </a:xfrm>
            <a:custGeom>
              <a:avLst/>
              <a:gdLst/>
              <a:ahLst/>
              <a:cxnLst/>
              <a:rect l="l" t="t" r="r" b="b"/>
              <a:pathLst>
                <a:path w="1787" h="2906" extrusionOk="0">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6"/>
            <p:cNvSpPr/>
            <p:nvPr/>
          </p:nvSpPr>
          <p:spPr>
            <a:xfrm>
              <a:off x="6393116" y="3099773"/>
              <a:ext cx="107640" cy="10075"/>
            </a:xfrm>
            <a:custGeom>
              <a:avLst/>
              <a:gdLst/>
              <a:ahLst/>
              <a:cxnLst/>
              <a:rect l="l" t="t" r="r" b="b"/>
              <a:pathLst>
                <a:path w="3312" h="310" extrusionOk="0">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6"/>
            <p:cNvSpPr/>
            <p:nvPr/>
          </p:nvSpPr>
          <p:spPr>
            <a:xfrm>
              <a:off x="6375338" y="3129186"/>
              <a:ext cx="142447" cy="9295"/>
            </a:xfrm>
            <a:custGeom>
              <a:avLst/>
              <a:gdLst/>
              <a:ahLst/>
              <a:cxnLst/>
              <a:rect l="l" t="t" r="r" b="b"/>
              <a:pathLst>
                <a:path w="4383" h="286" extrusionOk="0">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96"/>
            <p:cNvSpPr/>
            <p:nvPr/>
          </p:nvSpPr>
          <p:spPr>
            <a:xfrm>
              <a:off x="6375338" y="3155478"/>
              <a:ext cx="142447" cy="9328"/>
            </a:xfrm>
            <a:custGeom>
              <a:avLst/>
              <a:gdLst/>
              <a:ahLst/>
              <a:cxnLst/>
              <a:rect l="l" t="t" r="r" b="b"/>
              <a:pathLst>
                <a:path w="4383" h="287" extrusionOk="0">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6"/>
            <p:cNvSpPr/>
            <p:nvPr/>
          </p:nvSpPr>
          <p:spPr>
            <a:xfrm>
              <a:off x="6375338" y="3181023"/>
              <a:ext cx="142447" cy="10108"/>
            </a:xfrm>
            <a:custGeom>
              <a:avLst/>
              <a:gdLst/>
              <a:ahLst/>
              <a:cxnLst/>
              <a:rect l="l" t="t" r="r" b="b"/>
              <a:pathLst>
                <a:path w="4383" h="311" extrusionOk="0">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6"/>
            <p:cNvSpPr/>
            <p:nvPr/>
          </p:nvSpPr>
          <p:spPr>
            <a:xfrm>
              <a:off x="6572678" y="3323438"/>
              <a:ext cx="22490" cy="39520"/>
            </a:xfrm>
            <a:custGeom>
              <a:avLst/>
              <a:gdLst/>
              <a:ahLst/>
              <a:cxnLst/>
              <a:rect l="l" t="t" r="r" b="b"/>
              <a:pathLst>
                <a:path w="692" h="1216" extrusionOk="0">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7" name="Google Shape;18267;p96"/>
          <p:cNvGrpSpPr/>
          <p:nvPr/>
        </p:nvGrpSpPr>
        <p:grpSpPr>
          <a:xfrm>
            <a:off x="7116013" y="2880813"/>
            <a:ext cx="185803" cy="356818"/>
            <a:chOff x="7116013" y="3033213"/>
            <a:chExt cx="185803" cy="356818"/>
          </a:xfrm>
        </p:grpSpPr>
        <p:sp>
          <p:nvSpPr>
            <p:cNvPr id="18268" name="Google Shape;18268;p96"/>
            <p:cNvSpPr/>
            <p:nvPr/>
          </p:nvSpPr>
          <p:spPr>
            <a:xfrm>
              <a:off x="7116013" y="3064153"/>
              <a:ext cx="185802" cy="294158"/>
            </a:xfrm>
            <a:custGeom>
              <a:avLst/>
              <a:gdLst/>
              <a:ahLst/>
              <a:cxnLst/>
              <a:rect l="l" t="t" r="r" b="b"/>
              <a:pathLst>
                <a:path w="5717" h="9051" extrusionOk="0">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6"/>
            <p:cNvSpPr/>
            <p:nvPr/>
          </p:nvSpPr>
          <p:spPr>
            <a:xfrm>
              <a:off x="7280106" y="3063373"/>
              <a:ext cx="21710" cy="294938"/>
            </a:xfrm>
            <a:custGeom>
              <a:avLst/>
              <a:gdLst/>
              <a:ahLst/>
              <a:cxnLst/>
              <a:rect l="l" t="t" r="r" b="b"/>
              <a:pathLst>
                <a:path w="668" h="9075" extrusionOk="0">
                  <a:moveTo>
                    <a:pt x="0" y="1"/>
                  </a:moveTo>
                  <a:lnTo>
                    <a:pt x="0" y="9074"/>
                  </a:lnTo>
                  <a:lnTo>
                    <a:pt x="667" y="8907"/>
                  </a:lnTo>
                  <a:lnTo>
                    <a:pt x="667" y="215"/>
                  </a:lnTo>
                  <a:lnTo>
                    <a:pt x="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6"/>
            <p:cNvSpPr/>
            <p:nvPr/>
          </p:nvSpPr>
          <p:spPr>
            <a:xfrm>
              <a:off x="7116013" y="3033213"/>
              <a:ext cx="185802" cy="37928"/>
            </a:xfrm>
            <a:custGeom>
              <a:avLst/>
              <a:gdLst/>
              <a:ahLst/>
              <a:cxnLst/>
              <a:rect l="l" t="t" r="r" b="b"/>
              <a:pathLst>
                <a:path w="5717" h="1167" extrusionOk="0">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6"/>
            <p:cNvSpPr/>
            <p:nvPr/>
          </p:nvSpPr>
          <p:spPr>
            <a:xfrm>
              <a:off x="7116013" y="3352851"/>
              <a:ext cx="185802" cy="37180"/>
            </a:xfrm>
            <a:custGeom>
              <a:avLst/>
              <a:gdLst/>
              <a:ahLst/>
              <a:cxnLst/>
              <a:rect l="l" t="t" r="r" b="b"/>
              <a:pathLst>
                <a:path w="5717" h="1144" extrusionOk="0">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6"/>
            <p:cNvSpPr/>
            <p:nvPr/>
          </p:nvSpPr>
          <p:spPr>
            <a:xfrm>
              <a:off x="7268503" y="3033213"/>
              <a:ext cx="33313" cy="37928"/>
            </a:xfrm>
            <a:custGeom>
              <a:avLst/>
              <a:gdLst/>
              <a:ahLst/>
              <a:cxnLst/>
              <a:rect l="l" t="t" r="r" b="b"/>
              <a:pathLst>
                <a:path w="1025" h="1167" extrusionOk="0">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6"/>
            <p:cNvSpPr/>
            <p:nvPr/>
          </p:nvSpPr>
          <p:spPr>
            <a:xfrm>
              <a:off x="7268503" y="3352851"/>
              <a:ext cx="33313" cy="37180"/>
            </a:xfrm>
            <a:custGeom>
              <a:avLst/>
              <a:gdLst/>
              <a:ahLst/>
              <a:cxnLst/>
              <a:rect l="l" t="t" r="r" b="b"/>
              <a:pathLst>
                <a:path w="1025" h="1144" extrusionOk="0">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6"/>
            <p:cNvSpPr/>
            <p:nvPr/>
          </p:nvSpPr>
          <p:spPr>
            <a:xfrm>
              <a:off x="7147766" y="3096653"/>
              <a:ext cx="123077" cy="157170"/>
            </a:xfrm>
            <a:custGeom>
              <a:avLst/>
              <a:gdLst/>
              <a:ahLst/>
              <a:cxnLst/>
              <a:rect l="l" t="t" r="r" b="b"/>
              <a:pathLst>
                <a:path w="3787" h="4836" extrusionOk="0">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6"/>
            <p:cNvSpPr/>
            <p:nvPr/>
          </p:nvSpPr>
          <p:spPr>
            <a:xfrm>
              <a:off x="7242958" y="3096653"/>
              <a:ext cx="27885" cy="157170"/>
            </a:xfrm>
            <a:custGeom>
              <a:avLst/>
              <a:gdLst/>
              <a:ahLst/>
              <a:cxnLst/>
              <a:rect l="l" t="t" r="r" b="b"/>
              <a:pathLst>
                <a:path w="858" h="4836" extrusionOk="0">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6"/>
            <p:cNvSpPr/>
            <p:nvPr/>
          </p:nvSpPr>
          <p:spPr>
            <a:xfrm>
              <a:off x="7147766" y="3276996"/>
              <a:ext cx="50310" cy="50343"/>
            </a:xfrm>
            <a:custGeom>
              <a:avLst/>
              <a:gdLst/>
              <a:ahLst/>
              <a:cxnLst/>
              <a:rect l="l" t="t" r="r" b="b"/>
              <a:pathLst>
                <a:path w="1548" h="1549" extrusionOk="0">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6"/>
            <p:cNvSpPr/>
            <p:nvPr/>
          </p:nvSpPr>
          <p:spPr>
            <a:xfrm>
              <a:off x="7218941" y="3276996"/>
              <a:ext cx="50343" cy="50343"/>
            </a:xfrm>
            <a:custGeom>
              <a:avLst/>
              <a:gdLst/>
              <a:ahLst/>
              <a:cxnLst/>
              <a:rect l="l" t="t" r="r" b="b"/>
              <a:pathLst>
                <a:path w="1549" h="1549" extrusionOk="0">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6"/>
            <p:cNvSpPr/>
            <p:nvPr/>
          </p:nvSpPr>
          <p:spPr>
            <a:xfrm>
              <a:off x="7171751" y="3124538"/>
              <a:ext cx="38740" cy="10075"/>
            </a:xfrm>
            <a:custGeom>
              <a:avLst/>
              <a:gdLst/>
              <a:ahLst/>
              <a:cxnLst/>
              <a:rect l="l" t="t" r="r" b="b"/>
              <a:pathLst>
                <a:path w="1192" h="310" extrusionOk="0">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6"/>
            <p:cNvSpPr/>
            <p:nvPr/>
          </p:nvSpPr>
          <p:spPr>
            <a:xfrm>
              <a:off x="7171751" y="3147743"/>
              <a:ext cx="74327" cy="10108"/>
            </a:xfrm>
            <a:custGeom>
              <a:avLst/>
              <a:gdLst/>
              <a:ahLst/>
              <a:cxnLst/>
              <a:rect l="l" t="t" r="r" b="b"/>
              <a:pathLst>
                <a:path w="2287" h="311" extrusionOk="0">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6"/>
            <p:cNvSpPr/>
            <p:nvPr/>
          </p:nvSpPr>
          <p:spPr>
            <a:xfrm>
              <a:off x="7171751" y="3169421"/>
              <a:ext cx="74327" cy="10855"/>
            </a:xfrm>
            <a:custGeom>
              <a:avLst/>
              <a:gdLst/>
              <a:ahLst/>
              <a:cxnLst/>
              <a:rect l="l" t="t" r="r" b="b"/>
              <a:pathLst>
                <a:path w="2287" h="334" extrusionOk="0">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6"/>
            <p:cNvSpPr/>
            <p:nvPr/>
          </p:nvSpPr>
          <p:spPr>
            <a:xfrm>
              <a:off x="7171751" y="3191878"/>
              <a:ext cx="74327" cy="10855"/>
            </a:xfrm>
            <a:custGeom>
              <a:avLst/>
              <a:gdLst/>
              <a:ahLst/>
              <a:cxnLst/>
              <a:rect l="l" t="t" r="r" b="b"/>
              <a:pathLst>
                <a:path w="2287" h="334" extrusionOk="0">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6"/>
            <p:cNvSpPr/>
            <p:nvPr/>
          </p:nvSpPr>
          <p:spPr>
            <a:xfrm>
              <a:off x="7171751" y="3215083"/>
              <a:ext cx="74327" cy="10855"/>
            </a:xfrm>
            <a:custGeom>
              <a:avLst/>
              <a:gdLst/>
              <a:ahLst/>
              <a:cxnLst/>
              <a:rect l="l" t="t" r="r" b="b"/>
              <a:pathLst>
                <a:path w="2287" h="334" extrusionOk="0">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6"/>
            <p:cNvSpPr/>
            <p:nvPr/>
          </p:nvSpPr>
          <p:spPr>
            <a:xfrm>
              <a:off x="7132263" y="3272348"/>
              <a:ext cx="150963" cy="59280"/>
            </a:xfrm>
            <a:custGeom>
              <a:avLst/>
              <a:gdLst/>
              <a:ahLst/>
              <a:cxnLst/>
              <a:rect l="l" t="t" r="r" b="b"/>
              <a:pathLst>
                <a:path w="4645" h="1824" extrusionOk="0">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4" name="Google Shape;18284;p96"/>
          <p:cNvGrpSpPr/>
          <p:nvPr/>
        </p:nvGrpSpPr>
        <p:grpSpPr>
          <a:xfrm>
            <a:off x="7780086" y="2944188"/>
            <a:ext cx="357598" cy="229970"/>
            <a:chOff x="7780086" y="3096588"/>
            <a:chExt cx="357598" cy="229970"/>
          </a:xfrm>
        </p:grpSpPr>
        <p:sp>
          <p:nvSpPr>
            <p:cNvPr id="18285" name="Google Shape;18285;p96"/>
            <p:cNvSpPr/>
            <p:nvPr/>
          </p:nvSpPr>
          <p:spPr>
            <a:xfrm>
              <a:off x="7810278" y="3096588"/>
              <a:ext cx="25577" cy="72085"/>
            </a:xfrm>
            <a:custGeom>
              <a:avLst/>
              <a:gdLst/>
              <a:ahLst/>
              <a:cxnLst/>
              <a:rect l="l" t="t" r="r" b="b"/>
              <a:pathLst>
                <a:path w="787" h="2218" extrusionOk="0">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96"/>
            <p:cNvSpPr/>
            <p:nvPr/>
          </p:nvSpPr>
          <p:spPr>
            <a:xfrm>
              <a:off x="7865236" y="3096588"/>
              <a:ext cx="25545" cy="72085"/>
            </a:xfrm>
            <a:custGeom>
              <a:avLst/>
              <a:gdLst/>
              <a:ahLst/>
              <a:cxnLst/>
              <a:rect l="l" t="t" r="r" b="b"/>
              <a:pathLst>
                <a:path w="786" h="2218" extrusionOk="0">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6"/>
            <p:cNvSpPr/>
            <p:nvPr/>
          </p:nvSpPr>
          <p:spPr>
            <a:xfrm>
              <a:off x="7799423" y="3229773"/>
              <a:ext cx="322790" cy="38740"/>
            </a:xfrm>
            <a:custGeom>
              <a:avLst/>
              <a:gdLst/>
              <a:ahLst/>
              <a:cxnLst/>
              <a:rect l="l" t="t" r="r" b="b"/>
              <a:pathLst>
                <a:path w="9932" h="1192" extrusionOk="0">
                  <a:moveTo>
                    <a:pt x="1" y="1"/>
                  </a:moveTo>
                  <a:lnTo>
                    <a:pt x="1" y="1192"/>
                  </a:lnTo>
                  <a:lnTo>
                    <a:pt x="9931" y="1192"/>
                  </a:lnTo>
                  <a:lnTo>
                    <a:pt x="993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6"/>
            <p:cNvSpPr/>
            <p:nvPr/>
          </p:nvSpPr>
          <p:spPr>
            <a:xfrm>
              <a:off x="8099723" y="3229773"/>
              <a:ext cx="20930" cy="38740"/>
            </a:xfrm>
            <a:custGeom>
              <a:avLst/>
              <a:gdLst/>
              <a:ahLst/>
              <a:cxnLst/>
              <a:rect l="l" t="t" r="r" b="b"/>
              <a:pathLst>
                <a:path w="644" h="1192" extrusionOk="0">
                  <a:moveTo>
                    <a:pt x="1" y="1"/>
                  </a:moveTo>
                  <a:lnTo>
                    <a:pt x="1" y="1192"/>
                  </a:lnTo>
                  <a:lnTo>
                    <a:pt x="644" y="1192"/>
                  </a:lnTo>
                  <a:lnTo>
                    <a:pt x="644"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6"/>
            <p:cNvSpPr/>
            <p:nvPr/>
          </p:nvSpPr>
          <p:spPr>
            <a:xfrm>
              <a:off x="7780086" y="3161686"/>
              <a:ext cx="357598" cy="73547"/>
            </a:xfrm>
            <a:custGeom>
              <a:avLst/>
              <a:gdLst/>
              <a:ahLst/>
              <a:cxnLst/>
              <a:rect l="l" t="t" r="r" b="b"/>
              <a:pathLst>
                <a:path w="11003" h="2263" extrusionOk="0">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6"/>
            <p:cNvSpPr/>
            <p:nvPr/>
          </p:nvSpPr>
          <p:spPr>
            <a:xfrm>
              <a:off x="7780086" y="3264613"/>
              <a:ext cx="357598" cy="61945"/>
            </a:xfrm>
            <a:custGeom>
              <a:avLst/>
              <a:gdLst/>
              <a:ahLst/>
              <a:cxnLst/>
              <a:rect l="l" t="t" r="r" b="b"/>
              <a:pathLst>
                <a:path w="11003" h="1906" extrusionOk="0">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6"/>
            <p:cNvSpPr/>
            <p:nvPr/>
          </p:nvSpPr>
          <p:spPr>
            <a:xfrm>
              <a:off x="8109018" y="3161686"/>
              <a:ext cx="28665" cy="73547"/>
            </a:xfrm>
            <a:custGeom>
              <a:avLst/>
              <a:gdLst/>
              <a:ahLst/>
              <a:cxnLst/>
              <a:rect l="l" t="t" r="r" b="b"/>
              <a:pathLst>
                <a:path w="882" h="2263" extrusionOk="0">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6"/>
            <p:cNvSpPr/>
            <p:nvPr/>
          </p:nvSpPr>
          <p:spPr>
            <a:xfrm>
              <a:off x="8108238" y="3263833"/>
              <a:ext cx="29445" cy="61945"/>
            </a:xfrm>
            <a:custGeom>
              <a:avLst/>
              <a:gdLst/>
              <a:ahLst/>
              <a:cxnLst/>
              <a:rect l="l" t="t" r="r" b="b"/>
              <a:pathLst>
                <a:path w="906" h="1906" extrusionOk="0">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6"/>
            <p:cNvSpPr/>
            <p:nvPr/>
          </p:nvSpPr>
          <p:spPr>
            <a:xfrm>
              <a:off x="7816453" y="3194966"/>
              <a:ext cx="11635" cy="11635"/>
            </a:xfrm>
            <a:custGeom>
              <a:avLst/>
              <a:gdLst/>
              <a:ahLst/>
              <a:cxnLst/>
              <a:rect l="l" t="t" r="r" b="b"/>
              <a:pathLst>
                <a:path w="358" h="358" extrusionOk="0">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6"/>
            <p:cNvSpPr/>
            <p:nvPr/>
          </p:nvSpPr>
          <p:spPr>
            <a:xfrm>
              <a:off x="7852853" y="3194966"/>
              <a:ext cx="11635" cy="11635"/>
            </a:xfrm>
            <a:custGeom>
              <a:avLst/>
              <a:gdLst/>
              <a:ahLst/>
              <a:cxnLst/>
              <a:rect l="l" t="t" r="r" b="b"/>
              <a:pathLst>
                <a:path w="358" h="358" extrusionOk="0">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6"/>
            <p:cNvSpPr/>
            <p:nvPr/>
          </p:nvSpPr>
          <p:spPr>
            <a:xfrm>
              <a:off x="7889221" y="3194966"/>
              <a:ext cx="12415" cy="11635"/>
            </a:xfrm>
            <a:custGeom>
              <a:avLst/>
              <a:gdLst/>
              <a:ahLst/>
              <a:cxnLst/>
              <a:rect l="l" t="t" r="r" b="b"/>
              <a:pathLst>
                <a:path w="382" h="358" extrusionOk="0">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6"/>
            <p:cNvSpPr/>
            <p:nvPr/>
          </p:nvSpPr>
          <p:spPr>
            <a:xfrm>
              <a:off x="7780086" y="3290938"/>
              <a:ext cx="357598" cy="10075"/>
            </a:xfrm>
            <a:custGeom>
              <a:avLst/>
              <a:gdLst/>
              <a:ahLst/>
              <a:cxnLst/>
              <a:rect l="l" t="t" r="r" b="b"/>
              <a:pathLst>
                <a:path w="11003" h="310" extrusionOk="0">
                  <a:moveTo>
                    <a:pt x="0" y="0"/>
                  </a:moveTo>
                  <a:lnTo>
                    <a:pt x="0" y="310"/>
                  </a:lnTo>
                  <a:lnTo>
                    <a:pt x="11003" y="310"/>
                  </a:lnTo>
                  <a:lnTo>
                    <a:pt x="1100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6"/>
            <p:cNvSpPr/>
            <p:nvPr/>
          </p:nvSpPr>
          <p:spPr>
            <a:xfrm>
              <a:off x="8115973" y="3290938"/>
              <a:ext cx="21710" cy="10075"/>
            </a:xfrm>
            <a:custGeom>
              <a:avLst/>
              <a:gdLst/>
              <a:ahLst/>
              <a:cxnLst/>
              <a:rect l="l" t="t" r="r" b="b"/>
              <a:pathLst>
                <a:path w="668" h="310" extrusionOk="0">
                  <a:moveTo>
                    <a:pt x="1" y="0"/>
                  </a:moveTo>
                  <a:lnTo>
                    <a:pt x="1" y="310"/>
                  </a:lnTo>
                  <a:lnTo>
                    <a:pt x="668" y="310"/>
                  </a:lnTo>
                  <a:lnTo>
                    <a:pt x="668"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6"/>
            <p:cNvSpPr/>
            <p:nvPr/>
          </p:nvSpPr>
          <p:spPr>
            <a:xfrm>
              <a:off x="7971251" y="3194966"/>
              <a:ext cx="166432" cy="10855"/>
            </a:xfrm>
            <a:custGeom>
              <a:avLst/>
              <a:gdLst/>
              <a:ahLst/>
              <a:cxnLst/>
              <a:rect l="l" t="t" r="r" b="b"/>
              <a:pathLst>
                <a:path w="5121" h="334" extrusionOk="0">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6"/>
            <p:cNvSpPr/>
            <p:nvPr/>
          </p:nvSpPr>
          <p:spPr>
            <a:xfrm>
              <a:off x="8116753" y="3194966"/>
              <a:ext cx="20930" cy="10855"/>
            </a:xfrm>
            <a:custGeom>
              <a:avLst/>
              <a:gdLst/>
              <a:ahLst/>
              <a:cxnLst/>
              <a:rect l="l" t="t" r="r" b="b"/>
              <a:pathLst>
                <a:path w="644" h="334" extrusionOk="0">
                  <a:moveTo>
                    <a:pt x="1" y="0"/>
                  </a:moveTo>
                  <a:lnTo>
                    <a:pt x="1" y="334"/>
                  </a:lnTo>
                  <a:lnTo>
                    <a:pt x="644" y="334"/>
                  </a:lnTo>
                  <a:lnTo>
                    <a:pt x="64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0" name="Google Shape;18300;p96"/>
          <p:cNvGrpSpPr/>
          <p:nvPr/>
        </p:nvGrpSpPr>
        <p:grpSpPr>
          <a:xfrm>
            <a:off x="7817233" y="3442706"/>
            <a:ext cx="284082" cy="357793"/>
            <a:chOff x="7817233" y="3595106"/>
            <a:chExt cx="284082" cy="357793"/>
          </a:xfrm>
        </p:grpSpPr>
        <p:sp>
          <p:nvSpPr>
            <p:cNvPr id="18301" name="Google Shape;18301;p96"/>
            <p:cNvSpPr/>
            <p:nvPr/>
          </p:nvSpPr>
          <p:spPr>
            <a:xfrm>
              <a:off x="7849733" y="3595106"/>
              <a:ext cx="185802" cy="145535"/>
            </a:xfrm>
            <a:custGeom>
              <a:avLst/>
              <a:gdLst/>
              <a:ahLst/>
              <a:cxnLst/>
              <a:rect l="l" t="t" r="r" b="b"/>
              <a:pathLst>
                <a:path w="5717" h="4478" extrusionOk="0">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6"/>
            <p:cNvSpPr/>
            <p:nvPr/>
          </p:nvSpPr>
          <p:spPr>
            <a:xfrm>
              <a:off x="8003751" y="3595106"/>
              <a:ext cx="31785" cy="145535"/>
            </a:xfrm>
            <a:custGeom>
              <a:avLst/>
              <a:gdLst/>
              <a:ahLst/>
              <a:cxnLst/>
              <a:rect l="l" t="t" r="r" b="b"/>
              <a:pathLst>
                <a:path w="978" h="4478" extrusionOk="0">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6"/>
            <p:cNvSpPr/>
            <p:nvPr/>
          </p:nvSpPr>
          <p:spPr>
            <a:xfrm>
              <a:off x="7817233" y="3705768"/>
              <a:ext cx="116902" cy="34093"/>
            </a:xfrm>
            <a:custGeom>
              <a:avLst/>
              <a:gdLst/>
              <a:ahLst/>
              <a:cxnLst/>
              <a:rect l="l" t="t" r="r" b="b"/>
              <a:pathLst>
                <a:path w="3597" h="1049" extrusionOk="0">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6"/>
            <p:cNvSpPr/>
            <p:nvPr/>
          </p:nvSpPr>
          <p:spPr>
            <a:xfrm>
              <a:off x="7898516" y="3705768"/>
              <a:ext cx="35620" cy="34093"/>
            </a:xfrm>
            <a:custGeom>
              <a:avLst/>
              <a:gdLst/>
              <a:ahLst/>
              <a:cxnLst/>
              <a:rect l="l" t="t" r="r" b="b"/>
              <a:pathLst>
                <a:path w="1096" h="1049" extrusionOk="0">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6"/>
            <p:cNvSpPr/>
            <p:nvPr/>
          </p:nvSpPr>
          <p:spPr>
            <a:xfrm>
              <a:off x="7884573" y="3626046"/>
              <a:ext cx="46475" cy="10107"/>
            </a:xfrm>
            <a:custGeom>
              <a:avLst/>
              <a:gdLst/>
              <a:ahLst/>
              <a:cxnLst/>
              <a:rect l="l" t="t" r="r" b="b"/>
              <a:pathLst>
                <a:path w="1430" h="311" extrusionOk="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6"/>
            <p:cNvSpPr/>
            <p:nvPr/>
          </p:nvSpPr>
          <p:spPr>
            <a:xfrm>
              <a:off x="7958088" y="3698033"/>
              <a:ext cx="46475" cy="9328"/>
            </a:xfrm>
            <a:custGeom>
              <a:avLst/>
              <a:gdLst/>
              <a:ahLst/>
              <a:cxnLst/>
              <a:rect l="l" t="t" r="r" b="b"/>
              <a:pathLst>
                <a:path w="1430" h="287" extrusionOk="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6"/>
            <p:cNvSpPr/>
            <p:nvPr/>
          </p:nvSpPr>
          <p:spPr>
            <a:xfrm>
              <a:off x="7884573" y="3649283"/>
              <a:ext cx="118463" cy="10075"/>
            </a:xfrm>
            <a:custGeom>
              <a:avLst/>
              <a:gdLst/>
              <a:ahLst/>
              <a:cxnLst/>
              <a:rect l="l" t="t" r="r" b="b"/>
              <a:pathLst>
                <a:path w="3645" h="310" extrusionOk="0">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6"/>
            <p:cNvSpPr/>
            <p:nvPr/>
          </p:nvSpPr>
          <p:spPr>
            <a:xfrm>
              <a:off x="7884573" y="3672488"/>
              <a:ext cx="118463" cy="10107"/>
            </a:xfrm>
            <a:custGeom>
              <a:avLst/>
              <a:gdLst/>
              <a:ahLst/>
              <a:cxnLst/>
              <a:rect l="l" t="t" r="r" b="b"/>
              <a:pathLst>
                <a:path w="3645" h="311" extrusionOk="0">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6"/>
            <p:cNvSpPr/>
            <p:nvPr/>
          </p:nvSpPr>
          <p:spPr>
            <a:xfrm>
              <a:off x="7817233" y="3732873"/>
              <a:ext cx="253110" cy="169520"/>
            </a:xfrm>
            <a:custGeom>
              <a:avLst/>
              <a:gdLst/>
              <a:ahLst/>
              <a:cxnLst/>
              <a:rect l="l" t="t" r="r" b="b"/>
              <a:pathLst>
                <a:path w="7788" h="5216" extrusionOk="0">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6"/>
            <p:cNvSpPr/>
            <p:nvPr/>
          </p:nvSpPr>
          <p:spPr>
            <a:xfrm>
              <a:off x="7872191" y="3778536"/>
              <a:ext cx="61945" cy="28665"/>
            </a:xfrm>
            <a:custGeom>
              <a:avLst/>
              <a:gdLst/>
              <a:ahLst/>
              <a:cxnLst/>
              <a:rect l="l" t="t" r="r" b="b"/>
              <a:pathLst>
                <a:path w="1906" h="882" extrusionOk="0">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6"/>
            <p:cNvSpPr/>
            <p:nvPr/>
          </p:nvSpPr>
          <p:spPr>
            <a:xfrm>
              <a:off x="7910118" y="3776976"/>
              <a:ext cx="24798" cy="29445"/>
            </a:xfrm>
            <a:custGeom>
              <a:avLst/>
              <a:gdLst/>
              <a:ahLst/>
              <a:cxnLst/>
              <a:rect l="l" t="t" r="r" b="b"/>
              <a:pathLst>
                <a:path w="763" h="906" extrusionOk="0">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6"/>
            <p:cNvSpPr/>
            <p:nvPr/>
          </p:nvSpPr>
          <p:spPr>
            <a:xfrm>
              <a:off x="8035503" y="3732873"/>
              <a:ext cx="34840" cy="123078"/>
            </a:xfrm>
            <a:custGeom>
              <a:avLst/>
              <a:gdLst/>
              <a:ahLst/>
              <a:cxnLst/>
              <a:rect l="l" t="t" r="r" b="b"/>
              <a:pathLst>
                <a:path w="1072" h="3787" extrusionOk="0">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6"/>
            <p:cNvSpPr/>
            <p:nvPr/>
          </p:nvSpPr>
          <p:spPr>
            <a:xfrm>
              <a:off x="8026988" y="3848183"/>
              <a:ext cx="74327" cy="104715"/>
            </a:xfrm>
            <a:custGeom>
              <a:avLst/>
              <a:gdLst/>
              <a:ahLst/>
              <a:cxnLst/>
              <a:rect l="l" t="t" r="r" b="b"/>
              <a:pathLst>
                <a:path w="2287" h="3222" extrusionOk="0">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6"/>
            <p:cNvSpPr/>
            <p:nvPr/>
          </p:nvSpPr>
          <p:spPr>
            <a:xfrm>
              <a:off x="8050973" y="3848183"/>
              <a:ext cx="49563" cy="104715"/>
            </a:xfrm>
            <a:custGeom>
              <a:avLst/>
              <a:gdLst/>
              <a:ahLst/>
              <a:cxnLst/>
              <a:rect l="l" t="t" r="r" b="b"/>
              <a:pathLst>
                <a:path w="1525" h="3222" extrusionOk="0">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6"/>
            <p:cNvSpPr/>
            <p:nvPr/>
          </p:nvSpPr>
          <p:spPr>
            <a:xfrm>
              <a:off x="7868323" y="3827286"/>
              <a:ext cx="134713" cy="10888"/>
            </a:xfrm>
            <a:custGeom>
              <a:avLst/>
              <a:gdLst/>
              <a:ahLst/>
              <a:cxnLst/>
              <a:rect l="l" t="t" r="r" b="b"/>
              <a:pathLst>
                <a:path w="4145" h="335" extrusionOk="0">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6"/>
            <p:cNvSpPr/>
            <p:nvPr/>
          </p:nvSpPr>
          <p:spPr>
            <a:xfrm>
              <a:off x="7868323" y="3852831"/>
              <a:ext cx="134713" cy="10855"/>
            </a:xfrm>
            <a:custGeom>
              <a:avLst/>
              <a:gdLst/>
              <a:ahLst/>
              <a:cxnLst/>
              <a:rect l="l" t="t" r="r" b="b"/>
              <a:pathLst>
                <a:path w="4145" h="334" extrusionOk="0">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7" name="Google Shape;18317;p96"/>
          <p:cNvGrpSpPr/>
          <p:nvPr/>
        </p:nvGrpSpPr>
        <p:grpSpPr>
          <a:xfrm>
            <a:off x="7030896" y="3449661"/>
            <a:ext cx="356818" cy="345215"/>
            <a:chOff x="7030896" y="3602061"/>
            <a:chExt cx="356818" cy="345215"/>
          </a:xfrm>
        </p:grpSpPr>
        <p:sp>
          <p:nvSpPr>
            <p:cNvPr id="18318" name="Google Shape;18318;p96"/>
            <p:cNvSpPr/>
            <p:nvPr/>
          </p:nvSpPr>
          <p:spPr>
            <a:xfrm>
              <a:off x="7030896" y="3620651"/>
              <a:ext cx="356818" cy="214403"/>
            </a:xfrm>
            <a:custGeom>
              <a:avLst/>
              <a:gdLst/>
              <a:ahLst/>
              <a:cxnLst/>
              <a:rect l="l" t="t" r="r" b="b"/>
              <a:pathLst>
                <a:path w="10979" h="6597" extrusionOk="0">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6"/>
            <p:cNvSpPr/>
            <p:nvPr/>
          </p:nvSpPr>
          <p:spPr>
            <a:xfrm>
              <a:off x="7061836" y="3602061"/>
              <a:ext cx="294905" cy="205920"/>
            </a:xfrm>
            <a:custGeom>
              <a:avLst/>
              <a:gdLst/>
              <a:ahLst/>
              <a:cxnLst/>
              <a:rect l="l" t="t" r="r" b="b"/>
              <a:pathLst>
                <a:path w="9074" h="6336" extrusionOk="0">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6"/>
            <p:cNvSpPr/>
            <p:nvPr/>
          </p:nvSpPr>
          <p:spPr>
            <a:xfrm>
              <a:off x="7317253" y="3602061"/>
              <a:ext cx="38740" cy="198185"/>
            </a:xfrm>
            <a:custGeom>
              <a:avLst/>
              <a:gdLst/>
              <a:ahLst/>
              <a:cxnLst/>
              <a:rect l="l" t="t" r="r" b="b"/>
              <a:pathLst>
                <a:path w="1192" h="6098" extrusionOk="0">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6"/>
            <p:cNvSpPr/>
            <p:nvPr/>
          </p:nvSpPr>
          <p:spPr>
            <a:xfrm>
              <a:off x="7167103" y="3602061"/>
              <a:ext cx="41827" cy="205140"/>
            </a:xfrm>
            <a:custGeom>
              <a:avLst/>
              <a:gdLst/>
              <a:ahLst/>
              <a:cxnLst/>
              <a:rect l="l" t="t" r="r" b="b"/>
              <a:pathLst>
                <a:path w="1287" h="6312" extrusionOk="0">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6"/>
            <p:cNvSpPr/>
            <p:nvPr/>
          </p:nvSpPr>
          <p:spPr>
            <a:xfrm>
              <a:off x="7239838" y="3629166"/>
              <a:ext cx="83623" cy="56518"/>
            </a:xfrm>
            <a:custGeom>
              <a:avLst/>
              <a:gdLst/>
              <a:ahLst/>
              <a:cxnLst/>
              <a:rect l="l" t="t" r="r" b="b"/>
              <a:pathLst>
                <a:path w="2573" h="1739" extrusionOk="0">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6"/>
            <p:cNvSpPr/>
            <p:nvPr/>
          </p:nvSpPr>
          <p:spPr>
            <a:xfrm>
              <a:off x="7295576" y="3629166"/>
              <a:ext cx="27885" cy="56518"/>
            </a:xfrm>
            <a:custGeom>
              <a:avLst/>
              <a:gdLst/>
              <a:ahLst/>
              <a:cxnLst/>
              <a:rect l="l" t="t" r="r" b="b"/>
              <a:pathLst>
                <a:path w="858" h="1739" extrusionOk="0">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6"/>
            <p:cNvSpPr/>
            <p:nvPr/>
          </p:nvSpPr>
          <p:spPr>
            <a:xfrm>
              <a:off x="7086601" y="3644636"/>
              <a:ext cx="85182" cy="10855"/>
            </a:xfrm>
            <a:custGeom>
              <a:avLst/>
              <a:gdLst/>
              <a:ahLst/>
              <a:cxnLst/>
              <a:rect l="l" t="t" r="r" b="b"/>
              <a:pathLst>
                <a:path w="2621" h="334" extrusionOk="0">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6"/>
            <p:cNvSpPr/>
            <p:nvPr/>
          </p:nvSpPr>
          <p:spPr>
            <a:xfrm>
              <a:off x="7086601" y="3664753"/>
              <a:ext cx="85182" cy="10855"/>
            </a:xfrm>
            <a:custGeom>
              <a:avLst/>
              <a:gdLst/>
              <a:ahLst/>
              <a:cxnLst/>
              <a:rect l="l" t="t" r="r" b="b"/>
              <a:pathLst>
                <a:path w="2621" h="334" extrusionOk="0">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6"/>
            <p:cNvSpPr/>
            <p:nvPr/>
          </p:nvSpPr>
          <p:spPr>
            <a:xfrm>
              <a:off x="7086601" y="3686431"/>
              <a:ext cx="85182" cy="10855"/>
            </a:xfrm>
            <a:custGeom>
              <a:avLst/>
              <a:gdLst/>
              <a:ahLst/>
              <a:cxnLst/>
              <a:rect l="l" t="t" r="r" b="b"/>
              <a:pathLst>
                <a:path w="2621" h="334" extrusionOk="0">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6"/>
            <p:cNvSpPr/>
            <p:nvPr/>
          </p:nvSpPr>
          <p:spPr>
            <a:xfrm>
              <a:off x="7086601" y="3707328"/>
              <a:ext cx="85963" cy="10855"/>
            </a:xfrm>
            <a:custGeom>
              <a:avLst/>
              <a:gdLst/>
              <a:ahLst/>
              <a:cxnLst/>
              <a:rect l="l" t="t" r="r" b="b"/>
              <a:pathLst>
                <a:path w="2645" h="334" extrusionOk="0">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6"/>
            <p:cNvSpPr/>
            <p:nvPr/>
          </p:nvSpPr>
          <p:spPr>
            <a:xfrm>
              <a:off x="7086601" y="3729786"/>
              <a:ext cx="85963" cy="10855"/>
            </a:xfrm>
            <a:custGeom>
              <a:avLst/>
              <a:gdLst/>
              <a:ahLst/>
              <a:cxnLst/>
              <a:rect l="l" t="t" r="r" b="b"/>
              <a:pathLst>
                <a:path w="2645" h="334" extrusionOk="0">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6"/>
            <p:cNvSpPr/>
            <p:nvPr/>
          </p:nvSpPr>
          <p:spPr>
            <a:xfrm>
              <a:off x="7086601" y="3752211"/>
              <a:ext cx="85963" cy="10888"/>
            </a:xfrm>
            <a:custGeom>
              <a:avLst/>
              <a:gdLst/>
              <a:ahLst/>
              <a:cxnLst/>
              <a:rect l="l" t="t" r="r" b="b"/>
              <a:pathLst>
                <a:path w="2645" h="335" extrusionOk="0">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6"/>
            <p:cNvSpPr/>
            <p:nvPr/>
          </p:nvSpPr>
          <p:spPr>
            <a:xfrm>
              <a:off x="7232103" y="3707328"/>
              <a:ext cx="85963" cy="10855"/>
            </a:xfrm>
            <a:custGeom>
              <a:avLst/>
              <a:gdLst/>
              <a:ahLst/>
              <a:cxnLst/>
              <a:rect l="l" t="t" r="r" b="b"/>
              <a:pathLst>
                <a:path w="2645" h="334" extrusionOk="0">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6"/>
            <p:cNvSpPr/>
            <p:nvPr/>
          </p:nvSpPr>
          <p:spPr>
            <a:xfrm>
              <a:off x="7232103" y="3729786"/>
              <a:ext cx="85963" cy="10855"/>
            </a:xfrm>
            <a:custGeom>
              <a:avLst/>
              <a:gdLst/>
              <a:ahLst/>
              <a:cxnLst/>
              <a:rect l="l" t="t" r="r" b="b"/>
              <a:pathLst>
                <a:path w="2645" h="334" extrusionOk="0">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6"/>
            <p:cNvSpPr/>
            <p:nvPr/>
          </p:nvSpPr>
          <p:spPr>
            <a:xfrm>
              <a:off x="7232103" y="3752211"/>
              <a:ext cx="85963" cy="10888"/>
            </a:xfrm>
            <a:custGeom>
              <a:avLst/>
              <a:gdLst/>
              <a:ahLst/>
              <a:cxnLst/>
              <a:rect l="l" t="t" r="r" b="b"/>
              <a:pathLst>
                <a:path w="2645" h="335" extrusionOk="0">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6"/>
            <p:cNvSpPr/>
            <p:nvPr/>
          </p:nvSpPr>
          <p:spPr>
            <a:xfrm>
              <a:off x="7230576" y="3815683"/>
              <a:ext cx="59605" cy="131593"/>
            </a:xfrm>
            <a:custGeom>
              <a:avLst/>
              <a:gdLst/>
              <a:ahLst/>
              <a:cxnLst/>
              <a:rect l="l" t="t" r="r" b="b"/>
              <a:pathLst>
                <a:path w="1834" h="4049" extrusionOk="0">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6"/>
            <p:cNvSpPr/>
            <p:nvPr/>
          </p:nvSpPr>
          <p:spPr>
            <a:xfrm>
              <a:off x="7315693" y="3815683"/>
              <a:ext cx="59638" cy="131593"/>
            </a:xfrm>
            <a:custGeom>
              <a:avLst/>
              <a:gdLst/>
              <a:ahLst/>
              <a:cxnLst/>
              <a:rect l="l" t="t" r="r" b="b"/>
              <a:pathLst>
                <a:path w="1835" h="4049" extrusionOk="0">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6"/>
            <p:cNvSpPr/>
            <p:nvPr/>
          </p:nvSpPr>
          <p:spPr>
            <a:xfrm>
              <a:off x="7065703" y="3864433"/>
              <a:ext cx="161785" cy="49563"/>
            </a:xfrm>
            <a:custGeom>
              <a:avLst/>
              <a:gdLst/>
              <a:ahLst/>
              <a:cxnLst/>
              <a:rect l="l" t="t" r="r" b="b"/>
              <a:pathLst>
                <a:path w="4978" h="1525" extrusionOk="0">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6"/>
            <p:cNvSpPr/>
            <p:nvPr/>
          </p:nvSpPr>
          <p:spPr>
            <a:xfrm>
              <a:off x="7249913" y="3838141"/>
              <a:ext cx="17843" cy="10855"/>
            </a:xfrm>
            <a:custGeom>
              <a:avLst/>
              <a:gdLst/>
              <a:ahLst/>
              <a:cxnLst/>
              <a:rect l="l" t="t" r="r" b="b"/>
              <a:pathLst>
                <a:path w="549" h="334" extrusionOk="0">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6"/>
            <p:cNvSpPr/>
            <p:nvPr/>
          </p:nvSpPr>
          <p:spPr>
            <a:xfrm>
              <a:off x="7337371" y="3838141"/>
              <a:ext cx="18623" cy="10855"/>
            </a:xfrm>
            <a:custGeom>
              <a:avLst/>
              <a:gdLst/>
              <a:ahLst/>
              <a:cxnLst/>
              <a:rect l="l" t="t" r="r" b="b"/>
              <a:pathLst>
                <a:path w="573" h="334" extrusionOk="0">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8" name="Google Shape;18338;p96"/>
          <p:cNvGrpSpPr/>
          <p:nvPr/>
        </p:nvGrpSpPr>
        <p:grpSpPr>
          <a:xfrm>
            <a:off x="6280146" y="3455088"/>
            <a:ext cx="357598" cy="331272"/>
            <a:chOff x="6280146" y="3607488"/>
            <a:chExt cx="357598" cy="331272"/>
          </a:xfrm>
        </p:grpSpPr>
        <p:sp>
          <p:nvSpPr>
            <p:cNvPr id="18339" name="Google Shape;18339;p96"/>
            <p:cNvSpPr/>
            <p:nvPr/>
          </p:nvSpPr>
          <p:spPr>
            <a:xfrm>
              <a:off x="6412486" y="3875288"/>
              <a:ext cx="92138" cy="58825"/>
            </a:xfrm>
            <a:custGeom>
              <a:avLst/>
              <a:gdLst/>
              <a:ahLst/>
              <a:cxnLst/>
              <a:rect l="l" t="t" r="r" b="b"/>
              <a:pathLst>
                <a:path w="2835" h="1810" extrusionOk="0">
                  <a:moveTo>
                    <a:pt x="1405" y="0"/>
                  </a:moveTo>
                  <a:lnTo>
                    <a:pt x="215" y="191"/>
                  </a:lnTo>
                  <a:lnTo>
                    <a:pt x="0" y="1810"/>
                  </a:lnTo>
                  <a:lnTo>
                    <a:pt x="2834" y="1810"/>
                  </a:lnTo>
                  <a:lnTo>
                    <a:pt x="2596" y="191"/>
                  </a:lnTo>
                  <a:lnTo>
                    <a:pt x="140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6"/>
            <p:cNvSpPr/>
            <p:nvPr/>
          </p:nvSpPr>
          <p:spPr>
            <a:xfrm>
              <a:off x="6475958" y="3875288"/>
              <a:ext cx="28665" cy="58825"/>
            </a:xfrm>
            <a:custGeom>
              <a:avLst/>
              <a:gdLst/>
              <a:ahLst/>
              <a:cxnLst/>
              <a:rect l="l" t="t" r="r" b="b"/>
              <a:pathLst>
                <a:path w="882" h="1810" extrusionOk="0">
                  <a:moveTo>
                    <a:pt x="429" y="0"/>
                  </a:moveTo>
                  <a:lnTo>
                    <a:pt x="0" y="191"/>
                  </a:lnTo>
                  <a:lnTo>
                    <a:pt x="214" y="1810"/>
                  </a:lnTo>
                  <a:lnTo>
                    <a:pt x="881" y="1810"/>
                  </a:lnTo>
                  <a:lnTo>
                    <a:pt x="667" y="191"/>
                  </a:lnTo>
                  <a:lnTo>
                    <a:pt x="429"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6"/>
            <p:cNvSpPr/>
            <p:nvPr/>
          </p:nvSpPr>
          <p:spPr>
            <a:xfrm>
              <a:off x="6384601" y="3927906"/>
              <a:ext cx="147875" cy="10855"/>
            </a:xfrm>
            <a:custGeom>
              <a:avLst/>
              <a:gdLst/>
              <a:ahLst/>
              <a:cxnLst/>
              <a:rect l="l" t="t" r="r" b="b"/>
              <a:pathLst>
                <a:path w="4550" h="334" extrusionOk="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6"/>
            <p:cNvSpPr/>
            <p:nvPr/>
          </p:nvSpPr>
          <p:spPr>
            <a:xfrm>
              <a:off x="6280146" y="3657018"/>
              <a:ext cx="357598" cy="193538"/>
            </a:xfrm>
            <a:custGeom>
              <a:avLst/>
              <a:gdLst/>
              <a:ahLst/>
              <a:cxnLst/>
              <a:rect l="l" t="t" r="r" b="b"/>
              <a:pathLst>
                <a:path w="11003" h="5955" extrusionOk="0">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6"/>
            <p:cNvSpPr/>
            <p:nvPr/>
          </p:nvSpPr>
          <p:spPr>
            <a:xfrm>
              <a:off x="6601343" y="3657018"/>
              <a:ext cx="35620" cy="193538"/>
            </a:xfrm>
            <a:custGeom>
              <a:avLst/>
              <a:gdLst/>
              <a:ahLst/>
              <a:cxnLst/>
              <a:rect l="l" t="t" r="r" b="b"/>
              <a:pathLst>
                <a:path w="1096" h="5955" extrusionOk="0">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6"/>
            <p:cNvSpPr/>
            <p:nvPr/>
          </p:nvSpPr>
          <p:spPr>
            <a:xfrm>
              <a:off x="6280146" y="3842756"/>
              <a:ext cx="357598" cy="38740"/>
            </a:xfrm>
            <a:custGeom>
              <a:avLst/>
              <a:gdLst/>
              <a:ahLst/>
              <a:cxnLst/>
              <a:rect l="l" t="t" r="r" b="b"/>
              <a:pathLst>
                <a:path w="11003" h="1192" extrusionOk="0">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6"/>
            <p:cNvSpPr/>
            <p:nvPr/>
          </p:nvSpPr>
          <p:spPr>
            <a:xfrm>
              <a:off x="6601343" y="3842756"/>
              <a:ext cx="35620" cy="38740"/>
            </a:xfrm>
            <a:custGeom>
              <a:avLst/>
              <a:gdLst/>
              <a:ahLst/>
              <a:cxnLst/>
              <a:rect l="l" t="t" r="r" b="b"/>
              <a:pathLst>
                <a:path w="1096" h="1192" extrusionOk="0">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6"/>
            <p:cNvSpPr/>
            <p:nvPr/>
          </p:nvSpPr>
          <p:spPr>
            <a:xfrm>
              <a:off x="6327336" y="3626046"/>
              <a:ext cx="263185" cy="182715"/>
            </a:xfrm>
            <a:custGeom>
              <a:avLst/>
              <a:gdLst/>
              <a:ahLst/>
              <a:cxnLst/>
              <a:rect l="l" t="t" r="r" b="b"/>
              <a:pathLst>
                <a:path w="8098" h="5622" extrusionOk="0">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6"/>
            <p:cNvSpPr/>
            <p:nvPr/>
          </p:nvSpPr>
          <p:spPr>
            <a:xfrm>
              <a:off x="6555648" y="3626046"/>
              <a:ext cx="34873" cy="177288"/>
            </a:xfrm>
            <a:custGeom>
              <a:avLst/>
              <a:gdLst/>
              <a:ahLst/>
              <a:cxnLst/>
              <a:rect l="l" t="t" r="r" b="b"/>
              <a:pathLst>
                <a:path w="1073" h="5455" extrusionOk="0">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6"/>
            <p:cNvSpPr/>
            <p:nvPr/>
          </p:nvSpPr>
          <p:spPr>
            <a:xfrm>
              <a:off x="6421001" y="3626046"/>
              <a:ext cx="37960" cy="184243"/>
            </a:xfrm>
            <a:custGeom>
              <a:avLst/>
              <a:gdLst/>
              <a:ahLst/>
              <a:cxnLst/>
              <a:rect l="l" t="t" r="r" b="b"/>
              <a:pathLst>
                <a:path w="1168" h="5669" extrusionOk="0">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6"/>
            <p:cNvSpPr/>
            <p:nvPr/>
          </p:nvSpPr>
          <p:spPr>
            <a:xfrm>
              <a:off x="6402411" y="3607488"/>
              <a:ext cx="28665" cy="99678"/>
            </a:xfrm>
            <a:custGeom>
              <a:avLst/>
              <a:gdLst/>
              <a:ahLst/>
              <a:cxnLst/>
              <a:rect l="l" t="t" r="r" b="b"/>
              <a:pathLst>
                <a:path w="882" h="3067" extrusionOk="0">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6"/>
            <p:cNvSpPr/>
            <p:nvPr/>
          </p:nvSpPr>
          <p:spPr>
            <a:xfrm>
              <a:off x="6409398" y="3609016"/>
              <a:ext cx="22457" cy="93210"/>
            </a:xfrm>
            <a:custGeom>
              <a:avLst/>
              <a:gdLst/>
              <a:ahLst/>
              <a:cxnLst/>
              <a:rect l="l" t="t" r="r" b="b"/>
              <a:pathLst>
                <a:path w="691" h="2868" extrusionOk="0">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6"/>
            <p:cNvSpPr/>
            <p:nvPr/>
          </p:nvSpPr>
          <p:spPr>
            <a:xfrm>
              <a:off x="6486781" y="3649283"/>
              <a:ext cx="75888" cy="51870"/>
            </a:xfrm>
            <a:custGeom>
              <a:avLst/>
              <a:gdLst/>
              <a:ahLst/>
              <a:cxnLst/>
              <a:rect l="l" t="t" r="r" b="b"/>
              <a:pathLst>
                <a:path w="2335" h="1596" extrusionOk="0">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6"/>
            <p:cNvSpPr/>
            <p:nvPr/>
          </p:nvSpPr>
          <p:spPr>
            <a:xfrm>
              <a:off x="6534003" y="3650811"/>
              <a:ext cx="28665" cy="51122"/>
            </a:xfrm>
            <a:custGeom>
              <a:avLst/>
              <a:gdLst/>
              <a:ahLst/>
              <a:cxnLst/>
              <a:rect l="l" t="t" r="r" b="b"/>
              <a:pathLst>
                <a:path w="882" h="1573" extrusionOk="0">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6"/>
            <p:cNvSpPr/>
            <p:nvPr/>
          </p:nvSpPr>
          <p:spPr>
            <a:xfrm>
              <a:off x="6350573" y="3658578"/>
              <a:ext cx="32532" cy="9295"/>
            </a:xfrm>
            <a:custGeom>
              <a:avLst/>
              <a:gdLst/>
              <a:ahLst/>
              <a:cxnLst/>
              <a:rect l="l" t="t" r="r" b="b"/>
              <a:pathLst>
                <a:path w="1001" h="286" extrusionOk="0">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6"/>
            <p:cNvSpPr/>
            <p:nvPr/>
          </p:nvSpPr>
          <p:spPr>
            <a:xfrm>
              <a:off x="6350573" y="3678696"/>
              <a:ext cx="32532" cy="9328"/>
            </a:xfrm>
            <a:custGeom>
              <a:avLst/>
              <a:gdLst/>
              <a:ahLst/>
              <a:cxnLst/>
              <a:rect l="l" t="t" r="r" b="b"/>
              <a:pathLst>
                <a:path w="1001" h="287" extrusionOk="0">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6"/>
            <p:cNvSpPr/>
            <p:nvPr/>
          </p:nvSpPr>
          <p:spPr>
            <a:xfrm>
              <a:off x="6350573" y="3698813"/>
              <a:ext cx="32532" cy="10107"/>
            </a:xfrm>
            <a:custGeom>
              <a:avLst/>
              <a:gdLst/>
              <a:ahLst/>
              <a:cxnLst/>
              <a:rect l="l" t="t" r="r" b="b"/>
              <a:pathLst>
                <a:path w="1001" h="311" extrusionOk="0">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6"/>
            <p:cNvSpPr/>
            <p:nvPr/>
          </p:nvSpPr>
          <p:spPr>
            <a:xfrm>
              <a:off x="6350573" y="3718151"/>
              <a:ext cx="82063" cy="10107"/>
            </a:xfrm>
            <a:custGeom>
              <a:avLst/>
              <a:gdLst/>
              <a:ahLst/>
              <a:cxnLst/>
              <a:rect l="l" t="t" r="r" b="b"/>
              <a:pathLst>
                <a:path w="2525" h="311" extrusionOk="0">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6"/>
            <p:cNvSpPr/>
            <p:nvPr/>
          </p:nvSpPr>
          <p:spPr>
            <a:xfrm>
              <a:off x="6350573" y="3740608"/>
              <a:ext cx="82063" cy="9328"/>
            </a:xfrm>
            <a:custGeom>
              <a:avLst/>
              <a:gdLst/>
              <a:ahLst/>
              <a:cxnLst/>
              <a:rect l="l" t="t" r="r" b="b"/>
              <a:pathLst>
                <a:path w="2525" h="287" extrusionOk="0">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6"/>
            <p:cNvSpPr/>
            <p:nvPr/>
          </p:nvSpPr>
          <p:spPr>
            <a:xfrm>
              <a:off x="6350573" y="3761506"/>
              <a:ext cx="82063" cy="10075"/>
            </a:xfrm>
            <a:custGeom>
              <a:avLst/>
              <a:gdLst/>
              <a:ahLst/>
              <a:cxnLst/>
              <a:rect l="l" t="t" r="r" b="b"/>
              <a:pathLst>
                <a:path w="2525" h="310" extrusionOk="0">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6"/>
            <p:cNvSpPr/>
            <p:nvPr/>
          </p:nvSpPr>
          <p:spPr>
            <a:xfrm>
              <a:off x="6483693" y="3718151"/>
              <a:ext cx="82843" cy="10107"/>
            </a:xfrm>
            <a:custGeom>
              <a:avLst/>
              <a:gdLst/>
              <a:ahLst/>
              <a:cxnLst/>
              <a:rect l="l" t="t" r="r" b="b"/>
              <a:pathLst>
                <a:path w="2549" h="311" extrusionOk="0">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6"/>
            <p:cNvSpPr/>
            <p:nvPr/>
          </p:nvSpPr>
          <p:spPr>
            <a:xfrm>
              <a:off x="6483693" y="3740608"/>
              <a:ext cx="82843" cy="9328"/>
            </a:xfrm>
            <a:custGeom>
              <a:avLst/>
              <a:gdLst/>
              <a:ahLst/>
              <a:cxnLst/>
              <a:rect l="l" t="t" r="r" b="b"/>
              <a:pathLst>
                <a:path w="2549" h="287" extrusionOk="0">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6"/>
            <p:cNvSpPr/>
            <p:nvPr/>
          </p:nvSpPr>
          <p:spPr>
            <a:xfrm>
              <a:off x="6483693" y="3761506"/>
              <a:ext cx="82843" cy="10075"/>
            </a:xfrm>
            <a:custGeom>
              <a:avLst/>
              <a:gdLst/>
              <a:ahLst/>
              <a:cxnLst/>
              <a:rect l="l" t="t" r="r" b="b"/>
              <a:pathLst>
                <a:path w="2549" h="310" extrusionOk="0">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2" name="Google Shape;18362;p96"/>
          <p:cNvGrpSpPr/>
          <p:nvPr/>
        </p:nvGrpSpPr>
        <p:grpSpPr>
          <a:xfrm>
            <a:off x="5571158" y="3442706"/>
            <a:ext cx="265525" cy="357597"/>
            <a:chOff x="5571158" y="3595106"/>
            <a:chExt cx="265525" cy="357597"/>
          </a:xfrm>
        </p:grpSpPr>
        <p:sp>
          <p:nvSpPr>
            <p:cNvPr id="18363" name="Google Shape;18363;p96"/>
            <p:cNvSpPr/>
            <p:nvPr/>
          </p:nvSpPr>
          <p:spPr>
            <a:xfrm>
              <a:off x="5571158" y="3595106"/>
              <a:ext cx="265525" cy="357597"/>
            </a:xfrm>
            <a:custGeom>
              <a:avLst/>
              <a:gdLst/>
              <a:ahLst/>
              <a:cxnLst/>
              <a:rect l="l" t="t" r="r" b="b"/>
              <a:pathLst>
                <a:path w="8170" h="11003" extrusionOk="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6"/>
            <p:cNvSpPr/>
            <p:nvPr/>
          </p:nvSpPr>
          <p:spPr>
            <a:xfrm>
              <a:off x="5803371" y="3595106"/>
              <a:ext cx="33313" cy="357597"/>
            </a:xfrm>
            <a:custGeom>
              <a:avLst/>
              <a:gdLst/>
              <a:ahLst/>
              <a:cxnLst/>
              <a:rect l="l" t="t" r="r" b="b"/>
              <a:pathLst>
                <a:path w="1025" h="11003" extrusionOk="0">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6"/>
            <p:cNvSpPr/>
            <p:nvPr/>
          </p:nvSpPr>
          <p:spPr>
            <a:xfrm>
              <a:off x="5571158" y="3595106"/>
              <a:ext cx="265525" cy="37960"/>
            </a:xfrm>
            <a:custGeom>
              <a:avLst/>
              <a:gdLst/>
              <a:ahLst/>
              <a:cxnLst/>
              <a:rect l="l" t="t" r="r" b="b"/>
              <a:pathLst>
                <a:path w="8170" h="1168" extrusionOk="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96"/>
            <p:cNvSpPr/>
            <p:nvPr/>
          </p:nvSpPr>
          <p:spPr>
            <a:xfrm>
              <a:off x="5803371" y="3595106"/>
              <a:ext cx="33313" cy="37960"/>
            </a:xfrm>
            <a:custGeom>
              <a:avLst/>
              <a:gdLst/>
              <a:ahLst/>
              <a:cxnLst/>
              <a:rect l="l" t="t" r="r" b="b"/>
              <a:pathLst>
                <a:path w="1025" h="1168" extrusionOk="0">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6"/>
            <p:cNvSpPr/>
            <p:nvPr/>
          </p:nvSpPr>
          <p:spPr>
            <a:xfrm>
              <a:off x="5599823" y="3666313"/>
              <a:ext cx="212875" cy="255418"/>
            </a:xfrm>
            <a:custGeom>
              <a:avLst/>
              <a:gdLst/>
              <a:ahLst/>
              <a:cxnLst/>
              <a:rect l="l" t="t" r="r" b="b"/>
              <a:pathLst>
                <a:path w="6550" h="7859" extrusionOk="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6"/>
            <p:cNvSpPr/>
            <p:nvPr/>
          </p:nvSpPr>
          <p:spPr>
            <a:xfrm>
              <a:off x="5655528" y="3847403"/>
              <a:ext cx="44168" cy="68153"/>
            </a:xfrm>
            <a:custGeom>
              <a:avLst/>
              <a:gdLst/>
              <a:ahLst/>
              <a:cxnLst/>
              <a:rect l="l" t="t" r="r" b="b"/>
              <a:pathLst>
                <a:path w="1359" h="2097" extrusionOk="0">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6"/>
            <p:cNvSpPr/>
            <p:nvPr/>
          </p:nvSpPr>
          <p:spPr>
            <a:xfrm>
              <a:off x="5715913" y="3845876"/>
              <a:ext cx="42607" cy="69680"/>
            </a:xfrm>
            <a:custGeom>
              <a:avLst/>
              <a:gdLst/>
              <a:ahLst/>
              <a:cxnLst/>
              <a:rect l="l" t="t" r="r" b="b"/>
              <a:pathLst>
                <a:path w="1311" h="2144" extrusionOk="0">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6"/>
            <p:cNvSpPr/>
            <p:nvPr/>
          </p:nvSpPr>
          <p:spPr>
            <a:xfrm>
              <a:off x="5662516" y="3865213"/>
              <a:ext cx="29413" cy="10855"/>
            </a:xfrm>
            <a:custGeom>
              <a:avLst/>
              <a:gdLst/>
              <a:ahLst/>
              <a:cxnLst/>
              <a:rect l="l" t="t" r="r" b="b"/>
              <a:pathLst>
                <a:path w="905" h="334" extrusionOk="0">
                  <a:moveTo>
                    <a:pt x="0" y="1"/>
                  </a:moveTo>
                  <a:lnTo>
                    <a:pt x="0" y="334"/>
                  </a:lnTo>
                  <a:lnTo>
                    <a:pt x="905" y="334"/>
                  </a:lnTo>
                  <a:lnTo>
                    <a:pt x="905" y="1"/>
                  </a:lnTo>
                  <a:close/>
                </a:path>
              </a:pathLst>
            </a:custGeom>
            <a:solidFill>
              <a:srgbClr val="BF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6"/>
            <p:cNvSpPr/>
            <p:nvPr/>
          </p:nvSpPr>
          <p:spPr>
            <a:xfrm>
              <a:off x="5722868" y="3861346"/>
              <a:ext cx="28665" cy="10855"/>
            </a:xfrm>
            <a:custGeom>
              <a:avLst/>
              <a:gdLst/>
              <a:ahLst/>
              <a:cxnLst/>
              <a:rect l="l" t="t" r="r" b="b"/>
              <a:pathLst>
                <a:path w="882" h="334" extrusionOk="0">
                  <a:moveTo>
                    <a:pt x="1" y="0"/>
                  </a:moveTo>
                  <a:lnTo>
                    <a:pt x="1" y="334"/>
                  </a:lnTo>
                  <a:lnTo>
                    <a:pt x="882" y="334"/>
                  </a:lnTo>
                  <a:lnTo>
                    <a:pt x="882"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6"/>
            <p:cNvSpPr/>
            <p:nvPr/>
          </p:nvSpPr>
          <p:spPr>
            <a:xfrm>
              <a:off x="5633851" y="3833493"/>
              <a:ext cx="28697" cy="82063"/>
            </a:xfrm>
            <a:custGeom>
              <a:avLst/>
              <a:gdLst/>
              <a:ahLst/>
              <a:cxnLst/>
              <a:rect l="l" t="t" r="r" b="b"/>
              <a:pathLst>
                <a:path w="883" h="2525" extrusionOk="0">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6"/>
            <p:cNvSpPr/>
            <p:nvPr/>
          </p:nvSpPr>
          <p:spPr>
            <a:xfrm>
              <a:off x="5633851" y="3848963"/>
              <a:ext cx="28697" cy="10855"/>
            </a:xfrm>
            <a:custGeom>
              <a:avLst/>
              <a:gdLst/>
              <a:ahLst/>
              <a:cxnLst/>
              <a:rect l="l" t="t" r="r" b="b"/>
              <a:pathLst>
                <a:path w="883" h="334" extrusionOk="0">
                  <a:moveTo>
                    <a:pt x="1" y="0"/>
                  </a:moveTo>
                  <a:lnTo>
                    <a:pt x="1" y="334"/>
                  </a:lnTo>
                  <a:lnTo>
                    <a:pt x="882" y="334"/>
                  </a:lnTo>
                  <a:lnTo>
                    <a:pt x="882"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6"/>
            <p:cNvSpPr/>
            <p:nvPr/>
          </p:nvSpPr>
          <p:spPr>
            <a:xfrm>
              <a:off x="5692676" y="3832713"/>
              <a:ext cx="30225" cy="82843"/>
            </a:xfrm>
            <a:custGeom>
              <a:avLst/>
              <a:gdLst/>
              <a:ahLst/>
              <a:cxnLst/>
              <a:rect l="l" t="t" r="r" b="b"/>
              <a:pathLst>
                <a:path w="930" h="2549" extrusionOk="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6"/>
            <p:cNvSpPr/>
            <p:nvPr/>
          </p:nvSpPr>
          <p:spPr>
            <a:xfrm>
              <a:off x="5692676" y="3849743"/>
              <a:ext cx="28665" cy="10855"/>
            </a:xfrm>
            <a:custGeom>
              <a:avLst/>
              <a:gdLst/>
              <a:ahLst/>
              <a:cxnLst/>
              <a:rect l="l" t="t" r="r" b="b"/>
              <a:pathLst>
                <a:path w="882" h="334" extrusionOk="0">
                  <a:moveTo>
                    <a:pt x="1" y="0"/>
                  </a:moveTo>
                  <a:lnTo>
                    <a:pt x="1" y="334"/>
                  </a:lnTo>
                  <a:lnTo>
                    <a:pt x="882" y="334"/>
                  </a:lnTo>
                  <a:lnTo>
                    <a:pt x="882"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6"/>
            <p:cNvSpPr/>
            <p:nvPr/>
          </p:nvSpPr>
          <p:spPr>
            <a:xfrm>
              <a:off x="5751501" y="3861346"/>
              <a:ext cx="29445" cy="54210"/>
            </a:xfrm>
            <a:custGeom>
              <a:avLst/>
              <a:gdLst/>
              <a:ahLst/>
              <a:cxnLst/>
              <a:rect l="l" t="t" r="r" b="b"/>
              <a:pathLst>
                <a:path w="906" h="1668" extrusionOk="0">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6"/>
            <p:cNvSpPr/>
            <p:nvPr/>
          </p:nvSpPr>
          <p:spPr>
            <a:xfrm>
              <a:off x="5751501" y="3879156"/>
              <a:ext cx="29445" cy="10075"/>
            </a:xfrm>
            <a:custGeom>
              <a:avLst/>
              <a:gdLst/>
              <a:ahLst/>
              <a:cxnLst/>
              <a:rect l="l" t="t" r="r" b="b"/>
              <a:pathLst>
                <a:path w="906" h="310" extrusionOk="0">
                  <a:moveTo>
                    <a:pt x="1" y="0"/>
                  </a:moveTo>
                  <a:lnTo>
                    <a:pt x="1" y="310"/>
                  </a:lnTo>
                  <a:lnTo>
                    <a:pt x="906" y="310"/>
                  </a:lnTo>
                  <a:lnTo>
                    <a:pt x="906"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6"/>
            <p:cNvSpPr/>
            <p:nvPr/>
          </p:nvSpPr>
          <p:spPr>
            <a:xfrm>
              <a:off x="5571158" y="3914743"/>
              <a:ext cx="265525" cy="37960"/>
            </a:xfrm>
            <a:custGeom>
              <a:avLst/>
              <a:gdLst/>
              <a:ahLst/>
              <a:cxnLst/>
              <a:rect l="l" t="t" r="r" b="b"/>
              <a:pathLst>
                <a:path w="8170" h="1168" extrusionOk="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6"/>
            <p:cNvSpPr/>
            <p:nvPr/>
          </p:nvSpPr>
          <p:spPr>
            <a:xfrm>
              <a:off x="5803371" y="3914743"/>
              <a:ext cx="33313" cy="37960"/>
            </a:xfrm>
            <a:custGeom>
              <a:avLst/>
              <a:gdLst/>
              <a:ahLst/>
              <a:cxnLst/>
              <a:rect l="l" t="t" r="r" b="b"/>
              <a:pathLst>
                <a:path w="1025" h="1168" extrusionOk="0">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6"/>
            <p:cNvSpPr/>
            <p:nvPr/>
          </p:nvSpPr>
          <p:spPr>
            <a:xfrm>
              <a:off x="5655528" y="3709636"/>
              <a:ext cx="44168" cy="67372"/>
            </a:xfrm>
            <a:custGeom>
              <a:avLst/>
              <a:gdLst/>
              <a:ahLst/>
              <a:cxnLst/>
              <a:rect l="l" t="t" r="r" b="b"/>
              <a:pathLst>
                <a:path w="1359" h="2073" extrusionOk="0">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6"/>
            <p:cNvSpPr/>
            <p:nvPr/>
          </p:nvSpPr>
          <p:spPr>
            <a:xfrm>
              <a:off x="5662516" y="3726666"/>
              <a:ext cx="29413" cy="10888"/>
            </a:xfrm>
            <a:custGeom>
              <a:avLst/>
              <a:gdLst/>
              <a:ahLst/>
              <a:cxnLst/>
              <a:rect l="l" t="t" r="r" b="b"/>
              <a:pathLst>
                <a:path w="905" h="335" extrusionOk="0">
                  <a:moveTo>
                    <a:pt x="0" y="1"/>
                  </a:moveTo>
                  <a:lnTo>
                    <a:pt x="0" y="334"/>
                  </a:lnTo>
                  <a:lnTo>
                    <a:pt x="905" y="334"/>
                  </a:lnTo>
                  <a:lnTo>
                    <a:pt x="905"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6"/>
            <p:cNvSpPr/>
            <p:nvPr/>
          </p:nvSpPr>
          <p:spPr>
            <a:xfrm>
              <a:off x="5715913" y="3695726"/>
              <a:ext cx="42607" cy="81282"/>
            </a:xfrm>
            <a:custGeom>
              <a:avLst/>
              <a:gdLst/>
              <a:ahLst/>
              <a:cxnLst/>
              <a:rect l="l" t="t" r="r" b="b"/>
              <a:pathLst>
                <a:path w="1311" h="2501" extrusionOk="0">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6"/>
            <p:cNvSpPr/>
            <p:nvPr/>
          </p:nvSpPr>
          <p:spPr>
            <a:xfrm>
              <a:off x="5722868" y="3711196"/>
              <a:ext cx="28665" cy="10855"/>
            </a:xfrm>
            <a:custGeom>
              <a:avLst/>
              <a:gdLst/>
              <a:ahLst/>
              <a:cxnLst/>
              <a:rect l="l" t="t" r="r" b="b"/>
              <a:pathLst>
                <a:path w="882" h="334" extrusionOk="0">
                  <a:moveTo>
                    <a:pt x="1" y="0"/>
                  </a:moveTo>
                  <a:lnTo>
                    <a:pt x="1" y="334"/>
                  </a:lnTo>
                  <a:lnTo>
                    <a:pt x="882" y="334"/>
                  </a:lnTo>
                  <a:lnTo>
                    <a:pt x="882"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6"/>
            <p:cNvSpPr/>
            <p:nvPr/>
          </p:nvSpPr>
          <p:spPr>
            <a:xfrm>
              <a:off x="5633851" y="3722018"/>
              <a:ext cx="28697" cy="56550"/>
            </a:xfrm>
            <a:custGeom>
              <a:avLst/>
              <a:gdLst/>
              <a:ahLst/>
              <a:cxnLst/>
              <a:rect l="l" t="t" r="r" b="b"/>
              <a:pathLst>
                <a:path w="883" h="1740" extrusionOk="0">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6"/>
            <p:cNvSpPr/>
            <p:nvPr/>
          </p:nvSpPr>
          <p:spPr>
            <a:xfrm>
              <a:off x="5633851" y="3737521"/>
              <a:ext cx="28697" cy="10855"/>
            </a:xfrm>
            <a:custGeom>
              <a:avLst/>
              <a:gdLst/>
              <a:ahLst/>
              <a:cxnLst/>
              <a:rect l="l" t="t" r="r" b="b"/>
              <a:pathLst>
                <a:path w="883" h="334" extrusionOk="0">
                  <a:moveTo>
                    <a:pt x="1" y="0"/>
                  </a:moveTo>
                  <a:lnTo>
                    <a:pt x="1" y="334"/>
                  </a:lnTo>
                  <a:lnTo>
                    <a:pt x="882" y="334"/>
                  </a:lnTo>
                  <a:lnTo>
                    <a:pt x="882"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6"/>
            <p:cNvSpPr/>
            <p:nvPr/>
          </p:nvSpPr>
          <p:spPr>
            <a:xfrm>
              <a:off x="5693456" y="3694946"/>
              <a:ext cx="29445" cy="82063"/>
            </a:xfrm>
            <a:custGeom>
              <a:avLst/>
              <a:gdLst/>
              <a:ahLst/>
              <a:cxnLst/>
              <a:rect l="l" t="t" r="r" b="b"/>
              <a:pathLst>
                <a:path w="906" h="2525" extrusionOk="0">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6"/>
            <p:cNvSpPr/>
            <p:nvPr/>
          </p:nvSpPr>
          <p:spPr>
            <a:xfrm>
              <a:off x="5692676" y="3711196"/>
              <a:ext cx="28665" cy="10855"/>
            </a:xfrm>
            <a:custGeom>
              <a:avLst/>
              <a:gdLst/>
              <a:ahLst/>
              <a:cxnLst/>
              <a:rect l="l" t="t" r="r" b="b"/>
              <a:pathLst>
                <a:path w="882" h="334" extrusionOk="0">
                  <a:moveTo>
                    <a:pt x="1" y="0"/>
                  </a:moveTo>
                  <a:lnTo>
                    <a:pt x="1" y="334"/>
                  </a:lnTo>
                  <a:lnTo>
                    <a:pt x="882" y="334"/>
                  </a:lnTo>
                  <a:lnTo>
                    <a:pt x="882"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6"/>
            <p:cNvSpPr/>
            <p:nvPr/>
          </p:nvSpPr>
          <p:spPr>
            <a:xfrm>
              <a:off x="5751501" y="3711196"/>
              <a:ext cx="29445" cy="65813"/>
            </a:xfrm>
            <a:custGeom>
              <a:avLst/>
              <a:gdLst/>
              <a:ahLst/>
              <a:cxnLst/>
              <a:rect l="l" t="t" r="r" b="b"/>
              <a:pathLst>
                <a:path w="906" h="2025" extrusionOk="0">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6"/>
            <p:cNvSpPr/>
            <p:nvPr/>
          </p:nvSpPr>
          <p:spPr>
            <a:xfrm>
              <a:off x="5751501" y="3728226"/>
              <a:ext cx="29445" cy="10075"/>
            </a:xfrm>
            <a:custGeom>
              <a:avLst/>
              <a:gdLst/>
              <a:ahLst/>
              <a:cxnLst/>
              <a:rect l="l" t="t" r="r" b="b"/>
              <a:pathLst>
                <a:path w="906" h="310" extrusionOk="0">
                  <a:moveTo>
                    <a:pt x="1" y="0"/>
                  </a:moveTo>
                  <a:lnTo>
                    <a:pt x="1" y="310"/>
                  </a:lnTo>
                  <a:lnTo>
                    <a:pt x="906" y="310"/>
                  </a:lnTo>
                  <a:lnTo>
                    <a:pt x="906" y="0"/>
                  </a:lnTo>
                  <a:close/>
                </a:path>
              </a:pathLst>
            </a:custGeom>
            <a:solidFill>
              <a:srgbClr val="BF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6"/>
            <p:cNvSpPr/>
            <p:nvPr/>
          </p:nvSpPr>
          <p:spPr>
            <a:xfrm>
              <a:off x="5599823" y="3776976"/>
              <a:ext cx="212875" cy="21710"/>
            </a:xfrm>
            <a:custGeom>
              <a:avLst/>
              <a:gdLst/>
              <a:ahLst/>
              <a:cxnLst/>
              <a:rect l="l" t="t" r="r" b="b"/>
              <a:pathLst>
                <a:path w="6550" h="668" extrusionOk="0">
                  <a:moveTo>
                    <a:pt x="0" y="1"/>
                  </a:moveTo>
                  <a:lnTo>
                    <a:pt x="0" y="667"/>
                  </a:lnTo>
                  <a:lnTo>
                    <a:pt x="6549" y="667"/>
                  </a:lnTo>
                  <a:lnTo>
                    <a:pt x="6549"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6"/>
            <p:cNvSpPr/>
            <p:nvPr/>
          </p:nvSpPr>
          <p:spPr>
            <a:xfrm>
              <a:off x="5790988" y="3776976"/>
              <a:ext cx="21710" cy="21710"/>
            </a:xfrm>
            <a:custGeom>
              <a:avLst/>
              <a:gdLst/>
              <a:ahLst/>
              <a:cxnLst/>
              <a:rect l="l" t="t" r="r" b="b"/>
              <a:pathLst>
                <a:path w="668" h="668" extrusionOk="0">
                  <a:moveTo>
                    <a:pt x="0" y="1"/>
                  </a:moveTo>
                  <a:lnTo>
                    <a:pt x="0" y="667"/>
                  </a:lnTo>
                  <a:lnTo>
                    <a:pt x="667" y="667"/>
                  </a:lnTo>
                  <a:lnTo>
                    <a:pt x="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2" name="Google Shape;18392;p96"/>
          <p:cNvGrpSpPr/>
          <p:nvPr/>
        </p:nvGrpSpPr>
        <p:grpSpPr>
          <a:xfrm>
            <a:off x="4767791" y="3473646"/>
            <a:ext cx="357597" cy="296465"/>
            <a:chOff x="4767791" y="3626046"/>
            <a:chExt cx="357597" cy="296465"/>
          </a:xfrm>
        </p:grpSpPr>
        <p:sp>
          <p:nvSpPr>
            <p:cNvPr id="18393" name="Google Shape;18393;p96"/>
            <p:cNvSpPr/>
            <p:nvPr/>
          </p:nvSpPr>
          <p:spPr>
            <a:xfrm>
              <a:off x="4900131" y="3857478"/>
              <a:ext cx="92138" cy="58857"/>
            </a:xfrm>
            <a:custGeom>
              <a:avLst/>
              <a:gdLst/>
              <a:ahLst/>
              <a:cxnLst/>
              <a:rect l="l" t="t" r="r" b="b"/>
              <a:pathLst>
                <a:path w="2835" h="1811" extrusionOk="0">
                  <a:moveTo>
                    <a:pt x="1406" y="0"/>
                  </a:moveTo>
                  <a:lnTo>
                    <a:pt x="215" y="215"/>
                  </a:lnTo>
                  <a:lnTo>
                    <a:pt x="1" y="1810"/>
                  </a:lnTo>
                  <a:lnTo>
                    <a:pt x="2835" y="1810"/>
                  </a:lnTo>
                  <a:lnTo>
                    <a:pt x="2597" y="215"/>
                  </a:lnTo>
                  <a:lnTo>
                    <a:pt x="140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6"/>
            <p:cNvSpPr/>
            <p:nvPr/>
          </p:nvSpPr>
          <p:spPr>
            <a:xfrm>
              <a:off x="4964383" y="3857478"/>
              <a:ext cx="27885" cy="58857"/>
            </a:xfrm>
            <a:custGeom>
              <a:avLst/>
              <a:gdLst/>
              <a:ahLst/>
              <a:cxnLst/>
              <a:rect l="l" t="t" r="r" b="b"/>
              <a:pathLst>
                <a:path w="858" h="1811" extrusionOk="0">
                  <a:moveTo>
                    <a:pt x="405" y="0"/>
                  </a:moveTo>
                  <a:lnTo>
                    <a:pt x="0" y="215"/>
                  </a:lnTo>
                  <a:lnTo>
                    <a:pt x="191" y="1810"/>
                  </a:lnTo>
                  <a:lnTo>
                    <a:pt x="858" y="1810"/>
                  </a:lnTo>
                  <a:lnTo>
                    <a:pt x="643" y="215"/>
                  </a:lnTo>
                  <a:lnTo>
                    <a:pt x="405"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6"/>
            <p:cNvSpPr/>
            <p:nvPr/>
          </p:nvSpPr>
          <p:spPr>
            <a:xfrm>
              <a:off x="4872278" y="3911656"/>
              <a:ext cx="147875" cy="10855"/>
            </a:xfrm>
            <a:custGeom>
              <a:avLst/>
              <a:gdLst/>
              <a:ahLst/>
              <a:cxnLst/>
              <a:rect l="l" t="t" r="r" b="b"/>
              <a:pathLst>
                <a:path w="4550" h="334" extrusionOk="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6"/>
            <p:cNvSpPr/>
            <p:nvPr/>
          </p:nvSpPr>
          <p:spPr>
            <a:xfrm>
              <a:off x="4767791" y="3626046"/>
              <a:ext cx="357597" cy="207480"/>
            </a:xfrm>
            <a:custGeom>
              <a:avLst/>
              <a:gdLst/>
              <a:ahLst/>
              <a:cxnLst/>
              <a:rect l="l" t="t" r="r" b="b"/>
              <a:pathLst>
                <a:path w="11003" h="6384" extrusionOk="0">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96"/>
            <p:cNvSpPr/>
            <p:nvPr/>
          </p:nvSpPr>
          <p:spPr>
            <a:xfrm>
              <a:off x="5089768" y="3627378"/>
              <a:ext cx="34840" cy="206895"/>
            </a:xfrm>
            <a:custGeom>
              <a:avLst/>
              <a:gdLst/>
              <a:ahLst/>
              <a:cxnLst/>
              <a:rect l="l" t="t" r="r" b="b"/>
              <a:pathLst>
                <a:path w="1072" h="6366" extrusionOk="0">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6"/>
            <p:cNvSpPr/>
            <p:nvPr/>
          </p:nvSpPr>
          <p:spPr>
            <a:xfrm>
              <a:off x="4860676" y="3659326"/>
              <a:ext cx="171080" cy="171080"/>
            </a:xfrm>
            <a:custGeom>
              <a:avLst/>
              <a:gdLst/>
              <a:ahLst/>
              <a:cxnLst/>
              <a:rect l="l" t="t" r="r" b="b"/>
              <a:pathLst>
                <a:path w="5264" h="5264" extrusionOk="0">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6"/>
            <p:cNvSpPr/>
            <p:nvPr/>
          </p:nvSpPr>
          <p:spPr>
            <a:xfrm>
              <a:off x="5004618" y="3659326"/>
              <a:ext cx="27138" cy="171080"/>
            </a:xfrm>
            <a:custGeom>
              <a:avLst/>
              <a:gdLst/>
              <a:ahLst/>
              <a:cxnLst/>
              <a:rect l="l" t="t" r="r" b="b"/>
              <a:pathLst>
                <a:path w="835" h="5264" extrusionOk="0">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6"/>
            <p:cNvSpPr/>
            <p:nvPr/>
          </p:nvSpPr>
          <p:spPr>
            <a:xfrm>
              <a:off x="4860676" y="3659326"/>
              <a:ext cx="27105" cy="171080"/>
            </a:xfrm>
            <a:custGeom>
              <a:avLst/>
              <a:gdLst/>
              <a:ahLst/>
              <a:cxnLst/>
              <a:rect l="l" t="t" r="r" b="b"/>
              <a:pathLst>
                <a:path w="834" h="5264" extrusionOk="0">
                  <a:moveTo>
                    <a:pt x="167" y="1"/>
                  </a:moveTo>
                  <a:cubicBezTo>
                    <a:pt x="96" y="1"/>
                    <a:pt x="0" y="96"/>
                    <a:pt x="0" y="168"/>
                  </a:cubicBezTo>
                  <a:lnTo>
                    <a:pt x="0" y="5264"/>
                  </a:lnTo>
                  <a:lnTo>
                    <a:pt x="834" y="5264"/>
                  </a:lnTo>
                  <a:lnTo>
                    <a:pt x="834"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6"/>
            <p:cNvSpPr/>
            <p:nvPr/>
          </p:nvSpPr>
          <p:spPr>
            <a:xfrm>
              <a:off x="4924148" y="3718931"/>
              <a:ext cx="53430" cy="62432"/>
            </a:xfrm>
            <a:custGeom>
              <a:avLst/>
              <a:gdLst/>
              <a:ahLst/>
              <a:cxnLst/>
              <a:rect l="l" t="t" r="r" b="b"/>
              <a:pathLst>
                <a:path w="1644" h="1921" extrusionOk="0">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6"/>
            <p:cNvSpPr/>
            <p:nvPr/>
          </p:nvSpPr>
          <p:spPr>
            <a:xfrm>
              <a:off x="4972898" y="3707328"/>
              <a:ext cx="32532" cy="33313"/>
            </a:xfrm>
            <a:custGeom>
              <a:avLst/>
              <a:gdLst/>
              <a:ahLst/>
              <a:cxnLst/>
              <a:rect l="l" t="t" r="r" b="b"/>
              <a:pathLst>
                <a:path w="1001" h="1025" extrusionOk="0">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6"/>
            <p:cNvSpPr/>
            <p:nvPr/>
          </p:nvSpPr>
          <p:spPr>
            <a:xfrm>
              <a:off x="4767791" y="3825726"/>
              <a:ext cx="357597" cy="38740"/>
            </a:xfrm>
            <a:custGeom>
              <a:avLst/>
              <a:gdLst/>
              <a:ahLst/>
              <a:cxnLst/>
              <a:rect l="l" t="t" r="r" b="b"/>
              <a:pathLst>
                <a:path w="11003" h="1192" extrusionOk="0">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6"/>
            <p:cNvSpPr/>
            <p:nvPr/>
          </p:nvSpPr>
          <p:spPr>
            <a:xfrm>
              <a:off x="5088988" y="3825726"/>
              <a:ext cx="35620" cy="38740"/>
            </a:xfrm>
            <a:custGeom>
              <a:avLst/>
              <a:gdLst/>
              <a:ahLst/>
              <a:cxnLst/>
              <a:rect l="l" t="t" r="r" b="b"/>
              <a:pathLst>
                <a:path w="1096" h="1192" extrusionOk="0">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96"/>
          <p:cNvGrpSpPr/>
          <p:nvPr/>
        </p:nvGrpSpPr>
        <p:grpSpPr>
          <a:xfrm>
            <a:off x="4042586" y="3442706"/>
            <a:ext cx="327405" cy="357598"/>
            <a:chOff x="4042586" y="3595106"/>
            <a:chExt cx="327405" cy="357598"/>
          </a:xfrm>
        </p:grpSpPr>
        <p:sp>
          <p:nvSpPr>
            <p:cNvPr id="18406" name="Google Shape;18406;p96"/>
            <p:cNvSpPr/>
            <p:nvPr/>
          </p:nvSpPr>
          <p:spPr>
            <a:xfrm>
              <a:off x="4042586" y="3627606"/>
              <a:ext cx="265493" cy="267832"/>
            </a:xfrm>
            <a:custGeom>
              <a:avLst/>
              <a:gdLst/>
              <a:ahLst/>
              <a:cxnLst/>
              <a:rect l="l" t="t" r="r" b="b"/>
              <a:pathLst>
                <a:path w="8169" h="8241" extrusionOk="0">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6"/>
            <p:cNvSpPr/>
            <p:nvPr/>
          </p:nvSpPr>
          <p:spPr>
            <a:xfrm>
              <a:off x="4287148" y="3628386"/>
              <a:ext cx="20930" cy="267053"/>
            </a:xfrm>
            <a:custGeom>
              <a:avLst/>
              <a:gdLst/>
              <a:ahLst/>
              <a:cxnLst/>
              <a:rect l="l" t="t" r="r" b="b"/>
              <a:pathLst>
                <a:path w="644" h="8217" extrusionOk="0">
                  <a:moveTo>
                    <a:pt x="1" y="0"/>
                  </a:moveTo>
                  <a:lnTo>
                    <a:pt x="1" y="8216"/>
                  </a:lnTo>
                  <a:lnTo>
                    <a:pt x="644" y="8216"/>
                  </a:lnTo>
                  <a:lnTo>
                    <a:pt x="644"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6"/>
            <p:cNvSpPr/>
            <p:nvPr/>
          </p:nvSpPr>
          <p:spPr>
            <a:xfrm>
              <a:off x="4043366" y="3595106"/>
              <a:ext cx="264713" cy="37960"/>
            </a:xfrm>
            <a:custGeom>
              <a:avLst/>
              <a:gdLst/>
              <a:ahLst/>
              <a:cxnLst/>
              <a:rect l="l" t="t" r="r" b="b"/>
              <a:pathLst>
                <a:path w="8145" h="1168" extrusionOk="0">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6"/>
            <p:cNvSpPr/>
            <p:nvPr/>
          </p:nvSpPr>
          <p:spPr>
            <a:xfrm>
              <a:off x="4275546" y="3595106"/>
              <a:ext cx="32532" cy="37960"/>
            </a:xfrm>
            <a:custGeom>
              <a:avLst/>
              <a:gdLst/>
              <a:ahLst/>
              <a:cxnLst/>
              <a:rect l="l" t="t" r="r" b="b"/>
              <a:pathLst>
                <a:path w="1001" h="1168" extrusionOk="0">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6"/>
            <p:cNvSpPr/>
            <p:nvPr/>
          </p:nvSpPr>
          <p:spPr>
            <a:xfrm>
              <a:off x="4083601" y="3664753"/>
              <a:ext cx="189670" cy="220610"/>
            </a:xfrm>
            <a:custGeom>
              <a:avLst/>
              <a:gdLst/>
              <a:ahLst/>
              <a:cxnLst/>
              <a:rect l="l" t="t" r="r" b="b"/>
              <a:pathLst>
                <a:path w="5836" h="6788" extrusionOk="0">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6"/>
            <p:cNvSpPr/>
            <p:nvPr/>
          </p:nvSpPr>
          <p:spPr>
            <a:xfrm>
              <a:off x="4245353" y="3664753"/>
              <a:ext cx="27918" cy="220610"/>
            </a:xfrm>
            <a:custGeom>
              <a:avLst/>
              <a:gdLst/>
              <a:ahLst/>
              <a:cxnLst/>
              <a:rect l="l" t="t" r="r" b="b"/>
              <a:pathLst>
                <a:path w="859" h="6788" extrusionOk="0">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6"/>
            <p:cNvSpPr/>
            <p:nvPr/>
          </p:nvSpPr>
          <p:spPr>
            <a:xfrm>
              <a:off x="4113013" y="3694166"/>
              <a:ext cx="56518" cy="10855"/>
            </a:xfrm>
            <a:custGeom>
              <a:avLst/>
              <a:gdLst/>
              <a:ahLst/>
              <a:cxnLst/>
              <a:rect l="l" t="t" r="r" b="b"/>
              <a:pathLst>
                <a:path w="1739" h="334" extrusionOk="0">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6"/>
            <p:cNvSpPr/>
            <p:nvPr/>
          </p:nvSpPr>
          <p:spPr>
            <a:xfrm>
              <a:off x="4112233" y="3718931"/>
              <a:ext cx="51903" cy="10855"/>
            </a:xfrm>
            <a:custGeom>
              <a:avLst/>
              <a:gdLst/>
              <a:ahLst/>
              <a:cxnLst/>
              <a:rect l="l" t="t" r="r" b="b"/>
              <a:pathLst>
                <a:path w="1597" h="334" extrusionOk="0">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6"/>
            <p:cNvSpPr/>
            <p:nvPr/>
          </p:nvSpPr>
          <p:spPr>
            <a:xfrm>
              <a:off x="4113013" y="3744476"/>
              <a:ext cx="44915" cy="10855"/>
            </a:xfrm>
            <a:custGeom>
              <a:avLst/>
              <a:gdLst/>
              <a:ahLst/>
              <a:cxnLst/>
              <a:rect l="l" t="t" r="r" b="b"/>
              <a:pathLst>
                <a:path w="1382" h="334" extrusionOk="0">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6"/>
            <p:cNvSpPr/>
            <p:nvPr/>
          </p:nvSpPr>
          <p:spPr>
            <a:xfrm>
              <a:off x="4113013" y="3770801"/>
              <a:ext cx="44915" cy="10075"/>
            </a:xfrm>
            <a:custGeom>
              <a:avLst/>
              <a:gdLst/>
              <a:ahLst/>
              <a:cxnLst/>
              <a:rect l="l" t="t" r="r" b="b"/>
              <a:pathLst>
                <a:path w="1382" h="310" extrusionOk="0">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6"/>
            <p:cNvSpPr/>
            <p:nvPr/>
          </p:nvSpPr>
          <p:spPr>
            <a:xfrm>
              <a:off x="4113013" y="3796346"/>
              <a:ext cx="54210" cy="10855"/>
            </a:xfrm>
            <a:custGeom>
              <a:avLst/>
              <a:gdLst/>
              <a:ahLst/>
              <a:cxnLst/>
              <a:rect l="l" t="t" r="r" b="b"/>
              <a:pathLst>
                <a:path w="1668" h="334" extrusionOk="0">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6"/>
            <p:cNvSpPr/>
            <p:nvPr/>
          </p:nvSpPr>
          <p:spPr>
            <a:xfrm>
              <a:off x="4112233" y="3821858"/>
              <a:ext cx="68153" cy="10888"/>
            </a:xfrm>
            <a:custGeom>
              <a:avLst/>
              <a:gdLst/>
              <a:ahLst/>
              <a:cxnLst/>
              <a:rect l="l" t="t" r="r" b="b"/>
              <a:pathLst>
                <a:path w="2097" h="335" extrusionOk="0">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6"/>
            <p:cNvSpPr/>
            <p:nvPr/>
          </p:nvSpPr>
          <p:spPr>
            <a:xfrm>
              <a:off x="4111453" y="3848183"/>
              <a:ext cx="116122" cy="10107"/>
            </a:xfrm>
            <a:custGeom>
              <a:avLst/>
              <a:gdLst/>
              <a:ahLst/>
              <a:cxnLst/>
              <a:rect l="l" t="t" r="r" b="b"/>
              <a:pathLst>
                <a:path w="3573" h="311" extrusionOk="0">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6"/>
            <p:cNvSpPr/>
            <p:nvPr/>
          </p:nvSpPr>
          <p:spPr>
            <a:xfrm>
              <a:off x="4260076" y="3780843"/>
              <a:ext cx="51090" cy="48815"/>
            </a:xfrm>
            <a:custGeom>
              <a:avLst/>
              <a:gdLst/>
              <a:ahLst/>
              <a:cxnLst/>
              <a:rect l="l" t="t" r="r" b="b"/>
              <a:pathLst>
                <a:path w="1572" h="1502" extrusionOk="0">
                  <a:moveTo>
                    <a:pt x="405" y="1"/>
                  </a:moveTo>
                  <a:lnTo>
                    <a:pt x="0" y="453"/>
                  </a:lnTo>
                  <a:lnTo>
                    <a:pt x="1143" y="1501"/>
                  </a:lnTo>
                  <a:lnTo>
                    <a:pt x="1572" y="1049"/>
                  </a:lnTo>
                  <a:lnTo>
                    <a:pt x="405"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6"/>
            <p:cNvSpPr/>
            <p:nvPr/>
          </p:nvSpPr>
          <p:spPr>
            <a:xfrm>
              <a:off x="4177266" y="3701901"/>
              <a:ext cx="112255" cy="112255"/>
            </a:xfrm>
            <a:custGeom>
              <a:avLst/>
              <a:gdLst/>
              <a:ahLst/>
              <a:cxnLst/>
              <a:rect l="l" t="t" r="r" b="b"/>
              <a:pathLst>
                <a:path w="3454" h="3454" extrusionOk="0">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96"/>
            <p:cNvSpPr/>
            <p:nvPr/>
          </p:nvSpPr>
          <p:spPr>
            <a:xfrm>
              <a:off x="4197383" y="3722018"/>
              <a:ext cx="71988" cy="71240"/>
            </a:xfrm>
            <a:custGeom>
              <a:avLst/>
              <a:gdLst/>
              <a:ahLst/>
              <a:cxnLst/>
              <a:rect l="l" t="t" r="r" b="b"/>
              <a:pathLst>
                <a:path w="2215" h="2192" extrusionOk="0">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6"/>
            <p:cNvSpPr/>
            <p:nvPr/>
          </p:nvSpPr>
          <p:spPr>
            <a:xfrm>
              <a:off x="4222928" y="3722571"/>
              <a:ext cx="50343" cy="70753"/>
            </a:xfrm>
            <a:custGeom>
              <a:avLst/>
              <a:gdLst/>
              <a:ahLst/>
              <a:cxnLst/>
              <a:rect l="l" t="t" r="r" b="b"/>
              <a:pathLst>
                <a:path w="1549" h="2177" extrusionOk="0">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6"/>
            <p:cNvSpPr/>
            <p:nvPr/>
          </p:nvSpPr>
          <p:spPr>
            <a:xfrm>
              <a:off x="4291016" y="3807948"/>
              <a:ext cx="78975" cy="74555"/>
            </a:xfrm>
            <a:custGeom>
              <a:avLst/>
              <a:gdLst/>
              <a:ahLst/>
              <a:cxnLst/>
              <a:rect l="l" t="t" r="r" b="b"/>
              <a:pathLst>
                <a:path w="2430" h="2294" extrusionOk="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6"/>
            <p:cNvSpPr/>
            <p:nvPr/>
          </p:nvSpPr>
          <p:spPr>
            <a:xfrm>
              <a:off x="4043366" y="3884551"/>
              <a:ext cx="264713" cy="68153"/>
            </a:xfrm>
            <a:custGeom>
              <a:avLst/>
              <a:gdLst/>
              <a:ahLst/>
              <a:cxnLst/>
              <a:rect l="l" t="t" r="r" b="b"/>
              <a:pathLst>
                <a:path w="8145" h="2097" extrusionOk="0">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6"/>
            <p:cNvSpPr/>
            <p:nvPr/>
          </p:nvSpPr>
          <p:spPr>
            <a:xfrm>
              <a:off x="4275546" y="3884551"/>
              <a:ext cx="32532" cy="68153"/>
            </a:xfrm>
            <a:custGeom>
              <a:avLst/>
              <a:gdLst/>
              <a:ahLst/>
              <a:cxnLst/>
              <a:rect l="l" t="t" r="r" b="b"/>
              <a:pathLst>
                <a:path w="1001" h="2097" extrusionOk="0">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6"/>
            <p:cNvSpPr/>
            <p:nvPr/>
          </p:nvSpPr>
          <p:spPr>
            <a:xfrm>
              <a:off x="4164103" y="3905448"/>
              <a:ext cx="23238" cy="23270"/>
            </a:xfrm>
            <a:custGeom>
              <a:avLst/>
              <a:gdLst/>
              <a:ahLst/>
              <a:cxnLst/>
              <a:rect l="l" t="t" r="r" b="b"/>
              <a:pathLst>
                <a:path w="715" h="716" extrusionOk="0">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7" name="Google Shape;18427;p96"/>
          <p:cNvGrpSpPr/>
          <p:nvPr/>
        </p:nvGrpSpPr>
        <p:grpSpPr>
          <a:xfrm>
            <a:off x="3270938" y="3472898"/>
            <a:ext cx="357597" cy="297993"/>
            <a:chOff x="3270938" y="3625298"/>
            <a:chExt cx="357597" cy="297993"/>
          </a:xfrm>
        </p:grpSpPr>
        <p:sp>
          <p:nvSpPr>
            <p:cNvPr id="18428" name="Google Shape;18428;p96"/>
            <p:cNvSpPr/>
            <p:nvPr/>
          </p:nvSpPr>
          <p:spPr>
            <a:xfrm>
              <a:off x="3270938" y="3660886"/>
              <a:ext cx="357597" cy="262405"/>
            </a:xfrm>
            <a:custGeom>
              <a:avLst/>
              <a:gdLst/>
              <a:ahLst/>
              <a:cxnLst/>
              <a:rect l="l" t="t" r="r" b="b"/>
              <a:pathLst>
                <a:path w="11003" h="8074" extrusionOk="0">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6"/>
            <p:cNvSpPr/>
            <p:nvPr/>
          </p:nvSpPr>
          <p:spPr>
            <a:xfrm>
              <a:off x="3270938" y="3625298"/>
              <a:ext cx="356818" cy="43355"/>
            </a:xfrm>
            <a:custGeom>
              <a:avLst/>
              <a:gdLst/>
              <a:ahLst/>
              <a:cxnLst/>
              <a:rect l="l" t="t" r="r" b="b"/>
              <a:pathLst>
                <a:path w="10979" h="1334" extrusionOk="0">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6"/>
            <p:cNvSpPr/>
            <p:nvPr/>
          </p:nvSpPr>
          <p:spPr>
            <a:xfrm>
              <a:off x="3592916" y="3660106"/>
              <a:ext cx="34840" cy="262405"/>
            </a:xfrm>
            <a:custGeom>
              <a:avLst/>
              <a:gdLst/>
              <a:ahLst/>
              <a:cxnLst/>
              <a:rect l="l" t="t" r="r" b="b"/>
              <a:pathLst>
                <a:path w="1072" h="8074" extrusionOk="0">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6"/>
            <p:cNvSpPr/>
            <p:nvPr/>
          </p:nvSpPr>
          <p:spPr>
            <a:xfrm>
              <a:off x="3595223" y="3625298"/>
              <a:ext cx="32532" cy="43355"/>
            </a:xfrm>
            <a:custGeom>
              <a:avLst/>
              <a:gdLst/>
              <a:ahLst/>
              <a:cxnLst/>
              <a:rect l="l" t="t" r="r" b="b"/>
              <a:pathLst>
                <a:path w="1001" h="1334" extrusionOk="0">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6"/>
            <p:cNvSpPr/>
            <p:nvPr/>
          </p:nvSpPr>
          <p:spPr>
            <a:xfrm>
              <a:off x="3545693" y="3640768"/>
              <a:ext cx="11635" cy="11635"/>
            </a:xfrm>
            <a:custGeom>
              <a:avLst/>
              <a:gdLst/>
              <a:ahLst/>
              <a:cxnLst/>
              <a:rect l="l" t="t" r="r" b="b"/>
              <a:pathLst>
                <a:path w="358" h="358" extrusionOk="0">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6"/>
            <p:cNvSpPr/>
            <p:nvPr/>
          </p:nvSpPr>
          <p:spPr>
            <a:xfrm>
              <a:off x="3568151" y="3640768"/>
              <a:ext cx="11635" cy="11635"/>
            </a:xfrm>
            <a:custGeom>
              <a:avLst/>
              <a:gdLst/>
              <a:ahLst/>
              <a:cxnLst/>
              <a:rect l="l" t="t" r="r" b="b"/>
              <a:pathLst>
                <a:path w="358" h="358" extrusionOk="0">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6"/>
            <p:cNvSpPr/>
            <p:nvPr/>
          </p:nvSpPr>
          <p:spPr>
            <a:xfrm>
              <a:off x="3590576" y="3640768"/>
              <a:ext cx="11635" cy="11635"/>
            </a:xfrm>
            <a:custGeom>
              <a:avLst/>
              <a:gdLst/>
              <a:ahLst/>
              <a:cxnLst/>
              <a:rect l="l" t="t" r="r" b="b"/>
              <a:pathLst>
                <a:path w="358" h="358" extrusionOk="0">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6"/>
            <p:cNvSpPr/>
            <p:nvPr/>
          </p:nvSpPr>
          <p:spPr>
            <a:xfrm>
              <a:off x="3302658" y="3699593"/>
              <a:ext cx="94478" cy="75432"/>
            </a:xfrm>
            <a:custGeom>
              <a:avLst/>
              <a:gdLst/>
              <a:ahLst/>
              <a:cxnLst/>
              <a:rect l="l" t="t" r="r" b="b"/>
              <a:pathLst>
                <a:path w="2907" h="2321" extrusionOk="0">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6"/>
            <p:cNvSpPr/>
            <p:nvPr/>
          </p:nvSpPr>
          <p:spPr>
            <a:xfrm>
              <a:off x="3314261" y="3756078"/>
              <a:ext cx="71240" cy="31005"/>
            </a:xfrm>
            <a:custGeom>
              <a:avLst/>
              <a:gdLst/>
              <a:ahLst/>
              <a:cxnLst/>
              <a:rect l="l" t="t" r="r" b="b"/>
              <a:pathLst>
                <a:path w="2192" h="954" extrusionOk="0">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6"/>
            <p:cNvSpPr/>
            <p:nvPr/>
          </p:nvSpPr>
          <p:spPr>
            <a:xfrm>
              <a:off x="3333631" y="3722798"/>
              <a:ext cx="33313" cy="33313"/>
            </a:xfrm>
            <a:custGeom>
              <a:avLst/>
              <a:gdLst/>
              <a:ahLst/>
              <a:cxnLst/>
              <a:rect l="l" t="t" r="r" b="b"/>
              <a:pathLst>
                <a:path w="1025" h="1025" extrusionOk="0">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6"/>
            <p:cNvSpPr/>
            <p:nvPr/>
          </p:nvSpPr>
          <p:spPr>
            <a:xfrm>
              <a:off x="3429603" y="3712756"/>
              <a:ext cx="174168" cy="27105"/>
            </a:xfrm>
            <a:custGeom>
              <a:avLst/>
              <a:gdLst/>
              <a:ahLst/>
              <a:cxnLst/>
              <a:rect l="l" t="t" r="r" b="b"/>
              <a:pathLst>
                <a:path w="5359" h="834" extrusionOk="0">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6"/>
            <p:cNvSpPr/>
            <p:nvPr/>
          </p:nvSpPr>
          <p:spPr>
            <a:xfrm>
              <a:off x="3429603" y="3850523"/>
              <a:ext cx="174168" cy="28665"/>
            </a:xfrm>
            <a:custGeom>
              <a:avLst/>
              <a:gdLst/>
              <a:ahLst/>
              <a:cxnLst/>
              <a:rect l="l" t="t" r="r" b="b"/>
              <a:pathLst>
                <a:path w="5359" h="882" extrusionOk="0">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6"/>
            <p:cNvSpPr/>
            <p:nvPr/>
          </p:nvSpPr>
          <p:spPr>
            <a:xfrm>
              <a:off x="3575106" y="3712756"/>
              <a:ext cx="28665" cy="27885"/>
            </a:xfrm>
            <a:custGeom>
              <a:avLst/>
              <a:gdLst/>
              <a:ahLst/>
              <a:cxnLst/>
              <a:rect l="l" t="t" r="r" b="b"/>
              <a:pathLst>
                <a:path w="882" h="858" extrusionOk="0">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6"/>
            <p:cNvSpPr/>
            <p:nvPr/>
          </p:nvSpPr>
          <p:spPr>
            <a:xfrm>
              <a:off x="3575106" y="3850523"/>
              <a:ext cx="28665" cy="28665"/>
            </a:xfrm>
            <a:custGeom>
              <a:avLst/>
              <a:gdLst/>
              <a:ahLst/>
              <a:cxnLst/>
              <a:rect l="l" t="t" r="r" b="b"/>
              <a:pathLst>
                <a:path w="882" h="882" extrusionOk="0">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6"/>
            <p:cNvSpPr/>
            <p:nvPr/>
          </p:nvSpPr>
          <p:spPr>
            <a:xfrm>
              <a:off x="3298791" y="3813343"/>
              <a:ext cx="102960" cy="10107"/>
            </a:xfrm>
            <a:custGeom>
              <a:avLst/>
              <a:gdLst/>
              <a:ahLst/>
              <a:cxnLst/>
              <a:rect l="l" t="t" r="r" b="b"/>
              <a:pathLst>
                <a:path w="3168" h="311" extrusionOk="0">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6"/>
            <p:cNvSpPr/>
            <p:nvPr/>
          </p:nvSpPr>
          <p:spPr>
            <a:xfrm>
              <a:off x="3298791" y="3840448"/>
              <a:ext cx="102960" cy="10107"/>
            </a:xfrm>
            <a:custGeom>
              <a:avLst/>
              <a:gdLst/>
              <a:ahLst/>
              <a:cxnLst/>
              <a:rect l="l" t="t" r="r" b="b"/>
              <a:pathLst>
                <a:path w="3168" h="311" extrusionOk="0">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6"/>
            <p:cNvSpPr/>
            <p:nvPr/>
          </p:nvSpPr>
          <p:spPr>
            <a:xfrm>
              <a:off x="3298791" y="3867521"/>
              <a:ext cx="102960" cy="10107"/>
            </a:xfrm>
            <a:custGeom>
              <a:avLst/>
              <a:gdLst/>
              <a:ahLst/>
              <a:cxnLst/>
              <a:rect l="l" t="t" r="r" b="b"/>
              <a:pathLst>
                <a:path w="3168" h="311" extrusionOk="0">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6"/>
            <p:cNvSpPr/>
            <p:nvPr/>
          </p:nvSpPr>
          <p:spPr>
            <a:xfrm>
              <a:off x="3424956" y="3764593"/>
              <a:ext cx="185022" cy="10888"/>
            </a:xfrm>
            <a:custGeom>
              <a:avLst/>
              <a:gdLst/>
              <a:ahLst/>
              <a:cxnLst/>
              <a:rect l="l" t="t" r="r" b="b"/>
              <a:pathLst>
                <a:path w="5693" h="335" extrusionOk="0">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6"/>
            <p:cNvSpPr/>
            <p:nvPr/>
          </p:nvSpPr>
          <p:spPr>
            <a:xfrm>
              <a:off x="3424956" y="3790138"/>
              <a:ext cx="185022" cy="10107"/>
            </a:xfrm>
            <a:custGeom>
              <a:avLst/>
              <a:gdLst/>
              <a:ahLst/>
              <a:cxnLst/>
              <a:rect l="l" t="t" r="r" b="b"/>
              <a:pathLst>
                <a:path w="5693" h="311" extrusionOk="0">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6"/>
            <p:cNvSpPr/>
            <p:nvPr/>
          </p:nvSpPr>
          <p:spPr>
            <a:xfrm>
              <a:off x="3424956" y="3814903"/>
              <a:ext cx="185022" cy="10855"/>
            </a:xfrm>
            <a:custGeom>
              <a:avLst/>
              <a:gdLst/>
              <a:ahLst/>
              <a:cxnLst/>
              <a:rect l="l" t="t" r="r" b="b"/>
              <a:pathLst>
                <a:path w="5693" h="334" extrusionOk="0">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96"/>
          <p:cNvGrpSpPr/>
          <p:nvPr/>
        </p:nvGrpSpPr>
        <p:grpSpPr>
          <a:xfrm>
            <a:off x="2540306" y="3473646"/>
            <a:ext cx="359157" cy="296465"/>
            <a:chOff x="2540306" y="3626046"/>
            <a:chExt cx="359157" cy="296465"/>
          </a:xfrm>
        </p:grpSpPr>
        <p:sp>
          <p:nvSpPr>
            <p:cNvPr id="18449" name="Google Shape;18449;p96"/>
            <p:cNvSpPr/>
            <p:nvPr/>
          </p:nvSpPr>
          <p:spPr>
            <a:xfrm>
              <a:off x="2674206" y="3857478"/>
              <a:ext cx="92138" cy="58857"/>
            </a:xfrm>
            <a:custGeom>
              <a:avLst/>
              <a:gdLst/>
              <a:ahLst/>
              <a:cxnLst/>
              <a:rect l="l" t="t" r="r" b="b"/>
              <a:pathLst>
                <a:path w="2835" h="1811" extrusionOk="0">
                  <a:moveTo>
                    <a:pt x="1405" y="0"/>
                  </a:moveTo>
                  <a:lnTo>
                    <a:pt x="215" y="215"/>
                  </a:lnTo>
                  <a:lnTo>
                    <a:pt x="0" y="1810"/>
                  </a:lnTo>
                  <a:lnTo>
                    <a:pt x="2834" y="1810"/>
                  </a:lnTo>
                  <a:lnTo>
                    <a:pt x="2596" y="215"/>
                  </a:lnTo>
                  <a:lnTo>
                    <a:pt x="140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6"/>
            <p:cNvSpPr/>
            <p:nvPr/>
          </p:nvSpPr>
          <p:spPr>
            <a:xfrm>
              <a:off x="2737678" y="3857478"/>
              <a:ext cx="28665" cy="58857"/>
            </a:xfrm>
            <a:custGeom>
              <a:avLst/>
              <a:gdLst/>
              <a:ahLst/>
              <a:cxnLst/>
              <a:rect l="l" t="t" r="r" b="b"/>
              <a:pathLst>
                <a:path w="882" h="1811" extrusionOk="0">
                  <a:moveTo>
                    <a:pt x="429" y="0"/>
                  </a:moveTo>
                  <a:lnTo>
                    <a:pt x="0" y="215"/>
                  </a:lnTo>
                  <a:lnTo>
                    <a:pt x="214" y="1810"/>
                  </a:lnTo>
                  <a:lnTo>
                    <a:pt x="881" y="1810"/>
                  </a:lnTo>
                  <a:lnTo>
                    <a:pt x="667" y="215"/>
                  </a:lnTo>
                  <a:lnTo>
                    <a:pt x="429"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6"/>
            <p:cNvSpPr/>
            <p:nvPr/>
          </p:nvSpPr>
          <p:spPr>
            <a:xfrm>
              <a:off x="2645573" y="3911656"/>
              <a:ext cx="148622" cy="10855"/>
            </a:xfrm>
            <a:custGeom>
              <a:avLst/>
              <a:gdLst/>
              <a:ahLst/>
              <a:cxnLst/>
              <a:rect l="l" t="t" r="r" b="b"/>
              <a:pathLst>
                <a:path w="4573" h="334" extrusionOk="0">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6"/>
            <p:cNvSpPr/>
            <p:nvPr/>
          </p:nvSpPr>
          <p:spPr>
            <a:xfrm>
              <a:off x="2540306" y="3626046"/>
              <a:ext cx="358378" cy="207480"/>
            </a:xfrm>
            <a:custGeom>
              <a:avLst/>
              <a:gdLst/>
              <a:ahLst/>
              <a:cxnLst/>
              <a:rect l="l" t="t" r="r" b="b"/>
              <a:pathLst>
                <a:path w="11027" h="6384" extrusionOk="0">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6"/>
            <p:cNvSpPr/>
            <p:nvPr/>
          </p:nvSpPr>
          <p:spPr>
            <a:xfrm>
              <a:off x="2863063" y="3627378"/>
              <a:ext cx="35620" cy="206895"/>
            </a:xfrm>
            <a:custGeom>
              <a:avLst/>
              <a:gdLst/>
              <a:ahLst/>
              <a:cxnLst/>
              <a:rect l="l" t="t" r="r" b="b"/>
              <a:pathLst>
                <a:path w="1096" h="6366" extrusionOk="0">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6"/>
            <p:cNvSpPr/>
            <p:nvPr/>
          </p:nvSpPr>
          <p:spPr>
            <a:xfrm>
              <a:off x="2623116" y="3672488"/>
              <a:ext cx="202053" cy="160257"/>
            </a:xfrm>
            <a:custGeom>
              <a:avLst/>
              <a:gdLst/>
              <a:ahLst/>
              <a:cxnLst/>
              <a:rect l="l" t="t" r="r" b="b"/>
              <a:pathLst>
                <a:path w="6217" h="4931" extrusionOk="0">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6"/>
            <p:cNvSpPr/>
            <p:nvPr/>
          </p:nvSpPr>
          <p:spPr>
            <a:xfrm>
              <a:off x="2787208" y="3674048"/>
              <a:ext cx="37180" cy="158697"/>
            </a:xfrm>
            <a:custGeom>
              <a:avLst/>
              <a:gdLst/>
              <a:ahLst/>
              <a:cxnLst/>
              <a:rect l="l" t="t" r="r" b="b"/>
              <a:pathLst>
                <a:path w="1144" h="4883" extrusionOk="0">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6"/>
            <p:cNvSpPr/>
            <p:nvPr/>
          </p:nvSpPr>
          <p:spPr>
            <a:xfrm>
              <a:off x="2791856" y="3692411"/>
              <a:ext cx="63472" cy="92332"/>
            </a:xfrm>
            <a:custGeom>
              <a:avLst/>
              <a:gdLst/>
              <a:ahLst/>
              <a:cxnLst/>
              <a:rect l="l" t="t" r="r" b="b"/>
              <a:pathLst>
                <a:path w="1953" h="2841" extrusionOk="0">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6"/>
            <p:cNvSpPr/>
            <p:nvPr/>
          </p:nvSpPr>
          <p:spPr>
            <a:xfrm>
              <a:off x="2813501" y="3692411"/>
              <a:ext cx="42510" cy="91585"/>
            </a:xfrm>
            <a:custGeom>
              <a:avLst/>
              <a:gdLst/>
              <a:ahLst/>
              <a:cxnLst/>
              <a:rect l="l" t="t" r="r" b="b"/>
              <a:pathLst>
                <a:path w="1308" h="2818" extrusionOk="0">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6"/>
            <p:cNvSpPr/>
            <p:nvPr/>
          </p:nvSpPr>
          <p:spPr>
            <a:xfrm>
              <a:off x="2678073" y="3704988"/>
              <a:ext cx="90578" cy="90610"/>
            </a:xfrm>
            <a:custGeom>
              <a:avLst/>
              <a:gdLst/>
              <a:ahLst/>
              <a:cxnLst/>
              <a:rect l="l" t="t" r="r" b="b"/>
              <a:pathLst>
                <a:path w="2787" h="2788" extrusionOk="0">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6"/>
            <p:cNvSpPr/>
            <p:nvPr/>
          </p:nvSpPr>
          <p:spPr>
            <a:xfrm>
              <a:off x="2678073" y="3704988"/>
              <a:ext cx="90578" cy="89830"/>
            </a:xfrm>
            <a:custGeom>
              <a:avLst/>
              <a:gdLst/>
              <a:ahLst/>
              <a:cxnLst/>
              <a:rect l="l" t="t" r="r" b="b"/>
              <a:pathLst>
                <a:path w="2787" h="2764" extrusionOk="0">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6"/>
            <p:cNvSpPr/>
            <p:nvPr/>
          </p:nvSpPr>
          <p:spPr>
            <a:xfrm>
              <a:off x="2700531" y="3725886"/>
              <a:ext cx="48003" cy="48815"/>
            </a:xfrm>
            <a:custGeom>
              <a:avLst/>
              <a:gdLst/>
              <a:ahLst/>
              <a:cxnLst/>
              <a:rect l="l" t="t" r="r" b="b"/>
              <a:pathLst>
                <a:path w="1477" h="1502" extrusionOk="0">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6"/>
            <p:cNvSpPr/>
            <p:nvPr/>
          </p:nvSpPr>
          <p:spPr>
            <a:xfrm>
              <a:off x="2541866" y="3825726"/>
              <a:ext cx="357597" cy="38740"/>
            </a:xfrm>
            <a:custGeom>
              <a:avLst/>
              <a:gdLst/>
              <a:ahLst/>
              <a:cxnLst/>
              <a:rect l="l" t="t" r="r" b="b"/>
              <a:pathLst>
                <a:path w="11003" h="1192" extrusionOk="0">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6"/>
            <p:cNvSpPr/>
            <p:nvPr/>
          </p:nvSpPr>
          <p:spPr>
            <a:xfrm>
              <a:off x="2863063" y="3825726"/>
              <a:ext cx="35620" cy="38740"/>
            </a:xfrm>
            <a:custGeom>
              <a:avLst/>
              <a:gdLst/>
              <a:ahLst/>
              <a:cxnLst/>
              <a:rect l="l" t="t" r="r" b="b"/>
              <a:pathLst>
                <a:path w="1096" h="1192" extrusionOk="0">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3" name="Google Shape;18463;p96"/>
          <p:cNvGrpSpPr/>
          <p:nvPr/>
        </p:nvGrpSpPr>
        <p:grpSpPr>
          <a:xfrm>
            <a:off x="1760923" y="3472898"/>
            <a:ext cx="357597" cy="298772"/>
            <a:chOff x="1760923" y="3625298"/>
            <a:chExt cx="357597" cy="298772"/>
          </a:xfrm>
        </p:grpSpPr>
        <p:sp>
          <p:nvSpPr>
            <p:cNvPr id="18464" name="Google Shape;18464;p96"/>
            <p:cNvSpPr/>
            <p:nvPr/>
          </p:nvSpPr>
          <p:spPr>
            <a:xfrm>
              <a:off x="2042633" y="3640768"/>
              <a:ext cx="11635" cy="11635"/>
            </a:xfrm>
            <a:custGeom>
              <a:avLst/>
              <a:gdLst/>
              <a:ahLst/>
              <a:cxnLst/>
              <a:rect l="l" t="t" r="r" b="b"/>
              <a:pathLst>
                <a:path w="358" h="358" extrusionOk="0">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6"/>
            <p:cNvSpPr/>
            <p:nvPr/>
          </p:nvSpPr>
          <p:spPr>
            <a:xfrm>
              <a:off x="2064311" y="3640768"/>
              <a:ext cx="11635" cy="11635"/>
            </a:xfrm>
            <a:custGeom>
              <a:avLst/>
              <a:gdLst/>
              <a:ahLst/>
              <a:cxnLst/>
              <a:rect l="l" t="t" r="r" b="b"/>
              <a:pathLst>
                <a:path w="358" h="358" extrusionOk="0">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6"/>
            <p:cNvSpPr/>
            <p:nvPr/>
          </p:nvSpPr>
          <p:spPr>
            <a:xfrm>
              <a:off x="2087516" y="3640768"/>
              <a:ext cx="11667" cy="11635"/>
            </a:xfrm>
            <a:custGeom>
              <a:avLst/>
              <a:gdLst/>
              <a:ahLst/>
              <a:cxnLst/>
              <a:rect l="l" t="t" r="r" b="b"/>
              <a:pathLst>
                <a:path w="359" h="358" extrusionOk="0">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6"/>
            <p:cNvSpPr/>
            <p:nvPr/>
          </p:nvSpPr>
          <p:spPr>
            <a:xfrm>
              <a:off x="1760923" y="3662446"/>
              <a:ext cx="357597" cy="260845"/>
            </a:xfrm>
            <a:custGeom>
              <a:avLst/>
              <a:gdLst/>
              <a:ahLst/>
              <a:cxnLst/>
              <a:rect l="l" t="t" r="r" b="b"/>
              <a:pathLst>
                <a:path w="11003" h="8026" extrusionOk="0">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6"/>
            <p:cNvSpPr/>
            <p:nvPr/>
          </p:nvSpPr>
          <p:spPr>
            <a:xfrm>
              <a:off x="1760923" y="3625298"/>
              <a:ext cx="356817" cy="43355"/>
            </a:xfrm>
            <a:custGeom>
              <a:avLst/>
              <a:gdLst/>
              <a:ahLst/>
              <a:cxnLst/>
              <a:rect l="l" t="t" r="r" b="b"/>
              <a:pathLst>
                <a:path w="10979" h="1334" extrusionOk="0">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6"/>
            <p:cNvSpPr/>
            <p:nvPr/>
          </p:nvSpPr>
          <p:spPr>
            <a:xfrm>
              <a:off x="2090636" y="3662446"/>
              <a:ext cx="27105" cy="260845"/>
            </a:xfrm>
            <a:custGeom>
              <a:avLst/>
              <a:gdLst/>
              <a:ahLst/>
              <a:cxnLst/>
              <a:rect l="l" t="t" r="r" b="b"/>
              <a:pathLst>
                <a:path w="834" h="8026" extrusionOk="0">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6"/>
            <p:cNvSpPr/>
            <p:nvPr/>
          </p:nvSpPr>
          <p:spPr>
            <a:xfrm>
              <a:off x="2081341" y="3625298"/>
              <a:ext cx="36400" cy="43355"/>
            </a:xfrm>
            <a:custGeom>
              <a:avLst/>
              <a:gdLst/>
              <a:ahLst/>
              <a:cxnLst/>
              <a:rect l="l" t="t" r="r" b="b"/>
              <a:pathLst>
                <a:path w="1120" h="1334" extrusionOk="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6"/>
            <p:cNvSpPr/>
            <p:nvPr/>
          </p:nvSpPr>
          <p:spPr>
            <a:xfrm>
              <a:off x="1955956" y="3691078"/>
              <a:ext cx="127725" cy="56518"/>
            </a:xfrm>
            <a:custGeom>
              <a:avLst/>
              <a:gdLst/>
              <a:ahLst/>
              <a:cxnLst/>
              <a:rect l="l" t="t" r="r" b="b"/>
              <a:pathLst>
                <a:path w="3930" h="1739" extrusionOk="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6"/>
            <p:cNvSpPr/>
            <p:nvPr/>
          </p:nvSpPr>
          <p:spPr>
            <a:xfrm>
              <a:off x="1955956" y="3768461"/>
              <a:ext cx="127725" cy="56550"/>
            </a:xfrm>
            <a:custGeom>
              <a:avLst/>
              <a:gdLst/>
              <a:ahLst/>
              <a:cxnLst/>
              <a:rect l="l" t="t" r="r" b="b"/>
              <a:pathLst>
                <a:path w="3930" h="1740" extrusionOk="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96"/>
            <p:cNvSpPr/>
            <p:nvPr/>
          </p:nvSpPr>
          <p:spPr>
            <a:xfrm>
              <a:off x="1955956" y="3846623"/>
              <a:ext cx="127725" cy="56550"/>
            </a:xfrm>
            <a:custGeom>
              <a:avLst/>
              <a:gdLst/>
              <a:ahLst/>
              <a:cxnLst/>
              <a:rect l="l" t="t" r="r" b="b"/>
              <a:pathLst>
                <a:path w="3930" h="1740" extrusionOk="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6"/>
            <p:cNvSpPr/>
            <p:nvPr/>
          </p:nvSpPr>
          <p:spPr>
            <a:xfrm>
              <a:off x="2058883" y="3691078"/>
              <a:ext cx="24797" cy="46475"/>
            </a:xfrm>
            <a:custGeom>
              <a:avLst/>
              <a:gdLst/>
              <a:ahLst/>
              <a:cxnLst/>
              <a:rect l="l" t="t" r="r" b="b"/>
              <a:pathLst>
                <a:path w="763" h="1430" extrusionOk="0">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6"/>
            <p:cNvSpPr/>
            <p:nvPr/>
          </p:nvSpPr>
          <p:spPr>
            <a:xfrm>
              <a:off x="2062003" y="3768461"/>
              <a:ext cx="21678" cy="46475"/>
            </a:xfrm>
            <a:custGeom>
              <a:avLst/>
              <a:gdLst/>
              <a:ahLst/>
              <a:cxnLst/>
              <a:rect l="l" t="t" r="r" b="b"/>
              <a:pathLst>
                <a:path w="667" h="1430" extrusionOk="0">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6"/>
            <p:cNvSpPr/>
            <p:nvPr/>
          </p:nvSpPr>
          <p:spPr>
            <a:xfrm>
              <a:off x="2062003" y="3846623"/>
              <a:ext cx="21678" cy="46475"/>
            </a:xfrm>
            <a:custGeom>
              <a:avLst/>
              <a:gdLst/>
              <a:ahLst/>
              <a:cxnLst/>
              <a:rect l="l" t="t" r="r" b="b"/>
              <a:pathLst>
                <a:path w="667" h="1430" extrusionOk="0">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6"/>
            <p:cNvSpPr/>
            <p:nvPr/>
          </p:nvSpPr>
          <p:spPr>
            <a:xfrm>
              <a:off x="1785688" y="3865993"/>
              <a:ext cx="129285" cy="57297"/>
            </a:xfrm>
            <a:custGeom>
              <a:avLst/>
              <a:gdLst/>
              <a:ahLst/>
              <a:cxnLst/>
              <a:rect l="l" t="t" r="r" b="b"/>
              <a:pathLst>
                <a:path w="3978" h="1763" extrusionOk="0">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6"/>
            <p:cNvSpPr/>
            <p:nvPr/>
          </p:nvSpPr>
          <p:spPr>
            <a:xfrm>
              <a:off x="1851468" y="3881463"/>
              <a:ext cx="63505" cy="42607"/>
            </a:xfrm>
            <a:custGeom>
              <a:avLst/>
              <a:gdLst/>
              <a:ahLst/>
              <a:cxnLst/>
              <a:rect l="l" t="t" r="r" b="b"/>
              <a:pathLst>
                <a:path w="1954" h="1311" extrusionOk="0">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6"/>
            <p:cNvSpPr/>
            <p:nvPr/>
          </p:nvSpPr>
          <p:spPr>
            <a:xfrm>
              <a:off x="1801158" y="3757638"/>
              <a:ext cx="100653" cy="100653"/>
            </a:xfrm>
            <a:custGeom>
              <a:avLst/>
              <a:gdLst/>
              <a:ahLst/>
              <a:cxnLst/>
              <a:rect l="l" t="t" r="r" b="b"/>
              <a:pathLst>
                <a:path w="3097" h="3097" extrusionOk="0">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6"/>
            <p:cNvSpPr/>
            <p:nvPr/>
          </p:nvSpPr>
          <p:spPr>
            <a:xfrm>
              <a:off x="1800378" y="3789586"/>
              <a:ext cx="102213" cy="95582"/>
            </a:xfrm>
            <a:custGeom>
              <a:avLst/>
              <a:gdLst/>
              <a:ahLst/>
              <a:cxnLst/>
              <a:rect l="l" t="t" r="r" b="b"/>
              <a:pathLst>
                <a:path w="3145" h="2941" extrusionOk="0">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6"/>
            <p:cNvSpPr/>
            <p:nvPr/>
          </p:nvSpPr>
          <p:spPr>
            <a:xfrm>
              <a:off x="1839866" y="3789488"/>
              <a:ext cx="63505" cy="93860"/>
            </a:xfrm>
            <a:custGeom>
              <a:avLst/>
              <a:gdLst/>
              <a:ahLst/>
              <a:cxnLst/>
              <a:rect l="l" t="t" r="r" b="b"/>
              <a:pathLst>
                <a:path w="1954" h="2888" extrusionOk="0">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6"/>
            <p:cNvSpPr/>
            <p:nvPr/>
          </p:nvSpPr>
          <p:spPr>
            <a:xfrm>
              <a:off x="1760923" y="3691078"/>
              <a:ext cx="106047" cy="34840"/>
            </a:xfrm>
            <a:custGeom>
              <a:avLst/>
              <a:gdLst/>
              <a:ahLst/>
              <a:cxnLst/>
              <a:rect l="l" t="t" r="r" b="b"/>
              <a:pathLst>
                <a:path w="3263" h="1072" extrusionOk="0">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6"/>
            <p:cNvSpPr/>
            <p:nvPr/>
          </p:nvSpPr>
          <p:spPr>
            <a:xfrm>
              <a:off x="1828263" y="3691078"/>
              <a:ext cx="38708" cy="34840"/>
            </a:xfrm>
            <a:custGeom>
              <a:avLst/>
              <a:gdLst/>
              <a:ahLst/>
              <a:cxnLst/>
              <a:rect l="l" t="t" r="r" b="b"/>
              <a:pathLst>
                <a:path w="1191" h="1072" extrusionOk="0">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6"/>
            <p:cNvSpPr/>
            <p:nvPr/>
          </p:nvSpPr>
          <p:spPr>
            <a:xfrm>
              <a:off x="1986148" y="3708108"/>
              <a:ext cx="66592" cy="10855"/>
            </a:xfrm>
            <a:custGeom>
              <a:avLst/>
              <a:gdLst/>
              <a:ahLst/>
              <a:cxnLst/>
              <a:rect l="l" t="t" r="r" b="b"/>
              <a:pathLst>
                <a:path w="2049" h="334" extrusionOk="0">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6"/>
            <p:cNvSpPr/>
            <p:nvPr/>
          </p:nvSpPr>
          <p:spPr>
            <a:xfrm>
              <a:off x="1986148" y="3785491"/>
              <a:ext cx="66592" cy="10888"/>
            </a:xfrm>
            <a:custGeom>
              <a:avLst/>
              <a:gdLst/>
              <a:ahLst/>
              <a:cxnLst/>
              <a:rect l="l" t="t" r="r" b="b"/>
              <a:pathLst>
                <a:path w="2049" h="335" extrusionOk="0">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6"/>
            <p:cNvSpPr/>
            <p:nvPr/>
          </p:nvSpPr>
          <p:spPr>
            <a:xfrm>
              <a:off x="1986148" y="3864433"/>
              <a:ext cx="66592" cy="10888"/>
            </a:xfrm>
            <a:custGeom>
              <a:avLst/>
              <a:gdLst/>
              <a:ahLst/>
              <a:cxnLst/>
              <a:rect l="l" t="t" r="r" b="b"/>
              <a:pathLst>
                <a:path w="2049" h="335" extrusionOk="0">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96"/>
          <p:cNvGrpSpPr/>
          <p:nvPr/>
        </p:nvGrpSpPr>
        <p:grpSpPr>
          <a:xfrm>
            <a:off x="1006306" y="3453983"/>
            <a:ext cx="373068" cy="335498"/>
            <a:chOff x="1006306" y="3606383"/>
            <a:chExt cx="373068" cy="335498"/>
          </a:xfrm>
        </p:grpSpPr>
        <p:sp>
          <p:nvSpPr>
            <p:cNvPr id="18488" name="Google Shape;18488;p96"/>
            <p:cNvSpPr/>
            <p:nvPr/>
          </p:nvSpPr>
          <p:spPr>
            <a:xfrm>
              <a:off x="1027951" y="3713503"/>
              <a:ext cx="312715" cy="217522"/>
            </a:xfrm>
            <a:custGeom>
              <a:avLst/>
              <a:gdLst/>
              <a:ahLst/>
              <a:cxnLst/>
              <a:rect l="l" t="t" r="r" b="b"/>
              <a:pathLst>
                <a:path w="9622" h="6693" extrusionOk="0">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6"/>
            <p:cNvSpPr/>
            <p:nvPr/>
          </p:nvSpPr>
          <p:spPr>
            <a:xfrm>
              <a:off x="1051968" y="3736741"/>
              <a:ext cx="264713" cy="194285"/>
            </a:xfrm>
            <a:custGeom>
              <a:avLst/>
              <a:gdLst/>
              <a:ahLst/>
              <a:cxnLst/>
              <a:rect l="l" t="t" r="r" b="b"/>
              <a:pathLst>
                <a:path w="8145" h="5978" extrusionOk="0">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6"/>
            <p:cNvSpPr/>
            <p:nvPr/>
          </p:nvSpPr>
          <p:spPr>
            <a:xfrm>
              <a:off x="1290356" y="3736741"/>
              <a:ext cx="27105" cy="179595"/>
            </a:xfrm>
            <a:custGeom>
              <a:avLst/>
              <a:gdLst/>
              <a:ahLst/>
              <a:cxnLst/>
              <a:rect l="l" t="t" r="r" b="b"/>
              <a:pathLst>
                <a:path w="834" h="5526" extrusionOk="0">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6"/>
            <p:cNvSpPr/>
            <p:nvPr/>
          </p:nvSpPr>
          <p:spPr>
            <a:xfrm>
              <a:off x="1307353" y="3713503"/>
              <a:ext cx="34873" cy="209788"/>
            </a:xfrm>
            <a:custGeom>
              <a:avLst/>
              <a:gdLst/>
              <a:ahLst/>
              <a:cxnLst/>
              <a:rect l="l" t="t" r="r" b="b"/>
              <a:pathLst>
                <a:path w="1073" h="6455" extrusionOk="0">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6"/>
            <p:cNvSpPr/>
            <p:nvPr/>
          </p:nvSpPr>
          <p:spPr>
            <a:xfrm>
              <a:off x="1110793" y="3606871"/>
              <a:ext cx="268580" cy="249372"/>
            </a:xfrm>
            <a:custGeom>
              <a:avLst/>
              <a:gdLst/>
              <a:ahLst/>
              <a:cxnLst/>
              <a:rect l="l" t="t" r="r" b="b"/>
              <a:pathLst>
                <a:path w="8264" h="7673" extrusionOk="0">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6"/>
            <p:cNvSpPr/>
            <p:nvPr/>
          </p:nvSpPr>
          <p:spPr>
            <a:xfrm>
              <a:off x="1233838" y="3606383"/>
              <a:ext cx="145535" cy="239265"/>
            </a:xfrm>
            <a:custGeom>
              <a:avLst/>
              <a:gdLst/>
              <a:ahLst/>
              <a:cxnLst/>
              <a:rect l="l" t="t" r="r" b="b"/>
              <a:pathLst>
                <a:path w="4478" h="7362" extrusionOk="0">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6"/>
            <p:cNvSpPr/>
            <p:nvPr/>
          </p:nvSpPr>
          <p:spPr>
            <a:xfrm>
              <a:off x="1192043" y="3694621"/>
              <a:ext cx="137020" cy="99418"/>
            </a:xfrm>
            <a:custGeom>
              <a:avLst/>
              <a:gdLst/>
              <a:ahLst/>
              <a:cxnLst/>
              <a:rect l="l" t="t" r="r" b="b"/>
              <a:pathLst>
                <a:path w="4216" h="3059" extrusionOk="0">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6"/>
            <p:cNvSpPr/>
            <p:nvPr/>
          </p:nvSpPr>
          <p:spPr>
            <a:xfrm>
              <a:off x="1188176" y="3643856"/>
              <a:ext cx="96005" cy="59638"/>
            </a:xfrm>
            <a:custGeom>
              <a:avLst/>
              <a:gdLst/>
              <a:ahLst/>
              <a:cxnLst/>
              <a:rect l="l" t="t" r="r" b="b"/>
              <a:pathLst>
                <a:path w="2954" h="1835" extrusionOk="0">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6"/>
            <p:cNvSpPr/>
            <p:nvPr/>
          </p:nvSpPr>
          <p:spPr>
            <a:xfrm>
              <a:off x="1242353" y="3671351"/>
              <a:ext cx="32533" cy="32143"/>
            </a:xfrm>
            <a:custGeom>
              <a:avLst/>
              <a:gdLst/>
              <a:ahLst/>
              <a:cxnLst/>
              <a:rect l="l" t="t" r="r" b="b"/>
              <a:pathLst>
                <a:path w="1001" h="989" extrusionOk="0">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6"/>
            <p:cNvSpPr/>
            <p:nvPr/>
          </p:nvSpPr>
          <p:spPr>
            <a:xfrm>
              <a:off x="1162631" y="3715063"/>
              <a:ext cx="41827" cy="33313"/>
            </a:xfrm>
            <a:custGeom>
              <a:avLst/>
              <a:gdLst/>
              <a:ahLst/>
              <a:cxnLst/>
              <a:rect l="l" t="t" r="r" b="b"/>
              <a:pathLst>
                <a:path w="1287" h="1025" extrusionOk="0">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6"/>
            <p:cNvSpPr/>
            <p:nvPr/>
          </p:nvSpPr>
          <p:spPr>
            <a:xfrm>
              <a:off x="1006306" y="3915523"/>
              <a:ext cx="357598" cy="25578"/>
            </a:xfrm>
            <a:custGeom>
              <a:avLst/>
              <a:gdLst/>
              <a:ahLst/>
              <a:cxnLst/>
              <a:rect l="l" t="t" r="r" b="b"/>
              <a:pathLst>
                <a:path w="11003" h="787" extrusionOk="0">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6"/>
            <p:cNvSpPr/>
            <p:nvPr/>
          </p:nvSpPr>
          <p:spPr>
            <a:xfrm>
              <a:off x="1331371" y="3916303"/>
              <a:ext cx="31752" cy="25578"/>
            </a:xfrm>
            <a:custGeom>
              <a:avLst/>
              <a:gdLst/>
              <a:ahLst/>
              <a:cxnLst/>
              <a:rect l="l" t="t" r="r" b="b"/>
              <a:pathLst>
                <a:path w="977" h="787" extrusionOk="0">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6"/>
            <p:cNvSpPr/>
            <p:nvPr/>
          </p:nvSpPr>
          <p:spPr>
            <a:xfrm>
              <a:off x="1153336" y="3916303"/>
              <a:ext cx="45695" cy="24797"/>
            </a:xfrm>
            <a:custGeom>
              <a:avLst/>
              <a:gdLst/>
              <a:ahLst/>
              <a:cxnLst/>
              <a:rect l="l" t="t" r="r" b="b"/>
              <a:pathLst>
                <a:path w="1406" h="763" extrusionOk="0">
                  <a:moveTo>
                    <a:pt x="1" y="0"/>
                  </a:moveTo>
                  <a:lnTo>
                    <a:pt x="1" y="762"/>
                  </a:lnTo>
                  <a:lnTo>
                    <a:pt x="1287" y="762"/>
                  </a:lnTo>
                  <a:lnTo>
                    <a:pt x="1406" y="453"/>
                  </a:lnTo>
                  <a:lnTo>
                    <a:pt x="128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6"/>
            <p:cNvSpPr/>
            <p:nvPr/>
          </p:nvSpPr>
          <p:spPr>
            <a:xfrm>
              <a:off x="1195131" y="3916303"/>
              <a:ext cx="20930" cy="24797"/>
            </a:xfrm>
            <a:custGeom>
              <a:avLst/>
              <a:gdLst/>
              <a:ahLst/>
              <a:cxnLst/>
              <a:rect l="l" t="t" r="r" b="b"/>
              <a:pathLst>
                <a:path w="644" h="763" extrusionOk="0">
                  <a:moveTo>
                    <a:pt x="1" y="0"/>
                  </a:moveTo>
                  <a:lnTo>
                    <a:pt x="1" y="762"/>
                  </a:lnTo>
                  <a:lnTo>
                    <a:pt x="644" y="762"/>
                  </a:lnTo>
                  <a:lnTo>
                    <a:pt x="64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2" name="Google Shape;18502;p96"/>
          <p:cNvGrpSpPr/>
          <p:nvPr/>
        </p:nvGrpSpPr>
        <p:grpSpPr>
          <a:xfrm>
            <a:off x="1006306" y="4060336"/>
            <a:ext cx="357598" cy="227565"/>
            <a:chOff x="1006306" y="4212736"/>
            <a:chExt cx="357598" cy="227565"/>
          </a:xfrm>
        </p:grpSpPr>
        <p:sp>
          <p:nvSpPr>
            <p:cNvPr id="18503" name="Google Shape;18503;p96"/>
            <p:cNvSpPr/>
            <p:nvPr/>
          </p:nvSpPr>
          <p:spPr>
            <a:xfrm>
              <a:off x="1027951" y="4212736"/>
              <a:ext cx="311967" cy="209755"/>
            </a:xfrm>
            <a:custGeom>
              <a:avLst/>
              <a:gdLst/>
              <a:ahLst/>
              <a:cxnLst/>
              <a:rect l="l" t="t" r="r" b="b"/>
              <a:pathLst>
                <a:path w="9599" h="6454" extrusionOk="0">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6"/>
            <p:cNvSpPr/>
            <p:nvPr/>
          </p:nvSpPr>
          <p:spPr>
            <a:xfrm>
              <a:off x="1307353" y="4212736"/>
              <a:ext cx="34873" cy="209755"/>
            </a:xfrm>
            <a:custGeom>
              <a:avLst/>
              <a:gdLst/>
              <a:ahLst/>
              <a:cxnLst/>
              <a:rect l="l" t="t" r="r" b="b"/>
              <a:pathLst>
                <a:path w="1073" h="6454" extrusionOk="0">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6"/>
            <p:cNvSpPr/>
            <p:nvPr/>
          </p:nvSpPr>
          <p:spPr>
            <a:xfrm>
              <a:off x="1051968" y="4235161"/>
              <a:ext cx="264713" cy="186582"/>
            </a:xfrm>
            <a:custGeom>
              <a:avLst/>
              <a:gdLst/>
              <a:ahLst/>
              <a:cxnLst/>
              <a:rect l="l" t="t" r="r" b="b"/>
              <a:pathLst>
                <a:path w="8145" h="5741" extrusionOk="0">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6"/>
            <p:cNvSpPr/>
            <p:nvPr/>
          </p:nvSpPr>
          <p:spPr>
            <a:xfrm>
              <a:off x="1290356" y="4235941"/>
              <a:ext cx="27105" cy="186550"/>
            </a:xfrm>
            <a:custGeom>
              <a:avLst/>
              <a:gdLst/>
              <a:ahLst/>
              <a:cxnLst/>
              <a:rect l="l" t="t" r="r" b="b"/>
              <a:pathLst>
                <a:path w="834" h="5740" extrusionOk="0">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6"/>
            <p:cNvSpPr/>
            <p:nvPr/>
          </p:nvSpPr>
          <p:spPr>
            <a:xfrm>
              <a:off x="1129351" y="4309456"/>
              <a:ext cx="110727" cy="113035"/>
            </a:xfrm>
            <a:custGeom>
              <a:avLst/>
              <a:gdLst/>
              <a:ahLst/>
              <a:cxnLst/>
              <a:rect l="l" t="t" r="r" b="b"/>
              <a:pathLst>
                <a:path w="3407" h="3478" extrusionOk="0">
                  <a:moveTo>
                    <a:pt x="1" y="1"/>
                  </a:moveTo>
                  <a:lnTo>
                    <a:pt x="1" y="3478"/>
                  </a:lnTo>
                  <a:lnTo>
                    <a:pt x="3406" y="3478"/>
                  </a:lnTo>
                  <a:lnTo>
                    <a:pt x="340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96"/>
            <p:cNvSpPr/>
            <p:nvPr/>
          </p:nvSpPr>
          <p:spPr>
            <a:xfrm>
              <a:off x="1114661" y="4271561"/>
              <a:ext cx="140108" cy="30972"/>
            </a:xfrm>
            <a:custGeom>
              <a:avLst/>
              <a:gdLst/>
              <a:ahLst/>
              <a:cxnLst/>
              <a:rect l="l" t="t" r="r" b="b"/>
              <a:pathLst>
                <a:path w="4311" h="953" extrusionOk="0">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6"/>
            <p:cNvSpPr/>
            <p:nvPr/>
          </p:nvSpPr>
          <p:spPr>
            <a:xfrm>
              <a:off x="1226883" y="4272308"/>
              <a:ext cx="27885" cy="31005"/>
            </a:xfrm>
            <a:custGeom>
              <a:avLst/>
              <a:gdLst/>
              <a:ahLst/>
              <a:cxnLst/>
              <a:rect l="l" t="t" r="r" b="b"/>
              <a:pathLst>
                <a:path w="858" h="954" extrusionOk="0">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6"/>
            <p:cNvSpPr/>
            <p:nvPr/>
          </p:nvSpPr>
          <p:spPr>
            <a:xfrm>
              <a:off x="1195911" y="4338056"/>
              <a:ext cx="23270" cy="83688"/>
            </a:xfrm>
            <a:custGeom>
              <a:avLst/>
              <a:gdLst/>
              <a:ahLst/>
              <a:cxnLst/>
              <a:rect l="l" t="t" r="r" b="b"/>
              <a:pathLst>
                <a:path w="716" h="2575" extrusionOk="0">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6"/>
            <p:cNvSpPr/>
            <p:nvPr/>
          </p:nvSpPr>
          <p:spPr>
            <a:xfrm>
              <a:off x="1150248" y="4338056"/>
              <a:ext cx="23270" cy="83688"/>
            </a:xfrm>
            <a:custGeom>
              <a:avLst/>
              <a:gdLst/>
              <a:ahLst/>
              <a:cxnLst/>
              <a:rect l="l" t="t" r="r" b="b"/>
              <a:pathLst>
                <a:path w="716" h="2575" extrusionOk="0">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6"/>
            <p:cNvSpPr/>
            <p:nvPr/>
          </p:nvSpPr>
          <p:spPr>
            <a:xfrm>
              <a:off x="1091683" y="4295546"/>
              <a:ext cx="185542" cy="42900"/>
            </a:xfrm>
            <a:custGeom>
              <a:avLst/>
              <a:gdLst/>
              <a:ahLst/>
              <a:cxnLst/>
              <a:rect l="l" t="t" r="r" b="b"/>
              <a:pathLst>
                <a:path w="5709" h="1320" extrusionOk="0">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6"/>
            <p:cNvSpPr/>
            <p:nvPr/>
          </p:nvSpPr>
          <p:spPr>
            <a:xfrm>
              <a:off x="1006306" y="4414723"/>
              <a:ext cx="357598" cy="25578"/>
            </a:xfrm>
            <a:custGeom>
              <a:avLst/>
              <a:gdLst/>
              <a:ahLst/>
              <a:cxnLst/>
              <a:rect l="l" t="t" r="r" b="b"/>
              <a:pathLst>
                <a:path w="11003" h="787" extrusionOk="0">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6"/>
            <p:cNvSpPr/>
            <p:nvPr/>
          </p:nvSpPr>
          <p:spPr>
            <a:xfrm>
              <a:off x="1331371" y="4414723"/>
              <a:ext cx="31752" cy="25578"/>
            </a:xfrm>
            <a:custGeom>
              <a:avLst/>
              <a:gdLst/>
              <a:ahLst/>
              <a:cxnLst/>
              <a:rect l="l" t="t" r="r" b="b"/>
              <a:pathLst>
                <a:path w="977" h="787" extrusionOk="0">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6"/>
            <p:cNvSpPr/>
            <p:nvPr/>
          </p:nvSpPr>
          <p:spPr>
            <a:xfrm>
              <a:off x="1153336" y="4414723"/>
              <a:ext cx="62725" cy="24018"/>
            </a:xfrm>
            <a:custGeom>
              <a:avLst/>
              <a:gdLst/>
              <a:ahLst/>
              <a:cxnLst/>
              <a:rect l="l" t="t" r="r" b="b"/>
              <a:pathLst>
                <a:path w="1930" h="739" extrusionOk="0">
                  <a:moveTo>
                    <a:pt x="1" y="1"/>
                  </a:moveTo>
                  <a:lnTo>
                    <a:pt x="1" y="739"/>
                  </a:lnTo>
                  <a:lnTo>
                    <a:pt x="1930" y="739"/>
                  </a:lnTo>
                  <a:lnTo>
                    <a:pt x="1930"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6"/>
            <p:cNvSpPr/>
            <p:nvPr/>
          </p:nvSpPr>
          <p:spPr>
            <a:xfrm>
              <a:off x="1195131" y="4414723"/>
              <a:ext cx="20930" cy="24018"/>
            </a:xfrm>
            <a:custGeom>
              <a:avLst/>
              <a:gdLst/>
              <a:ahLst/>
              <a:cxnLst/>
              <a:rect l="l" t="t" r="r" b="b"/>
              <a:pathLst>
                <a:path w="644" h="739" extrusionOk="0">
                  <a:moveTo>
                    <a:pt x="1" y="1"/>
                  </a:moveTo>
                  <a:lnTo>
                    <a:pt x="1" y="739"/>
                  </a:lnTo>
                  <a:lnTo>
                    <a:pt x="644" y="739"/>
                  </a:lnTo>
                  <a:lnTo>
                    <a:pt x="644"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7" name="Google Shape;18517;p96"/>
          <p:cNvGrpSpPr/>
          <p:nvPr/>
        </p:nvGrpSpPr>
        <p:grpSpPr>
          <a:xfrm>
            <a:off x="1760923" y="4009246"/>
            <a:ext cx="356817" cy="329258"/>
            <a:chOff x="1760923" y="4161646"/>
            <a:chExt cx="356817" cy="329258"/>
          </a:xfrm>
        </p:grpSpPr>
        <p:sp>
          <p:nvSpPr>
            <p:cNvPr id="18518" name="Google Shape;18518;p96"/>
            <p:cNvSpPr/>
            <p:nvPr/>
          </p:nvSpPr>
          <p:spPr>
            <a:xfrm>
              <a:off x="1760923" y="4221251"/>
              <a:ext cx="356817" cy="215963"/>
            </a:xfrm>
            <a:custGeom>
              <a:avLst/>
              <a:gdLst/>
              <a:ahLst/>
              <a:cxnLst/>
              <a:rect l="l" t="t" r="r" b="b"/>
              <a:pathLst>
                <a:path w="10979" h="6645" extrusionOk="0">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6"/>
            <p:cNvSpPr/>
            <p:nvPr/>
          </p:nvSpPr>
          <p:spPr>
            <a:xfrm>
              <a:off x="1760923" y="4189498"/>
              <a:ext cx="356817" cy="40300"/>
            </a:xfrm>
            <a:custGeom>
              <a:avLst/>
              <a:gdLst/>
              <a:ahLst/>
              <a:cxnLst/>
              <a:rect l="l" t="t" r="r" b="b"/>
              <a:pathLst>
                <a:path w="10979" h="1240" extrusionOk="0">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6"/>
            <p:cNvSpPr/>
            <p:nvPr/>
          </p:nvSpPr>
          <p:spPr>
            <a:xfrm>
              <a:off x="2086768" y="4221251"/>
              <a:ext cx="30972" cy="215963"/>
            </a:xfrm>
            <a:custGeom>
              <a:avLst/>
              <a:gdLst/>
              <a:ahLst/>
              <a:cxnLst/>
              <a:rect l="l" t="t" r="r" b="b"/>
              <a:pathLst>
                <a:path w="953" h="6645" extrusionOk="0">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6"/>
            <p:cNvSpPr/>
            <p:nvPr/>
          </p:nvSpPr>
          <p:spPr>
            <a:xfrm>
              <a:off x="2086768" y="4189498"/>
              <a:ext cx="30972" cy="40300"/>
            </a:xfrm>
            <a:custGeom>
              <a:avLst/>
              <a:gdLst/>
              <a:ahLst/>
              <a:cxnLst/>
              <a:rect l="l" t="t" r="r" b="b"/>
              <a:pathLst>
                <a:path w="953" h="1240" extrusionOk="0">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6"/>
            <p:cNvSpPr/>
            <p:nvPr/>
          </p:nvSpPr>
          <p:spPr>
            <a:xfrm>
              <a:off x="1919588" y="4426326"/>
              <a:ext cx="38708" cy="64578"/>
            </a:xfrm>
            <a:custGeom>
              <a:avLst/>
              <a:gdLst/>
              <a:ahLst/>
              <a:cxnLst/>
              <a:rect l="l" t="t" r="r" b="b"/>
              <a:pathLst>
                <a:path w="1191" h="1987" extrusionOk="0">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6"/>
            <p:cNvSpPr/>
            <p:nvPr/>
          </p:nvSpPr>
          <p:spPr>
            <a:xfrm>
              <a:off x="1890956" y="4364413"/>
              <a:ext cx="95225" cy="95225"/>
            </a:xfrm>
            <a:custGeom>
              <a:avLst/>
              <a:gdLst/>
              <a:ahLst/>
              <a:cxnLst/>
              <a:rect l="l" t="t" r="r" b="b"/>
              <a:pathLst>
                <a:path w="2930" h="2930" extrusionOk="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6"/>
            <p:cNvSpPr/>
            <p:nvPr/>
          </p:nvSpPr>
          <p:spPr>
            <a:xfrm>
              <a:off x="1919588" y="4392298"/>
              <a:ext cx="38708" cy="38707"/>
            </a:xfrm>
            <a:custGeom>
              <a:avLst/>
              <a:gdLst/>
              <a:ahLst/>
              <a:cxnLst/>
              <a:rect l="l" t="t" r="r" b="b"/>
              <a:pathLst>
                <a:path w="1191" h="1191" extrusionOk="0">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6"/>
            <p:cNvSpPr/>
            <p:nvPr/>
          </p:nvSpPr>
          <p:spPr>
            <a:xfrm>
              <a:off x="2024823" y="4201881"/>
              <a:ext cx="11667" cy="11635"/>
            </a:xfrm>
            <a:custGeom>
              <a:avLst/>
              <a:gdLst/>
              <a:ahLst/>
              <a:cxnLst/>
              <a:rect l="l" t="t" r="r" b="b"/>
              <a:pathLst>
                <a:path w="359" h="358" extrusionOk="0">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6"/>
            <p:cNvSpPr/>
            <p:nvPr/>
          </p:nvSpPr>
          <p:spPr>
            <a:xfrm>
              <a:off x="2048061" y="4201881"/>
              <a:ext cx="11635" cy="11635"/>
            </a:xfrm>
            <a:custGeom>
              <a:avLst/>
              <a:gdLst/>
              <a:ahLst/>
              <a:cxnLst/>
              <a:rect l="l" t="t" r="r" b="b"/>
              <a:pathLst>
                <a:path w="358" h="358" extrusionOk="0">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96"/>
            <p:cNvSpPr/>
            <p:nvPr/>
          </p:nvSpPr>
          <p:spPr>
            <a:xfrm>
              <a:off x="2070518" y="4201881"/>
              <a:ext cx="11635" cy="11635"/>
            </a:xfrm>
            <a:custGeom>
              <a:avLst/>
              <a:gdLst/>
              <a:ahLst/>
              <a:cxnLst/>
              <a:rect l="l" t="t" r="r" b="b"/>
              <a:pathLst>
                <a:path w="358" h="358" extrusionOk="0">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96"/>
            <p:cNvSpPr/>
            <p:nvPr/>
          </p:nvSpPr>
          <p:spPr>
            <a:xfrm>
              <a:off x="1760923" y="4161646"/>
              <a:ext cx="33" cy="32"/>
            </a:xfrm>
            <a:custGeom>
              <a:avLst/>
              <a:gdLst/>
              <a:ahLst/>
              <a:cxnLst/>
              <a:rect l="l" t="t" r="r" b="b"/>
              <a:pathLst>
                <a:path w="1" h="1" extrusionOk="0">
                  <a:moveTo>
                    <a:pt x="0" y="0"/>
                  </a:move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6"/>
            <p:cNvSpPr/>
            <p:nvPr/>
          </p:nvSpPr>
          <p:spPr>
            <a:xfrm>
              <a:off x="1883968" y="4268441"/>
              <a:ext cx="110728" cy="10107"/>
            </a:xfrm>
            <a:custGeom>
              <a:avLst/>
              <a:gdLst/>
              <a:ahLst/>
              <a:cxnLst/>
              <a:rect l="l" t="t" r="r" b="b"/>
              <a:pathLst>
                <a:path w="3407" h="311" extrusionOk="0">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6"/>
            <p:cNvSpPr/>
            <p:nvPr/>
          </p:nvSpPr>
          <p:spPr>
            <a:xfrm>
              <a:off x="1883968" y="4321091"/>
              <a:ext cx="109947" cy="9295"/>
            </a:xfrm>
            <a:custGeom>
              <a:avLst/>
              <a:gdLst/>
              <a:ahLst/>
              <a:cxnLst/>
              <a:rect l="l" t="t" r="r" b="b"/>
              <a:pathLst>
                <a:path w="3383" h="286" extrusionOk="0">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6"/>
            <p:cNvSpPr/>
            <p:nvPr/>
          </p:nvSpPr>
          <p:spPr>
            <a:xfrm>
              <a:off x="1838306" y="4293986"/>
              <a:ext cx="202053" cy="9328"/>
            </a:xfrm>
            <a:custGeom>
              <a:avLst/>
              <a:gdLst/>
              <a:ahLst/>
              <a:cxnLst/>
              <a:rect l="l" t="t" r="r" b="b"/>
              <a:pathLst>
                <a:path w="6217" h="287" extrusionOk="0">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6"/>
            <p:cNvSpPr/>
            <p:nvPr/>
          </p:nvSpPr>
          <p:spPr>
            <a:xfrm>
              <a:off x="2017088" y="4367533"/>
              <a:ext cx="51122" cy="34840"/>
            </a:xfrm>
            <a:custGeom>
              <a:avLst/>
              <a:gdLst/>
              <a:ahLst/>
              <a:cxnLst/>
              <a:rect l="l" t="t" r="r" b="b"/>
              <a:pathLst>
                <a:path w="1573" h="1072" extrusionOk="0">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6"/>
            <p:cNvSpPr/>
            <p:nvPr/>
          </p:nvSpPr>
          <p:spPr>
            <a:xfrm>
              <a:off x="1808893" y="4379916"/>
              <a:ext cx="42608" cy="10855"/>
            </a:xfrm>
            <a:custGeom>
              <a:avLst/>
              <a:gdLst/>
              <a:ahLst/>
              <a:cxnLst/>
              <a:rect l="l" t="t" r="r" b="b"/>
              <a:pathLst>
                <a:path w="1311" h="334" extrusionOk="0">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4" name="Google Shape;18534;p96"/>
          <p:cNvGrpSpPr/>
          <p:nvPr/>
        </p:nvGrpSpPr>
        <p:grpSpPr>
          <a:xfrm>
            <a:off x="2541086" y="4013113"/>
            <a:ext cx="357598" cy="321230"/>
            <a:chOff x="2541086" y="4165513"/>
            <a:chExt cx="357598" cy="321230"/>
          </a:xfrm>
        </p:grpSpPr>
        <p:sp>
          <p:nvSpPr>
            <p:cNvPr id="18535" name="Google Shape;18535;p96"/>
            <p:cNvSpPr/>
            <p:nvPr/>
          </p:nvSpPr>
          <p:spPr>
            <a:xfrm>
              <a:off x="2563511" y="4258398"/>
              <a:ext cx="312715" cy="209755"/>
            </a:xfrm>
            <a:custGeom>
              <a:avLst/>
              <a:gdLst/>
              <a:ahLst/>
              <a:cxnLst/>
              <a:rect l="l" t="t" r="r" b="b"/>
              <a:pathLst>
                <a:path w="9622" h="6454" extrusionOk="0">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6"/>
            <p:cNvSpPr/>
            <p:nvPr/>
          </p:nvSpPr>
          <p:spPr>
            <a:xfrm>
              <a:off x="2586748" y="4281603"/>
              <a:ext cx="265492" cy="186550"/>
            </a:xfrm>
            <a:custGeom>
              <a:avLst/>
              <a:gdLst/>
              <a:ahLst/>
              <a:cxnLst/>
              <a:rect l="l" t="t" r="r" b="b"/>
              <a:pathLst>
                <a:path w="8169" h="5740" extrusionOk="0">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6"/>
            <p:cNvSpPr/>
            <p:nvPr/>
          </p:nvSpPr>
          <p:spPr>
            <a:xfrm>
              <a:off x="2842166" y="4258398"/>
              <a:ext cx="34840" cy="209755"/>
            </a:xfrm>
            <a:custGeom>
              <a:avLst/>
              <a:gdLst/>
              <a:ahLst/>
              <a:cxnLst/>
              <a:rect l="l" t="t" r="r" b="b"/>
              <a:pathLst>
                <a:path w="1072" h="6454" extrusionOk="0">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6"/>
            <p:cNvSpPr/>
            <p:nvPr/>
          </p:nvSpPr>
          <p:spPr>
            <a:xfrm>
              <a:off x="2681941" y="4365193"/>
              <a:ext cx="76667" cy="52293"/>
            </a:xfrm>
            <a:custGeom>
              <a:avLst/>
              <a:gdLst/>
              <a:ahLst/>
              <a:cxnLst/>
              <a:rect l="l" t="t" r="r" b="b"/>
              <a:pathLst>
                <a:path w="2359" h="1609" extrusionOk="0">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6"/>
            <p:cNvSpPr/>
            <p:nvPr/>
          </p:nvSpPr>
          <p:spPr>
            <a:xfrm>
              <a:off x="2648661" y="4325348"/>
              <a:ext cx="142447" cy="66593"/>
            </a:xfrm>
            <a:custGeom>
              <a:avLst/>
              <a:gdLst/>
              <a:ahLst/>
              <a:cxnLst/>
              <a:rect l="l" t="t" r="r" b="b"/>
              <a:pathLst>
                <a:path w="4383" h="2049" extrusionOk="0">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6"/>
            <p:cNvSpPr/>
            <p:nvPr/>
          </p:nvSpPr>
          <p:spPr>
            <a:xfrm>
              <a:off x="2694323" y="4348163"/>
              <a:ext cx="96785" cy="45110"/>
            </a:xfrm>
            <a:custGeom>
              <a:avLst/>
              <a:gdLst/>
              <a:ahLst/>
              <a:cxnLst/>
              <a:rect l="l" t="t" r="r" b="b"/>
              <a:pathLst>
                <a:path w="2978" h="1388" extrusionOk="0">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96"/>
            <p:cNvSpPr/>
            <p:nvPr/>
          </p:nvSpPr>
          <p:spPr>
            <a:xfrm>
              <a:off x="2558863" y="4391518"/>
              <a:ext cx="10888" cy="76635"/>
            </a:xfrm>
            <a:custGeom>
              <a:avLst/>
              <a:gdLst/>
              <a:ahLst/>
              <a:cxnLst/>
              <a:rect l="l" t="t" r="r" b="b"/>
              <a:pathLst>
                <a:path w="335" h="2358" extrusionOk="0">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6"/>
            <p:cNvSpPr/>
            <p:nvPr/>
          </p:nvSpPr>
          <p:spPr>
            <a:xfrm>
              <a:off x="2541086" y="4460386"/>
              <a:ext cx="357597" cy="24797"/>
            </a:xfrm>
            <a:custGeom>
              <a:avLst/>
              <a:gdLst/>
              <a:ahLst/>
              <a:cxnLst/>
              <a:rect l="l" t="t" r="r" b="b"/>
              <a:pathLst>
                <a:path w="11003" h="763" extrusionOk="0">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6"/>
            <p:cNvSpPr/>
            <p:nvPr/>
          </p:nvSpPr>
          <p:spPr>
            <a:xfrm>
              <a:off x="2866931" y="4461166"/>
              <a:ext cx="31753" cy="25578"/>
            </a:xfrm>
            <a:custGeom>
              <a:avLst/>
              <a:gdLst/>
              <a:ahLst/>
              <a:cxnLst/>
              <a:rect l="l" t="t" r="r" b="b"/>
              <a:pathLst>
                <a:path w="977" h="787" extrusionOk="0">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6"/>
            <p:cNvSpPr/>
            <p:nvPr/>
          </p:nvSpPr>
          <p:spPr>
            <a:xfrm>
              <a:off x="2688896" y="4461166"/>
              <a:ext cx="44947" cy="24018"/>
            </a:xfrm>
            <a:custGeom>
              <a:avLst/>
              <a:gdLst/>
              <a:ahLst/>
              <a:cxnLst/>
              <a:rect l="l" t="t" r="r" b="b"/>
              <a:pathLst>
                <a:path w="1383" h="739" extrusionOk="0">
                  <a:moveTo>
                    <a:pt x="1" y="1"/>
                  </a:moveTo>
                  <a:lnTo>
                    <a:pt x="1" y="739"/>
                  </a:lnTo>
                  <a:lnTo>
                    <a:pt x="1311" y="739"/>
                  </a:lnTo>
                  <a:lnTo>
                    <a:pt x="1382" y="358"/>
                  </a:lnTo>
                  <a:lnTo>
                    <a:pt x="1263"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6"/>
            <p:cNvSpPr/>
            <p:nvPr/>
          </p:nvSpPr>
          <p:spPr>
            <a:xfrm>
              <a:off x="2729911" y="4461166"/>
              <a:ext cx="21710" cy="24018"/>
            </a:xfrm>
            <a:custGeom>
              <a:avLst/>
              <a:gdLst/>
              <a:ahLst/>
              <a:cxnLst/>
              <a:rect l="l" t="t" r="r" b="b"/>
              <a:pathLst>
                <a:path w="668" h="739" extrusionOk="0">
                  <a:moveTo>
                    <a:pt x="1" y="1"/>
                  </a:moveTo>
                  <a:lnTo>
                    <a:pt x="1" y="739"/>
                  </a:lnTo>
                  <a:lnTo>
                    <a:pt x="668" y="739"/>
                  </a:lnTo>
                  <a:lnTo>
                    <a:pt x="668"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96"/>
            <p:cNvSpPr/>
            <p:nvPr/>
          </p:nvSpPr>
          <p:spPr>
            <a:xfrm>
              <a:off x="2541866" y="4335781"/>
              <a:ext cx="78195" cy="149403"/>
            </a:xfrm>
            <a:custGeom>
              <a:avLst/>
              <a:gdLst/>
              <a:ahLst/>
              <a:cxnLst/>
              <a:rect l="l" t="t" r="r" b="b"/>
              <a:pathLst>
                <a:path w="2406" h="4597" extrusionOk="0">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96"/>
            <p:cNvSpPr/>
            <p:nvPr/>
          </p:nvSpPr>
          <p:spPr>
            <a:xfrm>
              <a:off x="2593703" y="4335781"/>
              <a:ext cx="26358" cy="149403"/>
            </a:xfrm>
            <a:custGeom>
              <a:avLst/>
              <a:gdLst/>
              <a:ahLst/>
              <a:cxnLst/>
              <a:rect l="l" t="t" r="r" b="b"/>
              <a:pathLst>
                <a:path w="811" h="4597" extrusionOk="0">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6"/>
            <p:cNvSpPr/>
            <p:nvPr/>
          </p:nvSpPr>
          <p:spPr>
            <a:xfrm>
              <a:off x="2574366" y="4461166"/>
              <a:ext cx="11635" cy="11635"/>
            </a:xfrm>
            <a:custGeom>
              <a:avLst/>
              <a:gdLst/>
              <a:ahLst/>
              <a:cxnLst/>
              <a:rect l="l" t="t" r="r" b="b"/>
              <a:pathLst>
                <a:path w="358" h="358" extrusionOk="0">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6"/>
            <p:cNvSpPr/>
            <p:nvPr/>
          </p:nvSpPr>
          <p:spPr>
            <a:xfrm>
              <a:off x="2698971" y="4213483"/>
              <a:ext cx="42608" cy="17843"/>
            </a:xfrm>
            <a:custGeom>
              <a:avLst/>
              <a:gdLst/>
              <a:ahLst/>
              <a:cxnLst/>
              <a:rect l="l" t="t" r="r" b="b"/>
              <a:pathLst>
                <a:path w="1311" h="549" extrusionOk="0">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6"/>
            <p:cNvSpPr/>
            <p:nvPr/>
          </p:nvSpPr>
          <p:spPr>
            <a:xfrm>
              <a:off x="2681941" y="4190278"/>
              <a:ext cx="75108" cy="24018"/>
            </a:xfrm>
            <a:custGeom>
              <a:avLst/>
              <a:gdLst/>
              <a:ahLst/>
              <a:cxnLst/>
              <a:rect l="l" t="t" r="r" b="b"/>
              <a:pathLst>
                <a:path w="2311" h="739" extrusionOk="0">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6"/>
            <p:cNvSpPr/>
            <p:nvPr/>
          </p:nvSpPr>
          <p:spPr>
            <a:xfrm>
              <a:off x="2665691" y="4165513"/>
              <a:ext cx="109947" cy="31753"/>
            </a:xfrm>
            <a:custGeom>
              <a:avLst/>
              <a:gdLst/>
              <a:ahLst/>
              <a:cxnLst/>
              <a:rect l="l" t="t" r="r" b="b"/>
              <a:pathLst>
                <a:path w="3383" h="977" extrusionOk="0">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2" name="Google Shape;18552;p96"/>
          <p:cNvGrpSpPr/>
          <p:nvPr/>
        </p:nvGrpSpPr>
        <p:grpSpPr>
          <a:xfrm>
            <a:off x="3270938" y="4022408"/>
            <a:ext cx="357597" cy="302640"/>
            <a:chOff x="3270938" y="4174808"/>
            <a:chExt cx="357597" cy="302640"/>
          </a:xfrm>
        </p:grpSpPr>
        <p:sp>
          <p:nvSpPr>
            <p:cNvPr id="18553" name="Google Shape;18553;p96"/>
            <p:cNvSpPr/>
            <p:nvPr/>
          </p:nvSpPr>
          <p:spPr>
            <a:xfrm>
              <a:off x="3270938" y="4174808"/>
              <a:ext cx="127725" cy="31753"/>
            </a:xfrm>
            <a:custGeom>
              <a:avLst/>
              <a:gdLst/>
              <a:ahLst/>
              <a:cxnLst/>
              <a:rect l="l" t="t" r="r" b="b"/>
              <a:pathLst>
                <a:path w="3930" h="977" extrusionOk="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6"/>
            <p:cNvSpPr/>
            <p:nvPr/>
          </p:nvSpPr>
          <p:spPr>
            <a:xfrm>
              <a:off x="3364571" y="4174808"/>
              <a:ext cx="34093" cy="31753"/>
            </a:xfrm>
            <a:custGeom>
              <a:avLst/>
              <a:gdLst/>
              <a:ahLst/>
              <a:cxnLst/>
              <a:rect l="l" t="t" r="r" b="b"/>
              <a:pathLst>
                <a:path w="1049" h="977" extrusionOk="0">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6"/>
            <p:cNvSpPr/>
            <p:nvPr/>
          </p:nvSpPr>
          <p:spPr>
            <a:xfrm>
              <a:off x="3270938" y="4205748"/>
              <a:ext cx="357597" cy="271700"/>
            </a:xfrm>
            <a:custGeom>
              <a:avLst/>
              <a:gdLst/>
              <a:ahLst/>
              <a:cxnLst/>
              <a:rect l="l" t="t" r="r" b="b"/>
              <a:pathLst>
                <a:path w="11003" h="8360" extrusionOk="0">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6"/>
            <p:cNvSpPr/>
            <p:nvPr/>
          </p:nvSpPr>
          <p:spPr>
            <a:xfrm>
              <a:off x="3305746" y="4282383"/>
              <a:ext cx="286422" cy="132372"/>
            </a:xfrm>
            <a:custGeom>
              <a:avLst/>
              <a:gdLst/>
              <a:ahLst/>
              <a:cxnLst/>
              <a:rect l="l" t="t" r="r" b="b"/>
              <a:pathLst>
                <a:path w="8813" h="4073" extrusionOk="0">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6"/>
            <p:cNvSpPr/>
            <p:nvPr/>
          </p:nvSpPr>
          <p:spPr>
            <a:xfrm>
              <a:off x="3600651" y="4205748"/>
              <a:ext cx="27105" cy="271700"/>
            </a:xfrm>
            <a:custGeom>
              <a:avLst/>
              <a:gdLst/>
              <a:ahLst/>
              <a:cxnLst/>
              <a:rect l="l" t="t" r="r" b="b"/>
              <a:pathLst>
                <a:path w="834" h="8360" extrusionOk="0">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6"/>
            <p:cNvSpPr/>
            <p:nvPr/>
          </p:nvSpPr>
          <p:spPr>
            <a:xfrm>
              <a:off x="3564251" y="4282383"/>
              <a:ext cx="27138" cy="129285"/>
            </a:xfrm>
            <a:custGeom>
              <a:avLst/>
              <a:gdLst/>
              <a:ahLst/>
              <a:cxnLst/>
              <a:rect l="l" t="t" r="r" b="b"/>
              <a:pathLst>
                <a:path w="835" h="3978" extrusionOk="0">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6"/>
            <p:cNvSpPr/>
            <p:nvPr/>
          </p:nvSpPr>
          <p:spPr>
            <a:xfrm>
              <a:off x="3270938" y="4205748"/>
              <a:ext cx="356818" cy="44947"/>
            </a:xfrm>
            <a:custGeom>
              <a:avLst/>
              <a:gdLst/>
              <a:ahLst/>
              <a:cxnLst/>
              <a:rect l="l" t="t" r="r" b="b"/>
              <a:pathLst>
                <a:path w="10979" h="1383" extrusionOk="0">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6"/>
            <p:cNvSpPr/>
            <p:nvPr/>
          </p:nvSpPr>
          <p:spPr>
            <a:xfrm>
              <a:off x="3306526" y="4414723"/>
              <a:ext cx="286422" cy="27918"/>
            </a:xfrm>
            <a:custGeom>
              <a:avLst/>
              <a:gdLst/>
              <a:ahLst/>
              <a:cxnLst/>
              <a:rect l="l" t="t" r="r" b="b"/>
              <a:pathLst>
                <a:path w="8813" h="859" extrusionOk="0">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96"/>
            <p:cNvSpPr/>
            <p:nvPr/>
          </p:nvSpPr>
          <p:spPr>
            <a:xfrm>
              <a:off x="3600651" y="4205748"/>
              <a:ext cx="27105" cy="44947"/>
            </a:xfrm>
            <a:custGeom>
              <a:avLst/>
              <a:gdLst/>
              <a:ahLst/>
              <a:cxnLst/>
              <a:rect l="l" t="t" r="r" b="b"/>
              <a:pathLst>
                <a:path w="834" h="1383" extrusionOk="0">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96"/>
            <p:cNvSpPr/>
            <p:nvPr/>
          </p:nvSpPr>
          <p:spPr>
            <a:xfrm>
              <a:off x="3564251" y="4414723"/>
              <a:ext cx="27138" cy="27918"/>
            </a:xfrm>
            <a:custGeom>
              <a:avLst/>
              <a:gdLst/>
              <a:ahLst/>
              <a:cxnLst/>
              <a:rect l="l" t="t" r="r" b="b"/>
              <a:pathLst>
                <a:path w="835" h="859" extrusionOk="0">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6"/>
            <p:cNvSpPr/>
            <p:nvPr/>
          </p:nvSpPr>
          <p:spPr>
            <a:xfrm>
              <a:off x="3421088" y="4319693"/>
              <a:ext cx="57297" cy="61978"/>
            </a:xfrm>
            <a:custGeom>
              <a:avLst/>
              <a:gdLst/>
              <a:ahLst/>
              <a:cxnLst/>
              <a:rect l="l" t="t" r="r" b="b"/>
              <a:pathLst>
                <a:path w="1763" h="1907" extrusionOk="0">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6"/>
            <p:cNvSpPr/>
            <p:nvPr/>
          </p:nvSpPr>
          <p:spPr>
            <a:xfrm>
              <a:off x="3545693" y="4221998"/>
              <a:ext cx="11635" cy="11668"/>
            </a:xfrm>
            <a:custGeom>
              <a:avLst/>
              <a:gdLst/>
              <a:ahLst/>
              <a:cxnLst/>
              <a:rect l="l" t="t" r="r" b="b"/>
              <a:pathLst>
                <a:path w="358" h="359" extrusionOk="0">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6"/>
            <p:cNvSpPr/>
            <p:nvPr/>
          </p:nvSpPr>
          <p:spPr>
            <a:xfrm>
              <a:off x="3568151" y="4221998"/>
              <a:ext cx="11635" cy="11668"/>
            </a:xfrm>
            <a:custGeom>
              <a:avLst/>
              <a:gdLst/>
              <a:ahLst/>
              <a:cxnLst/>
              <a:rect l="l" t="t" r="r" b="b"/>
              <a:pathLst>
                <a:path w="358" h="359" extrusionOk="0">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6"/>
            <p:cNvSpPr/>
            <p:nvPr/>
          </p:nvSpPr>
          <p:spPr>
            <a:xfrm>
              <a:off x="3590576" y="4221998"/>
              <a:ext cx="11635" cy="11668"/>
            </a:xfrm>
            <a:custGeom>
              <a:avLst/>
              <a:gdLst/>
              <a:ahLst/>
              <a:cxnLst/>
              <a:rect l="l" t="t" r="r" b="b"/>
              <a:pathLst>
                <a:path w="358" h="359" extrusionOk="0">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6"/>
            <p:cNvSpPr/>
            <p:nvPr/>
          </p:nvSpPr>
          <p:spPr>
            <a:xfrm>
              <a:off x="3306526" y="4410076"/>
              <a:ext cx="285643" cy="9328"/>
            </a:xfrm>
            <a:custGeom>
              <a:avLst/>
              <a:gdLst/>
              <a:ahLst/>
              <a:cxnLst/>
              <a:rect l="l" t="t" r="r" b="b"/>
              <a:pathLst>
                <a:path w="8789" h="287" extrusionOk="0">
                  <a:moveTo>
                    <a:pt x="1" y="1"/>
                  </a:moveTo>
                  <a:lnTo>
                    <a:pt x="1" y="287"/>
                  </a:lnTo>
                  <a:lnTo>
                    <a:pt x="8788" y="287"/>
                  </a:lnTo>
                  <a:lnTo>
                    <a:pt x="8788" y="1"/>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6"/>
            <p:cNvSpPr/>
            <p:nvPr/>
          </p:nvSpPr>
          <p:spPr>
            <a:xfrm>
              <a:off x="3571238" y="4410076"/>
              <a:ext cx="20930" cy="9328"/>
            </a:xfrm>
            <a:custGeom>
              <a:avLst/>
              <a:gdLst/>
              <a:ahLst/>
              <a:cxnLst/>
              <a:rect l="l" t="t" r="r" b="b"/>
              <a:pathLst>
                <a:path w="644" h="287" extrusionOk="0">
                  <a:moveTo>
                    <a:pt x="0" y="1"/>
                  </a:moveTo>
                  <a:lnTo>
                    <a:pt x="0" y="287"/>
                  </a:lnTo>
                  <a:lnTo>
                    <a:pt x="643" y="287"/>
                  </a:lnTo>
                  <a:lnTo>
                    <a:pt x="643" y="1"/>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6"/>
            <p:cNvSpPr/>
            <p:nvPr/>
          </p:nvSpPr>
          <p:spPr>
            <a:xfrm>
              <a:off x="3339806" y="4403901"/>
              <a:ext cx="7768" cy="20670"/>
            </a:xfrm>
            <a:custGeom>
              <a:avLst/>
              <a:gdLst/>
              <a:ahLst/>
              <a:cxnLst/>
              <a:rect l="l" t="t" r="r" b="b"/>
              <a:pathLst>
                <a:path w="239" h="636" extrusionOk="0">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0" name="Google Shape;18570;p96"/>
          <p:cNvGrpSpPr/>
          <p:nvPr/>
        </p:nvGrpSpPr>
        <p:grpSpPr>
          <a:xfrm>
            <a:off x="4026336" y="4032451"/>
            <a:ext cx="358378" cy="283303"/>
            <a:chOff x="4026336" y="4184851"/>
            <a:chExt cx="358378" cy="283303"/>
          </a:xfrm>
        </p:grpSpPr>
        <p:sp>
          <p:nvSpPr>
            <p:cNvPr id="18571" name="Google Shape;18571;p96"/>
            <p:cNvSpPr/>
            <p:nvPr/>
          </p:nvSpPr>
          <p:spPr>
            <a:xfrm>
              <a:off x="4026336" y="4215823"/>
              <a:ext cx="358378" cy="252330"/>
            </a:xfrm>
            <a:custGeom>
              <a:avLst/>
              <a:gdLst/>
              <a:ahLst/>
              <a:cxnLst/>
              <a:rect l="l" t="t" r="r" b="b"/>
              <a:pathLst>
                <a:path w="11027" h="7764" extrusionOk="0">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6"/>
            <p:cNvSpPr/>
            <p:nvPr/>
          </p:nvSpPr>
          <p:spPr>
            <a:xfrm>
              <a:off x="4027863" y="4184851"/>
              <a:ext cx="356850" cy="43388"/>
            </a:xfrm>
            <a:custGeom>
              <a:avLst/>
              <a:gdLst/>
              <a:ahLst/>
              <a:cxnLst/>
              <a:rect l="l" t="t" r="r" b="b"/>
              <a:pathLst>
                <a:path w="10980" h="1335" extrusionOk="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6"/>
            <p:cNvSpPr/>
            <p:nvPr/>
          </p:nvSpPr>
          <p:spPr>
            <a:xfrm>
              <a:off x="4356828" y="4215823"/>
              <a:ext cx="27105" cy="252330"/>
            </a:xfrm>
            <a:custGeom>
              <a:avLst/>
              <a:gdLst/>
              <a:ahLst/>
              <a:cxnLst/>
              <a:rect l="l" t="t" r="r" b="b"/>
              <a:pathLst>
                <a:path w="834" h="7764" extrusionOk="0">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96"/>
            <p:cNvSpPr/>
            <p:nvPr/>
          </p:nvSpPr>
          <p:spPr>
            <a:xfrm>
              <a:off x="4349061" y="4184851"/>
              <a:ext cx="35653" cy="43388"/>
            </a:xfrm>
            <a:custGeom>
              <a:avLst/>
              <a:gdLst/>
              <a:ahLst/>
              <a:cxnLst/>
              <a:rect l="l" t="t" r="r" b="b"/>
              <a:pathLst>
                <a:path w="1097" h="1335" extrusionOk="0">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6"/>
            <p:cNvSpPr/>
            <p:nvPr/>
          </p:nvSpPr>
          <p:spPr>
            <a:xfrm>
              <a:off x="4300311" y="4200353"/>
              <a:ext cx="11635" cy="11635"/>
            </a:xfrm>
            <a:custGeom>
              <a:avLst/>
              <a:gdLst/>
              <a:ahLst/>
              <a:cxnLst/>
              <a:rect l="l" t="t" r="r" b="b"/>
              <a:pathLst>
                <a:path w="358" h="358" extrusionOk="0">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6"/>
            <p:cNvSpPr/>
            <p:nvPr/>
          </p:nvSpPr>
          <p:spPr>
            <a:xfrm>
              <a:off x="4322768" y="4200353"/>
              <a:ext cx="11635" cy="11635"/>
            </a:xfrm>
            <a:custGeom>
              <a:avLst/>
              <a:gdLst/>
              <a:ahLst/>
              <a:cxnLst/>
              <a:rect l="l" t="t" r="r" b="b"/>
              <a:pathLst>
                <a:path w="358" h="358" extrusionOk="0">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6"/>
            <p:cNvSpPr/>
            <p:nvPr/>
          </p:nvSpPr>
          <p:spPr>
            <a:xfrm>
              <a:off x="4345193" y="4200353"/>
              <a:ext cx="11635" cy="11635"/>
            </a:xfrm>
            <a:custGeom>
              <a:avLst/>
              <a:gdLst/>
              <a:ahLst/>
              <a:cxnLst/>
              <a:rect l="l" t="t" r="r" b="b"/>
              <a:pathLst>
                <a:path w="358" h="358" extrusionOk="0">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6"/>
            <p:cNvSpPr/>
            <p:nvPr/>
          </p:nvSpPr>
          <p:spPr>
            <a:xfrm>
              <a:off x="4055748" y="4256058"/>
              <a:ext cx="295685" cy="181155"/>
            </a:xfrm>
            <a:custGeom>
              <a:avLst/>
              <a:gdLst/>
              <a:ahLst/>
              <a:cxnLst/>
              <a:rect l="l" t="t" r="r" b="b"/>
              <a:pathLst>
                <a:path w="9098" h="5574" extrusionOk="0">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6"/>
            <p:cNvSpPr/>
            <p:nvPr/>
          </p:nvSpPr>
          <p:spPr>
            <a:xfrm>
              <a:off x="4323516" y="4256058"/>
              <a:ext cx="27918" cy="181155"/>
            </a:xfrm>
            <a:custGeom>
              <a:avLst/>
              <a:gdLst/>
              <a:ahLst/>
              <a:cxnLst/>
              <a:rect l="l" t="t" r="r" b="b"/>
              <a:pathLst>
                <a:path w="859" h="5574" extrusionOk="0">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6"/>
            <p:cNvSpPr/>
            <p:nvPr/>
          </p:nvSpPr>
          <p:spPr>
            <a:xfrm>
              <a:off x="4222928" y="4411636"/>
              <a:ext cx="67340" cy="25578"/>
            </a:xfrm>
            <a:custGeom>
              <a:avLst/>
              <a:gdLst/>
              <a:ahLst/>
              <a:cxnLst/>
              <a:rect l="l" t="t" r="r" b="b"/>
              <a:pathLst>
                <a:path w="2072" h="787" extrusionOk="0">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6"/>
            <p:cNvSpPr/>
            <p:nvPr/>
          </p:nvSpPr>
          <p:spPr>
            <a:xfrm>
              <a:off x="4267811" y="4411636"/>
              <a:ext cx="24797" cy="25578"/>
            </a:xfrm>
            <a:custGeom>
              <a:avLst/>
              <a:gdLst/>
              <a:ahLst/>
              <a:cxnLst/>
              <a:rect l="l" t="t" r="r" b="b"/>
              <a:pathLst>
                <a:path w="763" h="787" extrusionOk="0">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6"/>
            <p:cNvSpPr/>
            <p:nvPr/>
          </p:nvSpPr>
          <p:spPr>
            <a:xfrm>
              <a:off x="4107586" y="4313356"/>
              <a:ext cx="111507" cy="63472"/>
            </a:xfrm>
            <a:custGeom>
              <a:avLst/>
              <a:gdLst/>
              <a:ahLst/>
              <a:cxnLst/>
              <a:rect l="l" t="t" r="r" b="b"/>
              <a:pathLst>
                <a:path w="3431" h="1953" extrusionOk="0">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6"/>
            <p:cNvSpPr/>
            <p:nvPr/>
          </p:nvSpPr>
          <p:spPr>
            <a:xfrm>
              <a:off x="4221368" y="4338121"/>
              <a:ext cx="27885" cy="10855"/>
            </a:xfrm>
            <a:custGeom>
              <a:avLst/>
              <a:gdLst/>
              <a:ahLst/>
              <a:cxnLst/>
              <a:rect l="l" t="t" r="r" b="b"/>
              <a:pathLst>
                <a:path w="858" h="334" extrusionOk="0">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6"/>
            <p:cNvSpPr/>
            <p:nvPr/>
          </p:nvSpPr>
          <p:spPr>
            <a:xfrm>
              <a:off x="4221368" y="4356678"/>
              <a:ext cx="27885" cy="10888"/>
            </a:xfrm>
            <a:custGeom>
              <a:avLst/>
              <a:gdLst/>
              <a:ahLst/>
              <a:cxnLst/>
              <a:rect l="l" t="t" r="r" b="b"/>
              <a:pathLst>
                <a:path w="858" h="335" extrusionOk="0">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6"/>
            <p:cNvSpPr/>
            <p:nvPr/>
          </p:nvSpPr>
          <p:spPr>
            <a:xfrm>
              <a:off x="4167191" y="4338673"/>
              <a:ext cx="35620" cy="34288"/>
            </a:xfrm>
            <a:custGeom>
              <a:avLst/>
              <a:gdLst/>
              <a:ahLst/>
              <a:cxnLst/>
              <a:rect l="l" t="t" r="r" b="b"/>
              <a:pathLst>
                <a:path w="1096" h="1055" extrusionOk="0">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6"/>
            <p:cNvSpPr/>
            <p:nvPr/>
          </p:nvSpPr>
          <p:spPr>
            <a:xfrm>
              <a:off x="4264723" y="4338673"/>
              <a:ext cx="34840" cy="34288"/>
            </a:xfrm>
            <a:custGeom>
              <a:avLst/>
              <a:gdLst/>
              <a:ahLst/>
              <a:cxnLst/>
              <a:rect l="l" t="t" r="r" b="b"/>
              <a:pathLst>
                <a:path w="1072" h="1055" extrusionOk="0">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96"/>
          <p:cNvGrpSpPr/>
          <p:nvPr/>
        </p:nvGrpSpPr>
        <p:grpSpPr>
          <a:xfrm>
            <a:off x="4767011" y="4026276"/>
            <a:ext cx="358378" cy="294905"/>
            <a:chOff x="4767011" y="4178676"/>
            <a:chExt cx="358378" cy="294905"/>
          </a:xfrm>
        </p:grpSpPr>
        <p:sp>
          <p:nvSpPr>
            <p:cNvPr id="18588" name="Google Shape;18588;p96"/>
            <p:cNvSpPr/>
            <p:nvPr/>
          </p:nvSpPr>
          <p:spPr>
            <a:xfrm>
              <a:off x="4900131" y="4410076"/>
              <a:ext cx="92138" cy="58857"/>
            </a:xfrm>
            <a:custGeom>
              <a:avLst/>
              <a:gdLst/>
              <a:ahLst/>
              <a:cxnLst/>
              <a:rect l="l" t="t" r="r" b="b"/>
              <a:pathLst>
                <a:path w="2835" h="1811" extrusionOk="0">
                  <a:moveTo>
                    <a:pt x="1406" y="1"/>
                  </a:moveTo>
                  <a:lnTo>
                    <a:pt x="215" y="215"/>
                  </a:lnTo>
                  <a:lnTo>
                    <a:pt x="1" y="1811"/>
                  </a:lnTo>
                  <a:lnTo>
                    <a:pt x="2835" y="1811"/>
                  </a:lnTo>
                  <a:lnTo>
                    <a:pt x="2597"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6"/>
            <p:cNvSpPr/>
            <p:nvPr/>
          </p:nvSpPr>
          <p:spPr>
            <a:xfrm>
              <a:off x="4964383" y="4410076"/>
              <a:ext cx="27885" cy="58857"/>
            </a:xfrm>
            <a:custGeom>
              <a:avLst/>
              <a:gdLst/>
              <a:ahLst/>
              <a:cxnLst/>
              <a:rect l="l" t="t" r="r" b="b"/>
              <a:pathLst>
                <a:path w="858" h="1811" extrusionOk="0">
                  <a:moveTo>
                    <a:pt x="405" y="1"/>
                  </a:moveTo>
                  <a:lnTo>
                    <a:pt x="0" y="215"/>
                  </a:lnTo>
                  <a:lnTo>
                    <a:pt x="191" y="1811"/>
                  </a:lnTo>
                  <a:lnTo>
                    <a:pt x="858" y="1811"/>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6"/>
            <p:cNvSpPr/>
            <p:nvPr/>
          </p:nvSpPr>
          <p:spPr>
            <a:xfrm>
              <a:off x="4872278" y="4462726"/>
              <a:ext cx="147875" cy="10855"/>
            </a:xfrm>
            <a:custGeom>
              <a:avLst/>
              <a:gdLst/>
              <a:ahLst/>
              <a:cxnLst/>
              <a:rect l="l" t="t" r="r" b="b"/>
              <a:pathLst>
                <a:path w="4550" h="334" extrusionOk="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6"/>
            <p:cNvSpPr/>
            <p:nvPr/>
          </p:nvSpPr>
          <p:spPr>
            <a:xfrm>
              <a:off x="4767011" y="4178676"/>
              <a:ext cx="357597" cy="207447"/>
            </a:xfrm>
            <a:custGeom>
              <a:avLst/>
              <a:gdLst/>
              <a:ahLst/>
              <a:cxnLst/>
              <a:rect l="l" t="t" r="r" b="b"/>
              <a:pathLst>
                <a:path w="11003" h="6383" extrusionOk="0">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6"/>
            <p:cNvSpPr/>
            <p:nvPr/>
          </p:nvSpPr>
          <p:spPr>
            <a:xfrm>
              <a:off x="5088988" y="4178676"/>
              <a:ext cx="35620" cy="207447"/>
            </a:xfrm>
            <a:custGeom>
              <a:avLst/>
              <a:gdLst/>
              <a:ahLst/>
              <a:cxnLst/>
              <a:rect l="l" t="t" r="r" b="b"/>
              <a:pathLst>
                <a:path w="1096" h="6383" extrusionOk="0">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6"/>
            <p:cNvSpPr/>
            <p:nvPr/>
          </p:nvSpPr>
          <p:spPr>
            <a:xfrm>
              <a:off x="4767791" y="4378356"/>
              <a:ext cx="357597" cy="38740"/>
            </a:xfrm>
            <a:custGeom>
              <a:avLst/>
              <a:gdLst/>
              <a:ahLst/>
              <a:cxnLst/>
              <a:rect l="l" t="t" r="r" b="b"/>
              <a:pathLst>
                <a:path w="11003" h="1192" extrusionOk="0">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6"/>
            <p:cNvSpPr/>
            <p:nvPr/>
          </p:nvSpPr>
          <p:spPr>
            <a:xfrm>
              <a:off x="5088988" y="4378356"/>
              <a:ext cx="35620" cy="38740"/>
            </a:xfrm>
            <a:custGeom>
              <a:avLst/>
              <a:gdLst/>
              <a:ahLst/>
              <a:cxnLst/>
              <a:rect l="l" t="t" r="r" b="b"/>
              <a:pathLst>
                <a:path w="1096" h="1192" extrusionOk="0">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6"/>
            <p:cNvSpPr/>
            <p:nvPr/>
          </p:nvSpPr>
          <p:spPr>
            <a:xfrm>
              <a:off x="4802631" y="4218131"/>
              <a:ext cx="121550" cy="121550"/>
            </a:xfrm>
            <a:custGeom>
              <a:avLst/>
              <a:gdLst/>
              <a:ahLst/>
              <a:cxnLst/>
              <a:rect l="l" t="t" r="r" b="b"/>
              <a:pathLst>
                <a:path w="3740" h="3740" extrusionOk="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6"/>
            <p:cNvSpPr/>
            <p:nvPr/>
          </p:nvSpPr>
          <p:spPr>
            <a:xfrm>
              <a:off x="4902471" y="4218131"/>
              <a:ext cx="21710" cy="122330"/>
            </a:xfrm>
            <a:custGeom>
              <a:avLst/>
              <a:gdLst/>
              <a:ahLst/>
              <a:cxnLst/>
              <a:rect l="l" t="t" r="r" b="b"/>
              <a:pathLst>
                <a:path w="668" h="3764" extrusionOk="0">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6"/>
            <p:cNvSpPr/>
            <p:nvPr/>
          </p:nvSpPr>
          <p:spPr>
            <a:xfrm>
              <a:off x="4986061" y="4214263"/>
              <a:ext cx="103740" cy="23270"/>
            </a:xfrm>
            <a:custGeom>
              <a:avLst/>
              <a:gdLst/>
              <a:ahLst/>
              <a:cxnLst/>
              <a:rect l="l" t="t" r="r" b="b"/>
              <a:pathLst>
                <a:path w="3192" h="716" extrusionOk="0">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6"/>
            <p:cNvSpPr/>
            <p:nvPr/>
          </p:nvSpPr>
          <p:spPr>
            <a:xfrm>
              <a:off x="4986061" y="4266133"/>
              <a:ext cx="103740" cy="23238"/>
            </a:xfrm>
            <a:custGeom>
              <a:avLst/>
              <a:gdLst/>
              <a:ahLst/>
              <a:cxnLst/>
              <a:rect l="l" t="t" r="r" b="b"/>
              <a:pathLst>
                <a:path w="3192" h="715" extrusionOk="0">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6"/>
            <p:cNvSpPr/>
            <p:nvPr/>
          </p:nvSpPr>
          <p:spPr>
            <a:xfrm>
              <a:off x="4986061" y="4317223"/>
              <a:ext cx="103740" cy="23238"/>
            </a:xfrm>
            <a:custGeom>
              <a:avLst/>
              <a:gdLst/>
              <a:ahLst/>
              <a:cxnLst/>
              <a:rect l="l" t="t" r="r" b="b"/>
              <a:pathLst>
                <a:path w="3192" h="715" extrusionOk="0">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6"/>
            <p:cNvSpPr/>
            <p:nvPr/>
          </p:nvSpPr>
          <p:spPr>
            <a:xfrm>
              <a:off x="5065003" y="4214263"/>
              <a:ext cx="24797" cy="23270"/>
            </a:xfrm>
            <a:custGeom>
              <a:avLst/>
              <a:gdLst/>
              <a:ahLst/>
              <a:cxnLst/>
              <a:rect l="l" t="t" r="r" b="b"/>
              <a:pathLst>
                <a:path w="763" h="716" extrusionOk="0">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6"/>
            <p:cNvSpPr/>
            <p:nvPr/>
          </p:nvSpPr>
          <p:spPr>
            <a:xfrm>
              <a:off x="5065003" y="4266133"/>
              <a:ext cx="24797" cy="23238"/>
            </a:xfrm>
            <a:custGeom>
              <a:avLst/>
              <a:gdLst/>
              <a:ahLst/>
              <a:cxnLst/>
              <a:rect l="l" t="t" r="r" b="b"/>
              <a:pathLst>
                <a:path w="763" h="715" extrusionOk="0">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6"/>
            <p:cNvSpPr/>
            <p:nvPr/>
          </p:nvSpPr>
          <p:spPr>
            <a:xfrm>
              <a:off x="5065003" y="4317223"/>
              <a:ext cx="24797" cy="23238"/>
            </a:xfrm>
            <a:custGeom>
              <a:avLst/>
              <a:gdLst/>
              <a:ahLst/>
              <a:cxnLst/>
              <a:rect l="l" t="t" r="r" b="b"/>
              <a:pathLst>
                <a:path w="763" h="715" extrusionOk="0">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6"/>
            <p:cNvSpPr/>
            <p:nvPr/>
          </p:nvSpPr>
          <p:spPr>
            <a:xfrm>
              <a:off x="4945793" y="4205001"/>
              <a:ext cx="10888" cy="147843"/>
            </a:xfrm>
            <a:custGeom>
              <a:avLst/>
              <a:gdLst/>
              <a:ahLst/>
              <a:cxnLst/>
              <a:rect l="l" t="t" r="r" b="b"/>
              <a:pathLst>
                <a:path w="335" h="4549" extrusionOk="0">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6"/>
            <p:cNvSpPr/>
            <p:nvPr/>
          </p:nvSpPr>
          <p:spPr>
            <a:xfrm>
              <a:off x="4845173" y="4239028"/>
              <a:ext cx="36432" cy="48035"/>
            </a:xfrm>
            <a:custGeom>
              <a:avLst/>
              <a:gdLst/>
              <a:ahLst/>
              <a:cxnLst/>
              <a:rect l="l" t="t" r="r" b="b"/>
              <a:pathLst>
                <a:path w="1121" h="1478" extrusionOk="0">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6"/>
            <p:cNvSpPr/>
            <p:nvPr/>
          </p:nvSpPr>
          <p:spPr>
            <a:xfrm>
              <a:off x="4823528" y="4307148"/>
              <a:ext cx="81282" cy="32532"/>
            </a:xfrm>
            <a:custGeom>
              <a:avLst/>
              <a:gdLst/>
              <a:ahLst/>
              <a:cxnLst/>
              <a:rect l="l" t="t" r="r" b="b"/>
              <a:pathLst>
                <a:path w="2501" h="1001" extrusionOk="0">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6" name="Google Shape;18606;p96"/>
          <p:cNvGrpSpPr/>
          <p:nvPr/>
        </p:nvGrpSpPr>
        <p:grpSpPr>
          <a:xfrm>
            <a:off x="5525496" y="4016981"/>
            <a:ext cx="357630" cy="313495"/>
            <a:chOff x="5525496" y="4169381"/>
            <a:chExt cx="357630" cy="313495"/>
          </a:xfrm>
        </p:grpSpPr>
        <p:sp>
          <p:nvSpPr>
            <p:cNvPr id="18607" name="Google Shape;18607;p96"/>
            <p:cNvSpPr/>
            <p:nvPr/>
          </p:nvSpPr>
          <p:spPr>
            <a:xfrm>
              <a:off x="5666383" y="4411636"/>
              <a:ext cx="74328" cy="56518"/>
            </a:xfrm>
            <a:custGeom>
              <a:avLst/>
              <a:gdLst/>
              <a:ahLst/>
              <a:cxnLst/>
              <a:rect l="l" t="t" r="r" b="b"/>
              <a:pathLst>
                <a:path w="2287" h="1739" extrusionOk="0">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6"/>
            <p:cNvSpPr/>
            <p:nvPr/>
          </p:nvSpPr>
          <p:spPr>
            <a:xfrm>
              <a:off x="5717441" y="4413196"/>
              <a:ext cx="23270" cy="55738"/>
            </a:xfrm>
            <a:custGeom>
              <a:avLst/>
              <a:gdLst/>
              <a:ahLst/>
              <a:cxnLst/>
              <a:rect l="l" t="t" r="r" b="b"/>
              <a:pathLst>
                <a:path w="716" h="1715" extrusionOk="0">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6"/>
            <p:cNvSpPr/>
            <p:nvPr/>
          </p:nvSpPr>
          <p:spPr>
            <a:xfrm>
              <a:off x="5677206" y="4205001"/>
              <a:ext cx="54210" cy="39488"/>
            </a:xfrm>
            <a:custGeom>
              <a:avLst/>
              <a:gdLst/>
              <a:ahLst/>
              <a:cxnLst/>
              <a:rect l="l" t="t" r="r" b="b"/>
              <a:pathLst>
                <a:path w="1668" h="1215" extrusionOk="0">
                  <a:moveTo>
                    <a:pt x="215" y="0"/>
                  </a:moveTo>
                  <a:lnTo>
                    <a:pt x="1" y="1000"/>
                  </a:lnTo>
                  <a:lnTo>
                    <a:pt x="834" y="1215"/>
                  </a:lnTo>
                  <a:lnTo>
                    <a:pt x="1668" y="1000"/>
                  </a:lnTo>
                  <a:lnTo>
                    <a:pt x="145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6"/>
            <p:cNvSpPr/>
            <p:nvPr/>
          </p:nvSpPr>
          <p:spPr>
            <a:xfrm>
              <a:off x="5678766" y="4169381"/>
              <a:ext cx="50343" cy="49563"/>
            </a:xfrm>
            <a:custGeom>
              <a:avLst/>
              <a:gdLst/>
              <a:ahLst/>
              <a:cxnLst/>
              <a:rect l="l" t="t" r="r" b="b"/>
              <a:pathLst>
                <a:path w="1549" h="1525" extrusionOk="0">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6"/>
            <p:cNvSpPr/>
            <p:nvPr/>
          </p:nvSpPr>
          <p:spPr>
            <a:xfrm>
              <a:off x="5693456" y="4169381"/>
              <a:ext cx="35653" cy="49563"/>
            </a:xfrm>
            <a:custGeom>
              <a:avLst/>
              <a:gdLst/>
              <a:ahLst/>
              <a:cxnLst/>
              <a:rect l="l" t="t" r="r" b="b"/>
              <a:pathLst>
                <a:path w="1097" h="1525" extrusionOk="0">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6"/>
            <p:cNvSpPr/>
            <p:nvPr/>
          </p:nvSpPr>
          <p:spPr>
            <a:xfrm>
              <a:off x="5698103" y="4187971"/>
              <a:ext cx="11635" cy="12415"/>
            </a:xfrm>
            <a:custGeom>
              <a:avLst/>
              <a:gdLst/>
              <a:ahLst/>
              <a:cxnLst/>
              <a:rect l="l" t="t" r="r" b="b"/>
              <a:pathLst>
                <a:path w="358" h="382" extrusionOk="0">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6"/>
            <p:cNvSpPr/>
            <p:nvPr/>
          </p:nvSpPr>
          <p:spPr>
            <a:xfrm>
              <a:off x="5525496" y="4461166"/>
              <a:ext cx="357630" cy="21710"/>
            </a:xfrm>
            <a:custGeom>
              <a:avLst/>
              <a:gdLst/>
              <a:ahLst/>
              <a:cxnLst/>
              <a:rect l="l" t="t" r="r" b="b"/>
              <a:pathLst>
                <a:path w="11004" h="668" extrusionOk="0">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96"/>
            <p:cNvSpPr/>
            <p:nvPr/>
          </p:nvSpPr>
          <p:spPr>
            <a:xfrm>
              <a:off x="5858328" y="4461166"/>
              <a:ext cx="24797" cy="20930"/>
            </a:xfrm>
            <a:custGeom>
              <a:avLst/>
              <a:gdLst/>
              <a:ahLst/>
              <a:cxnLst/>
              <a:rect l="l" t="t" r="r" b="b"/>
              <a:pathLst>
                <a:path w="763" h="644" extrusionOk="0">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96"/>
            <p:cNvSpPr/>
            <p:nvPr/>
          </p:nvSpPr>
          <p:spPr>
            <a:xfrm>
              <a:off x="5558776" y="4237501"/>
              <a:ext cx="289510" cy="158697"/>
            </a:xfrm>
            <a:custGeom>
              <a:avLst/>
              <a:gdLst/>
              <a:ahLst/>
              <a:cxnLst/>
              <a:rect l="l" t="t" r="r" b="b"/>
              <a:pathLst>
                <a:path w="8908" h="4883" extrusionOk="0">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6"/>
            <p:cNvSpPr/>
            <p:nvPr/>
          </p:nvSpPr>
          <p:spPr>
            <a:xfrm>
              <a:off x="5819621" y="4237501"/>
              <a:ext cx="28665" cy="158697"/>
            </a:xfrm>
            <a:custGeom>
              <a:avLst/>
              <a:gdLst/>
              <a:ahLst/>
              <a:cxnLst/>
              <a:rect l="l" t="t" r="r" b="b"/>
              <a:pathLst>
                <a:path w="882" h="4883" extrusionOk="0">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6"/>
            <p:cNvSpPr/>
            <p:nvPr/>
          </p:nvSpPr>
          <p:spPr>
            <a:xfrm>
              <a:off x="5587441" y="4266913"/>
              <a:ext cx="95225" cy="93665"/>
            </a:xfrm>
            <a:custGeom>
              <a:avLst/>
              <a:gdLst/>
              <a:ahLst/>
              <a:cxnLst/>
              <a:rect l="l" t="t" r="r" b="b"/>
              <a:pathLst>
                <a:path w="2930" h="2882" extrusionOk="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6"/>
            <p:cNvSpPr/>
            <p:nvPr/>
          </p:nvSpPr>
          <p:spPr>
            <a:xfrm>
              <a:off x="5624588" y="4287031"/>
              <a:ext cx="23238" cy="30972"/>
            </a:xfrm>
            <a:custGeom>
              <a:avLst/>
              <a:gdLst/>
              <a:ahLst/>
              <a:cxnLst/>
              <a:rect l="l" t="t" r="r" b="b"/>
              <a:pathLst>
                <a:path w="715" h="953" extrusionOk="0">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6"/>
            <p:cNvSpPr/>
            <p:nvPr/>
          </p:nvSpPr>
          <p:spPr>
            <a:xfrm>
              <a:off x="5610646" y="4337341"/>
              <a:ext cx="51122" cy="23238"/>
            </a:xfrm>
            <a:custGeom>
              <a:avLst/>
              <a:gdLst/>
              <a:ahLst/>
              <a:cxnLst/>
              <a:rect l="l" t="t" r="r" b="b"/>
              <a:pathLst>
                <a:path w="1573" h="715" extrusionOk="0">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6"/>
            <p:cNvSpPr/>
            <p:nvPr/>
          </p:nvSpPr>
          <p:spPr>
            <a:xfrm>
              <a:off x="5660956" y="4266913"/>
              <a:ext cx="21710" cy="93665"/>
            </a:xfrm>
            <a:custGeom>
              <a:avLst/>
              <a:gdLst/>
              <a:ahLst/>
              <a:cxnLst/>
              <a:rect l="l" t="t" r="r" b="b"/>
              <a:pathLst>
                <a:path w="668" h="2882" extrusionOk="0">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6"/>
            <p:cNvSpPr/>
            <p:nvPr/>
          </p:nvSpPr>
          <p:spPr>
            <a:xfrm>
              <a:off x="5720561" y="4266913"/>
              <a:ext cx="96005" cy="93665"/>
            </a:xfrm>
            <a:custGeom>
              <a:avLst/>
              <a:gdLst/>
              <a:ahLst/>
              <a:cxnLst/>
              <a:rect l="l" t="t" r="r" b="b"/>
              <a:pathLst>
                <a:path w="2954" h="2882" extrusionOk="0">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6"/>
            <p:cNvSpPr/>
            <p:nvPr/>
          </p:nvSpPr>
          <p:spPr>
            <a:xfrm>
              <a:off x="5757708" y="4287031"/>
              <a:ext cx="23238" cy="30972"/>
            </a:xfrm>
            <a:custGeom>
              <a:avLst/>
              <a:gdLst/>
              <a:ahLst/>
              <a:cxnLst/>
              <a:rect l="l" t="t" r="r" b="b"/>
              <a:pathLst>
                <a:path w="715" h="953" extrusionOk="0">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96"/>
            <p:cNvSpPr/>
            <p:nvPr/>
          </p:nvSpPr>
          <p:spPr>
            <a:xfrm>
              <a:off x="5743766" y="4337341"/>
              <a:ext cx="51122" cy="23238"/>
            </a:xfrm>
            <a:custGeom>
              <a:avLst/>
              <a:gdLst/>
              <a:ahLst/>
              <a:cxnLst/>
              <a:rect l="l" t="t" r="r" b="b"/>
              <a:pathLst>
                <a:path w="1573" h="715" extrusionOk="0">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6"/>
            <p:cNvSpPr/>
            <p:nvPr/>
          </p:nvSpPr>
          <p:spPr>
            <a:xfrm>
              <a:off x="5794076" y="4266913"/>
              <a:ext cx="22490" cy="93665"/>
            </a:xfrm>
            <a:custGeom>
              <a:avLst/>
              <a:gdLst/>
              <a:ahLst/>
              <a:cxnLst/>
              <a:rect l="l" t="t" r="r" b="b"/>
              <a:pathLst>
                <a:path w="692" h="2882" extrusionOk="0">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6"/>
            <p:cNvSpPr/>
            <p:nvPr/>
          </p:nvSpPr>
          <p:spPr>
            <a:xfrm>
              <a:off x="5560336" y="4387651"/>
              <a:ext cx="288730" cy="31753"/>
            </a:xfrm>
            <a:custGeom>
              <a:avLst/>
              <a:gdLst/>
              <a:ahLst/>
              <a:cxnLst/>
              <a:rect l="l" t="t" r="r" b="b"/>
              <a:pathLst>
                <a:path w="8884" h="977" extrusionOk="0">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6"/>
            <p:cNvSpPr/>
            <p:nvPr/>
          </p:nvSpPr>
          <p:spPr>
            <a:xfrm>
              <a:off x="5819621" y="4387651"/>
              <a:ext cx="28665" cy="30972"/>
            </a:xfrm>
            <a:custGeom>
              <a:avLst/>
              <a:gdLst/>
              <a:ahLst/>
              <a:cxnLst/>
              <a:rect l="l" t="t" r="r" b="b"/>
              <a:pathLst>
                <a:path w="882" h="953" extrusionOk="0">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96"/>
          <p:cNvGrpSpPr/>
          <p:nvPr/>
        </p:nvGrpSpPr>
        <p:grpSpPr>
          <a:xfrm>
            <a:off x="6279366" y="4037098"/>
            <a:ext cx="358378" cy="272480"/>
            <a:chOff x="6279366" y="4189498"/>
            <a:chExt cx="358378" cy="272480"/>
          </a:xfrm>
        </p:grpSpPr>
        <p:sp>
          <p:nvSpPr>
            <p:cNvPr id="18628" name="Google Shape;18628;p96"/>
            <p:cNvSpPr/>
            <p:nvPr/>
          </p:nvSpPr>
          <p:spPr>
            <a:xfrm>
              <a:off x="6280146" y="4229766"/>
              <a:ext cx="357598" cy="232213"/>
            </a:xfrm>
            <a:custGeom>
              <a:avLst/>
              <a:gdLst/>
              <a:ahLst/>
              <a:cxnLst/>
              <a:rect l="l" t="t" r="r" b="b"/>
              <a:pathLst>
                <a:path w="11003" h="7145" extrusionOk="0">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6"/>
            <p:cNvSpPr/>
            <p:nvPr/>
          </p:nvSpPr>
          <p:spPr>
            <a:xfrm>
              <a:off x="6609826" y="4229766"/>
              <a:ext cx="27138" cy="232213"/>
            </a:xfrm>
            <a:custGeom>
              <a:avLst/>
              <a:gdLst/>
              <a:ahLst/>
              <a:cxnLst/>
              <a:rect l="l" t="t" r="r" b="b"/>
              <a:pathLst>
                <a:path w="835" h="7145" extrusionOk="0">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6"/>
            <p:cNvSpPr/>
            <p:nvPr/>
          </p:nvSpPr>
          <p:spPr>
            <a:xfrm>
              <a:off x="6279366" y="4190278"/>
              <a:ext cx="202020" cy="271700"/>
            </a:xfrm>
            <a:custGeom>
              <a:avLst/>
              <a:gdLst/>
              <a:ahLst/>
              <a:cxnLst/>
              <a:rect l="l" t="t" r="r" b="b"/>
              <a:pathLst>
                <a:path w="6216" h="8360" extrusionOk="0">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6"/>
            <p:cNvSpPr/>
            <p:nvPr/>
          </p:nvSpPr>
          <p:spPr>
            <a:xfrm>
              <a:off x="6280146" y="4189498"/>
              <a:ext cx="357598" cy="44168"/>
            </a:xfrm>
            <a:custGeom>
              <a:avLst/>
              <a:gdLst/>
              <a:ahLst/>
              <a:cxnLst/>
              <a:rect l="l" t="t" r="r" b="b"/>
              <a:pathLst>
                <a:path w="11003" h="1359" extrusionOk="0">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6"/>
            <p:cNvSpPr/>
            <p:nvPr/>
          </p:nvSpPr>
          <p:spPr>
            <a:xfrm>
              <a:off x="6610606" y="4190278"/>
              <a:ext cx="27138" cy="44915"/>
            </a:xfrm>
            <a:custGeom>
              <a:avLst/>
              <a:gdLst/>
              <a:ahLst/>
              <a:cxnLst/>
              <a:rect l="l" t="t" r="r" b="b"/>
              <a:pathLst>
                <a:path w="835" h="1382" extrusionOk="0">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6"/>
            <p:cNvSpPr/>
            <p:nvPr/>
          </p:nvSpPr>
          <p:spPr>
            <a:xfrm>
              <a:off x="6554121" y="4205748"/>
              <a:ext cx="12415" cy="11668"/>
            </a:xfrm>
            <a:custGeom>
              <a:avLst/>
              <a:gdLst/>
              <a:ahLst/>
              <a:cxnLst/>
              <a:rect l="l" t="t" r="r" b="b"/>
              <a:pathLst>
                <a:path w="382" h="359" extrusionOk="0">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6"/>
            <p:cNvSpPr/>
            <p:nvPr/>
          </p:nvSpPr>
          <p:spPr>
            <a:xfrm>
              <a:off x="6578106" y="4205748"/>
              <a:ext cx="11635" cy="11668"/>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6"/>
            <p:cNvSpPr/>
            <p:nvPr/>
          </p:nvSpPr>
          <p:spPr>
            <a:xfrm>
              <a:off x="6599783" y="4205748"/>
              <a:ext cx="11635" cy="11668"/>
            </a:xfrm>
            <a:custGeom>
              <a:avLst/>
              <a:gdLst/>
              <a:ahLst/>
              <a:cxnLst/>
              <a:rect l="l" t="t" r="r" b="b"/>
              <a:pathLst>
                <a:path w="358" h="359" extrusionOk="0">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6"/>
            <p:cNvSpPr/>
            <p:nvPr/>
          </p:nvSpPr>
          <p:spPr>
            <a:xfrm>
              <a:off x="6321161" y="4311016"/>
              <a:ext cx="21678" cy="21710"/>
            </a:xfrm>
            <a:custGeom>
              <a:avLst/>
              <a:gdLst/>
              <a:ahLst/>
              <a:cxnLst/>
              <a:rect l="l" t="t" r="r" b="b"/>
              <a:pathLst>
                <a:path w="667" h="668" extrusionOk="0">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6"/>
            <p:cNvSpPr/>
            <p:nvPr/>
          </p:nvSpPr>
          <p:spPr>
            <a:xfrm>
              <a:off x="6370691" y="4311016"/>
              <a:ext cx="21710" cy="21710"/>
            </a:xfrm>
            <a:custGeom>
              <a:avLst/>
              <a:gdLst/>
              <a:ahLst/>
              <a:cxnLst/>
              <a:rect l="l" t="t" r="r" b="b"/>
              <a:pathLst>
                <a:path w="668" h="668" extrusionOk="0">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6"/>
            <p:cNvSpPr/>
            <p:nvPr/>
          </p:nvSpPr>
          <p:spPr>
            <a:xfrm>
              <a:off x="6421001" y="4311016"/>
              <a:ext cx="21710" cy="21710"/>
            </a:xfrm>
            <a:custGeom>
              <a:avLst/>
              <a:gdLst/>
              <a:ahLst/>
              <a:cxnLst/>
              <a:rect l="l" t="t" r="r" b="b"/>
              <a:pathLst>
                <a:path w="668" h="668" extrusionOk="0">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6"/>
            <p:cNvSpPr/>
            <p:nvPr/>
          </p:nvSpPr>
          <p:spPr>
            <a:xfrm>
              <a:off x="6321161" y="4406208"/>
              <a:ext cx="21678" cy="20930"/>
            </a:xfrm>
            <a:custGeom>
              <a:avLst/>
              <a:gdLst/>
              <a:ahLst/>
              <a:cxnLst/>
              <a:rect l="l" t="t" r="r" b="b"/>
              <a:pathLst>
                <a:path w="667" h="644" extrusionOk="0">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6"/>
            <p:cNvSpPr/>
            <p:nvPr/>
          </p:nvSpPr>
          <p:spPr>
            <a:xfrm>
              <a:off x="6370691" y="4406208"/>
              <a:ext cx="21710" cy="20930"/>
            </a:xfrm>
            <a:custGeom>
              <a:avLst/>
              <a:gdLst/>
              <a:ahLst/>
              <a:cxnLst/>
              <a:rect l="l" t="t" r="r" b="b"/>
              <a:pathLst>
                <a:path w="668"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6"/>
            <p:cNvSpPr/>
            <p:nvPr/>
          </p:nvSpPr>
          <p:spPr>
            <a:xfrm>
              <a:off x="6421001" y="4406208"/>
              <a:ext cx="21710" cy="20930"/>
            </a:xfrm>
            <a:custGeom>
              <a:avLst/>
              <a:gdLst/>
              <a:ahLst/>
              <a:cxnLst/>
              <a:rect l="l" t="t" r="r" b="b"/>
              <a:pathLst>
                <a:path w="668"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6"/>
            <p:cNvSpPr/>
            <p:nvPr/>
          </p:nvSpPr>
          <p:spPr>
            <a:xfrm>
              <a:off x="6516193" y="4261811"/>
              <a:ext cx="89050" cy="173713"/>
            </a:xfrm>
            <a:custGeom>
              <a:avLst/>
              <a:gdLst/>
              <a:ahLst/>
              <a:cxnLst/>
              <a:rect l="l" t="t" r="r" b="b"/>
              <a:pathLst>
                <a:path w="2740" h="5345" extrusionOk="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6"/>
            <p:cNvSpPr/>
            <p:nvPr/>
          </p:nvSpPr>
          <p:spPr>
            <a:xfrm>
              <a:off x="6315733" y="4263046"/>
              <a:ext cx="11635" cy="11635"/>
            </a:xfrm>
            <a:custGeom>
              <a:avLst/>
              <a:gdLst/>
              <a:ahLst/>
              <a:cxnLst/>
              <a:rect l="l" t="t" r="r" b="b"/>
              <a:pathLst>
                <a:path w="358" h="358" extrusionOk="0">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6"/>
            <p:cNvSpPr/>
            <p:nvPr/>
          </p:nvSpPr>
          <p:spPr>
            <a:xfrm>
              <a:off x="6314173" y="4286251"/>
              <a:ext cx="76668" cy="10855"/>
            </a:xfrm>
            <a:custGeom>
              <a:avLst/>
              <a:gdLst/>
              <a:ahLst/>
              <a:cxnLst/>
              <a:rect l="l" t="t" r="r" b="b"/>
              <a:pathLst>
                <a:path w="2359" h="334" extrusionOk="0">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6"/>
            <p:cNvSpPr/>
            <p:nvPr/>
          </p:nvSpPr>
          <p:spPr>
            <a:xfrm>
              <a:off x="6335071" y="4263046"/>
              <a:ext cx="113035" cy="10855"/>
            </a:xfrm>
            <a:custGeom>
              <a:avLst/>
              <a:gdLst/>
              <a:ahLst/>
              <a:cxnLst/>
              <a:rect l="l" t="t" r="r" b="b"/>
              <a:pathLst>
                <a:path w="3478" h="334" extrusionOk="0">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6"/>
            <p:cNvSpPr/>
            <p:nvPr/>
          </p:nvSpPr>
          <p:spPr>
            <a:xfrm>
              <a:off x="6315733" y="4357458"/>
              <a:ext cx="11635" cy="11635"/>
            </a:xfrm>
            <a:custGeom>
              <a:avLst/>
              <a:gdLst/>
              <a:ahLst/>
              <a:cxnLst/>
              <a:rect l="l" t="t" r="r" b="b"/>
              <a:pathLst>
                <a:path w="358" h="358" extrusionOk="0">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6"/>
            <p:cNvSpPr/>
            <p:nvPr/>
          </p:nvSpPr>
          <p:spPr>
            <a:xfrm>
              <a:off x="6314173" y="4380663"/>
              <a:ext cx="76668" cy="10888"/>
            </a:xfrm>
            <a:custGeom>
              <a:avLst/>
              <a:gdLst/>
              <a:ahLst/>
              <a:cxnLst/>
              <a:rect l="l" t="t" r="r" b="b"/>
              <a:pathLst>
                <a:path w="2359" h="335" extrusionOk="0">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6"/>
            <p:cNvSpPr/>
            <p:nvPr/>
          </p:nvSpPr>
          <p:spPr>
            <a:xfrm>
              <a:off x="6335071" y="4359018"/>
              <a:ext cx="113035" cy="10075"/>
            </a:xfrm>
            <a:custGeom>
              <a:avLst/>
              <a:gdLst/>
              <a:ahLst/>
              <a:cxnLst/>
              <a:rect l="l" t="t" r="r" b="b"/>
              <a:pathLst>
                <a:path w="3478" h="310" extrusionOk="0">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6"/>
            <p:cNvSpPr/>
            <p:nvPr/>
          </p:nvSpPr>
          <p:spPr>
            <a:xfrm>
              <a:off x="6566503" y="4293206"/>
              <a:ext cx="25577" cy="19403"/>
            </a:xfrm>
            <a:custGeom>
              <a:avLst/>
              <a:gdLst/>
              <a:ahLst/>
              <a:cxnLst/>
              <a:rect l="l" t="t" r="r" b="b"/>
              <a:pathLst>
                <a:path w="787" h="597" extrusionOk="0">
                  <a:moveTo>
                    <a:pt x="119" y="1"/>
                  </a:moveTo>
                  <a:lnTo>
                    <a:pt x="0" y="287"/>
                  </a:lnTo>
                  <a:lnTo>
                    <a:pt x="667" y="596"/>
                  </a:lnTo>
                  <a:lnTo>
                    <a:pt x="786" y="287"/>
                  </a:lnTo>
                  <a:lnTo>
                    <a:pt x="11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6"/>
            <p:cNvSpPr/>
            <p:nvPr/>
          </p:nvSpPr>
          <p:spPr>
            <a:xfrm>
              <a:off x="6555648" y="4314103"/>
              <a:ext cx="26357" cy="19403"/>
            </a:xfrm>
            <a:custGeom>
              <a:avLst/>
              <a:gdLst/>
              <a:ahLst/>
              <a:cxnLst/>
              <a:rect l="l" t="t" r="r" b="b"/>
              <a:pathLst>
                <a:path w="811" h="597" extrusionOk="0">
                  <a:moveTo>
                    <a:pt x="120" y="1"/>
                  </a:moveTo>
                  <a:lnTo>
                    <a:pt x="1" y="310"/>
                  </a:lnTo>
                  <a:lnTo>
                    <a:pt x="692" y="596"/>
                  </a:lnTo>
                  <a:lnTo>
                    <a:pt x="811" y="310"/>
                  </a:lnTo>
                  <a:lnTo>
                    <a:pt x="120"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1" name="Google Shape;18651;p96"/>
          <p:cNvGrpSpPr/>
          <p:nvPr/>
        </p:nvGrpSpPr>
        <p:grpSpPr>
          <a:xfrm>
            <a:off x="7029336" y="4037098"/>
            <a:ext cx="358377" cy="274040"/>
            <a:chOff x="7029336" y="4189498"/>
            <a:chExt cx="358377" cy="274040"/>
          </a:xfrm>
        </p:grpSpPr>
        <p:sp>
          <p:nvSpPr>
            <p:cNvPr id="18652" name="Google Shape;18652;p96"/>
            <p:cNvSpPr/>
            <p:nvPr/>
          </p:nvSpPr>
          <p:spPr>
            <a:xfrm>
              <a:off x="7052541" y="4235941"/>
              <a:ext cx="312715" cy="209788"/>
            </a:xfrm>
            <a:custGeom>
              <a:avLst/>
              <a:gdLst/>
              <a:ahLst/>
              <a:cxnLst/>
              <a:rect l="l" t="t" r="r" b="b"/>
              <a:pathLst>
                <a:path w="9622" h="6455" extrusionOk="0">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6"/>
            <p:cNvSpPr/>
            <p:nvPr/>
          </p:nvSpPr>
          <p:spPr>
            <a:xfrm>
              <a:off x="7330416" y="4235941"/>
              <a:ext cx="34840" cy="209788"/>
            </a:xfrm>
            <a:custGeom>
              <a:avLst/>
              <a:gdLst/>
              <a:ahLst/>
              <a:cxnLst/>
              <a:rect l="l" t="t" r="r" b="b"/>
              <a:pathLst>
                <a:path w="1072" h="6455" extrusionOk="0">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6"/>
            <p:cNvSpPr/>
            <p:nvPr/>
          </p:nvSpPr>
          <p:spPr>
            <a:xfrm>
              <a:off x="7075778" y="4259178"/>
              <a:ext cx="265493" cy="186550"/>
            </a:xfrm>
            <a:custGeom>
              <a:avLst/>
              <a:gdLst/>
              <a:ahLst/>
              <a:cxnLst/>
              <a:rect l="l" t="t" r="r" b="b"/>
              <a:pathLst>
                <a:path w="8169" h="5740" extrusionOk="0">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6"/>
            <p:cNvSpPr/>
            <p:nvPr/>
          </p:nvSpPr>
          <p:spPr>
            <a:xfrm>
              <a:off x="7140778" y="4382223"/>
              <a:ext cx="131625" cy="21710"/>
            </a:xfrm>
            <a:custGeom>
              <a:avLst/>
              <a:gdLst/>
              <a:ahLst/>
              <a:cxnLst/>
              <a:rect l="l" t="t" r="r" b="b"/>
              <a:pathLst>
                <a:path w="4050" h="668" extrusionOk="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6"/>
            <p:cNvSpPr/>
            <p:nvPr/>
          </p:nvSpPr>
          <p:spPr>
            <a:xfrm>
              <a:off x="7123748" y="4189498"/>
              <a:ext cx="162565" cy="154050"/>
            </a:xfrm>
            <a:custGeom>
              <a:avLst/>
              <a:gdLst/>
              <a:ahLst/>
              <a:cxnLst/>
              <a:rect l="l" t="t" r="r" b="b"/>
              <a:pathLst>
                <a:path w="5002" h="4740" extrusionOk="0">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6"/>
            <p:cNvSpPr/>
            <p:nvPr/>
          </p:nvSpPr>
          <p:spPr>
            <a:xfrm>
              <a:off x="7232883" y="4189498"/>
              <a:ext cx="53430" cy="123110"/>
            </a:xfrm>
            <a:custGeom>
              <a:avLst/>
              <a:gdLst/>
              <a:ahLst/>
              <a:cxnLst/>
              <a:rect l="l" t="t" r="r" b="b"/>
              <a:pathLst>
                <a:path w="1644" h="3788" extrusionOk="0">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6"/>
            <p:cNvSpPr/>
            <p:nvPr/>
          </p:nvSpPr>
          <p:spPr>
            <a:xfrm>
              <a:off x="7314913" y="4259178"/>
              <a:ext cx="27138" cy="186550"/>
            </a:xfrm>
            <a:custGeom>
              <a:avLst/>
              <a:gdLst/>
              <a:ahLst/>
              <a:cxnLst/>
              <a:rect l="l" t="t" r="r" b="b"/>
              <a:pathLst>
                <a:path w="835" h="5740" extrusionOk="0">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6"/>
            <p:cNvSpPr/>
            <p:nvPr/>
          </p:nvSpPr>
          <p:spPr>
            <a:xfrm>
              <a:off x="7239838" y="4382223"/>
              <a:ext cx="32565" cy="20995"/>
            </a:xfrm>
            <a:custGeom>
              <a:avLst/>
              <a:gdLst/>
              <a:ahLst/>
              <a:cxnLst/>
              <a:rect l="l" t="t" r="r" b="b"/>
              <a:pathLst>
                <a:path w="1002" h="646" extrusionOk="0">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6"/>
            <p:cNvSpPr/>
            <p:nvPr/>
          </p:nvSpPr>
          <p:spPr>
            <a:xfrm>
              <a:off x="7163236" y="4223558"/>
              <a:ext cx="82843" cy="10107"/>
            </a:xfrm>
            <a:custGeom>
              <a:avLst/>
              <a:gdLst/>
              <a:ahLst/>
              <a:cxnLst/>
              <a:rect l="l" t="t" r="r" b="b"/>
              <a:pathLst>
                <a:path w="2549" h="311" extrusionOk="0">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6"/>
            <p:cNvSpPr/>
            <p:nvPr/>
          </p:nvSpPr>
          <p:spPr>
            <a:xfrm>
              <a:off x="7163236" y="4246796"/>
              <a:ext cx="82843" cy="10075"/>
            </a:xfrm>
            <a:custGeom>
              <a:avLst/>
              <a:gdLst/>
              <a:ahLst/>
              <a:cxnLst/>
              <a:rect l="l" t="t" r="r" b="b"/>
              <a:pathLst>
                <a:path w="2549" h="310" extrusionOk="0">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6"/>
            <p:cNvSpPr/>
            <p:nvPr/>
          </p:nvSpPr>
          <p:spPr>
            <a:xfrm>
              <a:off x="7163236" y="4269221"/>
              <a:ext cx="82843" cy="10888"/>
            </a:xfrm>
            <a:custGeom>
              <a:avLst/>
              <a:gdLst/>
              <a:ahLst/>
              <a:cxnLst/>
              <a:rect l="l" t="t" r="r" b="b"/>
              <a:pathLst>
                <a:path w="2549" h="335" extrusionOk="0">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6"/>
            <p:cNvSpPr/>
            <p:nvPr/>
          </p:nvSpPr>
          <p:spPr>
            <a:xfrm>
              <a:off x="7237531" y="4437181"/>
              <a:ext cx="150182" cy="24797"/>
            </a:xfrm>
            <a:custGeom>
              <a:avLst/>
              <a:gdLst/>
              <a:ahLst/>
              <a:cxnLst/>
              <a:rect l="l" t="t" r="r" b="b"/>
              <a:pathLst>
                <a:path w="4621" h="763" extrusionOk="0">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6"/>
            <p:cNvSpPr/>
            <p:nvPr/>
          </p:nvSpPr>
          <p:spPr>
            <a:xfrm>
              <a:off x="7029336" y="4437961"/>
              <a:ext cx="150963" cy="25578"/>
            </a:xfrm>
            <a:custGeom>
              <a:avLst/>
              <a:gdLst/>
              <a:ahLst/>
              <a:cxnLst/>
              <a:rect l="l" t="t" r="r" b="b"/>
              <a:pathLst>
                <a:path w="4645" h="787" extrusionOk="0">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96"/>
            <p:cNvSpPr/>
            <p:nvPr/>
          </p:nvSpPr>
          <p:spPr>
            <a:xfrm>
              <a:off x="7355961" y="4437961"/>
              <a:ext cx="31752" cy="25578"/>
            </a:xfrm>
            <a:custGeom>
              <a:avLst/>
              <a:gdLst/>
              <a:ahLst/>
              <a:cxnLst/>
              <a:rect l="l" t="t" r="r" b="b"/>
              <a:pathLst>
                <a:path w="977" h="787" extrusionOk="0">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96"/>
            <p:cNvSpPr/>
            <p:nvPr/>
          </p:nvSpPr>
          <p:spPr>
            <a:xfrm>
              <a:off x="7177926" y="4437961"/>
              <a:ext cx="62725" cy="24018"/>
            </a:xfrm>
            <a:custGeom>
              <a:avLst/>
              <a:gdLst/>
              <a:ahLst/>
              <a:cxnLst/>
              <a:rect l="l" t="t" r="r" b="b"/>
              <a:pathLst>
                <a:path w="1930" h="739" extrusionOk="0">
                  <a:moveTo>
                    <a:pt x="1" y="0"/>
                  </a:moveTo>
                  <a:lnTo>
                    <a:pt x="1" y="738"/>
                  </a:lnTo>
                  <a:lnTo>
                    <a:pt x="1930" y="738"/>
                  </a:lnTo>
                  <a:lnTo>
                    <a:pt x="19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6"/>
            <p:cNvSpPr/>
            <p:nvPr/>
          </p:nvSpPr>
          <p:spPr>
            <a:xfrm>
              <a:off x="7218941" y="4437961"/>
              <a:ext cx="21710" cy="24018"/>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8" name="Google Shape;18668;p96"/>
          <p:cNvGrpSpPr/>
          <p:nvPr/>
        </p:nvGrpSpPr>
        <p:grpSpPr>
          <a:xfrm>
            <a:off x="7818793" y="3995303"/>
            <a:ext cx="280215" cy="357597"/>
            <a:chOff x="7818793" y="4147703"/>
            <a:chExt cx="280215" cy="357597"/>
          </a:xfrm>
        </p:grpSpPr>
        <p:sp>
          <p:nvSpPr>
            <p:cNvPr id="18669" name="Google Shape;18669;p96"/>
            <p:cNvSpPr/>
            <p:nvPr/>
          </p:nvSpPr>
          <p:spPr>
            <a:xfrm>
              <a:off x="7864456" y="4421711"/>
              <a:ext cx="10855" cy="56225"/>
            </a:xfrm>
            <a:custGeom>
              <a:avLst/>
              <a:gdLst/>
              <a:ahLst/>
              <a:cxnLst/>
              <a:rect l="l" t="t" r="r" b="b"/>
              <a:pathLst>
                <a:path w="334" h="1730" extrusionOk="0">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6"/>
            <p:cNvSpPr/>
            <p:nvPr/>
          </p:nvSpPr>
          <p:spPr>
            <a:xfrm>
              <a:off x="7818793" y="4147703"/>
              <a:ext cx="278655" cy="278655"/>
            </a:xfrm>
            <a:custGeom>
              <a:avLst/>
              <a:gdLst/>
              <a:ahLst/>
              <a:cxnLst/>
              <a:rect l="l" t="t" r="r" b="b"/>
              <a:pathLst>
                <a:path w="8574" h="8574" extrusionOk="0">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6"/>
            <p:cNvSpPr/>
            <p:nvPr/>
          </p:nvSpPr>
          <p:spPr>
            <a:xfrm>
              <a:off x="7948046" y="4147703"/>
              <a:ext cx="150963" cy="278655"/>
            </a:xfrm>
            <a:custGeom>
              <a:avLst/>
              <a:gdLst/>
              <a:ahLst/>
              <a:cxnLst/>
              <a:rect l="l" t="t" r="r" b="b"/>
              <a:pathLst>
                <a:path w="4645" h="8574" extrusionOk="0">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6"/>
            <p:cNvSpPr/>
            <p:nvPr/>
          </p:nvSpPr>
          <p:spPr>
            <a:xfrm>
              <a:off x="7894648" y="4147703"/>
              <a:ext cx="127725" cy="278655"/>
            </a:xfrm>
            <a:custGeom>
              <a:avLst/>
              <a:gdLst/>
              <a:ahLst/>
              <a:cxnLst/>
              <a:rect l="l" t="t" r="r" b="b"/>
              <a:pathLst>
                <a:path w="3930" h="8574" extrusionOk="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6"/>
            <p:cNvSpPr/>
            <p:nvPr/>
          </p:nvSpPr>
          <p:spPr>
            <a:xfrm>
              <a:off x="7948046" y="4147703"/>
              <a:ext cx="74327" cy="278655"/>
            </a:xfrm>
            <a:custGeom>
              <a:avLst/>
              <a:gdLst/>
              <a:ahLst/>
              <a:cxnLst/>
              <a:rect l="l" t="t" r="r" b="b"/>
              <a:pathLst>
                <a:path w="2287" h="8574" extrusionOk="0">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6"/>
            <p:cNvSpPr/>
            <p:nvPr/>
          </p:nvSpPr>
          <p:spPr>
            <a:xfrm>
              <a:off x="7857468" y="4469681"/>
              <a:ext cx="23270" cy="23238"/>
            </a:xfrm>
            <a:custGeom>
              <a:avLst/>
              <a:gdLst/>
              <a:ahLst/>
              <a:cxnLst/>
              <a:rect l="l" t="t" r="r" b="b"/>
              <a:pathLst>
                <a:path w="716" h="715" extrusionOk="0">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6"/>
            <p:cNvSpPr/>
            <p:nvPr/>
          </p:nvSpPr>
          <p:spPr>
            <a:xfrm>
              <a:off x="7896176" y="4430973"/>
              <a:ext cx="125418" cy="73580"/>
            </a:xfrm>
            <a:custGeom>
              <a:avLst/>
              <a:gdLst/>
              <a:ahLst/>
              <a:cxnLst/>
              <a:rect l="l" t="t" r="r" b="b"/>
              <a:pathLst>
                <a:path w="3859" h="2264" extrusionOk="0">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6"/>
            <p:cNvSpPr/>
            <p:nvPr/>
          </p:nvSpPr>
          <p:spPr>
            <a:xfrm>
              <a:off x="7948046" y="4430973"/>
              <a:ext cx="73548" cy="74328"/>
            </a:xfrm>
            <a:custGeom>
              <a:avLst/>
              <a:gdLst/>
              <a:ahLst/>
              <a:cxnLst/>
              <a:rect l="l" t="t" r="r" b="b"/>
              <a:pathLst>
                <a:path w="2263" h="2287" extrusionOk="0">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6"/>
            <p:cNvSpPr/>
            <p:nvPr/>
          </p:nvSpPr>
          <p:spPr>
            <a:xfrm>
              <a:off x="7855161" y="4376796"/>
              <a:ext cx="206668" cy="96395"/>
            </a:xfrm>
            <a:custGeom>
              <a:avLst/>
              <a:gdLst/>
              <a:ahLst/>
              <a:cxnLst/>
              <a:rect l="l" t="t" r="r" b="b"/>
              <a:pathLst>
                <a:path w="6359" h="2966" extrusionOk="0">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6"/>
            <p:cNvSpPr/>
            <p:nvPr/>
          </p:nvSpPr>
          <p:spPr>
            <a:xfrm>
              <a:off x="7933323" y="4413196"/>
              <a:ext cx="129285" cy="60775"/>
            </a:xfrm>
            <a:custGeom>
              <a:avLst/>
              <a:gdLst/>
              <a:ahLst/>
              <a:cxnLst/>
              <a:rect l="l" t="t" r="r" b="b"/>
              <a:pathLst>
                <a:path w="3978" h="1870" extrusionOk="0">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79" name="Google Shape;18679;p9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Online Learning</a:t>
            </a:r>
            <a:endParaRPr sz="1600">
              <a:solidFill>
                <a:srgbClr val="FFFFFF"/>
              </a:solidFill>
            </a:endParaRPr>
          </a:p>
        </p:txBody>
      </p:sp>
      <p:sp>
        <p:nvSpPr>
          <p:cNvPr id="18680" name="Google Shape;18680;p9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Premium Icons</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8684"/>
        <p:cNvGrpSpPr/>
        <p:nvPr/>
      </p:nvGrpSpPr>
      <p:grpSpPr>
        <a:xfrm>
          <a:off x="0" y="0"/>
          <a:ext cx="0" cy="0"/>
          <a:chOff x="0" y="0"/>
          <a:chExt cx="0" cy="0"/>
        </a:xfrm>
      </p:grpSpPr>
      <p:grpSp>
        <p:nvGrpSpPr>
          <p:cNvPr id="18685" name="Google Shape;18685;p97"/>
          <p:cNvGrpSpPr/>
          <p:nvPr/>
        </p:nvGrpSpPr>
        <p:grpSpPr>
          <a:xfrm>
            <a:off x="1030966" y="1769664"/>
            <a:ext cx="298300" cy="343810"/>
            <a:chOff x="1030966" y="1922064"/>
            <a:chExt cx="298300" cy="343810"/>
          </a:xfrm>
        </p:grpSpPr>
        <p:sp>
          <p:nvSpPr>
            <p:cNvPr id="18686" name="Google Shape;18686;p97"/>
            <p:cNvSpPr/>
            <p:nvPr/>
          </p:nvSpPr>
          <p:spPr>
            <a:xfrm>
              <a:off x="1219998" y="2015621"/>
              <a:ext cx="109268" cy="191374"/>
            </a:xfrm>
            <a:custGeom>
              <a:avLst/>
              <a:gdLst/>
              <a:ahLst/>
              <a:cxnLst/>
              <a:rect l="l" t="t" r="r" b="b"/>
              <a:pathLst>
                <a:path w="3359" h="5883" extrusionOk="0">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7"/>
            <p:cNvSpPr/>
            <p:nvPr/>
          </p:nvSpPr>
          <p:spPr>
            <a:xfrm>
              <a:off x="1055006" y="2139560"/>
              <a:ext cx="92971" cy="68215"/>
            </a:xfrm>
            <a:custGeom>
              <a:avLst/>
              <a:gdLst/>
              <a:ahLst/>
              <a:cxnLst/>
              <a:rect l="l" t="t" r="r" b="b"/>
              <a:pathLst>
                <a:path w="2858" h="2097" extrusionOk="0">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7"/>
            <p:cNvSpPr/>
            <p:nvPr/>
          </p:nvSpPr>
          <p:spPr>
            <a:xfrm>
              <a:off x="1109233" y="2163860"/>
              <a:ext cx="149540" cy="43915"/>
            </a:xfrm>
            <a:custGeom>
              <a:avLst/>
              <a:gdLst/>
              <a:ahLst/>
              <a:cxnLst/>
              <a:rect l="l" t="t" r="r" b="b"/>
              <a:pathLst>
                <a:path w="4597" h="1350" extrusionOk="0">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7"/>
            <p:cNvSpPr/>
            <p:nvPr/>
          </p:nvSpPr>
          <p:spPr>
            <a:xfrm>
              <a:off x="1183597" y="2164348"/>
              <a:ext cx="75177" cy="43428"/>
            </a:xfrm>
            <a:custGeom>
              <a:avLst/>
              <a:gdLst/>
              <a:ahLst/>
              <a:cxnLst/>
              <a:rect l="l" t="t" r="r" b="b"/>
              <a:pathLst>
                <a:path w="2311" h="1335" extrusionOk="0">
                  <a:moveTo>
                    <a:pt x="0" y="0"/>
                  </a:moveTo>
                  <a:lnTo>
                    <a:pt x="0" y="1334"/>
                  </a:lnTo>
                  <a:lnTo>
                    <a:pt x="2310" y="1334"/>
                  </a:lnTo>
                  <a:cubicBezTo>
                    <a:pt x="1953" y="548"/>
                    <a:pt x="1072"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7"/>
            <p:cNvSpPr/>
            <p:nvPr/>
          </p:nvSpPr>
          <p:spPr>
            <a:xfrm>
              <a:off x="1030966" y="2123295"/>
              <a:ext cx="108488" cy="20169"/>
            </a:xfrm>
            <a:custGeom>
              <a:avLst/>
              <a:gdLst/>
              <a:ahLst/>
              <a:cxnLst/>
              <a:rect l="l" t="t" r="r" b="b"/>
              <a:pathLst>
                <a:path w="3335" h="620" extrusionOk="0">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7"/>
            <p:cNvSpPr/>
            <p:nvPr/>
          </p:nvSpPr>
          <p:spPr>
            <a:xfrm>
              <a:off x="1229301" y="1922064"/>
              <a:ext cx="70525" cy="68801"/>
            </a:xfrm>
            <a:custGeom>
              <a:avLst/>
              <a:gdLst/>
              <a:ahLst/>
              <a:cxnLst/>
              <a:rect l="l" t="t" r="r" b="b"/>
              <a:pathLst>
                <a:path w="2168" h="2115" extrusionOk="0">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97"/>
            <p:cNvSpPr/>
            <p:nvPr/>
          </p:nvSpPr>
          <p:spPr>
            <a:xfrm>
              <a:off x="1250999" y="1938134"/>
              <a:ext cx="48828" cy="53479"/>
            </a:xfrm>
            <a:custGeom>
              <a:avLst/>
              <a:gdLst/>
              <a:ahLst/>
              <a:cxnLst/>
              <a:rect l="l" t="t" r="r" b="b"/>
              <a:pathLst>
                <a:path w="1501" h="1644" extrusionOk="0">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97"/>
            <p:cNvSpPr/>
            <p:nvPr/>
          </p:nvSpPr>
          <p:spPr>
            <a:xfrm>
              <a:off x="1107672" y="2042718"/>
              <a:ext cx="70525" cy="70330"/>
            </a:xfrm>
            <a:custGeom>
              <a:avLst/>
              <a:gdLst/>
              <a:ahLst/>
              <a:cxnLst/>
              <a:rect l="l" t="t" r="r" b="b"/>
              <a:pathLst>
                <a:path w="2168" h="2162" extrusionOk="0">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7"/>
            <p:cNvSpPr/>
            <p:nvPr/>
          </p:nvSpPr>
          <p:spPr>
            <a:xfrm>
              <a:off x="1124717" y="2064416"/>
              <a:ext cx="53479" cy="48632"/>
            </a:xfrm>
            <a:custGeom>
              <a:avLst/>
              <a:gdLst/>
              <a:ahLst/>
              <a:cxnLst/>
              <a:rect l="l" t="t" r="r" b="b"/>
              <a:pathLst>
                <a:path w="1644" h="1495" extrusionOk="0">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7"/>
            <p:cNvSpPr/>
            <p:nvPr/>
          </p:nvSpPr>
          <p:spPr>
            <a:xfrm>
              <a:off x="1053444" y="2204620"/>
              <a:ext cx="261086" cy="61254"/>
            </a:xfrm>
            <a:custGeom>
              <a:avLst/>
              <a:gdLst/>
              <a:ahLst/>
              <a:cxnLst/>
              <a:rect l="l" t="t" r="r" b="b"/>
              <a:pathLst>
                <a:path w="8026" h="1883" extrusionOk="0">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7"/>
            <p:cNvSpPr/>
            <p:nvPr/>
          </p:nvSpPr>
          <p:spPr>
            <a:xfrm>
              <a:off x="1183597" y="2203839"/>
              <a:ext cx="130933" cy="62035"/>
            </a:xfrm>
            <a:custGeom>
              <a:avLst/>
              <a:gdLst/>
              <a:ahLst/>
              <a:cxnLst/>
              <a:rect l="l" t="t" r="r" b="b"/>
              <a:pathLst>
                <a:path w="4025" h="1907" extrusionOk="0">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7"/>
            <p:cNvSpPr/>
            <p:nvPr/>
          </p:nvSpPr>
          <p:spPr>
            <a:xfrm>
              <a:off x="1121627" y="1935239"/>
              <a:ext cx="165025" cy="163105"/>
            </a:xfrm>
            <a:custGeom>
              <a:avLst/>
              <a:gdLst/>
              <a:ahLst/>
              <a:cxnLst/>
              <a:rect l="l" t="t" r="r" b="b"/>
              <a:pathLst>
                <a:path w="5073" h="5014" extrusionOk="0">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7"/>
            <p:cNvSpPr/>
            <p:nvPr/>
          </p:nvSpPr>
          <p:spPr>
            <a:xfrm>
              <a:off x="1154157" y="1966793"/>
              <a:ext cx="132495" cy="131551"/>
            </a:xfrm>
            <a:custGeom>
              <a:avLst/>
              <a:gdLst/>
              <a:ahLst/>
              <a:cxnLst/>
              <a:rect l="l" t="t" r="r" b="b"/>
              <a:pathLst>
                <a:path w="4073" h="4044" extrusionOk="0">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9" name="Google Shape;18699;p97"/>
          <p:cNvGrpSpPr/>
          <p:nvPr/>
        </p:nvGrpSpPr>
        <p:grpSpPr>
          <a:xfrm>
            <a:off x="1833546" y="1768688"/>
            <a:ext cx="193716" cy="345534"/>
            <a:chOff x="1833546" y="1921088"/>
            <a:chExt cx="193716" cy="345534"/>
          </a:xfrm>
        </p:grpSpPr>
        <p:sp>
          <p:nvSpPr>
            <p:cNvPr id="18700" name="Google Shape;18700;p97"/>
            <p:cNvSpPr/>
            <p:nvPr/>
          </p:nvSpPr>
          <p:spPr>
            <a:xfrm>
              <a:off x="1833546" y="1921088"/>
              <a:ext cx="162715" cy="344785"/>
            </a:xfrm>
            <a:custGeom>
              <a:avLst/>
              <a:gdLst/>
              <a:ahLst/>
              <a:cxnLst/>
              <a:rect l="l" t="t" r="r" b="b"/>
              <a:pathLst>
                <a:path w="5002" h="10599" extrusionOk="0">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97"/>
            <p:cNvSpPr/>
            <p:nvPr/>
          </p:nvSpPr>
          <p:spPr>
            <a:xfrm>
              <a:off x="1915652" y="1921869"/>
              <a:ext cx="80609" cy="344753"/>
            </a:xfrm>
            <a:custGeom>
              <a:avLst/>
              <a:gdLst/>
              <a:ahLst/>
              <a:cxnLst/>
              <a:rect l="l" t="t" r="r" b="b"/>
              <a:pathLst>
                <a:path w="2478" h="10598" extrusionOk="0">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7"/>
            <p:cNvSpPr/>
            <p:nvPr/>
          </p:nvSpPr>
          <p:spPr>
            <a:xfrm>
              <a:off x="1879251" y="1961393"/>
              <a:ext cx="73615" cy="261086"/>
            </a:xfrm>
            <a:custGeom>
              <a:avLst/>
              <a:gdLst/>
              <a:ahLst/>
              <a:cxnLst/>
              <a:rect l="l" t="t" r="r" b="b"/>
              <a:pathLst>
                <a:path w="2263" h="8026" extrusionOk="0">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7"/>
            <p:cNvSpPr/>
            <p:nvPr/>
          </p:nvSpPr>
          <p:spPr>
            <a:xfrm>
              <a:off x="1915652" y="1961393"/>
              <a:ext cx="37214" cy="261086"/>
            </a:xfrm>
            <a:custGeom>
              <a:avLst/>
              <a:gdLst/>
              <a:ahLst/>
              <a:cxnLst/>
              <a:rect l="l" t="t" r="r" b="b"/>
              <a:pathLst>
                <a:path w="1144" h="8026" extrusionOk="0">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7"/>
            <p:cNvSpPr/>
            <p:nvPr/>
          </p:nvSpPr>
          <p:spPr>
            <a:xfrm>
              <a:off x="1984615" y="1983839"/>
              <a:ext cx="42647" cy="20169"/>
            </a:xfrm>
            <a:custGeom>
              <a:avLst/>
              <a:gdLst/>
              <a:ahLst/>
              <a:cxnLst/>
              <a:rect l="l" t="t" r="r" b="b"/>
              <a:pathLst>
                <a:path w="1311" h="620" extrusionOk="0">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7"/>
            <p:cNvSpPr/>
            <p:nvPr/>
          </p:nvSpPr>
          <p:spPr>
            <a:xfrm>
              <a:off x="1984615" y="2023363"/>
              <a:ext cx="42647" cy="20949"/>
            </a:xfrm>
            <a:custGeom>
              <a:avLst/>
              <a:gdLst/>
              <a:ahLst/>
              <a:cxnLst/>
              <a:rect l="l" t="t" r="r" b="b"/>
              <a:pathLst>
                <a:path w="1311" h="644" extrusionOk="0">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7"/>
            <p:cNvSpPr/>
            <p:nvPr/>
          </p:nvSpPr>
          <p:spPr>
            <a:xfrm>
              <a:off x="1984615" y="2064416"/>
              <a:ext cx="42647" cy="20169"/>
            </a:xfrm>
            <a:custGeom>
              <a:avLst/>
              <a:gdLst/>
              <a:ahLst/>
              <a:cxnLst/>
              <a:rect l="l" t="t" r="r" b="b"/>
              <a:pathLst>
                <a:path w="1311" h="620" extrusionOk="0">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97"/>
          <p:cNvGrpSpPr/>
          <p:nvPr/>
        </p:nvGrpSpPr>
        <p:grpSpPr>
          <a:xfrm>
            <a:off x="2551678" y="1768688"/>
            <a:ext cx="264209" cy="344785"/>
            <a:chOff x="2551678" y="1921088"/>
            <a:chExt cx="264209" cy="344785"/>
          </a:xfrm>
        </p:grpSpPr>
        <p:sp>
          <p:nvSpPr>
            <p:cNvPr id="18708" name="Google Shape;18708;p97"/>
            <p:cNvSpPr/>
            <p:nvPr/>
          </p:nvSpPr>
          <p:spPr>
            <a:xfrm>
              <a:off x="2609777" y="2226317"/>
              <a:ext cx="146450" cy="20169"/>
            </a:xfrm>
            <a:custGeom>
              <a:avLst/>
              <a:gdLst/>
              <a:ahLst/>
              <a:cxnLst/>
              <a:rect l="l" t="t" r="r" b="b"/>
              <a:pathLst>
                <a:path w="4502" h="620" extrusionOk="0">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7"/>
            <p:cNvSpPr/>
            <p:nvPr/>
          </p:nvSpPr>
          <p:spPr>
            <a:xfrm>
              <a:off x="2684921" y="2226317"/>
              <a:ext cx="72867" cy="20169"/>
            </a:xfrm>
            <a:custGeom>
              <a:avLst/>
              <a:gdLst/>
              <a:ahLst/>
              <a:cxnLst/>
              <a:rect l="l" t="t" r="r" b="b"/>
              <a:pathLst>
                <a:path w="2240" h="620" extrusionOk="0">
                  <a:moveTo>
                    <a:pt x="1" y="1"/>
                  </a:moveTo>
                  <a:lnTo>
                    <a:pt x="1" y="620"/>
                  </a:lnTo>
                  <a:lnTo>
                    <a:pt x="2239" y="620"/>
                  </a:lnTo>
                  <a:lnTo>
                    <a:pt x="2049"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97"/>
            <p:cNvSpPr/>
            <p:nvPr/>
          </p:nvSpPr>
          <p:spPr>
            <a:xfrm>
              <a:off x="2634565" y="2174432"/>
              <a:ext cx="98436" cy="20949"/>
            </a:xfrm>
            <a:custGeom>
              <a:avLst/>
              <a:gdLst/>
              <a:ahLst/>
              <a:cxnLst/>
              <a:rect l="l" t="t" r="r" b="b"/>
              <a:pathLst>
                <a:path w="3026" h="644" extrusionOk="0">
                  <a:moveTo>
                    <a:pt x="453" y="0"/>
                  </a:moveTo>
                  <a:lnTo>
                    <a:pt x="1" y="643"/>
                  </a:lnTo>
                  <a:lnTo>
                    <a:pt x="3025" y="643"/>
                  </a:lnTo>
                  <a:cubicBezTo>
                    <a:pt x="2882" y="453"/>
                    <a:pt x="2739" y="238"/>
                    <a:pt x="254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7"/>
            <p:cNvSpPr/>
            <p:nvPr/>
          </p:nvSpPr>
          <p:spPr>
            <a:xfrm>
              <a:off x="2684140" y="2174432"/>
              <a:ext cx="48860" cy="20949"/>
            </a:xfrm>
            <a:custGeom>
              <a:avLst/>
              <a:gdLst/>
              <a:ahLst/>
              <a:cxnLst/>
              <a:rect l="l" t="t" r="r" b="b"/>
              <a:pathLst>
                <a:path w="1502" h="644" extrusionOk="0">
                  <a:moveTo>
                    <a:pt x="1" y="0"/>
                  </a:moveTo>
                  <a:lnTo>
                    <a:pt x="1" y="643"/>
                  </a:lnTo>
                  <a:lnTo>
                    <a:pt x="1501" y="643"/>
                  </a:lnTo>
                  <a:cubicBezTo>
                    <a:pt x="1382" y="453"/>
                    <a:pt x="1215" y="238"/>
                    <a:pt x="10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7"/>
            <p:cNvSpPr/>
            <p:nvPr/>
          </p:nvSpPr>
          <p:spPr>
            <a:xfrm>
              <a:off x="2610558" y="1942005"/>
              <a:ext cx="145669" cy="20949"/>
            </a:xfrm>
            <a:custGeom>
              <a:avLst/>
              <a:gdLst/>
              <a:ahLst/>
              <a:cxnLst/>
              <a:rect l="l" t="t" r="r" b="b"/>
              <a:pathLst>
                <a:path w="4478" h="644" extrusionOk="0">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7"/>
            <p:cNvSpPr/>
            <p:nvPr/>
          </p:nvSpPr>
          <p:spPr>
            <a:xfrm>
              <a:off x="2684140" y="1942005"/>
              <a:ext cx="73648" cy="20949"/>
            </a:xfrm>
            <a:custGeom>
              <a:avLst/>
              <a:gdLst/>
              <a:ahLst/>
              <a:cxnLst/>
              <a:rect l="l" t="t" r="r" b="b"/>
              <a:pathLst>
                <a:path w="2264" h="644" extrusionOk="0">
                  <a:moveTo>
                    <a:pt x="1" y="1"/>
                  </a:moveTo>
                  <a:lnTo>
                    <a:pt x="1" y="644"/>
                  </a:lnTo>
                  <a:lnTo>
                    <a:pt x="2049" y="644"/>
                  </a:lnTo>
                  <a:cubicBezTo>
                    <a:pt x="2168" y="429"/>
                    <a:pt x="2216" y="215"/>
                    <a:pt x="226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97"/>
            <p:cNvSpPr/>
            <p:nvPr/>
          </p:nvSpPr>
          <p:spPr>
            <a:xfrm>
              <a:off x="2635345" y="1992362"/>
              <a:ext cx="97655" cy="20949"/>
            </a:xfrm>
            <a:custGeom>
              <a:avLst/>
              <a:gdLst/>
              <a:ahLst/>
              <a:cxnLst/>
              <a:rect l="l" t="t" r="r" b="b"/>
              <a:pathLst>
                <a:path w="3002" h="644" extrusionOk="0">
                  <a:moveTo>
                    <a:pt x="1" y="1"/>
                  </a:moveTo>
                  <a:cubicBezTo>
                    <a:pt x="120" y="215"/>
                    <a:pt x="310" y="429"/>
                    <a:pt x="453" y="644"/>
                  </a:cubicBezTo>
                  <a:lnTo>
                    <a:pt x="2573" y="644"/>
                  </a:lnTo>
                  <a:lnTo>
                    <a:pt x="3001" y="1"/>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97"/>
            <p:cNvSpPr/>
            <p:nvPr/>
          </p:nvSpPr>
          <p:spPr>
            <a:xfrm>
              <a:off x="2684140" y="1992362"/>
              <a:ext cx="48860" cy="20949"/>
            </a:xfrm>
            <a:custGeom>
              <a:avLst/>
              <a:gdLst/>
              <a:ahLst/>
              <a:cxnLst/>
              <a:rect l="l" t="t" r="r" b="b"/>
              <a:pathLst>
                <a:path w="1502" h="644" extrusionOk="0">
                  <a:moveTo>
                    <a:pt x="1" y="1"/>
                  </a:moveTo>
                  <a:lnTo>
                    <a:pt x="1" y="644"/>
                  </a:lnTo>
                  <a:lnTo>
                    <a:pt x="1073" y="644"/>
                  </a:lnTo>
                  <a:lnTo>
                    <a:pt x="1501"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7"/>
            <p:cNvSpPr/>
            <p:nvPr/>
          </p:nvSpPr>
          <p:spPr>
            <a:xfrm>
              <a:off x="2551678" y="1921869"/>
              <a:ext cx="264209" cy="344005"/>
            </a:xfrm>
            <a:custGeom>
              <a:avLst/>
              <a:gdLst/>
              <a:ahLst/>
              <a:cxnLst/>
              <a:rect l="l" t="t" r="r" b="b"/>
              <a:pathLst>
                <a:path w="8122" h="10575" extrusionOk="0">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7"/>
            <p:cNvSpPr/>
            <p:nvPr/>
          </p:nvSpPr>
          <p:spPr>
            <a:xfrm>
              <a:off x="2684140" y="2048931"/>
              <a:ext cx="131747" cy="216943"/>
            </a:xfrm>
            <a:custGeom>
              <a:avLst/>
              <a:gdLst/>
              <a:ahLst/>
              <a:cxnLst/>
              <a:rect l="l" t="t" r="r" b="b"/>
              <a:pathLst>
                <a:path w="4050" h="6669" extrusionOk="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7"/>
            <p:cNvSpPr/>
            <p:nvPr/>
          </p:nvSpPr>
          <p:spPr>
            <a:xfrm>
              <a:off x="2553240" y="1921088"/>
              <a:ext cx="261086" cy="344785"/>
            </a:xfrm>
            <a:custGeom>
              <a:avLst/>
              <a:gdLst/>
              <a:ahLst/>
              <a:cxnLst/>
              <a:rect l="l" t="t" r="r" b="b"/>
              <a:pathLst>
                <a:path w="8026" h="10599" extrusionOk="0">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7"/>
            <p:cNvSpPr/>
            <p:nvPr/>
          </p:nvSpPr>
          <p:spPr>
            <a:xfrm>
              <a:off x="2684140" y="1921088"/>
              <a:ext cx="131747" cy="218504"/>
            </a:xfrm>
            <a:custGeom>
              <a:avLst/>
              <a:gdLst/>
              <a:ahLst/>
              <a:cxnLst/>
              <a:rect l="l" t="t" r="r" b="b"/>
              <a:pathLst>
                <a:path w="4050" h="6717" extrusionOk="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0" name="Google Shape;18720;p97"/>
          <p:cNvGrpSpPr/>
          <p:nvPr/>
        </p:nvGrpSpPr>
        <p:grpSpPr>
          <a:xfrm>
            <a:off x="3293818" y="1768688"/>
            <a:ext cx="282035" cy="345534"/>
            <a:chOff x="3293818" y="1921088"/>
            <a:chExt cx="282035" cy="345534"/>
          </a:xfrm>
        </p:grpSpPr>
        <p:sp>
          <p:nvSpPr>
            <p:cNvPr id="18721" name="Google Shape;18721;p97"/>
            <p:cNvSpPr/>
            <p:nvPr/>
          </p:nvSpPr>
          <p:spPr>
            <a:xfrm>
              <a:off x="3293818" y="1938134"/>
              <a:ext cx="282035" cy="328488"/>
            </a:xfrm>
            <a:custGeom>
              <a:avLst/>
              <a:gdLst/>
              <a:ahLst/>
              <a:cxnLst/>
              <a:rect l="l" t="t" r="r" b="b"/>
              <a:pathLst>
                <a:path w="8670" h="10098" extrusionOk="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7"/>
            <p:cNvSpPr/>
            <p:nvPr/>
          </p:nvSpPr>
          <p:spPr>
            <a:xfrm>
              <a:off x="3434055" y="1938134"/>
              <a:ext cx="141798" cy="328488"/>
            </a:xfrm>
            <a:custGeom>
              <a:avLst/>
              <a:gdLst/>
              <a:ahLst/>
              <a:cxnLst/>
              <a:rect l="l" t="t" r="r" b="b"/>
              <a:pathLst>
                <a:path w="4359" h="10098" extrusionOk="0">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97"/>
            <p:cNvSpPr/>
            <p:nvPr/>
          </p:nvSpPr>
          <p:spPr>
            <a:xfrm>
              <a:off x="3442577" y="2044280"/>
              <a:ext cx="41866" cy="20169"/>
            </a:xfrm>
            <a:custGeom>
              <a:avLst/>
              <a:gdLst/>
              <a:ahLst/>
              <a:cxnLst/>
              <a:rect l="l" t="t" r="r" b="b"/>
              <a:pathLst>
                <a:path w="1287" h="620" extrusionOk="0">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97"/>
            <p:cNvSpPr/>
            <p:nvPr/>
          </p:nvSpPr>
          <p:spPr>
            <a:xfrm>
              <a:off x="3422441" y="2003227"/>
              <a:ext cx="62002" cy="20169"/>
            </a:xfrm>
            <a:custGeom>
              <a:avLst/>
              <a:gdLst/>
              <a:ahLst/>
              <a:cxnLst/>
              <a:rect l="l" t="t" r="r" b="b"/>
              <a:pathLst>
                <a:path w="1906" h="620" extrusionOk="0">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7"/>
            <p:cNvSpPr/>
            <p:nvPr/>
          </p:nvSpPr>
          <p:spPr>
            <a:xfrm>
              <a:off x="3434055" y="2003227"/>
              <a:ext cx="49608" cy="20169"/>
            </a:xfrm>
            <a:custGeom>
              <a:avLst/>
              <a:gdLst/>
              <a:ahLst/>
              <a:cxnLst/>
              <a:rect l="l" t="t" r="r" b="b"/>
              <a:pathLst>
                <a:path w="1525" h="620" extrusionOk="0">
                  <a:moveTo>
                    <a:pt x="0" y="0"/>
                  </a:moveTo>
                  <a:lnTo>
                    <a:pt x="0" y="619"/>
                  </a:lnTo>
                  <a:lnTo>
                    <a:pt x="1524" y="619"/>
                  </a:lnTo>
                  <a:lnTo>
                    <a:pt x="152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7"/>
            <p:cNvSpPr/>
            <p:nvPr/>
          </p:nvSpPr>
          <p:spPr>
            <a:xfrm>
              <a:off x="3442577" y="1963703"/>
              <a:ext cx="41866" cy="20169"/>
            </a:xfrm>
            <a:custGeom>
              <a:avLst/>
              <a:gdLst/>
              <a:ahLst/>
              <a:cxnLst/>
              <a:rect l="l" t="t" r="r" b="b"/>
              <a:pathLst>
                <a:path w="1287" h="620" extrusionOk="0">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7"/>
            <p:cNvSpPr/>
            <p:nvPr/>
          </p:nvSpPr>
          <p:spPr>
            <a:xfrm>
              <a:off x="3361220" y="1921088"/>
              <a:ext cx="144140" cy="20169"/>
            </a:xfrm>
            <a:custGeom>
              <a:avLst/>
              <a:gdLst/>
              <a:ahLst/>
              <a:cxnLst/>
              <a:rect l="l" t="t" r="r" b="b"/>
              <a:pathLst>
                <a:path w="4431" h="620" extrusionOk="0">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7"/>
            <p:cNvSpPr/>
            <p:nvPr/>
          </p:nvSpPr>
          <p:spPr>
            <a:xfrm>
              <a:off x="3434055" y="1921088"/>
              <a:ext cx="71306" cy="20169"/>
            </a:xfrm>
            <a:custGeom>
              <a:avLst/>
              <a:gdLst/>
              <a:ahLst/>
              <a:cxnLst/>
              <a:rect l="l" t="t" r="r" b="b"/>
              <a:pathLst>
                <a:path w="2192" h="620" extrusionOk="0">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9" name="Google Shape;18729;p97"/>
          <p:cNvGrpSpPr/>
          <p:nvPr/>
        </p:nvGrpSpPr>
        <p:grpSpPr>
          <a:xfrm>
            <a:off x="4025125" y="1769664"/>
            <a:ext cx="316875" cy="344558"/>
            <a:chOff x="4025125" y="1922064"/>
            <a:chExt cx="316875" cy="344558"/>
          </a:xfrm>
        </p:grpSpPr>
        <p:sp>
          <p:nvSpPr>
            <p:cNvPr id="18730" name="Google Shape;18730;p97"/>
            <p:cNvSpPr/>
            <p:nvPr/>
          </p:nvSpPr>
          <p:spPr>
            <a:xfrm>
              <a:off x="4025125" y="2081461"/>
              <a:ext cx="199149" cy="184413"/>
            </a:xfrm>
            <a:custGeom>
              <a:avLst/>
              <a:gdLst/>
              <a:ahLst/>
              <a:cxnLst/>
              <a:rect l="l" t="t" r="r" b="b"/>
              <a:pathLst>
                <a:path w="6122" h="5669" extrusionOk="0">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97"/>
            <p:cNvSpPr/>
            <p:nvPr/>
          </p:nvSpPr>
          <p:spPr>
            <a:xfrm>
              <a:off x="4125057" y="2081461"/>
              <a:ext cx="99217" cy="185161"/>
            </a:xfrm>
            <a:custGeom>
              <a:avLst/>
              <a:gdLst/>
              <a:ahLst/>
              <a:cxnLst/>
              <a:rect l="l" t="t" r="r" b="b"/>
              <a:pathLst>
                <a:path w="3050" h="5692" extrusionOk="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97"/>
            <p:cNvSpPr/>
            <p:nvPr/>
          </p:nvSpPr>
          <p:spPr>
            <a:xfrm>
              <a:off x="4059997" y="2064416"/>
              <a:ext cx="129404" cy="20169"/>
            </a:xfrm>
            <a:custGeom>
              <a:avLst/>
              <a:gdLst/>
              <a:ahLst/>
              <a:cxnLst/>
              <a:rect l="l" t="t" r="r" b="b"/>
              <a:pathLst>
                <a:path w="3978" h="620" extrusionOk="0">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97"/>
            <p:cNvSpPr/>
            <p:nvPr/>
          </p:nvSpPr>
          <p:spPr>
            <a:xfrm>
              <a:off x="4125057" y="2064416"/>
              <a:ext cx="64344" cy="20169"/>
            </a:xfrm>
            <a:custGeom>
              <a:avLst/>
              <a:gdLst/>
              <a:ahLst/>
              <a:cxnLst/>
              <a:rect l="l" t="t" r="r" b="b"/>
              <a:pathLst>
                <a:path w="1978" h="620" extrusionOk="0">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7"/>
            <p:cNvSpPr/>
            <p:nvPr/>
          </p:nvSpPr>
          <p:spPr>
            <a:xfrm>
              <a:off x="4156058" y="1936605"/>
              <a:ext cx="185941" cy="181095"/>
            </a:xfrm>
            <a:custGeom>
              <a:avLst/>
              <a:gdLst/>
              <a:ahLst/>
              <a:cxnLst/>
              <a:rect l="l" t="t" r="r" b="b"/>
              <a:pathLst>
                <a:path w="5716" h="5567" extrusionOk="0">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7"/>
            <p:cNvSpPr/>
            <p:nvPr/>
          </p:nvSpPr>
          <p:spPr>
            <a:xfrm>
              <a:off x="4191678" y="1936605"/>
              <a:ext cx="150321" cy="166586"/>
            </a:xfrm>
            <a:custGeom>
              <a:avLst/>
              <a:gdLst/>
              <a:ahLst/>
              <a:cxnLst/>
              <a:rect l="l" t="t" r="r" b="b"/>
              <a:pathLst>
                <a:path w="4621" h="5121" extrusionOk="0">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7"/>
            <p:cNvSpPr/>
            <p:nvPr/>
          </p:nvSpPr>
          <p:spPr>
            <a:xfrm>
              <a:off x="4140574" y="1922064"/>
              <a:ext cx="92971" cy="91051"/>
            </a:xfrm>
            <a:custGeom>
              <a:avLst/>
              <a:gdLst/>
              <a:ahLst/>
              <a:cxnLst/>
              <a:rect l="l" t="t" r="r" b="b"/>
              <a:pathLst>
                <a:path w="2858" h="2799" extrusionOk="0">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7"/>
            <p:cNvSpPr/>
            <p:nvPr/>
          </p:nvSpPr>
          <p:spPr>
            <a:xfrm>
              <a:off x="4180065" y="1922064"/>
              <a:ext cx="53479" cy="52503"/>
            </a:xfrm>
            <a:custGeom>
              <a:avLst/>
              <a:gdLst/>
              <a:ahLst/>
              <a:cxnLst/>
              <a:rect l="l" t="t" r="r" b="b"/>
              <a:pathLst>
                <a:path w="1644" h="1614" extrusionOk="0">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7"/>
            <p:cNvSpPr/>
            <p:nvPr/>
          </p:nvSpPr>
          <p:spPr>
            <a:xfrm>
              <a:off x="4025125" y="2174432"/>
              <a:ext cx="200678" cy="91442"/>
            </a:xfrm>
            <a:custGeom>
              <a:avLst/>
              <a:gdLst/>
              <a:ahLst/>
              <a:cxnLst/>
              <a:rect l="l" t="t" r="r" b="b"/>
              <a:pathLst>
                <a:path w="6169" h="2811" extrusionOk="0">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7"/>
            <p:cNvSpPr/>
            <p:nvPr/>
          </p:nvSpPr>
          <p:spPr>
            <a:xfrm>
              <a:off x="4125057" y="2174432"/>
              <a:ext cx="99217" cy="91442"/>
            </a:xfrm>
            <a:custGeom>
              <a:avLst/>
              <a:gdLst/>
              <a:ahLst/>
              <a:cxnLst/>
              <a:rect l="l" t="t" r="r" b="b"/>
              <a:pathLst>
                <a:path w="3050" h="2811" extrusionOk="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7"/>
            <p:cNvSpPr/>
            <p:nvPr/>
          </p:nvSpPr>
          <p:spPr>
            <a:xfrm>
              <a:off x="4161490" y="2013278"/>
              <a:ext cx="180509" cy="103641"/>
            </a:xfrm>
            <a:custGeom>
              <a:avLst/>
              <a:gdLst/>
              <a:ahLst/>
              <a:cxnLst/>
              <a:rect l="l" t="t" r="r" b="b"/>
              <a:pathLst>
                <a:path w="5549" h="3186" extrusionOk="0">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7"/>
            <p:cNvSpPr/>
            <p:nvPr/>
          </p:nvSpPr>
          <p:spPr>
            <a:xfrm>
              <a:off x="4233512" y="2014059"/>
              <a:ext cx="108488" cy="89132"/>
            </a:xfrm>
            <a:custGeom>
              <a:avLst/>
              <a:gdLst/>
              <a:ahLst/>
              <a:cxnLst/>
              <a:rect l="l" t="t" r="r" b="b"/>
              <a:pathLst>
                <a:path w="3335" h="2740" extrusionOk="0">
                  <a:moveTo>
                    <a:pt x="1" y="0"/>
                  </a:moveTo>
                  <a:lnTo>
                    <a:pt x="2740" y="2739"/>
                  </a:lnTo>
                  <a:cubicBezTo>
                    <a:pt x="3335" y="2120"/>
                    <a:pt x="3335" y="1120"/>
                    <a:pt x="2763" y="572"/>
                  </a:cubicBezTo>
                  <a:lnTo>
                    <a:pt x="219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7"/>
            <p:cNvSpPr/>
            <p:nvPr/>
          </p:nvSpPr>
          <p:spPr>
            <a:xfrm>
              <a:off x="4115786" y="2024631"/>
              <a:ext cx="19388" cy="19681"/>
            </a:xfrm>
            <a:custGeom>
              <a:avLst/>
              <a:gdLst/>
              <a:ahLst/>
              <a:cxnLst/>
              <a:rect l="l" t="t" r="r" b="b"/>
              <a:pathLst>
                <a:path w="596" h="605" extrusionOk="0">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7"/>
            <p:cNvSpPr/>
            <p:nvPr/>
          </p:nvSpPr>
          <p:spPr>
            <a:xfrm>
              <a:off x="4125057" y="2023363"/>
              <a:ext cx="10117" cy="21014"/>
            </a:xfrm>
            <a:custGeom>
              <a:avLst/>
              <a:gdLst/>
              <a:ahLst/>
              <a:cxnLst/>
              <a:rect l="l" t="t" r="r" b="b"/>
              <a:pathLst>
                <a:path w="311" h="646" extrusionOk="0">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7"/>
            <p:cNvSpPr/>
            <p:nvPr/>
          </p:nvSpPr>
          <p:spPr>
            <a:xfrm>
              <a:off x="4095617" y="1983839"/>
              <a:ext cx="19420" cy="19420"/>
            </a:xfrm>
            <a:custGeom>
              <a:avLst/>
              <a:gdLst/>
              <a:ahLst/>
              <a:cxnLst/>
              <a:rect l="l" t="t" r="r" b="b"/>
              <a:pathLst>
                <a:path w="597" h="597" extrusionOk="0">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7"/>
            <p:cNvSpPr/>
            <p:nvPr/>
          </p:nvSpPr>
          <p:spPr>
            <a:xfrm>
              <a:off x="4104140" y="1983774"/>
              <a:ext cx="10898" cy="19551"/>
            </a:xfrm>
            <a:custGeom>
              <a:avLst/>
              <a:gdLst/>
              <a:ahLst/>
              <a:cxnLst/>
              <a:rect l="l" t="t" r="r" b="b"/>
              <a:pathLst>
                <a:path w="335" h="601" extrusionOk="0">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97"/>
          <p:cNvGrpSpPr/>
          <p:nvPr/>
        </p:nvGrpSpPr>
        <p:grpSpPr>
          <a:xfrm>
            <a:off x="4755249" y="1810522"/>
            <a:ext cx="356020" cy="263830"/>
            <a:chOff x="4755249" y="1962922"/>
            <a:chExt cx="356020" cy="263830"/>
          </a:xfrm>
        </p:grpSpPr>
        <p:sp>
          <p:nvSpPr>
            <p:cNvPr id="18747" name="Google Shape;18747;p97"/>
            <p:cNvSpPr/>
            <p:nvPr/>
          </p:nvSpPr>
          <p:spPr>
            <a:xfrm>
              <a:off x="4959419" y="1963703"/>
              <a:ext cx="120101" cy="19388"/>
            </a:xfrm>
            <a:custGeom>
              <a:avLst/>
              <a:gdLst/>
              <a:ahLst/>
              <a:cxnLst/>
              <a:rect l="l" t="t" r="r" b="b"/>
              <a:pathLst>
                <a:path w="3692" h="596" extrusionOk="0">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7"/>
            <p:cNvSpPr/>
            <p:nvPr/>
          </p:nvSpPr>
          <p:spPr>
            <a:xfrm>
              <a:off x="5019827" y="1962922"/>
              <a:ext cx="60473" cy="20169"/>
            </a:xfrm>
            <a:custGeom>
              <a:avLst/>
              <a:gdLst/>
              <a:ahLst/>
              <a:cxnLst/>
              <a:rect l="l" t="t" r="r" b="b"/>
              <a:pathLst>
                <a:path w="1859" h="620" extrusionOk="0">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7"/>
            <p:cNvSpPr/>
            <p:nvPr/>
          </p:nvSpPr>
          <p:spPr>
            <a:xfrm>
              <a:off x="4936160" y="1979187"/>
              <a:ext cx="175109" cy="245829"/>
            </a:xfrm>
            <a:custGeom>
              <a:avLst/>
              <a:gdLst/>
              <a:ahLst/>
              <a:cxnLst/>
              <a:rect l="l" t="t" r="r" b="b"/>
              <a:pathLst>
                <a:path w="5383" h="7557" extrusionOk="0">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7"/>
            <p:cNvSpPr/>
            <p:nvPr/>
          </p:nvSpPr>
          <p:spPr>
            <a:xfrm>
              <a:off x="5019827" y="1979187"/>
              <a:ext cx="90661" cy="245601"/>
            </a:xfrm>
            <a:custGeom>
              <a:avLst/>
              <a:gdLst/>
              <a:ahLst/>
              <a:cxnLst/>
              <a:rect l="l" t="t" r="r" b="b"/>
              <a:pathLst>
                <a:path w="2787" h="7550" extrusionOk="0">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7"/>
            <p:cNvSpPr/>
            <p:nvPr/>
          </p:nvSpPr>
          <p:spPr>
            <a:xfrm>
              <a:off x="4969471" y="2154264"/>
              <a:ext cx="137927" cy="70850"/>
            </a:xfrm>
            <a:custGeom>
              <a:avLst/>
              <a:gdLst/>
              <a:ahLst/>
              <a:cxnLst/>
              <a:rect l="l" t="t" r="r" b="b"/>
              <a:pathLst>
                <a:path w="4240" h="2178" extrusionOk="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7"/>
            <p:cNvSpPr/>
            <p:nvPr/>
          </p:nvSpPr>
          <p:spPr>
            <a:xfrm>
              <a:off x="5018266" y="2154263"/>
              <a:ext cx="89132" cy="70525"/>
            </a:xfrm>
            <a:custGeom>
              <a:avLst/>
              <a:gdLst/>
              <a:ahLst/>
              <a:cxnLst/>
              <a:rect l="l" t="t" r="r" b="b"/>
              <a:pathLst>
                <a:path w="2740" h="2168" extrusionOk="0">
                  <a:moveTo>
                    <a:pt x="1" y="1"/>
                  </a:moveTo>
                  <a:lnTo>
                    <a:pt x="1" y="2168"/>
                  </a:lnTo>
                  <a:cubicBezTo>
                    <a:pt x="1287" y="2168"/>
                    <a:pt x="2454" y="1311"/>
                    <a:pt x="274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7"/>
            <p:cNvSpPr/>
            <p:nvPr/>
          </p:nvSpPr>
          <p:spPr>
            <a:xfrm>
              <a:off x="4756432" y="1979968"/>
              <a:ext cx="240202" cy="244821"/>
            </a:xfrm>
            <a:custGeom>
              <a:avLst/>
              <a:gdLst/>
              <a:ahLst/>
              <a:cxnLst/>
              <a:rect l="l" t="t" r="r" b="b"/>
              <a:pathLst>
                <a:path w="7384" h="7526" extrusionOk="0">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97"/>
            <p:cNvSpPr/>
            <p:nvPr/>
          </p:nvSpPr>
          <p:spPr>
            <a:xfrm>
              <a:off x="4876500" y="1979968"/>
              <a:ext cx="118572" cy="246382"/>
            </a:xfrm>
            <a:custGeom>
              <a:avLst/>
              <a:gdLst/>
              <a:ahLst/>
              <a:cxnLst/>
              <a:rect l="l" t="t" r="r" b="b"/>
              <a:pathLst>
                <a:path w="3645" h="7574" extrusionOk="0">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97"/>
            <p:cNvSpPr/>
            <p:nvPr/>
          </p:nvSpPr>
          <p:spPr>
            <a:xfrm>
              <a:off x="4816092" y="1963703"/>
              <a:ext cx="120101" cy="19388"/>
            </a:xfrm>
            <a:custGeom>
              <a:avLst/>
              <a:gdLst/>
              <a:ahLst/>
              <a:cxnLst/>
              <a:rect l="l" t="t" r="r" b="b"/>
              <a:pathLst>
                <a:path w="3692" h="596" extrusionOk="0">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7"/>
            <p:cNvSpPr/>
            <p:nvPr/>
          </p:nvSpPr>
          <p:spPr>
            <a:xfrm>
              <a:off x="4876500" y="1962922"/>
              <a:ext cx="60473" cy="20169"/>
            </a:xfrm>
            <a:custGeom>
              <a:avLst/>
              <a:gdLst/>
              <a:ahLst/>
              <a:cxnLst/>
              <a:rect l="l" t="t" r="r" b="b"/>
              <a:pathLst>
                <a:path w="1859" h="620" extrusionOk="0">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7"/>
            <p:cNvSpPr/>
            <p:nvPr/>
          </p:nvSpPr>
          <p:spPr>
            <a:xfrm>
              <a:off x="4755249" y="2115955"/>
              <a:ext cx="239421" cy="110797"/>
            </a:xfrm>
            <a:custGeom>
              <a:avLst/>
              <a:gdLst/>
              <a:ahLst/>
              <a:cxnLst/>
              <a:rect l="l" t="t" r="r" b="b"/>
              <a:pathLst>
                <a:path w="7360" h="3406" extrusionOk="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7"/>
            <p:cNvSpPr/>
            <p:nvPr/>
          </p:nvSpPr>
          <p:spPr>
            <a:xfrm>
              <a:off x="4874537" y="2115955"/>
              <a:ext cx="120133" cy="110797"/>
            </a:xfrm>
            <a:custGeom>
              <a:avLst/>
              <a:gdLst/>
              <a:ahLst/>
              <a:cxnLst/>
              <a:rect l="l" t="t" r="r" b="b"/>
              <a:pathLst>
                <a:path w="3693" h="3406" extrusionOk="0">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7"/>
            <p:cNvSpPr/>
            <p:nvPr/>
          </p:nvSpPr>
          <p:spPr>
            <a:xfrm>
              <a:off x="4847060" y="2145741"/>
              <a:ext cx="19420" cy="19420"/>
            </a:xfrm>
            <a:custGeom>
              <a:avLst/>
              <a:gdLst/>
              <a:ahLst/>
              <a:cxnLst/>
              <a:rect l="l" t="t" r="r" b="b"/>
              <a:pathLst>
                <a:path w="597" h="597" extrusionOk="0">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7"/>
            <p:cNvSpPr/>
            <p:nvPr/>
          </p:nvSpPr>
          <p:spPr>
            <a:xfrm>
              <a:off x="4886584" y="2165812"/>
              <a:ext cx="19388" cy="19485"/>
            </a:xfrm>
            <a:custGeom>
              <a:avLst/>
              <a:gdLst/>
              <a:ahLst/>
              <a:cxnLst/>
              <a:rect l="l" t="t" r="r" b="b"/>
              <a:pathLst>
                <a:path w="596" h="599" extrusionOk="0">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7"/>
            <p:cNvSpPr/>
            <p:nvPr/>
          </p:nvSpPr>
          <p:spPr>
            <a:xfrm>
              <a:off x="4989607" y="2103907"/>
              <a:ext cx="19420" cy="19420"/>
            </a:xfrm>
            <a:custGeom>
              <a:avLst/>
              <a:gdLst/>
              <a:ahLst/>
              <a:cxnLst/>
              <a:rect l="l" t="t" r="r" b="b"/>
              <a:pathLst>
                <a:path w="597" h="597" extrusionOk="0">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7"/>
            <p:cNvSpPr/>
            <p:nvPr/>
          </p:nvSpPr>
          <p:spPr>
            <a:xfrm>
              <a:off x="5029911" y="2089204"/>
              <a:ext cx="19388" cy="19388"/>
            </a:xfrm>
            <a:custGeom>
              <a:avLst/>
              <a:gdLst/>
              <a:ahLst/>
              <a:cxnLst/>
              <a:rect l="l" t="t" r="r" b="b"/>
              <a:pathLst>
                <a:path w="596" h="596" extrusionOk="0">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3" name="Google Shape;18763;p97"/>
          <p:cNvGrpSpPr/>
          <p:nvPr/>
        </p:nvGrpSpPr>
        <p:grpSpPr>
          <a:xfrm>
            <a:off x="5598503" y="1768688"/>
            <a:ext cx="181322" cy="345534"/>
            <a:chOff x="5598503" y="1921088"/>
            <a:chExt cx="181322" cy="345534"/>
          </a:xfrm>
        </p:grpSpPr>
        <p:sp>
          <p:nvSpPr>
            <p:cNvPr id="18764" name="Google Shape;18764;p97"/>
            <p:cNvSpPr/>
            <p:nvPr/>
          </p:nvSpPr>
          <p:spPr>
            <a:xfrm>
              <a:off x="5618672" y="1938134"/>
              <a:ext cx="141798" cy="328488"/>
            </a:xfrm>
            <a:custGeom>
              <a:avLst/>
              <a:gdLst/>
              <a:ahLst/>
              <a:cxnLst/>
              <a:rect l="l" t="t" r="r" b="b"/>
              <a:pathLst>
                <a:path w="4359" h="10098" extrusionOk="0">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7"/>
            <p:cNvSpPr/>
            <p:nvPr/>
          </p:nvSpPr>
          <p:spPr>
            <a:xfrm>
              <a:off x="5689945" y="1938134"/>
              <a:ext cx="70525" cy="328488"/>
            </a:xfrm>
            <a:custGeom>
              <a:avLst/>
              <a:gdLst/>
              <a:ahLst/>
              <a:cxnLst/>
              <a:rect l="l" t="t" r="r" b="b"/>
              <a:pathLst>
                <a:path w="2168" h="10098" extrusionOk="0">
                  <a:moveTo>
                    <a:pt x="0" y="1"/>
                  </a:moveTo>
                  <a:lnTo>
                    <a:pt x="0" y="10098"/>
                  </a:lnTo>
                  <a:cubicBezTo>
                    <a:pt x="1191" y="10098"/>
                    <a:pt x="2167" y="9122"/>
                    <a:pt x="2167" y="7931"/>
                  </a:cubicBezTo>
                  <a:lnTo>
                    <a:pt x="2167"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97"/>
            <p:cNvSpPr/>
            <p:nvPr/>
          </p:nvSpPr>
          <p:spPr>
            <a:xfrm>
              <a:off x="5598503" y="1921869"/>
              <a:ext cx="181322" cy="19388"/>
            </a:xfrm>
            <a:custGeom>
              <a:avLst/>
              <a:gdLst/>
              <a:ahLst/>
              <a:cxnLst/>
              <a:rect l="l" t="t" r="r" b="b"/>
              <a:pathLst>
                <a:path w="5574" h="596" extrusionOk="0">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97"/>
            <p:cNvSpPr/>
            <p:nvPr/>
          </p:nvSpPr>
          <p:spPr>
            <a:xfrm>
              <a:off x="5689945" y="1921088"/>
              <a:ext cx="89880" cy="20169"/>
            </a:xfrm>
            <a:custGeom>
              <a:avLst/>
              <a:gdLst/>
              <a:ahLst/>
              <a:cxnLst/>
              <a:rect l="l" t="t" r="r" b="b"/>
              <a:pathLst>
                <a:path w="2763" h="620" extrusionOk="0">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7"/>
            <p:cNvSpPr/>
            <p:nvPr/>
          </p:nvSpPr>
          <p:spPr>
            <a:xfrm>
              <a:off x="5706958" y="1983058"/>
              <a:ext cx="53512" cy="19420"/>
            </a:xfrm>
            <a:custGeom>
              <a:avLst/>
              <a:gdLst/>
              <a:ahLst/>
              <a:cxnLst/>
              <a:rect l="l" t="t" r="r" b="b"/>
              <a:pathLst>
                <a:path w="1645" h="597" extrusionOk="0">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7"/>
            <p:cNvSpPr/>
            <p:nvPr/>
          </p:nvSpPr>
          <p:spPr>
            <a:xfrm>
              <a:off x="5720133" y="2023363"/>
              <a:ext cx="40337" cy="19388"/>
            </a:xfrm>
            <a:custGeom>
              <a:avLst/>
              <a:gdLst/>
              <a:ahLst/>
              <a:cxnLst/>
              <a:rect l="l" t="t" r="r" b="b"/>
              <a:pathLst>
                <a:path w="1240" h="596" extrusionOk="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7"/>
            <p:cNvSpPr/>
            <p:nvPr/>
          </p:nvSpPr>
          <p:spPr>
            <a:xfrm>
              <a:off x="5706958" y="2063635"/>
              <a:ext cx="53512" cy="19388"/>
            </a:xfrm>
            <a:custGeom>
              <a:avLst/>
              <a:gdLst/>
              <a:ahLst/>
              <a:cxnLst/>
              <a:rect l="l" t="t" r="r" b="b"/>
              <a:pathLst>
                <a:path w="1645" h="596" extrusionOk="0">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7"/>
            <p:cNvSpPr/>
            <p:nvPr/>
          </p:nvSpPr>
          <p:spPr>
            <a:xfrm>
              <a:off x="5720133" y="2103907"/>
              <a:ext cx="40337" cy="19420"/>
            </a:xfrm>
            <a:custGeom>
              <a:avLst/>
              <a:gdLst/>
              <a:ahLst/>
              <a:cxnLst/>
              <a:rect l="l" t="t" r="r" b="b"/>
              <a:pathLst>
                <a:path w="1240" h="597" extrusionOk="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7"/>
            <p:cNvSpPr/>
            <p:nvPr/>
          </p:nvSpPr>
          <p:spPr>
            <a:xfrm>
              <a:off x="5706958" y="2144992"/>
              <a:ext cx="53512" cy="19388"/>
            </a:xfrm>
            <a:custGeom>
              <a:avLst/>
              <a:gdLst/>
              <a:ahLst/>
              <a:cxnLst/>
              <a:rect l="l" t="t" r="r" b="b"/>
              <a:pathLst>
                <a:path w="1645" h="596" extrusionOk="0">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3" name="Google Shape;18773;p97"/>
          <p:cNvGrpSpPr/>
          <p:nvPr/>
        </p:nvGrpSpPr>
        <p:grpSpPr>
          <a:xfrm>
            <a:off x="6263163" y="1769469"/>
            <a:ext cx="364166" cy="344005"/>
            <a:chOff x="6263163" y="1921869"/>
            <a:chExt cx="364166" cy="344005"/>
          </a:xfrm>
        </p:grpSpPr>
        <p:sp>
          <p:nvSpPr>
            <p:cNvPr id="18774" name="Google Shape;18774;p97"/>
            <p:cNvSpPr/>
            <p:nvPr/>
          </p:nvSpPr>
          <p:spPr>
            <a:xfrm>
              <a:off x="6263969" y="1938134"/>
              <a:ext cx="282035" cy="327740"/>
            </a:xfrm>
            <a:custGeom>
              <a:avLst/>
              <a:gdLst/>
              <a:ahLst/>
              <a:cxnLst/>
              <a:rect l="l" t="t" r="r" b="b"/>
              <a:pathLst>
                <a:path w="8670" h="10075" extrusionOk="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7"/>
            <p:cNvSpPr/>
            <p:nvPr/>
          </p:nvSpPr>
          <p:spPr>
            <a:xfrm>
              <a:off x="6406516" y="1938134"/>
              <a:ext cx="137927" cy="327740"/>
            </a:xfrm>
            <a:custGeom>
              <a:avLst/>
              <a:gdLst/>
              <a:ahLst/>
              <a:cxnLst/>
              <a:rect l="l" t="t" r="r" b="b"/>
              <a:pathLst>
                <a:path w="4240" h="10075" extrusionOk="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97"/>
            <p:cNvSpPr/>
            <p:nvPr/>
          </p:nvSpPr>
          <p:spPr>
            <a:xfrm>
              <a:off x="6341456" y="1921869"/>
              <a:ext cx="128624" cy="20169"/>
            </a:xfrm>
            <a:custGeom>
              <a:avLst/>
              <a:gdLst/>
              <a:ahLst/>
              <a:cxnLst/>
              <a:rect l="l" t="t" r="r" b="b"/>
              <a:pathLst>
                <a:path w="3954" h="620" extrusionOk="0">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97"/>
            <p:cNvSpPr/>
            <p:nvPr/>
          </p:nvSpPr>
          <p:spPr>
            <a:xfrm>
              <a:off x="6404954" y="1921869"/>
              <a:ext cx="64344" cy="20169"/>
            </a:xfrm>
            <a:custGeom>
              <a:avLst/>
              <a:gdLst/>
              <a:ahLst/>
              <a:cxnLst/>
              <a:rect l="l" t="t" r="r" b="b"/>
              <a:pathLst>
                <a:path w="1978" h="620" extrusionOk="0">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7"/>
            <p:cNvSpPr/>
            <p:nvPr/>
          </p:nvSpPr>
          <p:spPr>
            <a:xfrm>
              <a:off x="6263163" y="2134125"/>
              <a:ext cx="282032" cy="131747"/>
            </a:xfrm>
            <a:custGeom>
              <a:avLst/>
              <a:gdLst/>
              <a:ahLst/>
              <a:cxnLst/>
              <a:rect l="l" t="t" r="r" b="b"/>
              <a:pathLst>
                <a:path w="8575" h="4050" extrusionOk="0">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7"/>
            <p:cNvSpPr/>
            <p:nvPr/>
          </p:nvSpPr>
          <p:spPr>
            <a:xfrm>
              <a:off x="6402582" y="2134125"/>
              <a:ext cx="142611" cy="131747"/>
            </a:xfrm>
            <a:custGeom>
              <a:avLst/>
              <a:gdLst/>
              <a:ahLst/>
              <a:cxnLst/>
              <a:rect l="l" t="t" r="r" b="b"/>
              <a:pathLst>
                <a:path w="4336" h="4050" extrusionOk="0">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7"/>
            <p:cNvSpPr/>
            <p:nvPr/>
          </p:nvSpPr>
          <p:spPr>
            <a:xfrm>
              <a:off x="6432084" y="2165031"/>
              <a:ext cx="19388" cy="19485"/>
            </a:xfrm>
            <a:custGeom>
              <a:avLst/>
              <a:gdLst/>
              <a:ahLst/>
              <a:cxnLst/>
              <a:rect l="l" t="t" r="r" b="b"/>
              <a:pathLst>
                <a:path w="596" h="599" extrusionOk="0">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7"/>
            <p:cNvSpPr/>
            <p:nvPr/>
          </p:nvSpPr>
          <p:spPr>
            <a:xfrm>
              <a:off x="6350727" y="2165129"/>
              <a:ext cx="60473" cy="59660"/>
            </a:xfrm>
            <a:custGeom>
              <a:avLst/>
              <a:gdLst/>
              <a:ahLst/>
              <a:cxnLst/>
              <a:rect l="l" t="t" r="r" b="b"/>
              <a:pathLst>
                <a:path w="1859" h="1834" extrusionOk="0">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7"/>
            <p:cNvSpPr/>
            <p:nvPr/>
          </p:nvSpPr>
          <p:spPr>
            <a:xfrm>
              <a:off x="6404954" y="2176742"/>
              <a:ext cx="7775" cy="35653"/>
            </a:xfrm>
            <a:custGeom>
              <a:avLst/>
              <a:gdLst/>
              <a:ahLst/>
              <a:cxnLst/>
              <a:rect l="l" t="t" r="r" b="b"/>
              <a:pathLst>
                <a:path w="239" h="1096" extrusionOk="0">
                  <a:moveTo>
                    <a:pt x="1" y="0"/>
                  </a:moveTo>
                  <a:lnTo>
                    <a:pt x="1" y="1096"/>
                  </a:lnTo>
                  <a:cubicBezTo>
                    <a:pt x="239" y="763"/>
                    <a:pt x="239" y="334"/>
                    <a:pt x="1"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7"/>
            <p:cNvSpPr/>
            <p:nvPr/>
          </p:nvSpPr>
          <p:spPr>
            <a:xfrm>
              <a:off x="6499487" y="2060545"/>
              <a:ext cx="127843" cy="124948"/>
            </a:xfrm>
            <a:custGeom>
              <a:avLst/>
              <a:gdLst/>
              <a:ahLst/>
              <a:cxnLst/>
              <a:rect l="l" t="t" r="r" b="b"/>
              <a:pathLst>
                <a:path w="3930" h="3841" extrusionOk="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7"/>
            <p:cNvSpPr/>
            <p:nvPr/>
          </p:nvSpPr>
          <p:spPr>
            <a:xfrm>
              <a:off x="6525055" y="2060545"/>
              <a:ext cx="102274" cy="116230"/>
            </a:xfrm>
            <a:custGeom>
              <a:avLst/>
              <a:gdLst/>
              <a:ahLst/>
              <a:cxnLst/>
              <a:rect l="l" t="t" r="r" b="b"/>
              <a:pathLst>
                <a:path w="3144" h="3573" extrusionOk="0">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7"/>
            <p:cNvSpPr/>
            <p:nvPr/>
          </p:nvSpPr>
          <p:spPr>
            <a:xfrm>
              <a:off x="6419690" y="1982310"/>
              <a:ext cx="111578" cy="110016"/>
            </a:xfrm>
            <a:custGeom>
              <a:avLst/>
              <a:gdLst/>
              <a:ahLst/>
              <a:cxnLst/>
              <a:rect l="l" t="t" r="r" b="b"/>
              <a:pathLst>
                <a:path w="3430" h="3382" extrusionOk="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7"/>
            <p:cNvSpPr/>
            <p:nvPr/>
          </p:nvSpPr>
          <p:spPr>
            <a:xfrm>
              <a:off x="6435955" y="1981497"/>
              <a:ext cx="95313" cy="94565"/>
            </a:xfrm>
            <a:custGeom>
              <a:avLst/>
              <a:gdLst/>
              <a:ahLst/>
              <a:cxnLst/>
              <a:rect l="l" t="t" r="r" b="b"/>
              <a:pathLst>
                <a:path w="2930" h="2907" extrusionOk="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7"/>
            <p:cNvSpPr/>
            <p:nvPr/>
          </p:nvSpPr>
          <p:spPr>
            <a:xfrm>
              <a:off x="6401083" y="1962922"/>
              <a:ext cx="148792" cy="147231"/>
            </a:xfrm>
            <a:custGeom>
              <a:avLst/>
              <a:gdLst/>
              <a:ahLst/>
              <a:cxnLst/>
              <a:rect l="l" t="t" r="r" b="b"/>
              <a:pathLst>
                <a:path w="4574" h="4526" extrusionOk="0">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7"/>
            <p:cNvSpPr/>
            <p:nvPr/>
          </p:nvSpPr>
          <p:spPr>
            <a:xfrm>
              <a:off x="6422781" y="1962922"/>
              <a:ext cx="127095" cy="125533"/>
            </a:xfrm>
            <a:custGeom>
              <a:avLst/>
              <a:gdLst/>
              <a:ahLst/>
              <a:cxnLst/>
              <a:rect l="l" t="t" r="r" b="b"/>
              <a:pathLst>
                <a:path w="3907" h="3859" extrusionOk="0">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9" name="Google Shape;18789;p97"/>
          <p:cNvGrpSpPr/>
          <p:nvPr/>
        </p:nvGrpSpPr>
        <p:grpSpPr>
          <a:xfrm>
            <a:off x="7061898" y="1770250"/>
            <a:ext cx="292087" cy="344753"/>
            <a:chOff x="7061898" y="1922650"/>
            <a:chExt cx="292087" cy="344753"/>
          </a:xfrm>
        </p:grpSpPr>
        <p:sp>
          <p:nvSpPr>
            <p:cNvPr id="18790" name="Google Shape;18790;p97"/>
            <p:cNvSpPr/>
            <p:nvPr/>
          </p:nvSpPr>
          <p:spPr>
            <a:xfrm>
              <a:off x="7093647" y="1955961"/>
              <a:ext cx="174361" cy="256434"/>
            </a:xfrm>
            <a:custGeom>
              <a:avLst/>
              <a:gdLst/>
              <a:ahLst/>
              <a:cxnLst/>
              <a:rect l="l" t="t" r="r" b="b"/>
              <a:pathLst>
                <a:path w="5360" h="7883" extrusionOk="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97"/>
            <p:cNvSpPr/>
            <p:nvPr/>
          </p:nvSpPr>
          <p:spPr>
            <a:xfrm>
              <a:off x="7181185" y="1955180"/>
              <a:ext cx="86823" cy="257215"/>
            </a:xfrm>
            <a:custGeom>
              <a:avLst/>
              <a:gdLst/>
              <a:ahLst/>
              <a:cxnLst/>
              <a:rect l="l" t="t" r="r" b="b"/>
              <a:pathLst>
                <a:path w="2669" h="7907" extrusionOk="0">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7"/>
            <p:cNvSpPr/>
            <p:nvPr/>
          </p:nvSpPr>
          <p:spPr>
            <a:xfrm>
              <a:off x="7212967" y="2064416"/>
              <a:ext cx="19388" cy="19388"/>
            </a:xfrm>
            <a:custGeom>
              <a:avLst/>
              <a:gdLst/>
              <a:ahLst/>
              <a:cxnLst/>
              <a:rect l="l" t="t" r="r" b="b"/>
              <a:pathLst>
                <a:path w="596" h="596" extrusionOk="0">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7"/>
            <p:cNvSpPr/>
            <p:nvPr/>
          </p:nvSpPr>
          <p:spPr>
            <a:xfrm>
              <a:off x="7131610" y="2084552"/>
              <a:ext cx="19420" cy="19388"/>
            </a:xfrm>
            <a:custGeom>
              <a:avLst/>
              <a:gdLst/>
              <a:ahLst/>
              <a:cxnLst/>
              <a:rect l="l" t="t" r="r" b="b"/>
              <a:pathLst>
                <a:path w="597" h="596" extrusionOk="0">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7"/>
            <p:cNvSpPr/>
            <p:nvPr/>
          </p:nvSpPr>
          <p:spPr>
            <a:xfrm>
              <a:off x="7061898" y="1924179"/>
              <a:ext cx="292087" cy="342443"/>
            </a:xfrm>
            <a:custGeom>
              <a:avLst/>
              <a:gdLst/>
              <a:ahLst/>
              <a:cxnLst/>
              <a:rect l="l" t="t" r="r" b="b"/>
              <a:pathLst>
                <a:path w="8979" h="10527" extrusionOk="0">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7"/>
            <p:cNvSpPr/>
            <p:nvPr/>
          </p:nvSpPr>
          <p:spPr>
            <a:xfrm>
              <a:off x="7181966" y="1922650"/>
              <a:ext cx="171238" cy="344753"/>
            </a:xfrm>
            <a:custGeom>
              <a:avLst/>
              <a:gdLst/>
              <a:ahLst/>
              <a:cxnLst/>
              <a:rect l="l" t="t" r="r" b="b"/>
              <a:pathLst>
                <a:path w="5264" h="10598" extrusionOk="0">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7"/>
            <p:cNvSpPr/>
            <p:nvPr/>
          </p:nvSpPr>
          <p:spPr>
            <a:xfrm>
              <a:off x="7168043" y="2104688"/>
              <a:ext cx="60441" cy="60473"/>
            </a:xfrm>
            <a:custGeom>
              <a:avLst/>
              <a:gdLst/>
              <a:ahLst/>
              <a:cxnLst/>
              <a:rect l="l" t="t" r="r" b="b"/>
              <a:pathLst>
                <a:path w="1858" h="1859" extrusionOk="0">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7"/>
            <p:cNvSpPr/>
            <p:nvPr/>
          </p:nvSpPr>
          <p:spPr>
            <a:xfrm>
              <a:off x="7181966" y="2104720"/>
              <a:ext cx="47299" cy="60734"/>
            </a:xfrm>
            <a:custGeom>
              <a:avLst/>
              <a:gdLst/>
              <a:ahLst/>
              <a:cxnLst/>
              <a:rect l="l" t="t" r="r" b="b"/>
              <a:pathLst>
                <a:path w="1454" h="1867" extrusionOk="0">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7"/>
            <p:cNvSpPr/>
            <p:nvPr/>
          </p:nvSpPr>
          <p:spPr>
            <a:xfrm>
              <a:off x="7136261" y="1998575"/>
              <a:ext cx="61254" cy="59660"/>
            </a:xfrm>
            <a:custGeom>
              <a:avLst/>
              <a:gdLst/>
              <a:ahLst/>
              <a:cxnLst/>
              <a:rect l="l" t="t" r="r" b="b"/>
              <a:pathLst>
                <a:path w="1883" h="1834" extrusionOk="0">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7"/>
            <p:cNvSpPr/>
            <p:nvPr/>
          </p:nvSpPr>
          <p:spPr>
            <a:xfrm>
              <a:off x="7181966" y="2002446"/>
              <a:ext cx="20949" cy="53479"/>
            </a:xfrm>
            <a:custGeom>
              <a:avLst/>
              <a:gdLst/>
              <a:ahLst/>
              <a:cxnLst/>
              <a:rect l="l" t="t" r="r" b="b"/>
              <a:pathLst>
                <a:path w="644" h="1644" extrusionOk="0">
                  <a:moveTo>
                    <a:pt x="1" y="0"/>
                  </a:moveTo>
                  <a:lnTo>
                    <a:pt x="1" y="1643"/>
                  </a:lnTo>
                  <a:cubicBezTo>
                    <a:pt x="644" y="1286"/>
                    <a:pt x="644" y="33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97"/>
          <p:cNvGrpSpPr/>
          <p:nvPr/>
        </p:nvGrpSpPr>
        <p:grpSpPr>
          <a:xfrm>
            <a:off x="7768417" y="1768688"/>
            <a:ext cx="382585" cy="344785"/>
            <a:chOff x="7768417" y="1921088"/>
            <a:chExt cx="382585" cy="344785"/>
          </a:xfrm>
        </p:grpSpPr>
        <p:sp>
          <p:nvSpPr>
            <p:cNvPr id="18801" name="Google Shape;18801;p97"/>
            <p:cNvSpPr/>
            <p:nvPr/>
          </p:nvSpPr>
          <p:spPr>
            <a:xfrm>
              <a:off x="7909402" y="2044280"/>
              <a:ext cx="100745" cy="100745"/>
            </a:xfrm>
            <a:custGeom>
              <a:avLst/>
              <a:gdLst/>
              <a:ahLst/>
              <a:cxnLst/>
              <a:rect l="l" t="t" r="r" b="b"/>
              <a:pathLst>
                <a:path w="3097" h="3097" extrusionOk="0">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7"/>
            <p:cNvSpPr/>
            <p:nvPr/>
          </p:nvSpPr>
          <p:spPr>
            <a:xfrm>
              <a:off x="7959758" y="2042718"/>
              <a:ext cx="50389" cy="100745"/>
            </a:xfrm>
            <a:custGeom>
              <a:avLst/>
              <a:gdLst/>
              <a:ahLst/>
              <a:cxnLst/>
              <a:rect l="l" t="t" r="r" b="b"/>
              <a:pathLst>
                <a:path w="1549" h="3097" extrusionOk="0">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7"/>
            <p:cNvSpPr/>
            <p:nvPr/>
          </p:nvSpPr>
          <p:spPr>
            <a:xfrm>
              <a:off x="7768417" y="1976162"/>
              <a:ext cx="367101" cy="234346"/>
            </a:xfrm>
            <a:custGeom>
              <a:avLst/>
              <a:gdLst/>
              <a:ahLst/>
              <a:cxnLst/>
              <a:rect l="l" t="t" r="r" b="b"/>
              <a:pathLst>
                <a:path w="11285" h="7204" extrusionOk="0">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97"/>
            <p:cNvSpPr/>
            <p:nvPr/>
          </p:nvSpPr>
          <p:spPr>
            <a:xfrm>
              <a:off x="7959758" y="1993923"/>
              <a:ext cx="187731" cy="216617"/>
            </a:xfrm>
            <a:custGeom>
              <a:avLst/>
              <a:gdLst/>
              <a:ahLst/>
              <a:cxnLst/>
              <a:rect l="l" t="t" r="r" b="b"/>
              <a:pathLst>
                <a:path w="5771" h="6659" extrusionOk="0">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97"/>
            <p:cNvSpPr/>
            <p:nvPr/>
          </p:nvSpPr>
          <p:spPr>
            <a:xfrm>
              <a:off x="7783120" y="1976162"/>
              <a:ext cx="367882" cy="234704"/>
            </a:xfrm>
            <a:custGeom>
              <a:avLst/>
              <a:gdLst/>
              <a:ahLst/>
              <a:cxnLst/>
              <a:rect l="l" t="t" r="r" b="b"/>
              <a:pathLst>
                <a:path w="11309" h="7215" extrusionOk="0">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7"/>
            <p:cNvSpPr/>
            <p:nvPr/>
          </p:nvSpPr>
          <p:spPr>
            <a:xfrm>
              <a:off x="7959758" y="1976292"/>
              <a:ext cx="182851" cy="217528"/>
            </a:xfrm>
            <a:custGeom>
              <a:avLst/>
              <a:gdLst/>
              <a:ahLst/>
              <a:cxnLst/>
              <a:rect l="l" t="t" r="r" b="b"/>
              <a:pathLst>
                <a:path w="5621" h="6687" extrusionOk="0">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7"/>
            <p:cNvSpPr/>
            <p:nvPr/>
          </p:nvSpPr>
          <p:spPr>
            <a:xfrm>
              <a:off x="7868349" y="1921088"/>
              <a:ext cx="182070" cy="344785"/>
            </a:xfrm>
            <a:custGeom>
              <a:avLst/>
              <a:gdLst/>
              <a:ahLst/>
              <a:cxnLst/>
              <a:rect l="l" t="t" r="r" b="b"/>
              <a:pathLst>
                <a:path w="5597" h="10599" extrusionOk="0">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7"/>
            <p:cNvSpPr/>
            <p:nvPr/>
          </p:nvSpPr>
          <p:spPr>
            <a:xfrm>
              <a:off x="7959758" y="1921088"/>
              <a:ext cx="90661" cy="344785"/>
            </a:xfrm>
            <a:custGeom>
              <a:avLst/>
              <a:gdLst/>
              <a:ahLst/>
              <a:cxnLst/>
              <a:rect l="l" t="t" r="r" b="b"/>
              <a:pathLst>
                <a:path w="2787" h="10599" extrusionOk="0">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9" name="Google Shape;18809;p97"/>
          <p:cNvGrpSpPr/>
          <p:nvPr/>
        </p:nvGrpSpPr>
        <p:grpSpPr>
          <a:xfrm>
            <a:off x="7828825" y="2324138"/>
            <a:ext cx="262647" cy="344785"/>
            <a:chOff x="7828825" y="2476538"/>
            <a:chExt cx="262647" cy="344785"/>
          </a:xfrm>
        </p:grpSpPr>
        <p:sp>
          <p:nvSpPr>
            <p:cNvPr id="18810" name="Google Shape;18810;p97"/>
            <p:cNvSpPr/>
            <p:nvPr/>
          </p:nvSpPr>
          <p:spPr>
            <a:xfrm>
              <a:off x="7828825" y="2554025"/>
              <a:ext cx="262647" cy="266518"/>
            </a:xfrm>
            <a:custGeom>
              <a:avLst/>
              <a:gdLst/>
              <a:ahLst/>
              <a:cxnLst/>
              <a:rect l="l" t="t" r="r" b="b"/>
              <a:pathLst>
                <a:path w="8074" h="8193" extrusionOk="0">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7"/>
            <p:cNvSpPr/>
            <p:nvPr/>
          </p:nvSpPr>
          <p:spPr>
            <a:xfrm>
              <a:off x="7958197" y="2554025"/>
              <a:ext cx="131746" cy="267299"/>
            </a:xfrm>
            <a:custGeom>
              <a:avLst/>
              <a:gdLst/>
              <a:ahLst/>
              <a:cxnLst/>
              <a:rect l="l" t="t" r="r" b="b"/>
              <a:pathLst>
                <a:path w="4050" h="8217" extrusionOk="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7"/>
            <p:cNvSpPr/>
            <p:nvPr/>
          </p:nvSpPr>
          <p:spPr>
            <a:xfrm>
              <a:off x="7848213" y="2476538"/>
              <a:ext cx="222343" cy="80609"/>
            </a:xfrm>
            <a:custGeom>
              <a:avLst/>
              <a:gdLst/>
              <a:ahLst/>
              <a:cxnLst/>
              <a:rect l="l" t="t" r="r" b="b"/>
              <a:pathLst>
                <a:path w="6835" h="2478" extrusionOk="0">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7"/>
            <p:cNvSpPr/>
            <p:nvPr/>
          </p:nvSpPr>
          <p:spPr>
            <a:xfrm>
              <a:off x="7958197" y="2476538"/>
              <a:ext cx="112359" cy="80609"/>
            </a:xfrm>
            <a:custGeom>
              <a:avLst/>
              <a:gdLst/>
              <a:ahLst/>
              <a:cxnLst/>
              <a:rect l="l" t="t" r="r" b="b"/>
              <a:pathLst>
                <a:path w="3454" h="2478" extrusionOk="0">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7"/>
            <p:cNvSpPr/>
            <p:nvPr/>
          </p:nvSpPr>
          <p:spPr>
            <a:xfrm>
              <a:off x="7888485" y="2618304"/>
              <a:ext cx="141798" cy="161934"/>
            </a:xfrm>
            <a:custGeom>
              <a:avLst/>
              <a:gdLst/>
              <a:ahLst/>
              <a:cxnLst/>
              <a:rect l="l" t="t" r="r" b="b"/>
              <a:pathLst>
                <a:path w="4359" h="4978" extrusionOk="0">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97"/>
            <p:cNvSpPr/>
            <p:nvPr/>
          </p:nvSpPr>
          <p:spPr>
            <a:xfrm>
              <a:off x="7958197" y="2618304"/>
              <a:ext cx="72086" cy="160405"/>
            </a:xfrm>
            <a:custGeom>
              <a:avLst/>
              <a:gdLst/>
              <a:ahLst/>
              <a:cxnLst/>
              <a:rect l="l" t="t" r="r" b="b"/>
              <a:pathLst>
                <a:path w="2216" h="4931" extrusionOk="0">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6" name="Google Shape;18816;p97"/>
          <p:cNvGrpSpPr/>
          <p:nvPr/>
        </p:nvGrpSpPr>
        <p:grpSpPr>
          <a:xfrm>
            <a:off x="7074292" y="2324138"/>
            <a:ext cx="263428" cy="344785"/>
            <a:chOff x="7074292" y="2476538"/>
            <a:chExt cx="263428" cy="344785"/>
          </a:xfrm>
        </p:grpSpPr>
        <p:sp>
          <p:nvSpPr>
            <p:cNvPr id="18817" name="Google Shape;18817;p97"/>
            <p:cNvSpPr/>
            <p:nvPr/>
          </p:nvSpPr>
          <p:spPr>
            <a:xfrm>
              <a:off x="7074292" y="2476538"/>
              <a:ext cx="263428" cy="344785"/>
            </a:xfrm>
            <a:custGeom>
              <a:avLst/>
              <a:gdLst/>
              <a:ahLst/>
              <a:cxnLst/>
              <a:rect l="l" t="t" r="r" b="b"/>
              <a:pathLst>
                <a:path w="8098" h="10599" extrusionOk="0">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7"/>
            <p:cNvSpPr/>
            <p:nvPr/>
          </p:nvSpPr>
          <p:spPr>
            <a:xfrm>
              <a:off x="7206006" y="2476538"/>
              <a:ext cx="131714" cy="344785"/>
            </a:xfrm>
            <a:custGeom>
              <a:avLst/>
              <a:gdLst/>
              <a:ahLst/>
              <a:cxnLst/>
              <a:rect l="l" t="t" r="r" b="b"/>
              <a:pathLst>
                <a:path w="4049" h="10599" extrusionOk="0">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7"/>
            <p:cNvSpPr/>
            <p:nvPr/>
          </p:nvSpPr>
          <p:spPr>
            <a:xfrm>
              <a:off x="7155649" y="2639221"/>
              <a:ext cx="41085" cy="41085"/>
            </a:xfrm>
            <a:custGeom>
              <a:avLst/>
              <a:gdLst/>
              <a:ahLst/>
              <a:cxnLst/>
              <a:rect l="l" t="t" r="r" b="b"/>
              <a:pathLst>
                <a:path w="1263" h="1263" extrusionOk="0">
                  <a:moveTo>
                    <a:pt x="0" y="1"/>
                  </a:moveTo>
                  <a:lnTo>
                    <a:pt x="0" y="1263"/>
                  </a:lnTo>
                  <a:lnTo>
                    <a:pt x="1262" y="1263"/>
                  </a:lnTo>
                  <a:lnTo>
                    <a:pt x="1262"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7"/>
            <p:cNvSpPr/>
            <p:nvPr/>
          </p:nvSpPr>
          <p:spPr>
            <a:xfrm>
              <a:off x="7094428" y="2639221"/>
              <a:ext cx="41085" cy="41085"/>
            </a:xfrm>
            <a:custGeom>
              <a:avLst/>
              <a:gdLst/>
              <a:ahLst/>
              <a:cxnLst/>
              <a:rect l="l" t="t" r="r" b="b"/>
              <a:pathLst>
                <a:path w="1263" h="1263" extrusionOk="0">
                  <a:moveTo>
                    <a:pt x="1" y="1"/>
                  </a:moveTo>
                  <a:lnTo>
                    <a:pt x="1" y="1263"/>
                  </a:lnTo>
                  <a:lnTo>
                    <a:pt x="1263" y="1263"/>
                  </a:lnTo>
                  <a:lnTo>
                    <a:pt x="126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7"/>
            <p:cNvSpPr/>
            <p:nvPr/>
          </p:nvSpPr>
          <p:spPr>
            <a:xfrm>
              <a:off x="7094428" y="2699661"/>
              <a:ext cx="41085" cy="40305"/>
            </a:xfrm>
            <a:custGeom>
              <a:avLst/>
              <a:gdLst/>
              <a:ahLst/>
              <a:cxnLst/>
              <a:rect l="l" t="t" r="r" b="b"/>
              <a:pathLst>
                <a:path w="1263" h="1239" extrusionOk="0">
                  <a:moveTo>
                    <a:pt x="1" y="0"/>
                  </a:moveTo>
                  <a:lnTo>
                    <a:pt x="1" y="1239"/>
                  </a:lnTo>
                  <a:lnTo>
                    <a:pt x="1263" y="1239"/>
                  </a:lnTo>
                  <a:lnTo>
                    <a:pt x="1263"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7"/>
            <p:cNvSpPr/>
            <p:nvPr/>
          </p:nvSpPr>
          <p:spPr>
            <a:xfrm>
              <a:off x="7094428" y="2497455"/>
              <a:ext cx="223156" cy="120881"/>
            </a:xfrm>
            <a:custGeom>
              <a:avLst/>
              <a:gdLst/>
              <a:ahLst/>
              <a:cxnLst/>
              <a:rect l="l" t="t" r="r" b="b"/>
              <a:pathLst>
                <a:path w="6860" h="3716" extrusionOk="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7"/>
            <p:cNvSpPr/>
            <p:nvPr/>
          </p:nvSpPr>
          <p:spPr>
            <a:xfrm>
              <a:off x="7206006" y="2497455"/>
              <a:ext cx="111578" cy="120881"/>
            </a:xfrm>
            <a:custGeom>
              <a:avLst/>
              <a:gdLst/>
              <a:ahLst/>
              <a:cxnLst/>
              <a:rect l="l" t="t" r="r" b="b"/>
              <a:pathLst>
                <a:path w="3430" h="3716" extrusionOk="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7"/>
            <p:cNvSpPr/>
            <p:nvPr/>
          </p:nvSpPr>
          <p:spPr>
            <a:xfrm>
              <a:off x="7155649" y="2699661"/>
              <a:ext cx="41085" cy="40305"/>
            </a:xfrm>
            <a:custGeom>
              <a:avLst/>
              <a:gdLst/>
              <a:ahLst/>
              <a:cxnLst/>
              <a:rect l="l" t="t" r="r" b="b"/>
              <a:pathLst>
                <a:path w="1263" h="1239" extrusionOk="0">
                  <a:moveTo>
                    <a:pt x="0" y="0"/>
                  </a:moveTo>
                  <a:lnTo>
                    <a:pt x="0" y="1239"/>
                  </a:lnTo>
                  <a:lnTo>
                    <a:pt x="1262" y="1239"/>
                  </a:lnTo>
                  <a:lnTo>
                    <a:pt x="1262"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7"/>
            <p:cNvSpPr/>
            <p:nvPr/>
          </p:nvSpPr>
          <p:spPr>
            <a:xfrm>
              <a:off x="7155649" y="2760850"/>
              <a:ext cx="41085" cy="40305"/>
            </a:xfrm>
            <a:custGeom>
              <a:avLst/>
              <a:gdLst/>
              <a:ahLst/>
              <a:cxnLst/>
              <a:rect l="l" t="t" r="r" b="b"/>
              <a:pathLst>
                <a:path w="1263" h="1239" extrusionOk="0">
                  <a:moveTo>
                    <a:pt x="0" y="1"/>
                  </a:moveTo>
                  <a:lnTo>
                    <a:pt x="0" y="1239"/>
                  </a:lnTo>
                  <a:lnTo>
                    <a:pt x="1262" y="1239"/>
                  </a:lnTo>
                  <a:lnTo>
                    <a:pt x="1262"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7"/>
            <p:cNvSpPr/>
            <p:nvPr/>
          </p:nvSpPr>
          <p:spPr>
            <a:xfrm>
              <a:off x="7216838" y="2760850"/>
              <a:ext cx="40305" cy="40305"/>
            </a:xfrm>
            <a:custGeom>
              <a:avLst/>
              <a:gdLst/>
              <a:ahLst/>
              <a:cxnLst/>
              <a:rect l="l" t="t" r="r" b="b"/>
              <a:pathLst>
                <a:path w="1239" h="1239" extrusionOk="0">
                  <a:moveTo>
                    <a:pt x="0" y="1"/>
                  </a:moveTo>
                  <a:lnTo>
                    <a:pt x="0" y="1239"/>
                  </a:lnTo>
                  <a:lnTo>
                    <a:pt x="1239" y="1239"/>
                  </a:lnTo>
                  <a:lnTo>
                    <a:pt x="123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7"/>
            <p:cNvSpPr/>
            <p:nvPr/>
          </p:nvSpPr>
          <p:spPr>
            <a:xfrm>
              <a:off x="7216838" y="2699661"/>
              <a:ext cx="40305" cy="40305"/>
            </a:xfrm>
            <a:custGeom>
              <a:avLst/>
              <a:gdLst/>
              <a:ahLst/>
              <a:cxnLst/>
              <a:rect l="l" t="t" r="r" b="b"/>
              <a:pathLst>
                <a:path w="1239" h="1239" extrusionOk="0">
                  <a:moveTo>
                    <a:pt x="0" y="0"/>
                  </a:moveTo>
                  <a:lnTo>
                    <a:pt x="0" y="1239"/>
                  </a:lnTo>
                  <a:lnTo>
                    <a:pt x="1239" y="1239"/>
                  </a:lnTo>
                  <a:lnTo>
                    <a:pt x="1239" y="0"/>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7"/>
            <p:cNvSpPr/>
            <p:nvPr/>
          </p:nvSpPr>
          <p:spPr>
            <a:xfrm>
              <a:off x="7216838" y="2639221"/>
              <a:ext cx="40305" cy="41085"/>
            </a:xfrm>
            <a:custGeom>
              <a:avLst/>
              <a:gdLst/>
              <a:ahLst/>
              <a:cxnLst/>
              <a:rect l="l" t="t" r="r" b="b"/>
              <a:pathLst>
                <a:path w="1239" h="1263" extrusionOk="0">
                  <a:moveTo>
                    <a:pt x="0" y="1"/>
                  </a:moveTo>
                  <a:lnTo>
                    <a:pt x="0" y="1263"/>
                  </a:lnTo>
                  <a:lnTo>
                    <a:pt x="1239" y="1263"/>
                  </a:lnTo>
                  <a:lnTo>
                    <a:pt x="123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7"/>
            <p:cNvSpPr/>
            <p:nvPr/>
          </p:nvSpPr>
          <p:spPr>
            <a:xfrm>
              <a:off x="7276498" y="2639221"/>
              <a:ext cx="41085" cy="41085"/>
            </a:xfrm>
            <a:custGeom>
              <a:avLst/>
              <a:gdLst/>
              <a:ahLst/>
              <a:cxnLst/>
              <a:rect l="l" t="t" r="r" b="b"/>
              <a:pathLst>
                <a:path w="1263" h="1263" extrusionOk="0">
                  <a:moveTo>
                    <a:pt x="0" y="1"/>
                  </a:moveTo>
                  <a:lnTo>
                    <a:pt x="0" y="1263"/>
                  </a:lnTo>
                  <a:lnTo>
                    <a:pt x="1262" y="1263"/>
                  </a:lnTo>
                  <a:lnTo>
                    <a:pt x="1262"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7"/>
            <p:cNvSpPr/>
            <p:nvPr/>
          </p:nvSpPr>
          <p:spPr>
            <a:xfrm>
              <a:off x="7094428" y="2760850"/>
              <a:ext cx="41085" cy="40305"/>
            </a:xfrm>
            <a:custGeom>
              <a:avLst/>
              <a:gdLst/>
              <a:ahLst/>
              <a:cxnLst/>
              <a:rect l="l" t="t" r="r" b="b"/>
              <a:pathLst>
                <a:path w="1263" h="1239" extrusionOk="0">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7"/>
            <p:cNvSpPr/>
            <p:nvPr/>
          </p:nvSpPr>
          <p:spPr>
            <a:xfrm>
              <a:off x="7276498" y="2699661"/>
              <a:ext cx="41085" cy="101494"/>
            </a:xfrm>
            <a:custGeom>
              <a:avLst/>
              <a:gdLst/>
              <a:ahLst/>
              <a:cxnLst/>
              <a:rect l="l" t="t" r="r" b="b"/>
              <a:pathLst>
                <a:path w="1263" h="3120" extrusionOk="0">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7"/>
            <p:cNvSpPr/>
            <p:nvPr/>
          </p:nvSpPr>
          <p:spPr>
            <a:xfrm>
              <a:off x="7236974" y="2517591"/>
              <a:ext cx="61221" cy="79829"/>
            </a:xfrm>
            <a:custGeom>
              <a:avLst/>
              <a:gdLst/>
              <a:ahLst/>
              <a:cxnLst/>
              <a:rect l="l" t="t" r="r" b="b"/>
              <a:pathLst>
                <a:path w="1882" h="2454" extrusionOk="0">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3" name="Google Shape;18833;p97"/>
          <p:cNvGrpSpPr/>
          <p:nvPr/>
        </p:nvGrpSpPr>
        <p:grpSpPr>
          <a:xfrm>
            <a:off x="6277144" y="2324138"/>
            <a:ext cx="350185" cy="344948"/>
            <a:chOff x="6277144" y="2476538"/>
            <a:chExt cx="350185" cy="344948"/>
          </a:xfrm>
        </p:grpSpPr>
        <p:sp>
          <p:nvSpPr>
            <p:cNvPr id="18834" name="Google Shape;18834;p97"/>
            <p:cNvSpPr/>
            <p:nvPr/>
          </p:nvSpPr>
          <p:spPr>
            <a:xfrm>
              <a:off x="6277144" y="2476538"/>
              <a:ext cx="350185" cy="344590"/>
            </a:xfrm>
            <a:custGeom>
              <a:avLst/>
              <a:gdLst/>
              <a:ahLst/>
              <a:cxnLst/>
              <a:rect l="l" t="t" r="r" b="b"/>
              <a:pathLst>
                <a:path w="10765" h="10593" extrusionOk="0">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97"/>
            <p:cNvSpPr/>
            <p:nvPr/>
          </p:nvSpPr>
          <p:spPr>
            <a:xfrm>
              <a:off x="6411948" y="2652395"/>
              <a:ext cx="81358" cy="169091"/>
            </a:xfrm>
            <a:custGeom>
              <a:avLst/>
              <a:gdLst/>
              <a:ahLst/>
              <a:cxnLst/>
              <a:rect l="l" t="t" r="r" b="b"/>
              <a:pathLst>
                <a:path w="2501" h="5198" extrusionOk="0">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6" name="Google Shape;18836;p97"/>
            <p:cNvGrpSpPr/>
            <p:nvPr/>
          </p:nvGrpSpPr>
          <p:grpSpPr>
            <a:xfrm>
              <a:off x="6451440" y="2476538"/>
              <a:ext cx="175890" cy="331611"/>
              <a:chOff x="6451440" y="2476538"/>
              <a:chExt cx="175890" cy="331611"/>
            </a:xfrm>
          </p:grpSpPr>
          <p:sp>
            <p:nvSpPr>
              <p:cNvPr id="18837" name="Google Shape;18837;p97"/>
              <p:cNvSpPr/>
              <p:nvPr/>
            </p:nvSpPr>
            <p:spPr>
              <a:xfrm>
                <a:off x="6451440" y="2476538"/>
                <a:ext cx="175890" cy="330830"/>
              </a:xfrm>
              <a:custGeom>
                <a:avLst/>
                <a:gdLst/>
                <a:ahLst/>
                <a:cxnLst/>
                <a:rect l="l" t="t" r="r" b="b"/>
                <a:pathLst>
                  <a:path w="5407" h="10170" extrusionOk="0">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7"/>
              <p:cNvSpPr/>
              <p:nvPr/>
            </p:nvSpPr>
            <p:spPr>
              <a:xfrm>
                <a:off x="6451440" y="2652395"/>
                <a:ext cx="41085" cy="155754"/>
              </a:xfrm>
              <a:custGeom>
                <a:avLst/>
                <a:gdLst/>
                <a:ahLst/>
                <a:cxnLst/>
                <a:rect l="l" t="t" r="r" b="b"/>
                <a:pathLst>
                  <a:path w="1263" h="4788" extrusionOk="0">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39" name="Google Shape;18839;p97"/>
          <p:cNvGrpSpPr/>
          <p:nvPr/>
        </p:nvGrpSpPr>
        <p:grpSpPr>
          <a:xfrm>
            <a:off x="5517178" y="2323357"/>
            <a:ext cx="344005" cy="345566"/>
            <a:chOff x="5517178" y="2475757"/>
            <a:chExt cx="344005" cy="345566"/>
          </a:xfrm>
        </p:grpSpPr>
        <p:sp>
          <p:nvSpPr>
            <p:cNvPr id="18840" name="Google Shape;18840;p97"/>
            <p:cNvSpPr/>
            <p:nvPr/>
          </p:nvSpPr>
          <p:spPr>
            <a:xfrm>
              <a:off x="5744921" y="2674093"/>
              <a:ext cx="49641" cy="63564"/>
            </a:xfrm>
            <a:custGeom>
              <a:avLst/>
              <a:gdLst/>
              <a:ahLst/>
              <a:cxnLst/>
              <a:rect l="l" t="t" r="r" b="b"/>
              <a:pathLst>
                <a:path w="1526" h="1954" extrusionOk="0">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7"/>
            <p:cNvSpPr/>
            <p:nvPr/>
          </p:nvSpPr>
          <p:spPr>
            <a:xfrm>
              <a:off x="5610149" y="2589645"/>
              <a:ext cx="39524" cy="27163"/>
            </a:xfrm>
            <a:custGeom>
              <a:avLst/>
              <a:gdLst/>
              <a:ahLst/>
              <a:cxnLst/>
              <a:rect l="l" t="t" r="r" b="b"/>
              <a:pathLst>
                <a:path w="1215" h="835" extrusionOk="0">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7"/>
            <p:cNvSpPr/>
            <p:nvPr/>
          </p:nvSpPr>
          <p:spPr>
            <a:xfrm>
              <a:off x="5630285" y="2677964"/>
              <a:ext cx="49608" cy="58912"/>
            </a:xfrm>
            <a:custGeom>
              <a:avLst/>
              <a:gdLst/>
              <a:ahLst/>
              <a:cxnLst/>
              <a:rect l="l" t="t" r="r" b="b"/>
              <a:pathLst>
                <a:path w="1525" h="1811" extrusionOk="0">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7"/>
            <p:cNvSpPr/>
            <p:nvPr/>
          </p:nvSpPr>
          <p:spPr>
            <a:xfrm>
              <a:off x="5746482" y="2537727"/>
              <a:ext cx="48079" cy="49641"/>
            </a:xfrm>
            <a:custGeom>
              <a:avLst/>
              <a:gdLst/>
              <a:ahLst/>
              <a:cxnLst/>
              <a:rect l="l" t="t" r="r" b="b"/>
              <a:pathLst>
                <a:path w="1478" h="1526" extrusionOk="0">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7"/>
            <p:cNvSpPr/>
            <p:nvPr/>
          </p:nvSpPr>
          <p:spPr>
            <a:xfrm>
              <a:off x="5638027" y="2558644"/>
              <a:ext cx="141798" cy="141798"/>
            </a:xfrm>
            <a:custGeom>
              <a:avLst/>
              <a:gdLst/>
              <a:ahLst/>
              <a:cxnLst/>
              <a:rect l="l" t="t" r="r" b="b"/>
              <a:pathLst>
                <a:path w="4359" h="4359" extrusionOk="0">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7"/>
            <p:cNvSpPr/>
            <p:nvPr/>
          </p:nvSpPr>
          <p:spPr>
            <a:xfrm>
              <a:off x="5709300" y="2558644"/>
              <a:ext cx="70525" cy="141798"/>
            </a:xfrm>
            <a:custGeom>
              <a:avLst/>
              <a:gdLst/>
              <a:ahLst/>
              <a:cxnLst/>
              <a:rect l="l" t="t" r="r" b="b"/>
              <a:pathLst>
                <a:path w="2168" h="4359" extrusionOk="0">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7"/>
            <p:cNvSpPr/>
            <p:nvPr/>
          </p:nvSpPr>
          <p:spPr>
            <a:xfrm>
              <a:off x="5769709" y="2475757"/>
              <a:ext cx="81390" cy="81390"/>
            </a:xfrm>
            <a:custGeom>
              <a:avLst/>
              <a:gdLst/>
              <a:ahLst/>
              <a:cxnLst/>
              <a:rect l="l" t="t" r="r" b="b"/>
              <a:pathLst>
                <a:path w="2502" h="2502" extrusionOk="0">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7"/>
            <p:cNvSpPr/>
            <p:nvPr/>
          </p:nvSpPr>
          <p:spPr>
            <a:xfrm>
              <a:off x="5517178" y="2538508"/>
              <a:ext cx="100745" cy="100745"/>
            </a:xfrm>
            <a:custGeom>
              <a:avLst/>
              <a:gdLst/>
              <a:ahLst/>
              <a:cxnLst/>
              <a:rect l="l" t="t" r="r" b="b"/>
              <a:pathLst>
                <a:path w="3097" h="3097" extrusionOk="0">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7"/>
            <p:cNvSpPr/>
            <p:nvPr/>
          </p:nvSpPr>
          <p:spPr>
            <a:xfrm>
              <a:off x="5578367" y="2720578"/>
              <a:ext cx="81390" cy="81358"/>
            </a:xfrm>
            <a:custGeom>
              <a:avLst/>
              <a:gdLst/>
              <a:ahLst/>
              <a:cxnLst/>
              <a:rect l="l" t="t" r="r" b="b"/>
              <a:pathLst>
                <a:path w="2502" h="2501" extrusionOk="0">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7"/>
            <p:cNvSpPr/>
            <p:nvPr/>
          </p:nvSpPr>
          <p:spPr>
            <a:xfrm>
              <a:off x="5760437" y="2720578"/>
              <a:ext cx="100745" cy="100745"/>
            </a:xfrm>
            <a:custGeom>
              <a:avLst/>
              <a:gdLst/>
              <a:ahLst/>
              <a:cxnLst/>
              <a:rect l="l" t="t" r="r" b="b"/>
              <a:pathLst>
                <a:path w="3097" h="3097" extrusionOk="0">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0" name="Google Shape;18850;p97"/>
          <p:cNvGrpSpPr/>
          <p:nvPr/>
        </p:nvGrpSpPr>
        <p:grpSpPr>
          <a:xfrm>
            <a:off x="4765735" y="2324138"/>
            <a:ext cx="344753" cy="344785"/>
            <a:chOff x="4765735" y="2476538"/>
            <a:chExt cx="344753" cy="344785"/>
          </a:xfrm>
        </p:grpSpPr>
        <p:sp>
          <p:nvSpPr>
            <p:cNvPr id="18851" name="Google Shape;18851;p97"/>
            <p:cNvSpPr/>
            <p:nvPr/>
          </p:nvSpPr>
          <p:spPr>
            <a:xfrm>
              <a:off x="4765735" y="2476538"/>
              <a:ext cx="344753" cy="344785"/>
            </a:xfrm>
            <a:custGeom>
              <a:avLst/>
              <a:gdLst/>
              <a:ahLst/>
              <a:cxnLst/>
              <a:rect l="l" t="t" r="r" b="b"/>
              <a:pathLst>
                <a:path w="10598" h="10599" extrusionOk="0">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97"/>
            <p:cNvSpPr/>
            <p:nvPr/>
          </p:nvSpPr>
          <p:spPr>
            <a:xfrm>
              <a:off x="4936941" y="2476538"/>
              <a:ext cx="172799" cy="344785"/>
            </a:xfrm>
            <a:custGeom>
              <a:avLst/>
              <a:gdLst/>
              <a:ahLst/>
              <a:cxnLst/>
              <a:rect l="l" t="t" r="r" b="b"/>
              <a:pathLst>
                <a:path w="5312" h="10599" extrusionOk="0">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97"/>
            <p:cNvSpPr/>
            <p:nvPr/>
          </p:nvSpPr>
          <p:spPr>
            <a:xfrm>
              <a:off x="4785871" y="2497455"/>
              <a:ext cx="304481" cy="303700"/>
            </a:xfrm>
            <a:custGeom>
              <a:avLst/>
              <a:gdLst/>
              <a:ahLst/>
              <a:cxnLst/>
              <a:rect l="l" t="t" r="r" b="b"/>
              <a:pathLst>
                <a:path w="9360" h="9336" extrusionOk="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7"/>
            <p:cNvSpPr/>
            <p:nvPr/>
          </p:nvSpPr>
          <p:spPr>
            <a:xfrm>
              <a:off x="4936941" y="2497455"/>
              <a:ext cx="152631" cy="303700"/>
            </a:xfrm>
            <a:custGeom>
              <a:avLst/>
              <a:gdLst/>
              <a:ahLst/>
              <a:cxnLst/>
              <a:rect l="l" t="t" r="r" b="b"/>
              <a:pathLst>
                <a:path w="4692" h="9336" extrusionOk="0">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7"/>
            <p:cNvSpPr/>
            <p:nvPr/>
          </p:nvSpPr>
          <p:spPr>
            <a:xfrm>
              <a:off x="4915243" y="2626046"/>
              <a:ext cx="46518" cy="46518"/>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7"/>
            <p:cNvSpPr/>
            <p:nvPr/>
          </p:nvSpPr>
          <p:spPr>
            <a:xfrm>
              <a:off x="4936941" y="2626046"/>
              <a:ext cx="23259" cy="46518"/>
            </a:xfrm>
            <a:custGeom>
              <a:avLst/>
              <a:gdLst/>
              <a:ahLst/>
              <a:cxnLst/>
              <a:rect l="l" t="t" r="r" b="b"/>
              <a:pathLst>
                <a:path w="715" h="1430" extrusionOk="0">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7"/>
            <p:cNvSpPr/>
            <p:nvPr/>
          </p:nvSpPr>
          <p:spPr>
            <a:xfrm>
              <a:off x="4806788" y="2639221"/>
              <a:ext cx="119320" cy="124622"/>
            </a:xfrm>
            <a:custGeom>
              <a:avLst/>
              <a:gdLst/>
              <a:ahLst/>
              <a:cxnLst/>
              <a:rect l="l" t="t" r="r" b="b"/>
              <a:pathLst>
                <a:path w="3668" h="3831" extrusionOk="0">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7"/>
            <p:cNvSpPr/>
            <p:nvPr/>
          </p:nvSpPr>
          <p:spPr>
            <a:xfrm>
              <a:off x="4864887" y="2518762"/>
              <a:ext cx="144889" cy="101136"/>
            </a:xfrm>
            <a:custGeom>
              <a:avLst/>
              <a:gdLst/>
              <a:ahLst/>
              <a:cxnLst/>
              <a:rect l="l" t="t" r="r" b="b"/>
              <a:pathLst>
                <a:path w="4454" h="3109" extrusionOk="0">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7"/>
            <p:cNvSpPr/>
            <p:nvPr/>
          </p:nvSpPr>
          <p:spPr>
            <a:xfrm>
              <a:off x="4936941" y="2518372"/>
              <a:ext cx="72835" cy="102307"/>
            </a:xfrm>
            <a:custGeom>
              <a:avLst/>
              <a:gdLst/>
              <a:ahLst/>
              <a:cxnLst/>
              <a:rect l="l" t="t" r="r" b="b"/>
              <a:pathLst>
                <a:path w="2239" h="3145" extrusionOk="0">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7"/>
            <p:cNvSpPr/>
            <p:nvPr/>
          </p:nvSpPr>
          <p:spPr>
            <a:xfrm>
              <a:off x="4948554" y="2639221"/>
              <a:ext cx="120101" cy="125566"/>
            </a:xfrm>
            <a:custGeom>
              <a:avLst/>
              <a:gdLst/>
              <a:ahLst/>
              <a:cxnLst/>
              <a:rect l="l" t="t" r="r" b="b"/>
              <a:pathLst>
                <a:path w="3692" h="3860" extrusionOk="0">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1" name="Google Shape;18861;p97"/>
          <p:cNvGrpSpPr/>
          <p:nvPr/>
        </p:nvGrpSpPr>
        <p:grpSpPr>
          <a:xfrm>
            <a:off x="4013511" y="2335003"/>
            <a:ext cx="348657" cy="323055"/>
            <a:chOff x="4013511" y="2487403"/>
            <a:chExt cx="348657" cy="323055"/>
          </a:xfrm>
        </p:grpSpPr>
        <p:sp>
          <p:nvSpPr>
            <p:cNvPr id="18862" name="Google Shape;18862;p97"/>
            <p:cNvSpPr/>
            <p:nvPr/>
          </p:nvSpPr>
          <p:spPr>
            <a:xfrm>
              <a:off x="4134360" y="2545502"/>
              <a:ext cx="100745" cy="27130"/>
            </a:xfrm>
            <a:custGeom>
              <a:avLst/>
              <a:gdLst/>
              <a:ahLst/>
              <a:cxnLst/>
              <a:rect l="l" t="t" r="r" b="b"/>
              <a:pathLst>
                <a:path w="3097" h="834" extrusionOk="0">
                  <a:moveTo>
                    <a:pt x="1" y="0"/>
                  </a:moveTo>
                  <a:lnTo>
                    <a:pt x="1" y="834"/>
                  </a:lnTo>
                  <a:lnTo>
                    <a:pt x="3096" y="834"/>
                  </a:lnTo>
                  <a:lnTo>
                    <a:pt x="3096"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7"/>
            <p:cNvSpPr/>
            <p:nvPr/>
          </p:nvSpPr>
          <p:spPr>
            <a:xfrm>
              <a:off x="4184717" y="2545502"/>
              <a:ext cx="50389" cy="27130"/>
            </a:xfrm>
            <a:custGeom>
              <a:avLst/>
              <a:gdLst/>
              <a:ahLst/>
              <a:cxnLst/>
              <a:rect l="l" t="t" r="r" b="b"/>
              <a:pathLst>
                <a:path w="1549" h="834" extrusionOk="0">
                  <a:moveTo>
                    <a:pt x="1" y="0"/>
                  </a:moveTo>
                  <a:lnTo>
                    <a:pt x="1" y="834"/>
                  </a:lnTo>
                  <a:lnTo>
                    <a:pt x="1548" y="834"/>
                  </a:lnTo>
                  <a:lnTo>
                    <a:pt x="1548" y="0"/>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7"/>
            <p:cNvSpPr/>
            <p:nvPr/>
          </p:nvSpPr>
          <p:spPr>
            <a:xfrm>
              <a:off x="4013511" y="2567948"/>
              <a:ext cx="348657" cy="241730"/>
            </a:xfrm>
            <a:custGeom>
              <a:avLst/>
              <a:gdLst/>
              <a:ahLst/>
              <a:cxnLst/>
              <a:rect l="l" t="t" r="r" b="b"/>
              <a:pathLst>
                <a:path w="10718" h="7431" extrusionOk="0">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7"/>
            <p:cNvSpPr/>
            <p:nvPr/>
          </p:nvSpPr>
          <p:spPr>
            <a:xfrm>
              <a:off x="4184717" y="2568728"/>
              <a:ext cx="175109" cy="241730"/>
            </a:xfrm>
            <a:custGeom>
              <a:avLst/>
              <a:gdLst/>
              <a:ahLst/>
              <a:cxnLst/>
              <a:rect l="l" t="t" r="r" b="b"/>
              <a:pathLst>
                <a:path w="5383" h="7431" extrusionOk="0">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7"/>
            <p:cNvSpPr/>
            <p:nvPr/>
          </p:nvSpPr>
          <p:spPr>
            <a:xfrm>
              <a:off x="4034428" y="2488151"/>
              <a:ext cx="302171" cy="60473"/>
            </a:xfrm>
            <a:custGeom>
              <a:avLst/>
              <a:gdLst/>
              <a:ahLst/>
              <a:cxnLst/>
              <a:rect l="l" t="t" r="r" b="b"/>
              <a:pathLst>
                <a:path w="9289" h="1859" extrusionOk="0">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7"/>
            <p:cNvSpPr/>
            <p:nvPr/>
          </p:nvSpPr>
          <p:spPr>
            <a:xfrm>
              <a:off x="4184717" y="2487403"/>
              <a:ext cx="151883" cy="61221"/>
            </a:xfrm>
            <a:custGeom>
              <a:avLst/>
              <a:gdLst/>
              <a:ahLst/>
              <a:cxnLst/>
              <a:rect l="l" t="t" r="r" b="b"/>
              <a:pathLst>
                <a:path w="4669" h="1882" extrusionOk="0">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7"/>
            <p:cNvSpPr/>
            <p:nvPr/>
          </p:nvSpPr>
          <p:spPr>
            <a:xfrm>
              <a:off x="4105701" y="2609000"/>
              <a:ext cx="160405" cy="161186"/>
            </a:xfrm>
            <a:custGeom>
              <a:avLst/>
              <a:gdLst/>
              <a:ahLst/>
              <a:cxnLst/>
              <a:rect l="l" t="t" r="r" b="b"/>
              <a:pathLst>
                <a:path w="4931" h="4955" extrusionOk="0">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7"/>
            <p:cNvSpPr/>
            <p:nvPr/>
          </p:nvSpPr>
          <p:spPr>
            <a:xfrm>
              <a:off x="4184717" y="2608252"/>
              <a:ext cx="80609" cy="161934"/>
            </a:xfrm>
            <a:custGeom>
              <a:avLst/>
              <a:gdLst/>
              <a:ahLst/>
              <a:cxnLst/>
              <a:rect l="l" t="t" r="r" b="b"/>
              <a:pathLst>
                <a:path w="2478" h="4978" extrusionOk="0">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7"/>
            <p:cNvSpPr/>
            <p:nvPr/>
          </p:nvSpPr>
          <p:spPr>
            <a:xfrm>
              <a:off x="4125838" y="2629917"/>
              <a:ext cx="120101" cy="120133"/>
            </a:xfrm>
            <a:custGeom>
              <a:avLst/>
              <a:gdLst/>
              <a:ahLst/>
              <a:cxnLst/>
              <a:rect l="l" t="t" r="r" b="b"/>
              <a:pathLst>
                <a:path w="3692" h="3693" extrusionOk="0">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7"/>
            <p:cNvSpPr/>
            <p:nvPr/>
          </p:nvSpPr>
          <p:spPr>
            <a:xfrm>
              <a:off x="4185498" y="2628388"/>
              <a:ext cx="60441" cy="121662"/>
            </a:xfrm>
            <a:custGeom>
              <a:avLst/>
              <a:gdLst/>
              <a:ahLst/>
              <a:cxnLst/>
              <a:rect l="l" t="t" r="r" b="b"/>
              <a:pathLst>
                <a:path w="1858" h="3740" extrusionOk="0">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7"/>
            <p:cNvSpPr/>
            <p:nvPr/>
          </p:nvSpPr>
          <p:spPr>
            <a:xfrm>
              <a:off x="4173884" y="2658023"/>
              <a:ext cx="44176" cy="41476"/>
            </a:xfrm>
            <a:custGeom>
              <a:avLst/>
              <a:gdLst/>
              <a:ahLst/>
              <a:cxnLst/>
              <a:rect l="l" t="t" r="r" b="b"/>
              <a:pathLst>
                <a:path w="1358" h="1275" extrusionOk="0">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7"/>
            <p:cNvSpPr/>
            <p:nvPr/>
          </p:nvSpPr>
          <p:spPr>
            <a:xfrm>
              <a:off x="4185498" y="2658023"/>
              <a:ext cx="32563" cy="41671"/>
            </a:xfrm>
            <a:custGeom>
              <a:avLst/>
              <a:gdLst/>
              <a:ahLst/>
              <a:cxnLst/>
              <a:rect l="l" t="t" r="r" b="b"/>
              <a:pathLst>
                <a:path w="1001" h="1281" extrusionOk="0">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4" name="Google Shape;18874;p97"/>
          <p:cNvGrpSpPr/>
          <p:nvPr/>
        </p:nvGrpSpPr>
        <p:grpSpPr>
          <a:xfrm>
            <a:off x="3262849" y="2405496"/>
            <a:ext cx="344753" cy="181290"/>
            <a:chOff x="3262849" y="2557896"/>
            <a:chExt cx="344753" cy="181290"/>
          </a:xfrm>
        </p:grpSpPr>
        <p:sp>
          <p:nvSpPr>
            <p:cNvPr id="18875" name="Google Shape;18875;p97"/>
            <p:cNvSpPr/>
            <p:nvPr/>
          </p:nvSpPr>
          <p:spPr>
            <a:xfrm>
              <a:off x="3313206" y="2567948"/>
              <a:ext cx="243259" cy="161934"/>
            </a:xfrm>
            <a:custGeom>
              <a:avLst/>
              <a:gdLst/>
              <a:ahLst/>
              <a:cxnLst/>
              <a:rect l="l" t="t" r="r" b="b"/>
              <a:pathLst>
                <a:path w="7478" h="4978" extrusionOk="0">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7"/>
            <p:cNvSpPr/>
            <p:nvPr/>
          </p:nvSpPr>
          <p:spPr>
            <a:xfrm>
              <a:off x="3434055" y="2567948"/>
              <a:ext cx="122410" cy="161934"/>
            </a:xfrm>
            <a:custGeom>
              <a:avLst/>
              <a:gdLst/>
              <a:ahLst/>
              <a:cxnLst/>
              <a:rect l="l" t="t" r="r" b="b"/>
              <a:pathLst>
                <a:path w="3763" h="4978" extrusionOk="0">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7"/>
            <p:cNvSpPr/>
            <p:nvPr/>
          </p:nvSpPr>
          <p:spPr>
            <a:xfrm>
              <a:off x="3561084" y="2598949"/>
              <a:ext cx="46518" cy="100745"/>
            </a:xfrm>
            <a:custGeom>
              <a:avLst/>
              <a:gdLst/>
              <a:ahLst/>
              <a:cxnLst/>
              <a:rect l="l" t="t" r="r" b="b"/>
              <a:pathLst>
                <a:path w="1430" h="3097" extrusionOk="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7"/>
            <p:cNvSpPr/>
            <p:nvPr/>
          </p:nvSpPr>
          <p:spPr>
            <a:xfrm>
              <a:off x="3262849" y="2598949"/>
              <a:ext cx="45737" cy="99965"/>
            </a:xfrm>
            <a:custGeom>
              <a:avLst/>
              <a:gdLst/>
              <a:ahLst/>
              <a:cxnLst/>
              <a:rect l="l" t="t" r="r" b="b"/>
              <a:pathLst>
                <a:path w="1406" h="3073" extrusionOk="0">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7"/>
            <p:cNvSpPr/>
            <p:nvPr/>
          </p:nvSpPr>
          <p:spPr>
            <a:xfrm>
              <a:off x="3303902" y="2557896"/>
              <a:ext cx="263428" cy="181290"/>
            </a:xfrm>
            <a:custGeom>
              <a:avLst/>
              <a:gdLst/>
              <a:ahLst/>
              <a:cxnLst/>
              <a:rect l="l" t="t" r="r" b="b"/>
              <a:pathLst>
                <a:path w="8098" h="5573" extrusionOk="0">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7"/>
            <p:cNvSpPr/>
            <p:nvPr/>
          </p:nvSpPr>
          <p:spPr>
            <a:xfrm>
              <a:off x="3434055" y="2557896"/>
              <a:ext cx="131714" cy="181290"/>
            </a:xfrm>
            <a:custGeom>
              <a:avLst/>
              <a:gdLst/>
              <a:ahLst/>
              <a:cxnLst/>
              <a:rect l="l" t="t" r="r" b="b"/>
              <a:pathLst>
                <a:path w="4049" h="5573" extrusionOk="0">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1" name="Google Shape;18881;p97"/>
          <p:cNvGrpSpPr/>
          <p:nvPr/>
        </p:nvGrpSpPr>
        <p:grpSpPr>
          <a:xfrm>
            <a:off x="2508283" y="2325700"/>
            <a:ext cx="347876" cy="343029"/>
            <a:chOff x="2508283" y="2478100"/>
            <a:chExt cx="347876" cy="343029"/>
          </a:xfrm>
        </p:grpSpPr>
        <p:sp>
          <p:nvSpPr>
            <p:cNvPr id="18882" name="Google Shape;18882;p97"/>
            <p:cNvSpPr/>
            <p:nvPr/>
          </p:nvSpPr>
          <p:spPr>
            <a:xfrm>
              <a:off x="2508283" y="2666351"/>
              <a:ext cx="158096" cy="154778"/>
            </a:xfrm>
            <a:custGeom>
              <a:avLst/>
              <a:gdLst/>
              <a:ahLst/>
              <a:cxnLst/>
              <a:rect l="l" t="t" r="r" b="b"/>
              <a:pathLst>
                <a:path w="4860" h="4758" extrusionOk="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97"/>
            <p:cNvSpPr/>
            <p:nvPr/>
          </p:nvSpPr>
          <p:spPr>
            <a:xfrm>
              <a:off x="2523800" y="2699661"/>
              <a:ext cx="142579" cy="121467"/>
            </a:xfrm>
            <a:custGeom>
              <a:avLst/>
              <a:gdLst/>
              <a:ahLst/>
              <a:cxnLst/>
              <a:rect l="l" t="t" r="r" b="b"/>
              <a:pathLst>
                <a:path w="4383" h="3734" extrusionOk="0">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97"/>
            <p:cNvSpPr/>
            <p:nvPr/>
          </p:nvSpPr>
          <p:spPr>
            <a:xfrm>
              <a:off x="2562511" y="2698881"/>
              <a:ext cx="72086" cy="71306"/>
            </a:xfrm>
            <a:custGeom>
              <a:avLst/>
              <a:gdLst/>
              <a:ahLst/>
              <a:cxnLst/>
              <a:rect l="l" t="t" r="r" b="b"/>
              <a:pathLst>
                <a:path w="2216" h="2192" extrusionOk="0">
                  <a:moveTo>
                    <a:pt x="453" y="0"/>
                  </a:moveTo>
                  <a:lnTo>
                    <a:pt x="1" y="429"/>
                  </a:lnTo>
                  <a:lnTo>
                    <a:pt x="1763" y="2191"/>
                  </a:lnTo>
                  <a:lnTo>
                    <a:pt x="2216" y="1739"/>
                  </a:lnTo>
                  <a:lnTo>
                    <a:pt x="45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7"/>
            <p:cNvSpPr/>
            <p:nvPr/>
          </p:nvSpPr>
          <p:spPr>
            <a:xfrm>
              <a:off x="2591202" y="2727540"/>
              <a:ext cx="43395" cy="43428"/>
            </a:xfrm>
            <a:custGeom>
              <a:avLst/>
              <a:gdLst/>
              <a:ahLst/>
              <a:cxnLst/>
              <a:rect l="l" t="t" r="r" b="b"/>
              <a:pathLst>
                <a:path w="1334" h="1335" extrusionOk="0">
                  <a:moveTo>
                    <a:pt x="429" y="0"/>
                  </a:moveTo>
                  <a:lnTo>
                    <a:pt x="0" y="453"/>
                  </a:lnTo>
                  <a:lnTo>
                    <a:pt x="881" y="1334"/>
                  </a:lnTo>
                  <a:lnTo>
                    <a:pt x="1334" y="905"/>
                  </a:lnTo>
                  <a:lnTo>
                    <a:pt x="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7"/>
            <p:cNvSpPr/>
            <p:nvPr/>
          </p:nvSpPr>
          <p:spPr>
            <a:xfrm>
              <a:off x="2591950" y="2478100"/>
              <a:ext cx="264209" cy="263428"/>
            </a:xfrm>
            <a:custGeom>
              <a:avLst/>
              <a:gdLst/>
              <a:ahLst/>
              <a:cxnLst/>
              <a:rect l="l" t="t" r="r" b="b"/>
              <a:pathLst>
                <a:path w="8122" h="8098" extrusionOk="0">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7"/>
            <p:cNvSpPr/>
            <p:nvPr/>
          </p:nvSpPr>
          <p:spPr>
            <a:xfrm>
              <a:off x="2630694" y="2516810"/>
              <a:ext cx="225465" cy="225465"/>
            </a:xfrm>
            <a:custGeom>
              <a:avLst/>
              <a:gdLst/>
              <a:ahLst/>
              <a:cxnLst/>
              <a:rect l="l" t="t" r="r" b="b"/>
              <a:pathLst>
                <a:path w="6931" h="6931" extrusionOk="0">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7"/>
            <p:cNvSpPr/>
            <p:nvPr/>
          </p:nvSpPr>
          <p:spPr>
            <a:xfrm>
              <a:off x="2632255" y="2518372"/>
              <a:ext cx="182070" cy="182070"/>
            </a:xfrm>
            <a:custGeom>
              <a:avLst/>
              <a:gdLst/>
              <a:ahLst/>
              <a:cxnLst/>
              <a:rect l="l" t="t" r="r" b="b"/>
              <a:pathLst>
                <a:path w="5597" h="5597" extrusionOk="0">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7"/>
            <p:cNvSpPr/>
            <p:nvPr/>
          </p:nvSpPr>
          <p:spPr>
            <a:xfrm>
              <a:off x="2659353" y="2544721"/>
              <a:ext cx="156534" cy="155721"/>
            </a:xfrm>
            <a:custGeom>
              <a:avLst/>
              <a:gdLst/>
              <a:ahLst/>
              <a:cxnLst/>
              <a:rect l="l" t="t" r="r" b="b"/>
              <a:pathLst>
                <a:path w="4812" h="4787" extrusionOk="0">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0" name="Google Shape;18890;p97"/>
          <p:cNvGrpSpPr/>
          <p:nvPr/>
        </p:nvGrpSpPr>
        <p:grpSpPr>
          <a:xfrm>
            <a:off x="1787841" y="2324333"/>
            <a:ext cx="290525" cy="344590"/>
            <a:chOff x="1787841" y="2476733"/>
            <a:chExt cx="290525" cy="344590"/>
          </a:xfrm>
        </p:grpSpPr>
        <p:grpSp>
          <p:nvGrpSpPr>
            <p:cNvPr id="18891" name="Google Shape;18891;p97"/>
            <p:cNvGrpSpPr/>
            <p:nvPr/>
          </p:nvGrpSpPr>
          <p:grpSpPr>
            <a:xfrm>
              <a:off x="1811068" y="2476733"/>
              <a:ext cx="267299" cy="261671"/>
              <a:chOff x="1811068" y="2476733"/>
              <a:chExt cx="267299" cy="261671"/>
            </a:xfrm>
          </p:grpSpPr>
          <p:sp>
            <p:nvSpPr>
              <p:cNvPr id="18892" name="Google Shape;18892;p97"/>
              <p:cNvSpPr/>
              <p:nvPr/>
            </p:nvSpPr>
            <p:spPr>
              <a:xfrm>
                <a:off x="1811068" y="2568728"/>
                <a:ext cx="170490" cy="169481"/>
              </a:xfrm>
              <a:custGeom>
                <a:avLst/>
                <a:gdLst/>
                <a:ahLst/>
                <a:cxnLst/>
                <a:rect l="l" t="t" r="r" b="b"/>
                <a:pathLst>
                  <a:path w="5241" h="5210" extrusionOk="0">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7"/>
              <p:cNvSpPr/>
              <p:nvPr/>
            </p:nvSpPr>
            <p:spPr>
              <a:xfrm>
                <a:off x="1829675" y="2604381"/>
                <a:ext cx="151883" cy="134024"/>
              </a:xfrm>
              <a:custGeom>
                <a:avLst/>
                <a:gdLst/>
                <a:ahLst/>
                <a:cxnLst/>
                <a:rect l="l" t="t" r="r" b="b"/>
                <a:pathLst>
                  <a:path w="4669" h="4120" extrusionOk="0">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7"/>
              <p:cNvSpPr/>
              <p:nvPr/>
            </p:nvSpPr>
            <p:spPr>
              <a:xfrm>
                <a:off x="1896296" y="2661894"/>
                <a:ext cx="40305" cy="38548"/>
              </a:xfrm>
              <a:custGeom>
                <a:avLst/>
                <a:gdLst/>
                <a:ahLst/>
                <a:cxnLst/>
                <a:rect l="l" t="t" r="r" b="b"/>
                <a:pathLst>
                  <a:path w="1239" h="1185" extrusionOk="0">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97"/>
              <p:cNvSpPr/>
              <p:nvPr/>
            </p:nvSpPr>
            <p:spPr>
              <a:xfrm>
                <a:off x="1925736" y="2632455"/>
                <a:ext cx="39556" cy="39329"/>
              </a:xfrm>
              <a:custGeom>
                <a:avLst/>
                <a:gdLst/>
                <a:ahLst/>
                <a:cxnLst/>
                <a:rect l="l" t="t" r="r" b="b"/>
                <a:pathLst>
                  <a:path w="1216" h="1209" extrusionOk="0">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97"/>
              <p:cNvSpPr/>
              <p:nvPr/>
            </p:nvSpPr>
            <p:spPr>
              <a:xfrm>
                <a:off x="1948214" y="2476733"/>
                <a:ext cx="130153" cy="124557"/>
              </a:xfrm>
              <a:custGeom>
                <a:avLst/>
                <a:gdLst/>
                <a:ahLst/>
                <a:cxnLst/>
                <a:rect l="l" t="t" r="r" b="b"/>
                <a:pathLst>
                  <a:path w="4001" h="3829" extrusionOk="0">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7"/>
              <p:cNvSpPr/>
              <p:nvPr/>
            </p:nvSpPr>
            <p:spPr>
              <a:xfrm>
                <a:off x="1983835" y="2491274"/>
                <a:ext cx="94532" cy="110016"/>
              </a:xfrm>
              <a:custGeom>
                <a:avLst/>
                <a:gdLst/>
                <a:ahLst/>
                <a:cxnLst/>
                <a:rect l="l" t="t" r="r" b="b"/>
                <a:pathLst>
                  <a:path w="2906" h="3382" extrusionOk="0">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7"/>
              <p:cNvSpPr/>
              <p:nvPr/>
            </p:nvSpPr>
            <p:spPr>
              <a:xfrm>
                <a:off x="1897077" y="2517786"/>
                <a:ext cx="136366" cy="135227"/>
              </a:xfrm>
              <a:custGeom>
                <a:avLst/>
                <a:gdLst/>
                <a:ahLst/>
                <a:cxnLst/>
                <a:rect l="l" t="t" r="r" b="b"/>
                <a:pathLst>
                  <a:path w="4192" h="4157" extrusionOk="0">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7"/>
              <p:cNvSpPr/>
              <p:nvPr/>
            </p:nvSpPr>
            <p:spPr>
              <a:xfrm>
                <a:off x="1944343" y="2564076"/>
                <a:ext cx="89100" cy="88156"/>
              </a:xfrm>
              <a:custGeom>
                <a:avLst/>
                <a:gdLst/>
                <a:ahLst/>
                <a:cxnLst/>
                <a:rect l="l" t="t" r="r" b="b"/>
                <a:pathLst>
                  <a:path w="2739" h="2710" extrusionOk="0">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0" name="Google Shape;18900;p97"/>
            <p:cNvSpPr/>
            <p:nvPr/>
          </p:nvSpPr>
          <p:spPr>
            <a:xfrm>
              <a:off x="1787841" y="2742243"/>
              <a:ext cx="60473" cy="79080"/>
            </a:xfrm>
            <a:custGeom>
              <a:avLst/>
              <a:gdLst/>
              <a:ahLst/>
              <a:cxnLst/>
              <a:rect l="l" t="t" r="r" b="b"/>
              <a:pathLst>
                <a:path w="1859" h="2431" extrusionOk="0">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7"/>
            <p:cNvSpPr/>
            <p:nvPr/>
          </p:nvSpPr>
          <p:spPr>
            <a:xfrm>
              <a:off x="1818062" y="2742243"/>
              <a:ext cx="30253" cy="79080"/>
            </a:xfrm>
            <a:custGeom>
              <a:avLst/>
              <a:gdLst/>
              <a:ahLst/>
              <a:cxnLst/>
              <a:rect l="l" t="t" r="r" b="b"/>
              <a:pathLst>
                <a:path w="930" h="2431" extrusionOk="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2" name="Google Shape;18902;p97"/>
          <p:cNvGrpSpPr/>
          <p:nvPr/>
        </p:nvGrpSpPr>
        <p:grpSpPr>
          <a:xfrm>
            <a:off x="997655" y="2369062"/>
            <a:ext cx="354057" cy="255686"/>
            <a:chOff x="997655" y="2521462"/>
            <a:chExt cx="354057" cy="255686"/>
          </a:xfrm>
        </p:grpSpPr>
        <p:sp>
          <p:nvSpPr>
            <p:cNvPr id="18903" name="Google Shape;18903;p97"/>
            <p:cNvSpPr/>
            <p:nvPr/>
          </p:nvSpPr>
          <p:spPr>
            <a:xfrm>
              <a:off x="1214565" y="2537727"/>
              <a:ext cx="73648" cy="57383"/>
            </a:xfrm>
            <a:custGeom>
              <a:avLst/>
              <a:gdLst/>
              <a:ahLst/>
              <a:cxnLst/>
              <a:rect l="l" t="t" r="r" b="b"/>
              <a:pathLst>
                <a:path w="2264" h="1764" extrusionOk="0">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7"/>
            <p:cNvSpPr/>
            <p:nvPr/>
          </p:nvSpPr>
          <p:spPr>
            <a:xfrm>
              <a:off x="997655" y="2521462"/>
              <a:ext cx="354057" cy="255686"/>
            </a:xfrm>
            <a:custGeom>
              <a:avLst/>
              <a:gdLst/>
              <a:ahLst/>
              <a:cxnLst/>
              <a:rect l="l" t="t" r="r" b="b"/>
              <a:pathLst>
                <a:path w="10884" h="7860" extrusionOk="0">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7"/>
            <p:cNvSpPr/>
            <p:nvPr/>
          </p:nvSpPr>
          <p:spPr>
            <a:xfrm>
              <a:off x="1172732" y="2521462"/>
              <a:ext cx="178980" cy="254905"/>
            </a:xfrm>
            <a:custGeom>
              <a:avLst/>
              <a:gdLst/>
              <a:ahLst/>
              <a:cxnLst/>
              <a:rect l="l" t="t" r="r" b="b"/>
              <a:pathLst>
                <a:path w="5502" h="7836" extrusionOk="0">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7"/>
            <p:cNvSpPr/>
            <p:nvPr/>
          </p:nvSpPr>
          <p:spPr>
            <a:xfrm>
              <a:off x="1224649" y="2631479"/>
              <a:ext cx="20949" cy="21730"/>
            </a:xfrm>
            <a:custGeom>
              <a:avLst/>
              <a:gdLst/>
              <a:ahLst/>
              <a:cxnLst/>
              <a:rect l="l" t="t" r="r" b="b"/>
              <a:pathLst>
                <a:path w="644" h="668" extrusionOk="0">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7"/>
            <p:cNvSpPr/>
            <p:nvPr/>
          </p:nvSpPr>
          <p:spPr>
            <a:xfrm>
              <a:off x="1082884" y="2615409"/>
              <a:ext cx="68183" cy="78072"/>
            </a:xfrm>
            <a:custGeom>
              <a:avLst/>
              <a:gdLst/>
              <a:ahLst/>
              <a:cxnLst/>
              <a:rect l="l" t="t" r="r" b="b"/>
              <a:pathLst>
                <a:path w="2096" h="2400" extrusionOk="0">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8" name="Google Shape;18908;p97"/>
          <p:cNvGrpSpPr/>
          <p:nvPr/>
        </p:nvGrpSpPr>
        <p:grpSpPr>
          <a:xfrm>
            <a:off x="999997" y="2889867"/>
            <a:ext cx="346314" cy="345143"/>
            <a:chOff x="999997" y="3042267"/>
            <a:chExt cx="346314" cy="345143"/>
          </a:xfrm>
        </p:grpSpPr>
        <p:sp>
          <p:nvSpPr>
            <p:cNvPr id="18909" name="Google Shape;18909;p97"/>
            <p:cNvSpPr/>
            <p:nvPr/>
          </p:nvSpPr>
          <p:spPr>
            <a:xfrm>
              <a:off x="1275006" y="3042267"/>
              <a:ext cx="71306" cy="71111"/>
            </a:xfrm>
            <a:custGeom>
              <a:avLst/>
              <a:gdLst/>
              <a:ahLst/>
              <a:cxnLst/>
              <a:rect l="l" t="t" r="r" b="b"/>
              <a:pathLst>
                <a:path w="2192" h="2186" extrusionOk="0">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97"/>
            <p:cNvSpPr/>
            <p:nvPr/>
          </p:nvSpPr>
          <p:spPr>
            <a:xfrm>
              <a:off x="1282748" y="3045943"/>
              <a:ext cx="63564" cy="67435"/>
            </a:xfrm>
            <a:custGeom>
              <a:avLst/>
              <a:gdLst/>
              <a:ahLst/>
              <a:cxnLst/>
              <a:rect l="l" t="t" r="r" b="b"/>
              <a:pathLst>
                <a:path w="1954" h="2073" extrusionOk="0">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7"/>
            <p:cNvSpPr/>
            <p:nvPr/>
          </p:nvSpPr>
          <p:spPr>
            <a:xfrm>
              <a:off x="1028656" y="3284551"/>
              <a:ext cx="75958" cy="75144"/>
            </a:xfrm>
            <a:custGeom>
              <a:avLst/>
              <a:gdLst/>
              <a:ahLst/>
              <a:cxnLst/>
              <a:rect l="l" t="t" r="r" b="b"/>
              <a:pathLst>
                <a:path w="2335" h="2310" extrusionOk="0">
                  <a:moveTo>
                    <a:pt x="1024" y="0"/>
                  </a:moveTo>
                  <a:lnTo>
                    <a:pt x="0" y="1000"/>
                  </a:lnTo>
                  <a:lnTo>
                    <a:pt x="1310" y="2310"/>
                  </a:lnTo>
                  <a:lnTo>
                    <a:pt x="2334" y="1310"/>
                  </a:lnTo>
                  <a:lnTo>
                    <a:pt x="102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7"/>
            <p:cNvSpPr/>
            <p:nvPr/>
          </p:nvSpPr>
          <p:spPr>
            <a:xfrm>
              <a:off x="1050354" y="3305435"/>
              <a:ext cx="54260" cy="54260"/>
            </a:xfrm>
            <a:custGeom>
              <a:avLst/>
              <a:gdLst/>
              <a:ahLst/>
              <a:cxnLst/>
              <a:rect l="l" t="t" r="r" b="b"/>
              <a:pathLst>
                <a:path w="1668" h="1668" extrusionOk="0">
                  <a:moveTo>
                    <a:pt x="1000" y="1"/>
                  </a:moveTo>
                  <a:lnTo>
                    <a:pt x="0" y="1025"/>
                  </a:lnTo>
                  <a:lnTo>
                    <a:pt x="643" y="1668"/>
                  </a:lnTo>
                  <a:lnTo>
                    <a:pt x="1667" y="668"/>
                  </a:lnTo>
                  <a:lnTo>
                    <a:pt x="1000"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7"/>
            <p:cNvSpPr/>
            <p:nvPr/>
          </p:nvSpPr>
          <p:spPr>
            <a:xfrm>
              <a:off x="1227740" y="3084849"/>
              <a:ext cx="75958" cy="74982"/>
            </a:xfrm>
            <a:custGeom>
              <a:avLst/>
              <a:gdLst/>
              <a:ahLst/>
              <a:cxnLst/>
              <a:rect l="l" t="t" r="r" b="b"/>
              <a:pathLst>
                <a:path w="2335" h="2305" extrusionOk="0">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7"/>
            <p:cNvSpPr/>
            <p:nvPr/>
          </p:nvSpPr>
          <p:spPr>
            <a:xfrm>
              <a:off x="1249437" y="3102480"/>
              <a:ext cx="54260" cy="57350"/>
            </a:xfrm>
            <a:custGeom>
              <a:avLst/>
              <a:gdLst/>
              <a:ahLst/>
              <a:cxnLst/>
              <a:rect l="l" t="t" r="r" b="b"/>
              <a:pathLst>
                <a:path w="1668" h="1763" extrusionOk="0">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7"/>
            <p:cNvSpPr/>
            <p:nvPr/>
          </p:nvSpPr>
          <p:spPr>
            <a:xfrm>
              <a:off x="999997" y="3300230"/>
              <a:ext cx="89100" cy="87180"/>
            </a:xfrm>
            <a:custGeom>
              <a:avLst/>
              <a:gdLst/>
              <a:ahLst/>
              <a:cxnLst/>
              <a:rect l="l" t="t" r="r" b="b"/>
              <a:pathLst>
                <a:path w="2739" h="2680" extrusionOk="0">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7"/>
            <p:cNvSpPr/>
            <p:nvPr/>
          </p:nvSpPr>
          <p:spPr>
            <a:xfrm>
              <a:off x="1037179" y="3336436"/>
              <a:ext cx="51918" cy="50975"/>
            </a:xfrm>
            <a:custGeom>
              <a:avLst/>
              <a:gdLst/>
              <a:ahLst/>
              <a:cxnLst/>
              <a:rect l="l" t="t" r="r" b="b"/>
              <a:pathLst>
                <a:path w="1596" h="1567" extrusionOk="0">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7"/>
            <p:cNvSpPr/>
            <p:nvPr/>
          </p:nvSpPr>
          <p:spPr>
            <a:xfrm>
              <a:off x="1042579" y="3104627"/>
              <a:ext cx="245634" cy="241926"/>
            </a:xfrm>
            <a:custGeom>
              <a:avLst/>
              <a:gdLst/>
              <a:ahLst/>
              <a:cxnLst/>
              <a:rect l="l" t="t" r="r" b="b"/>
              <a:pathLst>
                <a:path w="7551" h="7437" extrusionOk="0">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97"/>
            <p:cNvSpPr/>
            <p:nvPr/>
          </p:nvSpPr>
          <p:spPr>
            <a:xfrm>
              <a:off x="1092187" y="3136572"/>
              <a:ext cx="196026" cy="209981"/>
            </a:xfrm>
            <a:custGeom>
              <a:avLst/>
              <a:gdLst/>
              <a:ahLst/>
              <a:cxnLst/>
              <a:rect l="l" t="t" r="r" b="b"/>
              <a:pathLst>
                <a:path w="6026" h="6455" extrusionOk="0">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97"/>
            <p:cNvSpPr/>
            <p:nvPr/>
          </p:nvSpPr>
          <p:spPr>
            <a:xfrm>
              <a:off x="1109233" y="3104627"/>
              <a:ext cx="178980" cy="175304"/>
            </a:xfrm>
            <a:custGeom>
              <a:avLst/>
              <a:gdLst/>
              <a:ahLst/>
              <a:cxnLst/>
              <a:rect l="l" t="t" r="r" b="b"/>
              <a:pathLst>
                <a:path w="5502" h="5389" extrusionOk="0">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7"/>
            <p:cNvSpPr/>
            <p:nvPr/>
          </p:nvSpPr>
          <p:spPr>
            <a:xfrm>
              <a:off x="1160772" y="3137754"/>
              <a:ext cx="129404" cy="143360"/>
            </a:xfrm>
            <a:custGeom>
              <a:avLst/>
              <a:gdLst/>
              <a:ahLst/>
              <a:cxnLst/>
              <a:rect l="l" t="t" r="r" b="b"/>
              <a:pathLst>
                <a:path w="3978" h="4407" extrusionOk="0">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7"/>
            <p:cNvSpPr/>
            <p:nvPr/>
          </p:nvSpPr>
          <p:spPr>
            <a:xfrm>
              <a:off x="1019353" y="3232828"/>
              <a:ext cx="136366" cy="135195"/>
            </a:xfrm>
            <a:custGeom>
              <a:avLst/>
              <a:gdLst/>
              <a:ahLst/>
              <a:cxnLst/>
              <a:rect l="l" t="t" r="r" b="b"/>
              <a:pathLst>
                <a:path w="4192" h="4156" extrusionOk="0">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7"/>
            <p:cNvSpPr/>
            <p:nvPr/>
          </p:nvSpPr>
          <p:spPr>
            <a:xfrm>
              <a:off x="1080542" y="3293041"/>
              <a:ext cx="79113" cy="75047"/>
            </a:xfrm>
            <a:custGeom>
              <a:avLst/>
              <a:gdLst/>
              <a:ahLst/>
              <a:cxnLst/>
              <a:rect l="l" t="t" r="r" b="b"/>
              <a:pathLst>
                <a:path w="2432" h="2307" extrusionOk="0">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7"/>
            <p:cNvSpPr/>
            <p:nvPr/>
          </p:nvSpPr>
          <p:spPr>
            <a:xfrm>
              <a:off x="1233172" y="3190214"/>
              <a:ext cx="39524" cy="39361"/>
            </a:xfrm>
            <a:custGeom>
              <a:avLst/>
              <a:gdLst/>
              <a:ahLst/>
              <a:cxnLst/>
              <a:rect l="l" t="t" r="r" b="b"/>
              <a:pathLst>
                <a:path w="1215" h="1210" extrusionOk="0">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7"/>
            <p:cNvSpPr/>
            <p:nvPr/>
          </p:nvSpPr>
          <p:spPr>
            <a:xfrm>
              <a:off x="1205294" y="3219654"/>
              <a:ext cx="39524" cy="38581"/>
            </a:xfrm>
            <a:custGeom>
              <a:avLst/>
              <a:gdLst/>
              <a:ahLst/>
              <a:cxnLst/>
              <a:rect l="l" t="t" r="r" b="b"/>
              <a:pathLst>
                <a:path w="1215" h="1186" extrusionOk="0">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7"/>
            <p:cNvSpPr/>
            <p:nvPr/>
          </p:nvSpPr>
          <p:spPr>
            <a:xfrm>
              <a:off x="1177383" y="3247532"/>
              <a:ext cx="39556" cy="38581"/>
            </a:xfrm>
            <a:custGeom>
              <a:avLst/>
              <a:gdLst/>
              <a:ahLst/>
              <a:cxnLst/>
              <a:rect l="l" t="t" r="r" b="b"/>
              <a:pathLst>
                <a:path w="1216" h="1186" extrusionOk="0">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97"/>
            <p:cNvSpPr/>
            <p:nvPr/>
          </p:nvSpPr>
          <p:spPr>
            <a:xfrm>
              <a:off x="1147944" y="3276971"/>
              <a:ext cx="39556" cy="38581"/>
            </a:xfrm>
            <a:custGeom>
              <a:avLst/>
              <a:gdLst/>
              <a:ahLst/>
              <a:cxnLst/>
              <a:rect l="l" t="t" r="r" b="b"/>
              <a:pathLst>
                <a:path w="1216" h="1186" extrusionOk="0">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7" name="Google Shape;18927;p97"/>
          <p:cNvGrpSpPr/>
          <p:nvPr/>
        </p:nvGrpSpPr>
        <p:grpSpPr>
          <a:xfrm>
            <a:off x="1756840" y="2893511"/>
            <a:ext cx="347876" cy="337661"/>
            <a:chOff x="1756840" y="3045911"/>
            <a:chExt cx="347876" cy="337661"/>
          </a:xfrm>
        </p:grpSpPr>
        <p:sp>
          <p:nvSpPr>
            <p:cNvPr id="18928" name="Google Shape;18928;p97"/>
            <p:cNvSpPr/>
            <p:nvPr/>
          </p:nvSpPr>
          <p:spPr>
            <a:xfrm>
              <a:off x="1774667" y="3196980"/>
              <a:ext cx="88351" cy="86823"/>
            </a:xfrm>
            <a:custGeom>
              <a:avLst/>
              <a:gdLst/>
              <a:ahLst/>
              <a:cxnLst/>
              <a:rect l="l" t="t" r="r" b="b"/>
              <a:pathLst>
                <a:path w="2716" h="2669" extrusionOk="0">
                  <a:moveTo>
                    <a:pt x="1811" y="1"/>
                  </a:moveTo>
                  <a:lnTo>
                    <a:pt x="1" y="1025"/>
                  </a:lnTo>
                  <a:lnTo>
                    <a:pt x="882" y="2668"/>
                  </a:lnTo>
                  <a:lnTo>
                    <a:pt x="2716" y="1644"/>
                  </a:lnTo>
                  <a:lnTo>
                    <a:pt x="1811"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7"/>
            <p:cNvSpPr/>
            <p:nvPr/>
          </p:nvSpPr>
          <p:spPr>
            <a:xfrm>
              <a:off x="1789403" y="3224110"/>
              <a:ext cx="73615" cy="59693"/>
            </a:xfrm>
            <a:custGeom>
              <a:avLst/>
              <a:gdLst/>
              <a:ahLst/>
              <a:cxnLst/>
              <a:rect l="l" t="t" r="r" b="b"/>
              <a:pathLst>
                <a:path w="2263" h="1835" extrusionOk="0">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7"/>
            <p:cNvSpPr/>
            <p:nvPr/>
          </p:nvSpPr>
          <p:spPr>
            <a:xfrm>
              <a:off x="1856024" y="3247337"/>
              <a:ext cx="92971" cy="136236"/>
            </a:xfrm>
            <a:custGeom>
              <a:avLst/>
              <a:gdLst/>
              <a:ahLst/>
              <a:cxnLst/>
              <a:rect l="l" t="t" r="r" b="b"/>
              <a:pathLst>
                <a:path w="2858" h="4188" extrusionOk="0">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7"/>
            <p:cNvSpPr/>
            <p:nvPr/>
          </p:nvSpPr>
          <p:spPr>
            <a:xfrm>
              <a:off x="1968350" y="3246588"/>
              <a:ext cx="92223" cy="136984"/>
            </a:xfrm>
            <a:custGeom>
              <a:avLst/>
              <a:gdLst/>
              <a:ahLst/>
              <a:cxnLst/>
              <a:rect l="l" t="t" r="r" b="b"/>
              <a:pathLst>
                <a:path w="2835" h="4211" extrusionOk="0">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7"/>
            <p:cNvSpPr/>
            <p:nvPr/>
          </p:nvSpPr>
          <p:spPr>
            <a:xfrm>
              <a:off x="1822713" y="3062208"/>
              <a:ext cx="262647" cy="203280"/>
            </a:xfrm>
            <a:custGeom>
              <a:avLst/>
              <a:gdLst/>
              <a:ahLst/>
              <a:cxnLst/>
              <a:rect l="l" t="t" r="r" b="b"/>
              <a:pathLst>
                <a:path w="8074" h="6249" extrusionOk="0">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97"/>
            <p:cNvSpPr/>
            <p:nvPr/>
          </p:nvSpPr>
          <p:spPr>
            <a:xfrm>
              <a:off x="1845159" y="3107132"/>
              <a:ext cx="240202" cy="160243"/>
            </a:xfrm>
            <a:custGeom>
              <a:avLst/>
              <a:gdLst/>
              <a:ahLst/>
              <a:cxnLst/>
              <a:rect l="l" t="t" r="r" b="b"/>
              <a:pathLst>
                <a:path w="7384" h="4926" extrusionOk="0">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7"/>
            <p:cNvSpPr/>
            <p:nvPr/>
          </p:nvSpPr>
          <p:spPr>
            <a:xfrm>
              <a:off x="1756840" y="3223037"/>
              <a:ext cx="52731" cy="73453"/>
            </a:xfrm>
            <a:custGeom>
              <a:avLst/>
              <a:gdLst/>
              <a:ahLst/>
              <a:cxnLst/>
              <a:rect l="l" t="t" r="r" b="b"/>
              <a:pathLst>
                <a:path w="1621" h="2258" extrusionOk="0">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7"/>
            <p:cNvSpPr/>
            <p:nvPr/>
          </p:nvSpPr>
          <p:spPr>
            <a:xfrm>
              <a:off x="1774667" y="3255111"/>
              <a:ext cx="34905" cy="41378"/>
            </a:xfrm>
            <a:custGeom>
              <a:avLst/>
              <a:gdLst/>
              <a:ahLst/>
              <a:cxnLst/>
              <a:rect l="l" t="t" r="r" b="b"/>
              <a:pathLst>
                <a:path w="1073" h="1272" extrusionOk="0">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7"/>
            <p:cNvSpPr/>
            <p:nvPr/>
          </p:nvSpPr>
          <p:spPr>
            <a:xfrm>
              <a:off x="2029539" y="3045911"/>
              <a:ext cx="75177" cy="114994"/>
            </a:xfrm>
            <a:custGeom>
              <a:avLst/>
              <a:gdLst/>
              <a:ahLst/>
              <a:cxnLst/>
              <a:rect l="l" t="t" r="r" b="b"/>
              <a:pathLst>
                <a:path w="2311" h="3535" extrusionOk="0">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7"/>
            <p:cNvSpPr/>
            <p:nvPr/>
          </p:nvSpPr>
          <p:spPr>
            <a:xfrm>
              <a:off x="2058198" y="3098609"/>
              <a:ext cx="46518" cy="62295"/>
            </a:xfrm>
            <a:custGeom>
              <a:avLst/>
              <a:gdLst/>
              <a:ahLst/>
              <a:cxnLst/>
              <a:rect l="l" t="t" r="r" b="b"/>
              <a:pathLst>
                <a:path w="1430" h="1915" extrusionOk="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7"/>
            <p:cNvSpPr/>
            <p:nvPr/>
          </p:nvSpPr>
          <p:spPr>
            <a:xfrm>
              <a:off x="1917994" y="3180715"/>
              <a:ext cx="81358" cy="81390"/>
            </a:xfrm>
            <a:custGeom>
              <a:avLst/>
              <a:gdLst/>
              <a:ahLst/>
              <a:cxnLst/>
              <a:rect l="l" t="t" r="r" b="b"/>
              <a:pathLst>
                <a:path w="2501" h="2502" extrusionOk="0">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7"/>
            <p:cNvSpPr/>
            <p:nvPr/>
          </p:nvSpPr>
          <p:spPr>
            <a:xfrm>
              <a:off x="1957485" y="3180715"/>
              <a:ext cx="41118" cy="81390"/>
            </a:xfrm>
            <a:custGeom>
              <a:avLst/>
              <a:gdLst/>
              <a:ahLst/>
              <a:cxnLst/>
              <a:rect l="l" t="t" r="r" b="b"/>
              <a:pathLst>
                <a:path w="1264" h="2502" extrusionOk="0">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7"/>
            <p:cNvSpPr/>
            <p:nvPr/>
          </p:nvSpPr>
          <p:spPr>
            <a:xfrm>
              <a:off x="1938130" y="3200884"/>
              <a:ext cx="41085" cy="41085"/>
            </a:xfrm>
            <a:custGeom>
              <a:avLst/>
              <a:gdLst/>
              <a:ahLst/>
              <a:cxnLst/>
              <a:rect l="l" t="t" r="r" b="b"/>
              <a:pathLst>
                <a:path w="1263" h="1263" extrusionOk="0">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7"/>
            <p:cNvSpPr/>
            <p:nvPr/>
          </p:nvSpPr>
          <p:spPr>
            <a:xfrm>
              <a:off x="1957485" y="3200884"/>
              <a:ext cx="20201" cy="41085"/>
            </a:xfrm>
            <a:custGeom>
              <a:avLst/>
              <a:gdLst/>
              <a:ahLst/>
              <a:cxnLst/>
              <a:rect l="l" t="t" r="r" b="b"/>
              <a:pathLst>
                <a:path w="621" h="1263" extrusionOk="0">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2" name="Google Shape;18942;p97"/>
          <p:cNvGrpSpPr/>
          <p:nvPr/>
        </p:nvGrpSpPr>
        <p:grpSpPr>
          <a:xfrm>
            <a:off x="2510625" y="2891006"/>
            <a:ext cx="351747" cy="342931"/>
            <a:chOff x="2510625" y="3043406"/>
            <a:chExt cx="351747" cy="342931"/>
          </a:xfrm>
        </p:grpSpPr>
        <p:sp>
          <p:nvSpPr>
            <p:cNvPr id="18943" name="Google Shape;18943;p97"/>
            <p:cNvSpPr/>
            <p:nvPr/>
          </p:nvSpPr>
          <p:spPr>
            <a:xfrm>
              <a:off x="2510625" y="3229543"/>
              <a:ext cx="169676" cy="156795"/>
            </a:xfrm>
            <a:custGeom>
              <a:avLst/>
              <a:gdLst/>
              <a:ahLst/>
              <a:cxnLst/>
              <a:rect l="l" t="t" r="r" b="b"/>
              <a:pathLst>
                <a:path w="5216" h="4820" extrusionOk="0">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97"/>
            <p:cNvSpPr/>
            <p:nvPr/>
          </p:nvSpPr>
          <p:spPr>
            <a:xfrm>
              <a:off x="2550898" y="3262073"/>
              <a:ext cx="129404" cy="124265"/>
            </a:xfrm>
            <a:custGeom>
              <a:avLst/>
              <a:gdLst/>
              <a:ahLst/>
              <a:cxnLst/>
              <a:rect l="l" t="t" r="r" b="b"/>
              <a:pathLst>
                <a:path w="3978" h="3820" extrusionOk="0">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97"/>
            <p:cNvSpPr/>
            <p:nvPr/>
          </p:nvSpPr>
          <p:spPr>
            <a:xfrm>
              <a:off x="2619080" y="3043406"/>
              <a:ext cx="243292" cy="248367"/>
            </a:xfrm>
            <a:custGeom>
              <a:avLst/>
              <a:gdLst/>
              <a:ahLst/>
              <a:cxnLst/>
              <a:rect l="l" t="t" r="r" b="b"/>
              <a:pathLst>
                <a:path w="7479" h="7635" extrusionOk="0">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7"/>
            <p:cNvSpPr/>
            <p:nvPr/>
          </p:nvSpPr>
          <p:spPr>
            <a:xfrm>
              <a:off x="2656262" y="3055995"/>
              <a:ext cx="206110" cy="236526"/>
            </a:xfrm>
            <a:custGeom>
              <a:avLst/>
              <a:gdLst/>
              <a:ahLst/>
              <a:cxnLst/>
              <a:rect l="l" t="t" r="r" b="b"/>
              <a:pathLst>
                <a:path w="6336" h="7271" extrusionOk="0">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7" name="Google Shape;18947;p97"/>
          <p:cNvGrpSpPr/>
          <p:nvPr/>
        </p:nvGrpSpPr>
        <p:grpSpPr>
          <a:xfrm>
            <a:off x="3284547" y="2890160"/>
            <a:ext cx="302919" cy="344265"/>
            <a:chOff x="3284547" y="3042560"/>
            <a:chExt cx="302919" cy="344265"/>
          </a:xfrm>
        </p:grpSpPr>
        <p:sp>
          <p:nvSpPr>
            <p:cNvPr id="18948" name="Google Shape;18948;p97"/>
            <p:cNvSpPr/>
            <p:nvPr/>
          </p:nvSpPr>
          <p:spPr>
            <a:xfrm>
              <a:off x="3393750" y="3042560"/>
              <a:ext cx="182884" cy="145962"/>
            </a:xfrm>
            <a:custGeom>
              <a:avLst/>
              <a:gdLst/>
              <a:ahLst/>
              <a:cxnLst/>
              <a:rect l="l" t="t" r="r" b="b"/>
              <a:pathLst>
                <a:path w="5622" h="4487" extrusionOk="0">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7"/>
            <p:cNvSpPr/>
            <p:nvPr/>
          </p:nvSpPr>
          <p:spPr>
            <a:xfrm>
              <a:off x="3455752" y="3049814"/>
              <a:ext cx="120881" cy="138708"/>
            </a:xfrm>
            <a:custGeom>
              <a:avLst/>
              <a:gdLst/>
              <a:ahLst/>
              <a:cxnLst/>
              <a:rect l="l" t="t" r="r" b="b"/>
              <a:pathLst>
                <a:path w="3716" h="4264" extrusionOk="0">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7"/>
            <p:cNvSpPr/>
            <p:nvPr/>
          </p:nvSpPr>
          <p:spPr>
            <a:xfrm>
              <a:off x="3284547" y="3184586"/>
              <a:ext cx="302919" cy="144140"/>
            </a:xfrm>
            <a:custGeom>
              <a:avLst/>
              <a:gdLst/>
              <a:ahLst/>
              <a:cxnLst/>
              <a:rect l="l" t="t" r="r" b="b"/>
              <a:pathLst>
                <a:path w="9312" h="4431" extrusionOk="0">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7"/>
            <p:cNvSpPr/>
            <p:nvPr/>
          </p:nvSpPr>
          <p:spPr>
            <a:xfrm>
              <a:off x="3434835" y="3184586"/>
              <a:ext cx="151850" cy="145702"/>
            </a:xfrm>
            <a:custGeom>
              <a:avLst/>
              <a:gdLst/>
              <a:ahLst/>
              <a:cxnLst/>
              <a:rect l="l" t="t" r="r" b="b"/>
              <a:pathLst>
                <a:path w="4668" h="4479" extrusionOk="0">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7"/>
            <p:cNvSpPr/>
            <p:nvPr/>
          </p:nvSpPr>
          <p:spPr>
            <a:xfrm>
              <a:off x="3304683" y="3327133"/>
              <a:ext cx="261086" cy="59693"/>
            </a:xfrm>
            <a:custGeom>
              <a:avLst/>
              <a:gdLst/>
              <a:ahLst/>
              <a:cxnLst/>
              <a:rect l="l" t="t" r="r" b="b"/>
              <a:pathLst>
                <a:path w="8026" h="1835" extrusionOk="0">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7"/>
            <p:cNvSpPr/>
            <p:nvPr/>
          </p:nvSpPr>
          <p:spPr>
            <a:xfrm>
              <a:off x="3435583" y="3326352"/>
              <a:ext cx="130185" cy="60473"/>
            </a:xfrm>
            <a:custGeom>
              <a:avLst/>
              <a:gdLst/>
              <a:ahLst/>
              <a:cxnLst/>
              <a:rect l="l" t="t" r="r" b="b"/>
              <a:pathLst>
                <a:path w="4002" h="1859" extrusionOk="0">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4" name="Google Shape;18954;p97"/>
          <p:cNvGrpSpPr/>
          <p:nvPr/>
        </p:nvGrpSpPr>
        <p:grpSpPr>
          <a:xfrm>
            <a:off x="4039861" y="2889770"/>
            <a:ext cx="302919" cy="346217"/>
            <a:chOff x="4039861" y="3042170"/>
            <a:chExt cx="302919" cy="346217"/>
          </a:xfrm>
        </p:grpSpPr>
        <p:sp>
          <p:nvSpPr>
            <p:cNvPr id="18955" name="Google Shape;18955;p97"/>
            <p:cNvSpPr/>
            <p:nvPr/>
          </p:nvSpPr>
          <p:spPr>
            <a:xfrm>
              <a:off x="4039861" y="3212497"/>
              <a:ext cx="302919" cy="174328"/>
            </a:xfrm>
            <a:custGeom>
              <a:avLst/>
              <a:gdLst/>
              <a:ahLst/>
              <a:cxnLst/>
              <a:rect l="l" t="t" r="r" b="b"/>
              <a:pathLst>
                <a:path w="9312" h="5359" extrusionOk="0">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7"/>
            <p:cNvSpPr/>
            <p:nvPr/>
          </p:nvSpPr>
          <p:spPr>
            <a:xfrm>
              <a:off x="4127399" y="3042658"/>
              <a:ext cx="127062" cy="161674"/>
            </a:xfrm>
            <a:custGeom>
              <a:avLst/>
              <a:gdLst/>
              <a:ahLst/>
              <a:cxnLst/>
              <a:rect l="l" t="t" r="r" b="b"/>
              <a:pathLst>
                <a:path w="3906" h="4970" extrusionOk="0">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7"/>
            <p:cNvSpPr/>
            <p:nvPr/>
          </p:nvSpPr>
          <p:spPr>
            <a:xfrm>
              <a:off x="4039861" y="3145095"/>
              <a:ext cx="79829" cy="70525"/>
            </a:xfrm>
            <a:custGeom>
              <a:avLst/>
              <a:gdLst/>
              <a:ahLst/>
              <a:cxnLst/>
              <a:rect l="l" t="t" r="r" b="b"/>
              <a:pathLst>
                <a:path w="2454" h="2168" extrusionOk="0">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7"/>
            <p:cNvSpPr/>
            <p:nvPr/>
          </p:nvSpPr>
          <p:spPr>
            <a:xfrm>
              <a:off x="4190930" y="3213278"/>
              <a:ext cx="151069" cy="175109"/>
            </a:xfrm>
            <a:custGeom>
              <a:avLst/>
              <a:gdLst/>
              <a:ahLst/>
              <a:cxnLst/>
              <a:rect l="l" t="t" r="r" b="b"/>
              <a:pathLst>
                <a:path w="4644" h="5383" extrusionOk="0">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97"/>
            <p:cNvSpPr/>
            <p:nvPr/>
          </p:nvSpPr>
          <p:spPr>
            <a:xfrm>
              <a:off x="4191678" y="3042170"/>
              <a:ext cx="62783" cy="139359"/>
            </a:xfrm>
            <a:custGeom>
              <a:avLst/>
              <a:gdLst/>
              <a:ahLst/>
              <a:cxnLst/>
              <a:rect l="l" t="t" r="r" b="b"/>
              <a:pathLst>
                <a:path w="1930" h="4284" extrusionOk="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97"/>
            <p:cNvSpPr/>
            <p:nvPr/>
          </p:nvSpPr>
          <p:spPr>
            <a:xfrm>
              <a:off x="4261423" y="3145095"/>
              <a:ext cx="80577" cy="70525"/>
            </a:xfrm>
            <a:custGeom>
              <a:avLst/>
              <a:gdLst/>
              <a:ahLst/>
              <a:cxnLst/>
              <a:rect l="l" t="t" r="r" b="b"/>
              <a:pathLst>
                <a:path w="2477" h="2168" extrusionOk="0">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1" name="Google Shape;18961;p97"/>
          <p:cNvGrpSpPr/>
          <p:nvPr/>
        </p:nvGrpSpPr>
        <p:grpSpPr>
          <a:xfrm>
            <a:off x="4822272" y="2889672"/>
            <a:ext cx="232459" cy="344753"/>
            <a:chOff x="4822272" y="3042072"/>
            <a:chExt cx="232459" cy="344753"/>
          </a:xfrm>
        </p:grpSpPr>
        <p:sp>
          <p:nvSpPr>
            <p:cNvPr id="18962" name="Google Shape;18962;p97"/>
            <p:cNvSpPr/>
            <p:nvPr/>
          </p:nvSpPr>
          <p:spPr>
            <a:xfrm>
              <a:off x="4822272" y="3042072"/>
              <a:ext cx="232459" cy="232427"/>
            </a:xfrm>
            <a:custGeom>
              <a:avLst/>
              <a:gdLst/>
              <a:ahLst/>
              <a:cxnLst/>
              <a:rect l="l" t="t" r="r" b="b"/>
              <a:pathLst>
                <a:path w="7146" h="7145" extrusionOk="0">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97"/>
            <p:cNvSpPr/>
            <p:nvPr/>
          </p:nvSpPr>
          <p:spPr>
            <a:xfrm>
              <a:off x="4936941" y="3042072"/>
              <a:ext cx="117791" cy="232459"/>
            </a:xfrm>
            <a:custGeom>
              <a:avLst/>
              <a:gdLst/>
              <a:ahLst/>
              <a:cxnLst/>
              <a:rect l="l" t="t" r="r" b="b"/>
              <a:pathLst>
                <a:path w="3621" h="7146" extrusionOk="0">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97"/>
            <p:cNvSpPr/>
            <p:nvPr/>
          </p:nvSpPr>
          <p:spPr>
            <a:xfrm>
              <a:off x="4885023" y="3140671"/>
              <a:ext cx="105397" cy="108260"/>
            </a:xfrm>
            <a:custGeom>
              <a:avLst/>
              <a:gdLst/>
              <a:ahLst/>
              <a:cxnLst/>
              <a:rect l="l" t="t" r="r" b="b"/>
              <a:pathLst>
                <a:path w="3240" h="3328" extrusionOk="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7"/>
            <p:cNvSpPr/>
            <p:nvPr/>
          </p:nvSpPr>
          <p:spPr>
            <a:xfrm>
              <a:off x="4936941" y="3140671"/>
              <a:ext cx="53479" cy="108260"/>
            </a:xfrm>
            <a:custGeom>
              <a:avLst/>
              <a:gdLst/>
              <a:ahLst/>
              <a:cxnLst/>
              <a:rect l="l" t="t" r="r" b="b"/>
              <a:pathLst>
                <a:path w="1644" h="3328" extrusionOk="0">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7"/>
            <p:cNvSpPr/>
            <p:nvPr/>
          </p:nvSpPr>
          <p:spPr>
            <a:xfrm>
              <a:off x="4867229" y="3245808"/>
              <a:ext cx="141018" cy="141018"/>
            </a:xfrm>
            <a:custGeom>
              <a:avLst/>
              <a:gdLst/>
              <a:ahLst/>
              <a:cxnLst/>
              <a:rect l="l" t="t" r="r" b="b"/>
              <a:pathLst>
                <a:path w="4335" h="4335" extrusionOk="0">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7"/>
            <p:cNvSpPr/>
            <p:nvPr/>
          </p:nvSpPr>
          <p:spPr>
            <a:xfrm>
              <a:off x="4936941" y="3245027"/>
              <a:ext cx="71306" cy="141798"/>
            </a:xfrm>
            <a:custGeom>
              <a:avLst/>
              <a:gdLst/>
              <a:ahLst/>
              <a:cxnLst/>
              <a:rect l="l" t="t" r="r" b="b"/>
              <a:pathLst>
                <a:path w="2192" h="4359" extrusionOk="0">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7"/>
            <p:cNvSpPr/>
            <p:nvPr/>
          </p:nvSpPr>
          <p:spPr>
            <a:xfrm>
              <a:off x="4855583" y="3285299"/>
              <a:ext cx="164276" cy="20169"/>
            </a:xfrm>
            <a:custGeom>
              <a:avLst/>
              <a:gdLst/>
              <a:ahLst/>
              <a:cxnLst/>
              <a:rect l="l" t="t" r="r" b="b"/>
              <a:pathLst>
                <a:path w="5050" h="620" extrusionOk="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97"/>
            <p:cNvSpPr/>
            <p:nvPr/>
          </p:nvSpPr>
          <p:spPr>
            <a:xfrm>
              <a:off x="4938502" y="3285299"/>
              <a:ext cx="81358" cy="20169"/>
            </a:xfrm>
            <a:custGeom>
              <a:avLst/>
              <a:gdLst/>
              <a:ahLst/>
              <a:cxnLst/>
              <a:rect l="l" t="t" r="r" b="b"/>
              <a:pathLst>
                <a:path w="2501" h="620" extrusionOk="0">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97"/>
            <p:cNvSpPr/>
            <p:nvPr/>
          </p:nvSpPr>
          <p:spPr>
            <a:xfrm>
              <a:off x="4855583" y="3324823"/>
              <a:ext cx="164276" cy="20949"/>
            </a:xfrm>
            <a:custGeom>
              <a:avLst/>
              <a:gdLst/>
              <a:ahLst/>
              <a:cxnLst/>
              <a:rect l="l" t="t" r="r" b="b"/>
              <a:pathLst>
                <a:path w="5050" h="644" extrusionOk="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97"/>
            <p:cNvSpPr/>
            <p:nvPr/>
          </p:nvSpPr>
          <p:spPr>
            <a:xfrm>
              <a:off x="4936941" y="3324823"/>
              <a:ext cx="81358" cy="20949"/>
            </a:xfrm>
            <a:custGeom>
              <a:avLst/>
              <a:gdLst/>
              <a:ahLst/>
              <a:cxnLst/>
              <a:rect l="l" t="t" r="r" b="b"/>
              <a:pathLst>
                <a:path w="2501" h="644" extrusionOk="0">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2" name="Google Shape;18972;p97"/>
          <p:cNvGrpSpPr/>
          <p:nvPr/>
        </p:nvGrpSpPr>
        <p:grpSpPr>
          <a:xfrm>
            <a:off x="5568315" y="2889672"/>
            <a:ext cx="241730" cy="344753"/>
            <a:chOff x="5568315" y="3042072"/>
            <a:chExt cx="241730" cy="344753"/>
          </a:xfrm>
        </p:grpSpPr>
        <p:sp>
          <p:nvSpPr>
            <p:cNvPr id="18973" name="Google Shape;18973;p97"/>
            <p:cNvSpPr/>
            <p:nvPr/>
          </p:nvSpPr>
          <p:spPr>
            <a:xfrm>
              <a:off x="5620981" y="3042983"/>
              <a:ext cx="123224" cy="143978"/>
            </a:xfrm>
            <a:custGeom>
              <a:avLst/>
              <a:gdLst/>
              <a:ahLst/>
              <a:cxnLst/>
              <a:rect l="l" t="t" r="r" b="b"/>
              <a:pathLst>
                <a:path w="3788" h="4426" extrusionOk="0">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7"/>
            <p:cNvSpPr/>
            <p:nvPr/>
          </p:nvSpPr>
          <p:spPr>
            <a:xfrm>
              <a:off x="5679080" y="3042072"/>
              <a:ext cx="63564" cy="143327"/>
            </a:xfrm>
            <a:custGeom>
              <a:avLst/>
              <a:gdLst/>
              <a:ahLst/>
              <a:cxnLst/>
              <a:rect l="l" t="t" r="r" b="b"/>
              <a:pathLst>
                <a:path w="1954" h="4406" extrusionOk="0">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7"/>
            <p:cNvSpPr/>
            <p:nvPr/>
          </p:nvSpPr>
          <p:spPr>
            <a:xfrm>
              <a:off x="5669028" y="3144314"/>
              <a:ext cx="20949" cy="63564"/>
            </a:xfrm>
            <a:custGeom>
              <a:avLst/>
              <a:gdLst/>
              <a:ahLst/>
              <a:cxnLst/>
              <a:rect l="l" t="t" r="r" b="b"/>
              <a:pathLst>
                <a:path w="644" h="1954" extrusionOk="0">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7"/>
            <p:cNvSpPr/>
            <p:nvPr/>
          </p:nvSpPr>
          <p:spPr>
            <a:xfrm>
              <a:off x="5679861" y="3142753"/>
              <a:ext cx="10117" cy="65125"/>
            </a:xfrm>
            <a:custGeom>
              <a:avLst/>
              <a:gdLst/>
              <a:ahLst/>
              <a:cxnLst/>
              <a:rect l="l" t="t" r="r" b="b"/>
              <a:pathLst>
                <a:path w="311" h="2002" extrusionOk="0">
                  <a:moveTo>
                    <a:pt x="0" y="1"/>
                  </a:moveTo>
                  <a:lnTo>
                    <a:pt x="0" y="2001"/>
                  </a:lnTo>
                  <a:lnTo>
                    <a:pt x="310" y="2001"/>
                  </a:lnTo>
                  <a:lnTo>
                    <a:pt x="310" y="334"/>
                  </a:lnTo>
                  <a:cubicBezTo>
                    <a:pt x="310" y="191"/>
                    <a:pt x="143" y="49"/>
                    <a:pt x="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7"/>
            <p:cNvSpPr/>
            <p:nvPr/>
          </p:nvSpPr>
          <p:spPr>
            <a:xfrm>
              <a:off x="5765837" y="3266106"/>
              <a:ext cx="44208" cy="60603"/>
            </a:xfrm>
            <a:custGeom>
              <a:avLst/>
              <a:gdLst/>
              <a:ahLst/>
              <a:cxnLst/>
              <a:rect l="l" t="t" r="r" b="b"/>
              <a:pathLst>
                <a:path w="1359" h="1863" extrusionOk="0">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7"/>
            <p:cNvSpPr/>
            <p:nvPr/>
          </p:nvSpPr>
          <p:spPr>
            <a:xfrm>
              <a:off x="5649640" y="3204755"/>
              <a:ext cx="61254" cy="44176"/>
            </a:xfrm>
            <a:custGeom>
              <a:avLst/>
              <a:gdLst/>
              <a:ahLst/>
              <a:cxnLst/>
              <a:rect l="l" t="t" r="r" b="b"/>
              <a:pathLst>
                <a:path w="1883" h="1358" extrusionOk="0">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97"/>
            <p:cNvSpPr/>
            <p:nvPr/>
          </p:nvSpPr>
          <p:spPr>
            <a:xfrm>
              <a:off x="5679080" y="3204755"/>
              <a:ext cx="31034" cy="44176"/>
            </a:xfrm>
            <a:custGeom>
              <a:avLst/>
              <a:gdLst/>
              <a:ahLst/>
              <a:cxnLst/>
              <a:rect l="l" t="t" r="r" b="b"/>
              <a:pathLst>
                <a:path w="954" h="1358" extrusionOk="0">
                  <a:moveTo>
                    <a:pt x="1" y="0"/>
                  </a:moveTo>
                  <a:lnTo>
                    <a:pt x="1" y="1358"/>
                  </a:lnTo>
                  <a:lnTo>
                    <a:pt x="929" y="1358"/>
                  </a:lnTo>
                  <a:lnTo>
                    <a:pt x="929" y="310"/>
                  </a:lnTo>
                  <a:cubicBezTo>
                    <a:pt x="953" y="167"/>
                    <a:pt x="810" y="0"/>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97"/>
            <p:cNvSpPr/>
            <p:nvPr/>
          </p:nvSpPr>
          <p:spPr>
            <a:xfrm>
              <a:off x="5588451" y="3245808"/>
              <a:ext cx="181290" cy="84480"/>
            </a:xfrm>
            <a:custGeom>
              <a:avLst/>
              <a:gdLst/>
              <a:ahLst/>
              <a:cxnLst/>
              <a:rect l="l" t="t" r="r" b="b"/>
              <a:pathLst>
                <a:path w="5573" h="2597" extrusionOk="0">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7"/>
            <p:cNvSpPr/>
            <p:nvPr/>
          </p:nvSpPr>
          <p:spPr>
            <a:xfrm>
              <a:off x="5679080" y="3245808"/>
              <a:ext cx="90661" cy="84480"/>
            </a:xfrm>
            <a:custGeom>
              <a:avLst/>
              <a:gdLst/>
              <a:ahLst/>
              <a:cxnLst/>
              <a:rect l="l" t="t" r="r" b="b"/>
              <a:pathLst>
                <a:path w="2787" h="2597" extrusionOk="0">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7"/>
            <p:cNvSpPr/>
            <p:nvPr/>
          </p:nvSpPr>
          <p:spPr>
            <a:xfrm>
              <a:off x="5568315" y="3327133"/>
              <a:ext cx="220814" cy="59693"/>
            </a:xfrm>
            <a:custGeom>
              <a:avLst/>
              <a:gdLst/>
              <a:ahLst/>
              <a:cxnLst/>
              <a:rect l="l" t="t" r="r" b="b"/>
              <a:pathLst>
                <a:path w="6788" h="1835" extrusionOk="0">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7"/>
            <p:cNvSpPr/>
            <p:nvPr/>
          </p:nvSpPr>
          <p:spPr>
            <a:xfrm>
              <a:off x="5679861" y="3326352"/>
              <a:ext cx="110797" cy="60473"/>
            </a:xfrm>
            <a:custGeom>
              <a:avLst/>
              <a:gdLst/>
              <a:ahLst/>
              <a:cxnLst/>
              <a:rect l="l" t="t" r="r" b="b"/>
              <a:pathLst>
                <a:path w="3406" h="1859" extrusionOk="0">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4" name="Google Shape;18984;p97"/>
          <p:cNvGrpSpPr/>
          <p:nvPr/>
        </p:nvGrpSpPr>
        <p:grpSpPr>
          <a:xfrm>
            <a:off x="6298842" y="2889542"/>
            <a:ext cx="313004" cy="344883"/>
            <a:chOff x="6298842" y="3041942"/>
            <a:chExt cx="313004" cy="344883"/>
          </a:xfrm>
        </p:grpSpPr>
        <p:sp>
          <p:nvSpPr>
            <p:cNvPr id="18985" name="Google Shape;18985;p97"/>
            <p:cNvSpPr/>
            <p:nvPr/>
          </p:nvSpPr>
          <p:spPr>
            <a:xfrm>
              <a:off x="6300370" y="3073008"/>
              <a:ext cx="261899" cy="229532"/>
            </a:xfrm>
            <a:custGeom>
              <a:avLst/>
              <a:gdLst/>
              <a:ahLst/>
              <a:cxnLst/>
              <a:rect l="l" t="t" r="r" b="b"/>
              <a:pathLst>
                <a:path w="8051" h="7056" extrusionOk="0">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7"/>
            <p:cNvSpPr/>
            <p:nvPr/>
          </p:nvSpPr>
          <p:spPr>
            <a:xfrm>
              <a:off x="6384818" y="3083906"/>
              <a:ext cx="177451" cy="218959"/>
            </a:xfrm>
            <a:custGeom>
              <a:avLst/>
              <a:gdLst/>
              <a:ahLst/>
              <a:cxnLst/>
              <a:rect l="l" t="t" r="r" b="b"/>
              <a:pathLst>
                <a:path w="5455" h="6731" extrusionOk="0">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7"/>
            <p:cNvSpPr/>
            <p:nvPr/>
          </p:nvSpPr>
          <p:spPr>
            <a:xfrm>
              <a:off x="6298842" y="3070178"/>
              <a:ext cx="271951" cy="236070"/>
            </a:xfrm>
            <a:custGeom>
              <a:avLst/>
              <a:gdLst/>
              <a:ahLst/>
              <a:cxnLst/>
              <a:rect l="l" t="t" r="r" b="b"/>
              <a:pathLst>
                <a:path w="8360" h="7257" extrusionOk="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7"/>
            <p:cNvSpPr/>
            <p:nvPr/>
          </p:nvSpPr>
          <p:spPr>
            <a:xfrm>
              <a:off x="6384818" y="3080035"/>
              <a:ext cx="189064" cy="224782"/>
            </a:xfrm>
            <a:custGeom>
              <a:avLst/>
              <a:gdLst/>
              <a:ahLst/>
              <a:cxnLst/>
              <a:rect l="l" t="t" r="r" b="b"/>
              <a:pathLst>
                <a:path w="5812" h="6910" extrusionOk="0">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7"/>
            <p:cNvSpPr/>
            <p:nvPr/>
          </p:nvSpPr>
          <p:spPr>
            <a:xfrm>
              <a:off x="6360811" y="3042267"/>
              <a:ext cx="251034" cy="344558"/>
            </a:xfrm>
            <a:custGeom>
              <a:avLst/>
              <a:gdLst/>
              <a:ahLst/>
              <a:cxnLst/>
              <a:rect l="l" t="t" r="r" b="b"/>
              <a:pathLst>
                <a:path w="7717" h="10592" extrusionOk="0">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7"/>
            <p:cNvSpPr/>
            <p:nvPr/>
          </p:nvSpPr>
          <p:spPr>
            <a:xfrm>
              <a:off x="6431304" y="3041942"/>
              <a:ext cx="180542" cy="344883"/>
            </a:xfrm>
            <a:custGeom>
              <a:avLst/>
              <a:gdLst/>
              <a:ahLst/>
              <a:cxnLst/>
              <a:rect l="l" t="t" r="r" b="b"/>
              <a:pathLst>
                <a:path w="5550" h="10602" extrusionOk="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1" name="Google Shape;18991;p97"/>
          <p:cNvGrpSpPr/>
          <p:nvPr/>
        </p:nvGrpSpPr>
        <p:grpSpPr>
          <a:xfrm>
            <a:off x="7095989" y="2888892"/>
            <a:ext cx="221594" cy="345534"/>
            <a:chOff x="7095989" y="3041292"/>
            <a:chExt cx="221594" cy="345534"/>
          </a:xfrm>
        </p:grpSpPr>
        <p:sp>
          <p:nvSpPr>
            <p:cNvPr id="18992" name="Google Shape;18992;p97"/>
            <p:cNvSpPr/>
            <p:nvPr/>
          </p:nvSpPr>
          <p:spPr>
            <a:xfrm>
              <a:off x="7095989" y="3084654"/>
              <a:ext cx="221594" cy="302171"/>
            </a:xfrm>
            <a:custGeom>
              <a:avLst/>
              <a:gdLst/>
              <a:ahLst/>
              <a:cxnLst/>
              <a:rect l="l" t="t" r="r" b="b"/>
              <a:pathLst>
                <a:path w="6812" h="9289" extrusionOk="0">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7"/>
            <p:cNvSpPr/>
            <p:nvPr/>
          </p:nvSpPr>
          <p:spPr>
            <a:xfrm>
              <a:off x="7206754" y="3083906"/>
              <a:ext cx="110830" cy="302919"/>
            </a:xfrm>
            <a:custGeom>
              <a:avLst/>
              <a:gdLst/>
              <a:ahLst/>
              <a:cxnLst/>
              <a:rect l="l" t="t" r="r" b="b"/>
              <a:pathLst>
                <a:path w="3407" h="9312" extrusionOk="0">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7"/>
            <p:cNvSpPr/>
            <p:nvPr/>
          </p:nvSpPr>
          <p:spPr>
            <a:xfrm>
              <a:off x="7171914" y="3244441"/>
              <a:ext cx="68964" cy="101916"/>
            </a:xfrm>
            <a:custGeom>
              <a:avLst/>
              <a:gdLst/>
              <a:ahLst/>
              <a:cxnLst/>
              <a:rect l="l" t="t" r="r" b="b"/>
              <a:pathLst>
                <a:path w="2120" h="3133" extrusionOk="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7"/>
            <p:cNvSpPr/>
            <p:nvPr/>
          </p:nvSpPr>
          <p:spPr>
            <a:xfrm>
              <a:off x="7206006" y="3246784"/>
              <a:ext cx="33636" cy="83505"/>
            </a:xfrm>
            <a:custGeom>
              <a:avLst/>
              <a:gdLst/>
              <a:ahLst/>
              <a:cxnLst/>
              <a:rect l="l" t="t" r="r" b="b"/>
              <a:pathLst>
                <a:path w="1034" h="2567" extrusionOk="0">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7"/>
            <p:cNvSpPr/>
            <p:nvPr/>
          </p:nvSpPr>
          <p:spPr>
            <a:xfrm>
              <a:off x="7155649" y="3042072"/>
              <a:ext cx="100713" cy="44956"/>
            </a:xfrm>
            <a:custGeom>
              <a:avLst/>
              <a:gdLst/>
              <a:ahLst/>
              <a:cxnLst/>
              <a:rect l="l" t="t" r="r" b="b"/>
              <a:pathLst>
                <a:path w="3096" h="1382" extrusionOk="0">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7"/>
            <p:cNvSpPr/>
            <p:nvPr/>
          </p:nvSpPr>
          <p:spPr>
            <a:xfrm>
              <a:off x="7206006" y="3041292"/>
              <a:ext cx="50356" cy="45737"/>
            </a:xfrm>
            <a:custGeom>
              <a:avLst/>
              <a:gdLst/>
              <a:ahLst/>
              <a:cxnLst/>
              <a:rect l="l" t="t" r="r" b="b"/>
              <a:pathLst>
                <a:path w="1548" h="1406" extrusionOk="0">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7"/>
            <p:cNvSpPr/>
            <p:nvPr/>
          </p:nvSpPr>
          <p:spPr>
            <a:xfrm>
              <a:off x="7095989" y="3083906"/>
              <a:ext cx="221594" cy="130933"/>
            </a:xfrm>
            <a:custGeom>
              <a:avLst/>
              <a:gdLst/>
              <a:ahLst/>
              <a:cxnLst/>
              <a:rect l="l" t="t" r="r" b="b"/>
              <a:pathLst>
                <a:path w="6812" h="4025" extrusionOk="0">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7"/>
            <p:cNvSpPr/>
            <p:nvPr/>
          </p:nvSpPr>
          <p:spPr>
            <a:xfrm>
              <a:off x="7206006" y="3083125"/>
              <a:ext cx="111578" cy="131714"/>
            </a:xfrm>
            <a:custGeom>
              <a:avLst/>
              <a:gdLst/>
              <a:ahLst/>
              <a:cxnLst/>
              <a:rect l="l" t="t" r="r" b="b"/>
              <a:pathLst>
                <a:path w="3430" h="4049" extrusionOk="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7"/>
            <p:cNvSpPr/>
            <p:nvPr/>
          </p:nvSpPr>
          <p:spPr>
            <a:xfrm>
              <a:off x="7175005" y="3124080"/>
              <a:ext cx="61221" cy="60636"/>
            </a:xfrm>
            <a:custGeom>
              <a:avLst/>
              <a:gdLst/>
              <a:ahLst/>
              <a:cxnLst/>
              <a:rect l="l" t="t" r="r" b="b"/>
              <a:pathLst>
                <a:path w="1882" h="1864" extrusionOk="0">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97"/>
            <p:cNvSpPr/>
            <p:nvPr/>
          </p:nvSpPr>
          <p:spPr>
            <a:xfrm>
              <a:off x="7206754" y="3123397"/>
              <a:ext cx="30253" cy="61221"/>
            </a:xfrm>
            <a:custGeom>
              <a:avLst/>
              <a:gdLst/>
              <a:ahLst/>
              <a:cxnLst/>
              <a:rect l="l" t="t" r="r" b="b"/>
              <a:pathLst>
                <a:path w="930" h="1882" extrusionOk="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2" name="Google Shape;19002;p97"/>
          <p:cNvGrpSpPr/>
          <p:nvPr/>
        </p:nvGrpSpPr>
        <p:grpSpPr>
          <a:xfrm>
            <a:off x="7786991" y="2909808"/>
            <a:ext cx="344785" cy="303700"/>
            <a:chOff x="7786991" y="3062208"/>
            <a:chExt cx="344785" cy="303700"/>
          </a:xfrm>
        </p:grpSpPr>
        <p:sp>
          <p:nvSpPr>
            <p:cNvPr id="19003" name="Google Shape;19003;p97"/>
            <p:cNvSpPr/>
            <p:nvPr/>
          </p:nvSpPr>
          <p:spPr>
            <a:xfrm>
              <a:off x="7817993" y="3063737"/>
              <a:ext cx="81358" cy="261216"/>
            </a:xfrm>
            <a:custGeom>
              <a:avLst/>
              <a:gdLst/>
              <a:ahLst/>
              <a:cxnLst/>
              <a:rect l="l" t="t" r="r" b="b"/>
              <a:pathLst>
                <a:path w="2501" h="8030" extrusionOk="0">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7"/>
            <p:cNvSpPr/>
            <p:nvPr/>
          </p:nvSpPr>
          <p:spPr>
            <a:xfrm>
              <a:off x="7859045" y="3063737"/>
              <a:ext cx="40305" cy="262647"/>
            </a:xfrm>
            <a:custGeom>
              <a:avLst/>
              <a:gdLst/>
              <a:ahLst/>
              <a:cxnLst/>
              <a:rect l="l" t="t" r="r" b="b"/>
              <a:pathLst>
                <a:path w="1239" h="8074" extrusionOk="0">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7"/>
            <p:cNvSpPr/>
            <p:nvPr/>
          </p:nvSpPr>
          <p:spPr>
            <a:xfrm>
              <a:off x="7919486" y="3063737"/>
              <a:ext cx="80577" cy="261216"/>
            </a:xfrm>
            <a:custGeom>
              <a:avLst/>
              <a:gdLst/>
              <a:ahLst/>
              <a:cxnLst/>
              <a:rect l="l" t="t" r="r" b="b"/>
              <a:pathLst>
                <a:path w="2477" h="8030" extrusionOk="0">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97"/>
            <p:cNvSpPr/>
            <p:nvPr/>
          </p:nvSpPr>
          <p:spPr>
            <a:xfrm>
              <a:off x="7960539" y="3062208"/>
              <a:ext cx="40305" cy="262647"/>
            </a:xfrm>
            <a:custGeom>
              <a:avLst/>
              <a:gdLst/>
              <a:ahLst/>
              <a:cxnLst/>
              <a:rect l="l" t="t" r="r" b="b"/>
              <a:pathLst>
                <a:path w="1239" h="8074" extrusionOk="0">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97"/>
            <p:cNvSpPr/>
            <p:nvPr/>
          </p:nvSpPr>
          <p:spPr>
            <a:xfrm>
              <a:off x="8020199" y="3063737"/>
              <a:ext cx="81358" cy="261216"/>
            </a:xfrm>
            <a:custGeom>
              <a:avLst/>
              <a:gdLst/>
              <a:ahLst/>
              <a:cxnLst/>
              <a:rect l="l" t="t" r="r" b="b"/>
              <a:pathLst>
                <a:path w="2501" h="8030" extrusionOk="0">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7"/>
            <p:cNvSpPr/>
            <p:nvPr/>
          </p:nvSpPr>
          <p:spPr>
            <a:xfrm>
              <a:off x="8061252" y="3062208"/>
              <a:ext cx="40305" cy="262647"/>
            </a:xfrm>
            <a:custGeom>
              <a:avLst/>
              <a:gdLst/>
              <a:ahLst/>
              <a:cxnLst/>
              <a:rect l="l" t="t" r="r" b="b"/>
              <a:pathLst>
                <a:path w="1239" h="8074" extrusionOk="0">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7"/>
            <p:cNvSpPr/>
            <p:nvPr/>
          </p:nvSpPr>
          <p:spPr>
            <a:xfrm>
              <a:off x="7828825" y="3255111"/>
              <a:ext cx="59693" cy="71306"/>
            </a:xfrm>
            <a:custGeom>
              <a:avLst/>
              <a:gdLst/>
              <a:ahLst/>
              <a:cxnLst/>
              <a:rect l="l" t="t" r="r" b="b"/>
              <a:pathLst>
                <a:path w="1835" h="2192" extrusionOk="0">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7"/>
            <p:cNvSpPr/>
            <p:nvPr/>
          </p:nvSpPr>
          <p:spPr>
            <a:xfrm>
              <a:off x="7859045" y="3255111"/>
              <a:ext cx="29472" cy="71273"/>
            </a:xfrm>
            <a:custGeom>
              <a:avLst/>
              <a:gdLst/>
              <a:ahLst/>
              <a:cxnLst/>
              <a:rect l="l" t="t" r="r" b="b"/>
              <a:pathLst>
                <a:path w="906" h="2191" extrusionOk="0">
                  <a:moveTo>
                    <a:pt x="1" y="0"/>
                  </a:moveTo>
                  <a:lnTo>
                    <a:pt x="1" y="2191"/>
                  </a:lnTo>
                  <a:cubicBezTo>
                    <a:pt x="525" y="2191"/>
                    <a:pt x="906" y="1762"/>
                    <a:pt x="906" y="1262"/>
                  </a:cubicBezTo>
                  <a:lnTo>
                    <a:pt x="90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7"/>
            <p:cNvSpPr/>
            <p:nvPr/>
          </p:nvSpPr>
          <p:spPr>
            <a:xfrm>
              <a:off x="7929538" y="3255111"/>
              <a:ext cx="59693" cy="71306"/>
            </a:xfrm>
            <a:custGeom>
              <a:avLst/>
              <a:gdLst/>
              <a:ahLst/>
              <a:cxnLst/>
              <a:rect l="l" t="t" r="r" b="b"/>
              <a:pathLst>
                <a:path w="1835" h="2192" extrusionOk="0">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7"/>
            <p:cNvSpPr/>
            <p:nvPr/>
          </p:nvSpPr>
          <p:spPr>
            <a:xfrm>
              <a:off x="7959758" y="3255111"/>
              <a:ext cx="29472" cy="71273"/>
            </a:xfrm>
            <a:custGeom>
              <a:avLst/>
              <a:gdLst/>
              <a:ahLst/>
              <a:cxnLst/>
              <a:rect l="l" t="t" r="r" b="b"/>
              <a:pathLst>
                <a:path w="906" h="2191" extrusionOk="0">
                  <a:moveTo>
                    <a:pt x="1" y="0"/>
                  </a:moveTo>
                  <a:lnTo>
                    <a:pt x="1" y="2191"/>
                  </a:lnTo>
                  <a:cubicBezTo>
                    <a:pt x="501" y="2191"/>
                    <a:pt x="905" y="1762"/>
                    <a:pt x="905" y="1262"/>
                  </a:cubicBezTo>
                  <a:lnTo>
                    <a:pt x="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7"/>
            <p:cNvSpPr/>
            <p:nvPr/>
          </p:nvSpPr>
          <p:spPr>
            <a:xfrm>
              <a:off x="8030251" y="3253550"/>
              <a:ext cx="59693" cy="72867"/>
            </a:xfrm>
            <a:custGeom>
              <a:avLst/>
              <a:gdLst/>
              <a:ahLst/>
              <a:cxnLst/>
              <a:rect l="l" t="t" r="r" b="b"/>
              <a:pathLst>
                <a:path w="1835" h="2240" extrusionOk="0">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7"/>
            <p:cNvSpPr/>
            <p:nvPr/>
          </p:nvSpPr>
          <p:spPr>
            <a:xfrm>
              <a:off x="8060471" y="3253550"/>
              <a:ext cx="29472" cy="72835"/>
            </a:xfrm>
            <a:custGeom>
              <a:avLst/>
              <a:gdLst/>
              <a:ahLst/>
              <a:cxnLst/>
              <a:rect l="l" t="t" r="r" b="b"/>
              <a:pathLst>
                <a:path w="906" h="2239" extrusionOk="0">
                  <a:moveTo>
                    <a:pt x="0" y="0"/>
                  </a:moveTo>
                  <a:lnTo>
                    <a:pt x="0" y="2239"/>
                  </a:lnTo>
                  <a:cubicBezTo>
                    <a:pt x="500" y="2239"/>
                    <a:pt x="905" y="1810"/>
                    <a:pt x="905" y="1310"/>
                  </a:cubicBezTo>
                  <a:lnTo>
                    <a:pt x="90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7"/>
            <p:cNvSpPr/>
            <p:nvPr/>
          </p:nvSpPr>
          <p:spPr>
            <a:xfrm>
              <a:off x="7786991" y="3144314"/>
              <a:ext cx="344785" cy="221594"/>
            </a:xfrm>
            <a:custGeom>
              <a:avLst/>
              <a:gdLst/>
              <a:ahLst/>
              <a:cxnLst/>
              <a:rect l="l" t="t" r="r" b="b"/>
              <a:pathLst>
                <a:path w="10599" h="6812" extrusionOk="0">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7"/>
            <p:cNvSpPr/>
            <p:nvPr/>
          </p:nvSpPr>
          <p:spPr>
            <a:xfrm>
              <a:off x="7959758" y="3144314"/>
              <a:ext cx="172019" cy="221594"/>
            </a:xfrm>
            <a:custGeom>
              <a:avLst/>
              <a:gdLst/>
              <a:ahLst/>
              <a:cxnLst/>
              <a:rect l="l" t="t" r="r" b="b"/>
              <a:pathLst>
                <a:path w="5288" h="6812" extrusionOk="0">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7" name="Google Shape;19017;p97"/>
          <p:cNvGrpSpPr/>
          <p:nvPr/>
        </p:nvGrpSpPr>
        <p:grpSpPr>
          <a:xfrm>
            <a:off x="7786991" y="3468804"/>
            <a:ext cx="344785" cy="303570"/>
            <a:chOff x="7786991" y="3621204"/>
            <a:chExt cx="344785" cy="303570"/>
          </a:xfrm>
        </p:grpSpPr>
        <p:sp>
          <p:nvSpPr>
            <p:cNvPr id="19018" name="Google Shape;19018;p97"/>
            <p:cNvSpPr/>
            <p:nvPr/>
          </p:nvSpPr>
          <p:spPr>
            <a:xfrm>
              <a:off x="7888485" y="3682718"/>
              <a:ext cx="242511" cy="241730"/>
            </a:xfrm>
            <a:custGeom>
              <a:avLst/>
              <a:gdLst/>
              <a:ahLst/>
              <a:cxnLst/>
              <a:rect l="l" t="t" r="r" b="b"/>
              <a:pathLst>
                <a:path w="7455" h="7431" extrusionOk="0">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7"/>
            <p:cNvSpPr/>
            <p:nvPr/>
          </p:nvSpPr>
          <p:spPr>
            <a:xfrm>
              <a:off x="8010115" y="3682718"/>
              <a:ext cx="121662" cy="241730"/>
            </a:xfrm>
            <a:custGeom>
              <a:avLst/>
              <a:gdLst/>
              <a:ahLst/>
              <a:cxnLst/>
              <a:rect l="l" t="t" r="r" b="b"/>
              <a:pathLst>
                <a:path w="3740" h="7431" extrusionOk="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7"/>
            <p:cNvSpPr/>
            <p:nvPr/>
          </p:nvSpPr>
          <p:spPr>
            <a:xfrm>
              <a:off x="7888485" y="3792735"/>
              <a:ext cx="243292" cy="20169"/>
            </a:xfrm>
            <a:custGeom>
              <a:avLst/>
              <a:gdLst/>
              <a:ahLst/>
              <a:cxnLst/>
              <a:rect l="l" t="t" r="r" b="b"/>
              <a:pathLst>
                <a:path w="7479" h="620" extrusionOk="0">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97"/>
            <p:cNvSpPr/>
            <p:nvPr/>
          </p:nvSpPr>
          <p:spPr>
            <a:xfrm>
              <a:off x="8010115" y="3792735"/>
              <a:ext cx="121662" cy="20169"/>
            </a:xfrm>
            <a:custGeom>
              <a:avLst/>
              <a:gdLst/>
              <a:ahLst/>
              <a:cxnLst/>
              <a:rect l="l" t="t" r="r" b="b"/>
              <a:pathLst>
                <a:path w="3740" h="620" extrusionOk="0">
                  <a:moveTo>
                    <a:pt x="0" y="0"/>
                  </a:moveTo>
                  <a:lnTo>
                    <a:pt x="0" y="619"/>
                  </a:lnTo>
                  <a:lnTo>
                    <a:pt x="3716" y="619"/>
                  </a:lnTo>
                  <a:cubicBezTo>
                    <a:pt x="3739" y="381"/>
                    <a:pt x="3739" y="215"/>
                    <a:pt x="37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97"/>
            <p:cNvSpPr/>
            <p:nvPr/>
          </p:nvSpPr>
          <p:spPr>
            <a:xfrm>
              <a:off x="7786991" y="3621204"/>
              <a:ext cx="141798" cy="303570"/>
            </a:xfrm>
            <a:custGeom>
              <a:avLst/>
              <a:gdLst/>
              <a:ahLst/>
              <a:cxnLst/>
              <a:rect l="l" t="t" r="r" b="b"/>
              <a:pathLst>
                <a:path w="4359" h="9332" extrusionOk="0">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7"/>
            <p:cNvSpPr/>
            <p:nvPr/>
          </p:nvSpPr>
          <p:spPr>
            <a:xfrm>
              <a:off x="7857484" y="3621529"/>
              <a:ext cx="71306" cy="302919"/>
            </a:xfrm>
            <a:custGeom>
              <a:avLst/>
              <a:gdLst/>
              <a:ahLst/>
              <a:cxnLst/>
              <a:rect l="l" t="t" r="r" b="b"/>
              <a:pathLst>
                <a:path w="2192" h="9312" extrusionOk="0">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7"/>
            <p:cNvSpPr/>
            <p:nvPr/>
          </p:nvSpPr>
          <p:spPr>
            <a:xfrm>
              <a:off x="7786991" y="3621985"/>
              <a:ext cx="141798" cy="151395"/>
            </a:xfrm>
            <a:custGeom>
              <a:avLst/>
              <a:gdLst/>
              <a:ahLst/>
              <a:cxnLst/>
              <a:rect l="l" t="t" r="r" b="b"/>
              <a:pathLst>
                <a:path w="4359" h="4654" extrusionOk="0">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7"/>
            <p:cNvSpPr/>
            <p:nvPr/>
          </p:nvSpPr>
          <p:spPr>
            <a:xfrm>
              <a:off x="7857484" y="3622310"/>
              <a:ext cx="71306" cy="151069"/>
            </a:xfrm>
            <a:custGeom>
              <a:avLst/>
              <a:gdLst/>
              <a:ahLst/>
              <a:cxnLst/>
              <a:rect l="l" t="t" r="r" b="b"/>
              <a:pathLst>
                <a:path w="2192" h="4644" extrusionOk="0">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6" name="Google Shape;19026;p97"/>
          <p:cNvGrpSpPr/>
          <p:nvPr/>
        </p:nvGrpSpPr>
        <p:grpSpPr>
          <a:xfrm>
            <a:off x="7054936" y="3448993"/>
            <a:ext cx="305262" cy="344753"/>
            <a:chOff x="7054936" y="3601393"/>
            <a:chExt cx="305262" cy="344753"/>
          </a:xfrm>
        </p:grpSpPr>
        <p:sp>
          <p:nvSpPr>
            <p:cNvPr id="19027" name="Google Shape;19027;p97"/>
            <p:cNvSpPr/>
            <p:nvPr/>
          </p:nvSpPr>
          <p:spPr>
            <a:xfrm>
              <a:off x="7054936" y="3601393"/>
              <a:ext cx="305262" cy="344753"/>
            </a:xfrm>
            <a:custGeom>
              <a:avLst/>
              <a:gdLst/>
              <a:ahLst/>
              <a:cxnLst/>
              <a:rect l="l" t="t" r="r" b="b"/>
              <a:pathLst>
                <a:path w="9384" h="10598" extrusionOk="0">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7"/>
            <p:cNvSpPr/>
            <p:nvPr/>
          </p:nvSpPr>
          <p:spPr>
            <a:xfrm>
              <a:off x="7185837" y="3601393"/>
              <a:ext cx="174361" cy="344753"/>
            </a:xfrm>
            <a:custGeom>
              <a:avLst/>
              <a:gdLst/>
              <a:ahLst/>
              <a:cxnLst/>
              <a:rect l="l" t="t" r="r" b="b"/>
              <a:pathLst>
                <a:path w="5360" h="10598" extrusionOk="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7"/>
            <p:cNvSpPr/>
            <p:nvPr/>
          </p:nvSpPr>
          <p:spPr>
            <a:xfrm>
              <a:off x="7249368" y="3681157"/>
              <a:ext cx="68215" cy="20949"/>
            </a:xfrm>
            <a:custGeom>
              <a:avLst/>
              <a:gdLst/>
              <a:ahLst/>
              <a:cxnLst/>
              <a:rect l="l" t="t" r="r" b="b"/>
              <a:pathLst>
                <a:path w="2097" h="644" extrusionOk="0">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7"/>
            <p:cNvSpPr/>
            <p:nvPr/>
          </p:nvSpPr>
          <p:spPr>
            <a:xfrm>
              <a:off x="7270285" y="3722242"/>
              <a:ext cx="47299" cy="20169"/>
            </a:xfrm>
            <a:custGeom>
              <a:avLst/>
              <a:gdLst/>
              <a:ahLst/>
              <a:cxnLst/>
              <a:rect l="l" t="t" r="r" b="b"/>
              <a:pathLst>
                <a:path w="1454" h="620" extrusionOk="0">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7"/>
            <p:cNvSpPr/>
            <p:nvPr/>
          </p:nvSpPr>
          <p:spPr>
            <a:xfrm>
              <a:off x="7249368" y="3761733"/>
              <a:ext cx="68215" cy="20169"/>
            </a:xfrm>
            <a:custGeom>
              <a:avLst/>
              <a:gdLst/>
              <a:ahLst/>
              <a:cxnLst/>
              <a:rect l="l" t="t" r="r" b="b"/>
              <a:pathLst>
                <a:path w="2097" h="620" extrusionOk="0">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7"/>
            <p:cNvSpPr/>
            <p:nvPr/>
          </p:nvSpPr>
          <p:spPr>
            <a:xfrm>
              <a:off x="7270285" y="3802038"/>
              <a:ext cx="47299" cy="20917"/>
            </a:xfrm>
            <a:custGeom>
              <a:avLst/>
              <a:gdLst/>
              <a:ahLst/>
              <a:cxnLst/>
              <a:rect l="l" t="t" r="r" b="b"/>
              <a:pathLst>
                <a:path w="1454" h="643" extrusionOk="0">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7"/>
            <p:cNvSpPr/>
            <p:nvPr/>
          </p:nvSpPr>
          <p:spPr>
            <a:xfrm>
              <a:off x="7249368" y="3843091"/>
              <a:ext cx="68215" cy="20169"/>
            </a:xfrm>
            <a:custGeom>
              <a:avLst/>
              <a:gdLst/>
              <a:ahLst/>
              <a:cxnLst/>
              <a:rect l="l" t="t" r="r" b="b"/>
              <a:pathLst>
                <a:path w="2097" h="620" extrusionOk="0">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4" name="Google Shape;19034;p97"/>
          <p:cNvGrpSpPr/>
          <p:nvPr/>
        </p:nvGrpSpPr>
        <p:grpSpPr>
          <a:xfrm>
            <a:off x="6280234" y="3454328"/>
            <a:ext cx="349437" cy="333205"/>
            <a:chOff x="6280234" y="3606728"/>
            <a:chExt cx="349437" cy="333205"/>
          </a:xfrm>
        </p:grpSpPr>
        <p:sp>
          <p:nvSpPr>
            <p:cNvPr id="19035" name="Google Shape;19035;p97"/>
            <p:cNvSpPr/>
            <p:nvPr/>
          </p:nvSpPr>
          <p:spPr>
            <a:xfrm>
              <a:off x="6393341" y="3651750"/>
              <a:ext cx="236330" cy="216715"/>
            </a:xfrm>
            <a:custGeom>
              <a:avLst/>
              <a:gdLst/>
              <a:ahLst/>
              <a:cxnLst/>
              <a:rect l="l" t="t" r="r" b="b"/>
              <a:pathLst>
                <a:path w="7265" h="6662" extrusionOk="0">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7"/>
            <p:cNvSpPr/>
            <p:nvPr/>
          </p:nvSpPr>
          <p:spPr>
            <a:xfrm>
              <a:off x="6426652" y="3651750"/>
              <a:ext cx="202239" cy="200645"/>
            </a:xfrm>
            <a:custGeom>
              <a:avLst/>
              <a:gdLst/>
              <a:ahLst/>
              <a:cxnLst/>
              <a:rect l="l" t="t" r="r" b="b"/>
              <a:pathLst>
                <a:path w="6217" h="6168" extrusionOk="0">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7"/>
            <p:cNvSpPr/>
            <p:nvPr/>
          </p:nvSpPr>
          <p:spPr>
            <a:xfrm>
              <a:off x="6377857" y="3636330"/>
              <a:ext cx="90661" cy="96224"/>
            </a:xfrm>
            <a:custGeom>
              <a:avLst/>
              <a:gdLst/>
              <a:ahLst/>
              <a:cxnLst/>
              <a:rect l="l" t="t" r="r" b="b"/>
              <a:pathLst>
                <a:path w="2787" h="2958" extrusionOk="0">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97"/>
            <p:cNvSpPr/>
            <p:nvPr/>
          </p:nvSpPr>
          <p:spPr>
            <a:xfrm>
              <a:off x="6414258" y="3636330"/>
              <a:ext cx="52699" cy="54943"/>
            </a:xfrm>
            <a:custGeom>
              <a:avLst/>
              <a:gdLst/>
              <a:ahLst/>
              <a:cxnLst/>
              <a:rect l="l" t="t" r="r" b="b"/>
              <a:pathLst>
                <a:path w="1620" h="1689" extrusionOk="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97"/>
            <p:cNvSpPr/>
            <p:nvPr/>
          </p:nvSpPr>
          <p:spPr>
            <a:xfrm>
              <a:off x="6360811" y="3774127"/>
              <a:ext cx="61221" cy="80609"/>
            </a:xfrm>
            <a:custGeom>
              <a:avLst/>
              <a:gdLst/>
              <a:ahLst/>
              <a:cxnLst/>
              <a:rect l="l" t="t" r="r" b="b"/>
              <a:pathLst>
                <a:path w="1882" h="2478" extrusionOk="0">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7"/>
            <p:cNvSpPr/>
            <p:nvPr/>
          </p:nvSpPr>
          <p:spPr>
            <a:xfrm>
              <a:off x="6391780" y="3774127"/>
              <a:ext cx="30253" cy="80609"/>
            </a:xfrm>
            <a:custGeom>
              <a:avLst/>
              <a:gdLst/>
              <a:ahLst/>
              <a:cxnLst/>
              <a:rect l="l" t="t" r="r" b="b"/>
              <a:pathLst>
                <a:path w="930" h="2478" extrusionOk="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7"/>
            <p:cNvSpPr/>
            <p:nvPr/>
          </p:nvSpPr>
          <p:spPr>
            <a:xfrm>
              <a:off x="6280234" y="3859356"/>
              <a:ext cx="220814" cy="80577"/>
            </a:xfrm>
            <a:custGeom>
              <a:avLst/>
              <a:gdLst/>
              <a:ahLst/>
              <a:cxnLst/>
              <a:rect l="l" t="t" r="r" b="b"/>
              <a:pathLst>
                <a:path w="6788" h="2477" extrusionOk="0">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7"/>
            <p:cNvSpPr/>
            <p:nvPr/>
          </p:nvSpPr>
          <p:spPr>
            <a:xfrm>
              <a:off x="6391780" y="3859356"/>
              <a:ext cx="110049" cy="80577"/>
            </a:xfrm>
            <a:custGeom>
              <a:avLst/>
              <a:gdLst/>
              <a:ahLst/>
              <a:cxnLst/>
              <a:rect l="l" t="t" r="r" b="b"/>
              <a:pathLst>
                <a:path w="3383" h="2477" extrusionOk="0">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7"/>
            <p:cNvSpPr/>
            <p:nvPr/>
          </p:nvSpPr>
          <p:spPr>
            <a:xfrm>
              <a:off x="6418129" y="3748559"/>
              <a:ext cx="211543" cy="119906"/>
            </a:xfrm>
            <a:custGeom>
              <a:avLst/>
              <a:gdLst/>
              <a:ahLst/>
              <a:cxnLst/>
              <a:rect l="l" t="t" r="r" b="b"/>
              <a:pathLst>
                <a:path w="6503" h="3686" extrusionOk="0">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97"/>
            <p:cNvSpPr/>
            <p:nvPr/>
          </p:nvSpPr>
          <p:spPr>
            <a:xfrm>
              <a:off x="6494054" y="3749340"/>
              <a:ext cx="135618" cy="103836"/>
            </a:xfrm>
            <a:custGeom>
              <a:avLst/>
              <a:gdLst/>
              <a:ahLst/>
              <a:cxnLst/>
              <a:rect l="l" t="t" r="r" b="b"/>
              <a:pathLst>
                <a:path w="4169" h="3192" extrusionOk="0">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7"/>
            <p:cNvSpPr/>
            <p:nvPr/>
          </p:nvSpPr>
          <p:spPr>
            <a:xfrm>
              <a:off x="6523494" y="3772598"/>
              <a:ext cx="19388" cy="19388"/>
            </a:xfrm>
            <a:custGeom>
              <a:avLst/>
              <a:gdLst/>
              <a:ahLst/>
              <a:cxnLst/>
              <a:rect l="l" t="t" r="r" b="b"/>
              <a:pathLst>
                <a:path w="596" h="596" extrusionOk="0">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7"/>
            <p:cNvSpPr/>
            <p:nvPr/>
          </p:nvSpPr>
          <p:spPr>
            <a:xfrm>
              <a:off x="6524274" y="3772111"/>
              <a:ext cx="18607" cy="16785"/>
            </a:xfrm>
            <a:custGeom>
              <a:avLst/>
              <a:gdLst/>
              <a:ahLst/>
              <a:cxnLst/>
              <a:rect l="l" t="t" r="r" b="b"/>
              <a:pathLst>
                <a:path w="572" h="516" extrusionOk="0">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7"/>
            <p:cNvSpPr/>
            <p:nvPr/>
          </p:nvSpPr>
          <p:spPr>
            <a:xfrm>
              <a:off x="6365463" y="3647846"/>
              <a:ext cx="19388" cy="19420"/>
            </a:xfrm>
            <a:custGeom>
              <a:avLst/>
              <a:gdLst/>
              <a:ahLst/>
              <a:cxnLst/>
              <a:rect l="l" t="t" r="r" b="b"/>
              <a:pathLst>
                <a:path w="596" h="597" extrusionOk="0">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7"/>
            <p:cNvSpPr/>
            <p:nvPr/>
          </p:nvSpPr>
          <p:spPr>
            <a:xfrm>
              <a:off x="6375515" y="3606728"/>
              <a:ext cx="19420" cy="19485"/>
            </a:xfrm>
            <a:custGeom>
              <a:avLst/>
              <a:gdLst/>
              <a:ahLst/>
              <a:cxnLst/>
              <a:rect l="l" t="t" r="r" b="b"/>
              <a:pathLst>
                <a:path w="597" h="599" extrusionOk="0">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7"/>
            <p:cNvSpPr/>
            <p:nvPr/>
          </p:nvSpPr>
          <p:spPr>
            <a:xfrm>
              <a:off x="6391032" y="3607574"/>
              <a:ext cx="4684" cy="15517"/>
            </a:xfrm>
            <a:custGeom>
              <a:avLst/>
              <a:gdLst/>
              <a:ahLst/>
              <a:cxnLst/>
              <a:rect l="l" t="t" r="r" b="b"/>
              <a:pathLst>
                <a:path w="144" h="477" extrusionOk="0">
                  <a:moveTo>
                    <a:pt x="0" y="1"/>
                  </a:moveTo>
                  <a:lnTo>
                    <a:pt x="0" y="477"/>
                  </a:lnTo>
                  <a:cubicBezTo>
                    <a:pt x="143" y="358"/>
                    <a:pt x="143" y="167"/>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0" name="Google Shape;19050;p97"/>
          <p:cNvGrpSpPr/>
          <p:nvPr/>
        </p:nvGrpSpPr>
        <p:grpSpPr>
          <a:xfrm>
            <a:off x="5517178" y="3448993"/>
            <a:ext cx="347095" cy="344753"/>
            <a:chOff x="5517178" y="3601393"/>
            <a:chExt cx="347095" cy="344753"/>
          </a:xfrm>
        </p:grpSpPr>
        <p:sp>
          <p:nvSpPr>
            <p:cNvPr id="19051" name="Google Shape;19051;p97"/>
            <p:cNvSpPr/>
            <p:nvPr/>
          </p:nvSpPr>
          <p:spPr>
            <a:xfrm>
              <a:off x="5517178" y="3601393"/>
              <a:ext cx="263428" cy="321527"/>
            </a:xfrm>
            <a:custGeom>
              <a:avLst/>
              <a:gdLst/>
              <a:ahLst/>
              <a:cxnLst/>
              <a:rect l="l" t="t" r="r" b="b"/>
              <a:pathLst>
                <a:path w="8098" h="9884" extrusionOk="0">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7"/>
            <p:cNvSpPr/>
            <p:nvPr/>
          </p:nvSpPr>
          <p:spPr>
            <a:xfrm>
              <a:off x="5648860" y="3601393"/>
              <a:ext cx="131746" cy="321527"/>
            </a:xfrm>
            <a:custGeom>
              <a:avLst/>
              <a:gdLst/>
              <a:ahLst/>
              <a:cxnLst/>
              <a:rect l="l" t="t" r="r" b="b"/>
              <a:pathLst>
                <a:path w="4050" h="9884" extrusionOk="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7"/>
            <p:cNvSpPr/>
            <p:nvPr/>
          </p:nvSpPr>
          <p:spPr>
            <a:xfrm>
              <a:off x="5699216" y="3601393"/>
              <a:ext cx="81390" cy="79796"/>
            </a:xfrm>
            <a:custGeom>
              <a:avLst/>
              <a:gdLst/>
              <a:ahLst/>
              <a:cxnLst/>
              <a:rect l="l" t="t" r="r" b="b"/>
              <a:pathLst>
                <a:path w="2502" h="2453" extrusionOk="0">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7"/>
            <p:cNvSpPr/>
            <p:nvPr/>
          </p:nvSpPr>
          <p:spPr>
            <a:xfrm>
              <a:off x="5577586" y="3754967"/>
              <a:ext cx="62783" cy="46518"/>
            </a:xfrm>
            <a:custGeom>
              <a:avLst/>
              <a:gdLst/>
              <a:ahLst/>
              <a:cxnLst/>
              <a:rect l="l" t="t" r="r" b="b"/>
              <a:pathLst>
                <a:path w="1930" h="1430" extrusionOk="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7"/>
            <p:cNvSpPr/>
            <p:nvPr/>
          </p:nvSpPr>
          <p:spPr>
            <a:xfrm>
              <a:off x="5577586" y="3816937"/>
              <a:ext cx="62783" cy="45575"/>
            </a:xfrm>
            <a:custGeom>
              <a:avLst/>
              <a:gdLst/>
              <a:ahLst/>
              <a:cxnLst/>
              <a:rect l="l" t="t" r="r" b="b"/>
              <a:pathLst>
                <a:path w="1930" h="1401" extrusionOk="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7"/>
            <p:cNvSpPr/>
            <p:nvPr/>
          </p:nvSpPr>
          <p:spPr>
            <a:xfrm>
              <a:off x="5657382" y="3700545"/>
              <a:ext cx="62035" cy="20949"/>
            </a:xfrm>
            <a:custGeom>
              <a:avLst/>
              <a:gdLst/>
              <a:ahLst/>
              <a:cxnLst/>
              <a:rect l="l" t="t" r="r" b="b"/>
              <a:pathLst>
                <a:path w="1907" h="644" extrusionOk="0">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7"/>
            <p:cNvSpPr/>
            <p:nvPr/>
          </p:nvSpPr>
          <p:spPr>
            <a:xfrm>
              <a:off x="5657382" y="3761733"/>
              <a:ext cx="42647" cy="20169"/>
            </a:xfrm>
            <a:custGeom>
              <a:avLst/>
              <a:gdLst/>
              <a:ahLst/>
              <a:cxnLst/>
              <a:rect l="l" t="t" r="r" b="b"/>
              <a:pathLst>
                <a:path w="1311" h="620" extrusionOk="0">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7"/>
            <p:cNvSpPr/>
            <p:nvPr/>
          </p:nvSpPr>
          <p:spPr>
            <a:xfrm>
              <a:off x="5657382" y="3822922"/>
              <a:ext cx="42647" cy="20201"/>
            </a:xfrm>
            <a:custGeom>
              <a:avLst/>
              <a:gdLst/>
              <a:ahLst/>
              <a:cxnLst/>
              <a:rect l="l" t="t" r="r" b="b"/>
              <a:pathLst>
                <a:path w="1311" h="621" extrusionOk="0">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97"/>
            <p:cNvSpPr/>
            <p:nvPr/>
          </p:nvSpPr>
          <p:spPr>
            <a:xfrm>
              <a:off x="5577586" y="3696088"/>
              <a:ext cx="62783" cy="45347"/>
            </a:xfrm>
            <a:custGeom>
              <a:avLst/>
              <a:gdLst/>
              <a:ahLst/>
              <a:cxnLst/>
              <a:rect l="l" t="t" r="r" b="b"/>
              <a:pathLst>
                <a:path w="1930" h="1394" extrusionOk="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97"/>
            <p:cNvSpPr/>
            <p:nvPr/>
          </p:nvSpPr>
          <p:spPr>
            <a:xfrm>
              <a:off x="5676770" y="3780341"/>
              <a:ext cx="187503" cy="165805"/>
            </a:xfrm>
            <a:custGeom>
              <a:avLst/>
              <a:gdLst/>
              <a:ahLst/>
              <a:cxnLst/>
              <a:rect l="l" t="t" r="r" b="b"/>
              <a:pathLst>
                <a:path w="5764" h="5097" extrusionOk="0">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7"/>
            <p:cNvSpPr/>
            <p:nvPr/>
          </p:nvSpPr>
          <p:spPr>
            <a:xfrm>
              <a:off x="5771270" y="3780341"/>
              <a:ext cx="93003" cy="165805"/>
            </a:xfrm>
            <a:custGeom>
              <a:avLst/>
              <a:gdLst/>
              <a:ahLst/>
              <a:cxnLst/>
              <a:rect l="l" t="t" r="r" b="b"/>
              <a:pathLst>
                <a:path w="2859" h="5097" extrusionOk="0">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7"/>
            <p:cNvSpPr/>
            <p:nvPr/>
          </p:nvSpPr>
          <p:spPr>
            <a:xfrm>
              <a:off x="5719385" y="3761733"/>
              <a:ext cx="102274" cy="20169"/>
            </a:xfrm>
            <a:custGeom>
              <a:avLst/>
              <a:gdLst/>
              <a:ahLst/>
              <a:cxnLst/>
              <a:rect l="l" t="t" r="r" b="b"/>
              <a:pathLst>
                <a:path w="3144" h="620" extrusionOk="0">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7"/>
            <p:cNvSpPr/>
            <p:nvPr/>
          </p:nvSpPr>
          <p:spPr>
            <a:xfrm>
              <a:off x="5769709" y="3761733"/>
              <a:ext cx="50389" cy="20169"/>
            </a:xfrm>
            <a:custGeom>
              <a:avLst/>
              <a:gdLst/>
              <a:ahLst/>
              <a:cxnLst/>
              <a:rect l="l" t="t" r="r" b="b"/>
              <a:pathLst>
                <a:path w="1549" h="620" extrusionOk="0">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7"/>
            <p:cNvSpPr/>
            <p:nvPr/>
          </p:nvSpPr>
          <p:spPr>
            <a:xfrm>
              <a:off x="5675990" y="3874060"/>
              <a:ext cx="188284" cy="72086"/>
            </a:xfrm>
            <a:custGeom>
              <a:avLst/>
              <a:gdLst/>
              <a:ahLst/>
              <a:cxnLst/>
              <a:rect l="l" t="t" r="r" b="b"/>
              <a:pathLst>
                <a:path w="5788" h="2216" extrusionOk="0">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7"/>
            <p:cNvSpPr/>
            <p:nvPr/>
          </p:nvSpPr>
          <p:spPr>
            <a:xfrm>
              <a:off x="5769709" y="3874060"/>
              <a:ext cx="94565" cy="72086"/>
            </a:xfrm>
            <a:custGeom>
              <a:avLst/>
              <a:gdLst/>
              <a:ahLst/>
              <a:cxnLst/>
              <a:rect l="l" t="t" r="r" b="b"/>
              <a:pathLst>
                <a:path w="2907" h="2216" extrusionOk="0">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6" name="Google Shape;19066;p97"/>
          <p:cNvGrpSpPr/>
          <p:nvPr/>
        </p:nvGrpSpPr>
        <p:grpSpPr>
          <a:xfrm>
            <a:off x="4789742" y="3449611"/>
            <a:ext cx="295177" cy="344135"/>
            <a:chOff x="4789742" y="3602011"/>
            <a:chExt cx="295177" cy="344135"/>
          </a:xfrm>
        </p:grpSpPr>
        <p:sp>
          <p:nvSpPr>
            <p:cNvPr id="19067" name="Google Shape;19067;p97"/>
            <p:cNvSpPr/>
            <p:nvPr/>
          </p:nvSpPr>
          <p:spPr>
            <a:xfrm>
              <a:off x="4821524" y="3661801"/>
              <a:ext cx="123972" cy="84480"/>
            </a:xfrm>
            <a:custGeom>
              <a:avLst/>
              <a:gdLst/>
              <a:ahLst/>
              <a:cxnLst/>
              <a:rect l="l" t="t" r="r" b="b"/>
              <a:pathLst>
                <a:path w="3811" h="2597" extrusionOk="0">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7"/>
            <p:cNvSpPr/>
            <p:nvPr/>
          </p:nvSpPr>
          <p:spPr>
            <a:xfrm>
              <a:off x="4943121" y="3602011"/>
              <a:ext cx="141798" cy="104747"/>
            </a:xfrm>
            <a:custGeom>
              <a:avLst/>
              <a:gdLst/>
              <a:ahLst/>
              <a:cxnLst/>
              <a:rect l="l" t="t" r="r" b="b"/>
              <a:pathLst>
                <a:path w="4359" h="3220" extrusionOk="0">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7"/>
            <p:cNvSpPr/>
            <p:nvPr/>
          </p:nvSpPr>
          <p:spPr>
            <a:xfrm>
              <a:off x="4972561" y="3602011"/>
              <a:ext cx="111610" cy="104747"/>
            </a:xfrm>
            <a:custGeom>
              <a:avLst/>
              <a:gdLst/>
              <a:ahLst/>
              <a:cxnLst/>
              <a:rect l="l" t="t" r="r" b="b"/>
              <a:pathLst>
                <a:path w="3431" h="3220" extrusionOk="0">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7"/>
            <p:cNvSpPr/>
            <p:nvPr/>
          </p:nvSpPr>
          <p:spPr>
            <a:xfrm>
              <a:off x="4902068" y="3702854"/>
              <a:ext cx="141798" cy="243292"/>
            </a:xfrm>
            <a:custGeom>
              <a:avLst/>
              <a:gdLst/>
              <a:ahLst/>
              <a:cxnLst/>
              <a:rect l="l" t="t" r="r" b="b"/>
              <a:pathLst>
                <a:path w="4359" h="7479" extrusionOk="0">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7"/>
            <p:cNvSpPr/>
            <p:nvPr/>
          </p:nvSpPr>
          <p:spPr>
            <a:xfrm>
              <a:off x="4973342" y="3702854"/>
              <a:ext cx="70525" cy="243292"/>
            </a:xfrm>
            <a:custGeom>
              <a:avLst/>
              <a:gdLst/>
              <a:ahLst/>
              <a:cxnLst/>
              <a:rect l="l" t="t" r="r" b="b"/>
              <a:pathLst>
                <a:path w="2168" h="7479" extrusionOk="0">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7"/>
            <p:cNvSpPr/>
            <p:nvPr/>
          </p:nvSpPr>
          <p:spPr>
            <a:xfrm>
              <a:off x="4902068" y="3773347"/>
              <a:ext cx="141798" cy="100745"/>
            </a:xfrm>
            <a:custGeom>
              <a:avLst/>
              <a:gdLst/>
              <a:ahLst/>
              <a:cxnLst/>
              <a:rect l="l" t="t" r="r" b="b"/>
              <a:pathLst>
                <a:path w="4359" h="3097" extrusionOk="0">
                  <a:moveTo>
                    <a:pt x="1" y="1"/>
                  </a:moveTo>
                  <a:lnTo>
                    <a:pt x="1" y="3097"/>
                  </a:lnTo>
                  <a:lnTo>
                    <a:pt x="4359" y="3097"/>
                  </a:lnTo>
                  <a:lnTo>
                    <a:pt x="435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7"/>
            <p:cNvSpPr/>
            <p:nvPr/>
          </p:nvSpPr>
          <p:spPr>
            <a:xfrm>
              <a:off x="4973342" y="3773347"/>
              <a:ext cx="70525" cy="100745"/>
            </a:xfrm>
            <a:custGeom>
              <a:avLst/>
              <a:gdLst/>
              <a:ahLst/>
              <a:cxnLst/>
              <a:rect l="l" t="t" r="r" b="b"/>
              <a:pathLst>
                <a:path w="2168" h="3097" extrusionOk="0">
                  <a:moveTo>
                    <a:pt x="1" y="1"/>
                  </a:moveTo>
                  <a:lnTo>
                    <a:pt x="1" y="3097"/>
                  </a:lnTo>
                  <a:lnTo>
                    <a:pt x="2168" y="3097"/>
                  </a:lnTo>
                  <a:lnTo>
                    <a:pt x="216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7"/>
            <p:cNvSpPr/>
            <p:nvPr/>
          </p:nvSpPr>
          <p:spPr>
            <a:xfrm>
              <a:off x="4789742" y="3742378"/>
              <a:ext cx="82919" cy="141798"/>
            </a:xfrm>
            <a:custGeom>
              <a:avLst/>
              <a:gdLst/>
              <a:ahLst/>
              <a:cxnLst/>
              <a:rect l="l" t="t" r="r" b="b"/>
              <a:pathLst>
                <a:path w="2549" h="4359" extrusionOk="0">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5" name="Google Shape;19075;p97"/>
          <p:cNvGrpSpPr/>
          <p:nvPr/>
        </p:nvGrpSpPr>
        <p:grpSpPr>
          <a:xfrm>
            <a:off x="4075079" y="3448993"/>
            <a:ext cx="228958" cy="344753"/>
            <a:chOff x="4075079" y="3601393"/>
            <a:chExt cx="228958" cy="344753"/>
          </a:xfrm>
        </p:grpSpPr>
        <p:sp>
          <p:nvSpPr>
            <p:cNvPr id="19076" name="Google Shape;19076;p97"/>
            <p:cNvSpPr/>
            <p:nvPr/>
          </p:nvSpPr>
          <p:spPr>
            <a:xfrm>
              <a:off x="4200982" y="3602141"/>
              <a:ext cx="100745" cy="99965"/>
            </a:xfrm>
            <a:custGeom>
              <a:avLst/>
              <a:gdLst/>
              <a:ahLst/>
              <a:cxnLst/>
              <a:rect l="l" t="t" r="r" b="b"/>
              <a:pathLst>
                <a:path w="3097" h="3073" extrusionOk="0">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7"/>
            <p:cNvSpPr/>
            <p:nvPr/>
          </p:nvSpPr>
          <p:spPr>
            <a:xfrm>
              <a:off x="4080133" y="3601393"/>
              <a:ext cx="100745" cy="100713"/>
            </a:xfrm>
            <a:custGeom>
              <a:avLst/>
              <a:gdLst/>
              <a:ahLst/>
              <a:cxnLst/>
              <a:rect l="l" t="t" r="r" b="b"/>
              <a:pathLst>
                <a:path w="3097" h="3096" extrusionOk="0">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7"/>
            <p:cNvSpPr/>
            <p:nvPr/>
          </p:nvSpPr>
          <p:spPr>
            <a:xfrm>
              <a:off x="4118876" y="3641080"/>
              <a:ext cx="143327" cy="105202"/>
            </a:xfrm>
            <a:custGeom>
              <a:avLst/>
              <a:gdLst/>
              <a:ahLst/>
              <a:cxnLst/>
              <a:rect l="l" t="t" r="r" b="b"/>
              <a:pathLst>
                <a:path w="4406" h="3234" extrusionOk="0">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97"/>
            <p:cNvSpPr/>
            <p:nvPr/>
          </p:nvSpPr>
          <p:spPr>
            <a:xfrm>
              <a:off x="4190930" y="3641860"/>
              <a:ext cx="71273" cy="104421"/>
            </a:xfrm>
            <a:custGeom>
              <a:avLst/>
              <a:gdLst/>
              <a:ahLst/>
              <a:cxnLst/>
              <a:rect l="l" t="t" r="r" b="b"/>
              <a:pathLst>
                <a:path w="2191" h="3210" extrusionOk="0">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97"/>
            <p:cNvSpPr/>
            <p:nvPr/>
          </p:nvSpPr>
          <p:spPr>
            <a:xfrm>
              <a:off x="4076262" y="3760205"/>
              <a:ext cx="227775" cy="185941"/>
            </a:xfrm>
            <a:custGeom>
              <a:avLst/>
              <a:gdLst/>
              <a:ahLst/>
              <a:cxnLst/>
              <a:rect l="l" t="t" r="r" b="b"/>
              <a:pathLst>
                <a:path w="7002" h="5716" extrusionOk="0">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7"/>
            <p:cNvSpPr/>
            <p:nvPr/>
          </p:nvSpPr>
          <p:spPr>
            <a:xfrm>
              <a:off x="4190930" y="3760205"/>
              <a:ext cx="113107" cy="185941"/>
            </a:xfrm>
            <a:custGeom>
              <a:avLst/>
              <a:gdLst/>
              <a:ahLst/>
              <a:cxnLst/>
              <a:rect l="l" t="t" r="r" b="b"/>
              <a:pathLst>
                <a:path w="3477" h="5716" extrusionOk="0">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7"/>
            <p:cNvSpPr/>
            <p:nvPr/>
          </p:nvSpPr>
          <p:spPr>
            <a:xfrm>
              <a:off x="4128928" y="3742378"/>
              <a:ext cx="122443" cy="20169"/>
            </a:xfrm>
            <a:custGeom>
              <a:avLst/>
              <a:gdLst/>
              <a:ahLst/>
              <a:cxnLst/>
              <a:rect l="l" t="t" r="r" b="b"/>
              <a:pathLst>
                <a:path w="3764" h="620" extrusionOk="0">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97"/>
            <p:cNvSpPr/>
            <p:nvPr/>
          </p:nvSpPr>
          <p:spPr>
            <a:xfrm>
              <a:off x="4190930" y="3742378"/>
              <a:ext cx="60441" cy="20169"/>
            </a:xfrm>
            <a:custGeom>
              <a:avLst/>
              <a:gdLst/>
              <a:ahLst/>
              <a:cxnLst/>
              <a:rect l="l" t="t" r="r" b="b"/>
              <a:pathLst>
                <a:path w="1858" h="620" extrusionOk="0">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7"/>
            <p:cNvSpPr/>
            <p:nvPr/>
          </p:nvSpPr>
          <p:spPr>
            <a:xfrm>
              <a:off x="4180846" y="3742378"/>
              <a:ext cx="20169" cy="114668"/>
            </a:xfrm>
            <a:custGeom>
              <a:avLst/>
              <a:gdLst/>
              <a:ahLst/>
              <a:cxnLst/>
              <a:rect l="l" t="t" r="r" b="b"/>
              <a:pathLst>
                <a:path w="620" h="3525" extrusionOk="0">
                  <a:moveTo>
                    <a:pt x="0" y="0"/>
                  </a:moveTo>
                  <a:lnTo>
                    <a:pt x="0" y="3525"/>
                  </a:lnTo>
                  <a:lnTo>
                    <a:pt x="620" y="3525"/>
                  </a:lnTo>
                  <a:lnTo>
                    <a:pt x="620"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7"/>
            <p:cNvSpPr/>
            <p:nvPr/>
          </p:nvSpPr>
          <p:spPr>
            <a:xfrm>
              <a:off x="4190930" y="3742378"/>
              <a:ext cx="9304" cy="114668"/>
            </a:xfrm>
            <a:custGeom>
              <a:avLst/>
              <a:gdLst/>
              <a:ahLst/>
              <a:cxnLst/>
              <a:rect l="l" t="t" r="r" b="b"/>
              <a:pathLst>
                <a:path w="286" h="3525" extrusionOk="0">
                  <a:moveTo>
                    <a:pt x="0" y="0"/>
                  </a:moveTo>
                  <a:lnTo>
                    <a:pt x="0" y="3525"/>
                  </a:lnTo>
                  <a:lnTo>
                    <a:pt x="286" y="3525"/>
                  </a:lnTo>
                  <a:lnTo>
                    <a:pt x="28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7"/>
            <p:cNvSpPr/>
            <p:nvPr/>
          </p:nvSpPr>
          <p:spPr>
            <a:xfrm>
              <a:off x="4075079" y="3853923"/>
              <a:ext cx="228556" cy="92223"/>
            </a:xfrm>
            <a:custGeom>
              <a:avLst/>
              <a:gdLst/>
              <a:ahLst/>
              <a:cxnLst/>
              <a:rect l="l" t="t" r="r" b="b"/>
              <a:pathLst>
                <a:path w="7026" h="2835" extrusionOk="0">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97"/>
            <p:cNvSpPr/>
            <p:nvPr/>
          </p:nvSpPr>
          <p:spPr>
            <a:xfrm>
              <a:off x="4190930" y="3853923"/>
              <a:ext cx="113107" cy="92223"/>
            </a:xfrm>
            <a:custGeom>
              <a:avLst/>
              <a:gdLst/>
              <a:ahLst/>
              <a:cxnLst/>
              <a:rect l="l" t="t" r="r" b="b"/>
              <a:pathLst>
                <a:path w="3477" h="2835" extrusionOk="0">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8" name="Google Shape;19088;p97"/>
          <p:cNvGrpSpPr/>
          <p:nvPr/>
        </p:nvGrpSpPr>
        <p:grpSpPr>
          <a:xfrm>
            <a:off x="3276772" y="3448993"/>
            <a:ext cx="316127" cy="344753"/>
            <a:chOff x="3276772" y="3601393"/>
            <a:chExt cx="316127" cy="344753"/>
          </a:xfrm>
        </p:grpSpPr>
        <p:sp>
          <p:nvSpPr>
            <p:cNvPr id="19089" name="Google Shape;19089;p97"/>
            <p:cNvSpPr/>
            <p:nvPr/>
          </p:nvSpPr>
          <p:spPr>
            <a:xfrm>
              <a:off x="3518502" y="3657930"/>
              <a:ext cx="74396" cy="230117"/>
            </a:xfrm>
            <a:custGeom>
              <a:avLst/>
              <a:gdLst/>
              <a:ahLst/>
              <a:cxnLst/>
              <a:rect l="l" t="t" r="r" b="b"/>
              <a:pathLst>
                <a:path w="2287" h="7074" extrusionOk="0">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7"/>
            <p:cNvSpPr/>
            <p:nvPr/>
          </p:nvSpPr>
          <p:spPr>
            <a:xfrm>
              <a:off x="3546381" y="3762514"/>
              <a:ext cx="19388" cy="19388"/>
            </a:xfrm>
            <a:custGeom>
              <a:avLst/>
              <a:gdLst/>
              <a:ahLst/>
              <a:cxnLst/>
              <a:rect l="l" t="t" r="r" b="b"/>
              <a:pathLst>
                <a:path w="596" h="596" extrusionOk="0">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7"/>
            <p:cNvSpPr/>
            <p:nvPr/>
          </p:nvSpPr>
          <p:spPr>
            <a:xfrm>
              <a:off x="3276772" y="3657930"/>
              <a:ext cx="74429" cy="230117"/>
            </a:xfrm>
            <a:custGeom>
              <a:avLst/>
              <a:gdLst/>
              <a:ahLst/>
              <a:cxnLst/>
              <a:rect l="l" t="t" r="r" b="b"/>
              <a:pathLst>
                <a:path w="2288" h="7074" extrusionOk="0">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7"/>
            <p:cNvSpPr/>
            <p:nvPr/>
          </p:nvSpPr>
          <p:spPr>
            <a:xfrm>
              <a:off x="3304683" y="3762514"/>
              <a:ext cx="19388" cy="19388"/>
            </a:xfrm>
            <a:custGeom>
              <a:avLst/>
              <a:gdLst/>
              <a:ahLst/>
              <a:cxnLst/>
              <a:rect l="l" t="t" r="r" b="b"/>
              <a:pathLst>
                <a:path w="596" h="596" extrusionOk="0">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7"/>
            <p:cNvSpPr/>
            <p:nvPr/>
          </p:nvSpPr>
          <p:spPr>
            <a:xfrm>
              <a:off x="3344174" y="3657930"/>
              <a:ext cx="182103" cy="228556"/>
            </a:xfrm>
            <a:custGeom>
              <a:avLst/>
              <a:gdLst/>
              <a:ahLst/>
              <a:cxnLst/>
              <a:rect l="l" t="t" r="r" b="b"/>
              <a:pathLst>
                <a:path w="5598" h="7026" extrusionOk="0">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7"/>
            <p:cNvSpPr/>
            <p:nvPr/>
          </p:nvSpPr>
          <p:spPr>
            <a:xfrm>
              <a:off x="3435583" y="3657150"/>
              <a:ext cx="90694" cy="230898"/>
            </a:xfrm>
            <a:custGeom>
              <a:avLst/>
              <a:gdLst/>
              <a:ahLst/>
              <a:cxnLst/>
              <a:rect l="l" t="t" r="r" b="b"/>
              <a:pathLst>
                <a:path w="2788" h="7098" extrusionOk="0">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7"/>
            <p:cNvSpPr/>
            <p:nvPr/>
          </p:nvSpPr>
          <p:spPr>
            <a:xfrm>
              <a:off x="3344174" y="3692022"/>
              <a:ext cx="182103" cy="196026"/>
            </a:xfrm>
            <a:custGeom>
              <a:avLst/>
              <a:gdLst/>
              <a:ahLst/>
              <a:cxnLst/>
              <a:rect l="l" t="t" r="r" b="b"/>
              <a:pathLst>
                <a:path w="5598" h="6026" extrusionOk="0">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7"/>
            <p:cNvSpPr/>
            <p:nvPr/>
          </p:nvSpPr>
          <p:spPr>
            <a:xfrm>
              <a:off x="3434055" y="3692022"/>
              <a:ext cx="92223" cy="196026"/>
            </a:xfrm>
            <a:custGeom>
              <a:avLst/>
              <a:gdLst/>
              <a:ahLst/>
              <a:cxnLst/>
              <a:rect l="l" t="t" r="r" b="b"/>
              <a:pathLst>
                <a:path w="2835" h="6026" extrusionOk="0">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97"/>
            <p:cNvSpPr/>
            <p:nvPr/>
          </p:nvSpPr>
          <p:spPr>
            <a:xfrm>
              <a:off x="3284547" y="3885673"/>
              <a:ext cx="302139" cy="60473"/>
            </a:xfrm>
            <a:custGeom>
              <a:avLst/>
              <a:gdLst/>
              <a:ahLst/>
              <a:cxnLst/>
              <a:rect l="l" t="t" r="r" b="b"/>
              <a:pathLst>
                <a:path w="9288" h="1859" extrusionOk="0">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97"/>
            <p:cNvSpPr/>
            <p:nvPr/>
          </p:nvSpPr>
          <p:spPr>
            <a:xfrm>
              <a:off x="3434835" y="3884925"/>
              <a:ext cx="151850" cy="61221"/>
            </a:xfrm>
            <a:custGeom>
              <a:avLst/>
              <a:gdLst/>
              <a:ahLst/>
              <a:cxnLst/>
              <a:rect l="l" t="t" r="r" b="b"/>
              <a:pathLst>
                <a:path w="4668" h="1882" extrusionOk="0">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7"/>
            <p:cNvSpPr/>
            <p:nvPr/>
          </p:nvSpPr>
          <p:spPr>
            <a:xfrm>
              <a:off x="3284547" y="3601393"/>
              <a:ext cx="302139" cy="59660"/>
            </a:xfrm>
            <a:custGeom>
              <a:avLst/>
              <a:gdLst/>
              <a:ahLst/>
              <a:cxnLst/>
              <a:rect l="l" t="t" r="r" b="b"/>
              <a:pathLst>
                <a:path w="9288" h="1834" extrusionOk="0">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7"/>
            <p:cNvSpPr/>
            <p:nvPr/>
          </p:nvSpPr>
          <p:spPr>
            <a:xfrm>
              <a:off x="3434835" y="3601393"/>
              <a:ext cx="151850" cy="60441"/>
            </a:xfrm>
            <a:custGeom>
              <a:avLst/>
              <a:gdLst/>
              <a:ahLst/>
              <a:cxnLst/>
              <a:rect l="l" t="t" r="r" b="b"/>
              <a:pathLst>
                <a:path w="4668" h="1858" extrusionOk="0">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1" name="Google Shape;19101;p97"/>
          <p:cNvGrpSpPr/>
          <p:nvPr/>
        </p:nvGrpSpPr>
        <p:grpSpPr>
          <a:xfrm>
            <a:off x="2495141" y="3447822"/>
            <a:ext cx="412936" cy="344753"/>
            <a:chOff x="2495141" y="3600222"/>
            <a:chExt cx="412936" cy="344753"/>
          </a:xfrm>
        </p:grpSpPr>
        <p:sp>
          <p:nvSpPr>
            <p:cNvPr id="19102" name="Google Shape;19102;p97"/>
            <p:cNvSpPr/>
            <p:nvPr/>
          </p:nvSpPr>
          <p:spPr>
            <a:xfrm>
              <a:off x="2495141" y="3600255"/>
              <a:ext cx="380406" cy="344493"/>
            </a:xfrm>
            <a:custGeom>
              <a:avLst/>
              <a:gdLst/>
              <a:ahLst/>
              <a:cxnLst/>
              <a:rect l="l" t="t" r="r" b="b"/>
              <a:pathLst>
                <a:path w="11694" h="10590" extrusionOk="0">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7"/>
            <p:cNvSpPr/>
            <p:nvPr/>
          </p:nvSpPr>
          <p:spPr>
            <a:xfrm>
              <a:off x="2561763" y="3600255"/>
              <a:ext cx="313784" cy="293974"/>
            </a:xfrm>
            <a:custGeom>
              <a:avLst/>
              <a:gdLst/>
              <a:ahLst/>
              <a:cxnLst/>
              <a:rect l="l" t="t" r="r" b="b"/>
              <a:pathLst>
                <a:path w="9646" h="9037" extrusionOk="0">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7"/>
            <p:cNvSpPr/>
            <p:nvPr/>
          </p:nvSpPr>
          <p:spPr>
            <a:xfrm>
              <a:off x="2543155" y="3605264"/>
              <a:ext cx="202239" cy="281222"/>
            </a:xfrm>
            <a:custGeom>
              <a:avLst/>
              <a:gdLst/>
              <a:ahLst/>
              <a:cxnLst/>
              <a:rect l="l" t="t" r="r" b="b"/>
              <a:pathLst>
                <a:path w="6217" h="8645" extrusionOk="0">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7"/>
            <p:cNvSpPr/>
            <p:nvPr/>
          </p:nvSpPr>
          <p:spPr>
            <a:xfrm>
              <a:off x="2630694" y="3606012"/>
              <a:ext cx="114701" cy="133308"/>
            </a:xfrm>
            <a:custGeom>
              <a:avLst/>
              <a:gdLst/>
              <a:ahLst/>
              <a:cxnLst/>
              <a:rect l="l" t="t" r="r" b="b"/>
              <a:pathLst>
                <a:path w="3526" h="4098" extrusionOk="0">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97"/>
            <p:cNvSpPr/>
            <p:nvPr/>
          </p:nvSpPr>
          <p:spPr>
            <a:xfrm>
              <a:off x="2512187" y="3600222"/>
              <a:ext cx="185941" cy="211900"/>
            </a:xfrm>
            <a:custGeom>
              <a:avLst/>
              <a:gdLst/>
              <a:ahLst/>
              <a:cxnLst/>
              <a:rect l="l" t="t" r="r" b="b"/>
              <a:pathLst>
                <a:path w="5716" h="6514" extrusionOk="0">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7"/>
            <p:cNvSpPr/>
            <p:nvPr/>
          </p:nvSpPr>
          <p:spPr>
            <a:xfrm>
              <a:off x="2592731" y="3600222"/>
              <a:ext cx="105397" cy="96484"/>
            </a:xfrm>
            <a:custGeom>
              <a:avLst/>
              <a:gdLst/>
              <a:ahLst/>
              <a:cxnLst/>
              <a:rect l="l" t="t" r="r" b="b"/>
              <a:pathLst>
                <a:path w="3240" h="2966" extrusionOk="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7"/>
            <p:cNvSpPr/>
            <p:nvPr/>
          </p:nvSpPr>
          <p:spPr>
            <a:xfrm>
              <a:off x="2645430" y="3758643"/>
              <a:ext cx="210729" cy="185941"/>
            </a:xfrm>
            <a:custGeom>
              <a:avLst/>
              <a:gdLst/>
              <a:ahLst/>
              <a:cxnLst/>
              <a:rect l="l" t="t" r="r" b="b"/>
              <a:pathLst>
                <a:path w="6478" h="5716" extrusionOk="0">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7"/>
            <p:cNvSpPr/>
            <p:nvPr/>
          </p:nvSpPr>
          <p:spPr>
            <a:xfrm>
              <a:off x="2750762" y="3760205"/>
              <a:ext cx="105397" cy="94532"/>
            </a:xfrm>
            <a:custGeom>
              <a:avLst/>
              <a:gdLst/>
              <a:ahLst/>
              <a:cxnLst/>
              <a:rect l="l" t="t" r="r" b="b"/>
              <a:pathLst>
                <a:path w="3240" h="2906" extrusionOk="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7"/>
            <p:cNvSpPr/>
            <p:nvPr/>
          </p:nvSpPr>
          <p:spPr>
            <a:xfrm>
              <a:off x="2716703" y="3632362"/>
              <a:ext cx="81358" cy="78072"/>
            </a:xfrm>
            <a:custGeom>
              <a:avLst/>
              <a:gdLst/>
              <a:ahLst/>
              <a:cxnLst/>
              <a:rect l="l" t="t" r="r" b="b"/>
              <a:pathLst>
                <a:path w="2501" h="2400" extrusionOk="0">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7"/>
            <p:cNvSpPr/>
            <p:nvPr/>
          </p:nvSpPr>
          <p:spPr>
            <a:xfrm>
              <a:off x="2674089" y="3725332"/>
              <a:ext cx="58131" cy="58131"/>
            </a:xfrm>
            <a:custGeom>
              <a:avLst/>
              <a:gdLst/>
              <a:ahLst/>
              <a:cxnLst/>
              <a:rect l="l" t="t" r="r" b="b"/>
              <a:pathLst>
                <a:path w="1787" h="1787" extrusionOk="0">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7"/>
            <p:cNvSpPr/>
            <p:nvPr/>
          </p:nvSpPr>
          <p:spPr>
            <a:xfrm>
              <a:off x="2667875" y="3725332"/>
              <a:ext cx="63564" cy="57188"/>
            </a:xfrm>
            <a:custGeom>
              <a:avLst/>
              <a:gdLst/>
              <a:ahLst/>
              <a:cxnLst/>
              <a:rect l="l" t="t" r="r" b="b"/>
              <a:pathLst>
                <a:path w="1954" h="1758" extrusionOk="0">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7"/>
            <p:cNvSpPr/>
            <p:nvPr/>
          </p:nvSpPr>
          <p:spPr>
            <a:xfrm>
              <a:off x="2500541" y="3601003"/>
              <a:ext cx="407536" cy="343972"/>
            </a:xfrm>
            <a:custGeom>
              <a:avLst/>
              <a:gdLst/>
              <a:ahLst/>
              <a:cxnLst/>
              <a:rect l="l" t="t" r="r" b="b"/>
              <a:pathLst>
                <a:path w="12528" h="10574" extrusionOk="0">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97"/>
            <p:cNvSpPr/>
            <p:nvPr/>
          </p:nvSpPr>
          <p:spPr>
            <a:xfrm>
              <a:off x="2720574" y="3600970"/>
              <a:ext cx="159592" cy="221985"/>
            </a:xfrm>
            <a:custGeom>
              <a:avLst/>
              <a:gdLst/>
              <a:ahLst/>
              <a:cxnLst/>
              <a:rect l="l" t="t" r="r" b="b"/>
              <a:pathLst>
                <a:path w="4906" h="6824" extrusionOk="0">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5" name="Google Shape;19115;p97"/>
          <p:cNvGrpSpPr/>
          <p:nvPr/>
        </p:nvGrpSpPr>
        <p:grpSpPr>
          <a:xfrm>
            <a:off x="1799455" y="3448700"/>
            <a:ext cx="262647" cy="345143"/>
            <a:chOff x="1799455" y="3601100"/>
            <a:chExt cx="262647" cy="345143"/>
          </a:xfrm>
        </p:grpSpPr>
        <p:sp>
          <p:nvSpPr>
            <p:cNvPr id="19116" name="Google Shape;19116;p97"/>
            <p:cNvSpPr/>
            <p:nvPr/>
          </p:nvSpPr>
          <p:spPr>
            <a:xfrm>
              <a:off x="1799455" y="3905061"/>
              <a:ext cx="262647" cy="40142"/>
            </a:xfrm>
            <a:custGeom>
              <a:avLst/>
              <a:gdLst/>
              <a:ahLst/>
              <a:cxnLst/>
              <a:rect l="l" t="t" r="r" b="b"/>
              <a:pathLst>
                <a:path w="8074" h="1234" extrusionOk="0">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7"/>
            <p:cNvSpPr/>
            <p:nvPr/>
          </p:nvSpPr>
          <p:spPr>
            <a:xfrm>
              <a:off x="1980744" y="3905744"/>
              <a:ext cx="81358" cy="40500"/>
            </a:xfrm>
            <a:custGeom>
              <a:avLst/>
              <a:gdLst/>
              <a:ahLst/>
              <a:cxnLst/>
              <a:rect l="l" t="t" r="r" b="b"/>
              <a:pathLst>
                <a:path w="2501" h="1245" extrusionOk="0">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7"/>
            <p:cNvSpPr/>
            <p:nvPr/>
          </p:nvSpPr>
          <p:spPr>
            <a:xfrm>
              <a:off x="1897858" y="3681157"/>
              <a:ext cx="27130" cy="20949"/>
            </a:xfrm>
            <a:custGeom>
              <a:avLst/>
              <a:gdLst/>
              <a:ahLst/>
              <a:cxnLst/>
              <a:rect l="l" t="t" r="r" b="b"/>
              <a:pathLst>
                <a:path w="834" h="644" extrusionOk="0">
                  <a:moveTo>
                    <a:pt x="0" y="1"/>
                  </a:moveTo>
                  <a:lnTo>
                    <a:pt x="0" y="644"/>
                  </a:lnTo>
                  <a:lnTo>
                    <a:pt x="834" y="644"/>
                  </a:lnTo>
                  <a:lnTo>
                    <a:pt x="834"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7"/>
            <p:cNvSpPr/>
            <p:nvPr/>
          </p:nvSpPr>
          <p:spPr>
            <a:xfrm>
              <a:off x="1818062" y="3681157"/>
              <a:ext cx="25601" cy="20949"/>
            </a:xfrm>
            <a:custGeom>
              <a:avLst/>
              <a:gdLst/>
              <a:ahLst/>
              <a:cxnLst/>
              <a:rect l="l" t="t" r="r" b="b"/>
              <a:pathLst>
                <a:path w="787" h="644" extrusionOk="0">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7"/>
            <p:cNvSpPr/>
            <p:nvPr/>
          </p:nvSpPr>
          <p:spPr>
            <a:xfrm>
              <a:off x="1859895" y="3601100"/>
              <a:ext cx="20169" cy="63076"/>
            </a:xfrm>
            <a:custGeom>
              <a:avLst/>
              <a:gdLst/>
              <a:ahLst/>
              <a:cxnLst/>
              <a:rect l="l" t="t" r="r" b="b"/>
              <a:pathLst>
                <a:path w="620" h="1939" extrusionOk="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97"/>
            <p:cNvSpPr/>
            <p:nvPr/>
          </p:nvSpPr>
          <p:spPr>
            <a:xfrm>
              <a:off x="1859895" y="3718371"/>
              <a:ext cx="20169" cy="189813"/>
            </a:xfrm>
            <a:custGeom>
              <a:avLst/>
              <a:gdLst/>
              <a:ahLst/>
              <a:cxnLst/>
              <a:rect l="l" t="t" r="r" b="b"/>
              <a:pathLst>
                <a:path w="620" h="5835" extrusionOk="0">
                  <a:moveTo>
                    <a:pt x="0" y="0"/>
                  </a:moveTo>
                  <a:lnTo>
                    <a:pt x="0" y="5835"/>
                  </a:lnTo>
                  <a:lnTo>
                    <a:pt x="619" y="5835"/>
                  </a:lnTo>
                  <a:lnTo>
                    <a:pt x="61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97"/>
            <p:cNvSpPr/>
            <p:nvPr/>
          </p:nvSpPr>
          <p:spPr>
            <a:xfrm>
              <a:off x="1941220" y="3717590"/>
              <a:ext cx="80609" cy="165220"/>
            </a:xfrm>
            <a:custGeom>
              <a:avLst/>
              <a:gdLst/>
              <a:ahLst/>
              <a:cxnLst/>
              <a:rect l="l" t="t" r="r" b="b"/>
              <a:pathLst>
                <a:path w="2478" h="5079" extrusionOk="0">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7"/>
            <p:cNvSpPr/>
            <p:nvPr/>
          </p:nvSpPr>
          <p:spPr>
            <a:xfrm>
              <a:off x="1980744" y="3717590"/>
              <a:ext cx="41085" cy="165025"/>
            </a:xfrm>
            <a:custGeom>
              <a:avLst/>
              <a:gdLst/>
              <a:ahLst/>
              <a:cxnLst/>
              <a:rect l="l" t="t" r="r" b="b"/>
              <a:pathLst>
                <a:path w="1263" h="5073" extrusionOk="0">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7"/>
            <p:cNvSpPr/>
            <p:nvPr/>
          </p:nvSpPr>
          <p:spPr>
            <a:xfrm>
              <a:off x="1931169" y="3601393"/>
              <a:ext cx="99965" cy="19388"/>
            </a:xfrm>
            <a:custGeom>
              <a:avLst/>
              <a:gdLst/>
              <a:ahLst/>
              <a:cxnLst/>
              <a:rect l="l" t="t" r="r" b="b"/>
              <a:pathLst>
                <a:path w="3073" h="596" extrusionOk="0">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7"/>
            <p:cNvSpPr/>
            <p:nvPr/>
          </p:nvSpPr>
          <p:spPr>
            <a:xfrm>
              <a:off x="1981525" y="3601393"/>
              <a:ext cx="51918" cy="19388"/>
            </a:xfrm>
            <a:custGeom>
              <a:avLst/>
              <a:gdLst/>
              <a:ahLst/>
              <a:cxnLst/>
              <a:rect l="l" t="t" r="r" b="b"/>
              <a:pathLst>
                <a:path w="1596" h="596" extrusionOk="0">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7"/>
            <p:cNvSpPr/>
            <p:nvPr/>
          </p:nvSpPr>
          <p:spPr>
            <a:xfrm>
              <a:off x="1941220" y="3617658"/>
              <a:ext cx="80609" cy="47266"/>
            </a:xfrm>
            <a:custGeom>
              <a:avLst/>
              <a:gdLst/>
              <a:ahLst/>
              <a:cxnLst/>
              <a:rect l="l" t="t" r="r" b="b"/>
              <a:pathLst>
                <a:path w="2478" h="1453" extrusionOk="0">
                  <a:moveTo>
                    <a:pt x="1" y="0"/>
                  </a:moveTo>
                  <a:lnTo>
                    <a:pt x="1" y="1453"/>
                  </a:lnTo>
                  <a:lnTo>
                    <a:pt x="2477" y="1453"/>
                  </a:lnTo>
                  <a:lnTo>
                    <a:pt x="247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7"/>
            <p:cNvSpPr/>
            <p:nvPr/>
          </p:nvSpPr>
          <p:spPr>
            <a:xfrm>
              <a:off x="1980744" y="3617658"/>
              <a:ext cx="41085" cy="47266"/>
            </a:xfrm>
            <a:custGeom>
              <a:avLst/>
              <a:gdLst/>
              <a:ahLst/>
              <a:cxnLst/>
              <a:rect l="l" t="t" r="r" b="b"/>
              <a:pathLst>
                <a:path w="1263" h="1453" extrusionOk="0">
                  <a:moveTo>
                    <a:pt x="0" y="0"/>
                  </a:moveTo>
                  <a:lnTo>
                    <a:pt x="0" y="1453"/>
                  </a:lnTo>
                  <a:lnTo>
                    <a:pt x="1262" y="1453"/>
                  </a:ln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7"/>
            <p:cNvSpPr/>
            <p:nvPr/>
          </p:nvSpPr>
          <p:spPr>
            <a:xfrm>
              <a:off x="1941220" y="3792735"/>
              <a:ext cx="80609" cy="90076"/>
            </a:xfrm>
            <a:custGeom>
              <a:avLst/>
              <a:gdLst/>
              <a:ahLst/>
              <a:cxnLst/>
              <a:rect l="l" t="t" r="r" b="b"/>
              <a:pathLst>
                <a:path w="2478" h="2769" extrusionOk="0">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7"/>
            <p:cNvSpPr/>
            <p:nvPr/>
          </p:nvSpPr>
          <p:spPr>
            <a:xfrm>
              <a:off x="1980744" y="3792735"/>
              <a:ext cx="41085" cy="89880"/>
            </a:xfrm>
            <a:custGeom>
              <a:avLst/>
              <a:gdLst/>
              <a:ahLst/>
              <a:cxnLst/>
              <a:rect l="l" t="t" r="r" b="b"/>
              <a:pathLst>
                <a:path w="1263" h="2763" extrusionOk="0">
                  <a:moveTo>
                    <a:pt x="0" y="0"/>
                  </a:moveTo>
                  <a:lnTo>
                    <a:pt x="0" y="2763"/>
                  </a:lnTo>
                  <a:cubicBezTo>
                    <a:pt x="691" y="2763"/>
                    <a:pt x="1262" y="2215"/>
                    <a:pt x="1262" y="1524"/>
                  </a:cubicBezTo>
                  <a:lnTo>
                    <a:pt x="126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7"/>
            <p:cNvSpPr/>
            <p:nvPr/>
          </p:nvSpPr>
          <p:spPr>
            <a:xfrm>
              <a:off x="1840507" y="3661801"/>
              <a:ext cx="59693" cy="60473"/>
            </a:xfrm>
            <a:custGeom>
              <a:avLst/>
              <a:gdLst/>
              <a:ahLst/>
              <a:cxnLst/>
              <a:rect l="l" t="t" r="r" b="b"/>
              <a:pathLst>
                <a:path w="1835" h="1859" extrusionOk="0">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7"/>
            <p:cNvSpPr/>
            <p:nvPr/>
          </p:nvSpPr>
          <p:spPr>
            <a:xfrm>
              <a:off x="1921865" y="3661801"/>
              <a:ext cx="120101" cy="60473"/>
            </a:xfrm>
            <a:custGeom>
              <a:avLst/>
              <a:gdLst/>
              <a:ahLst/>
              <a:cxnLst/>
              <a:rect l="l" t="t" r="r" b="b"/>
              <a:pathLst>
                <a:path w="3692" h="1859" extrusionOk="0">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7"/>
            <p:cNvSpPr/>
            <p:nvPr/>
          </p:nvSpPr>
          <p:spPr>
            <a:xfrm>
              <a:off x="1981525" y="3661021"/>
              <a:ext cx="60441" cy="61254"/>
            </a:xfrm>
            <a:custGeom>
              <a:avLst/>
              <a:gdLst/>
              <a:ahLst/>
              <a:cxnLst/>
              <a:rect l="l" t="t" r="r" b="b"/>
              <a:pathLst>
                <a:path w="1858" h="1883" extrusionOk="0">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3" name="Google Shape;19133;p97"/>
          <p:cNvGrpSpPr/>
          <p:nvPr/>
        </p:nvGrpSpPr>
        <p:grpSpPr>
          <a:xfrm>
            <a:off x="1001526" y="3459012"/>
            <a:ext cx="354089" cy="323901"/>
            <a:chOff x="1001526" y="3611412"/>
            <a:chExt cx="354089" cy="323901"/>
          </a:xfrm>
        </p:grpSpPr>
        <p:sp>
          <p:nvSpPr>
            <p:cNvPr id="19134" name="Google Shape;19134;p97"/>
            <p:cNvSpPr/>
            <p:nvPr/>
          </p:nvSpPr>
          <p:spPr>
            <a:xfrm>
              <a:off x="1045702" y="3611412"/>
              <a:ext cx="218471" cy="104649"/>
            </a:xfrm>
            <a:custGeom>
              <a:avLst/>
              <a:gdLst/>
              <a:ahLst/>
              <a:cxnLst/>
              <a:rect l="l" t="t" r="r" b="b"/>
              <a:pathLst>
                <a:path w="6716" h="3217" extrusionOk="0">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7"/>
            <p:cNvSpPr/>
            <p:nvPr/>
          </p:nvSpPr>
          <p:spPr>
            <a:xfrm>
              <a:off x="1154938" y="3611445"/>
              <a:ext cx="109236" cy="103836"/>
            </a:xfrm>
            <a:custGeom>
              <a:avLst/>
              <a:gdLst/>
              <a:ahLst/>
              <a:cxnLst/>
              <a:rect l="l" t="t" r="r" b="b"/>
              <a:pathLst>
                <a:path w="3358" h="3192" extrusionOk="0">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7"/>
            <p:cNvSpPr/>
            <p:nvPr/>
          </p:nvSpPr>
          <p:spPr>
            <a:xfrm>
              <a:off x="1152596" y="3729203"/>
              <a:ext cx="203020" cy="205329"/>
            </a:xfrm>
            <a:custGeom>
              <a:avLst/>
              <a:gdLst/>
              <a:ahLst/>
              <a:cxnLst/>
              <a:rect l="l" t="t" r="r" b="b"/>
              <a:pathLst>
                <a:path w="6241" h="6312" extrusionOk="0">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7"/>
            <p:cNvSpPr/>
            <p:nvPr/>
          </p:nvSpPr>
          <p:spPr>
            <a:xfrm>
              <a:off x="1254870" y="3729203"/>
              <a:ext cx="99184" cy="205329"/>
            </a:xfrm>
            <a:custGeom>
              <a:avLst/>
              <a:gdLst/>
              <a:ahLst/>
              <a:cxnLst/>
              <a:rect l="l" t="t" r="r" b="b"/>
              <a:pathLst>
                <a:path w="3049" h="6312" extrusionOk="0">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7"/>
            <p:cNvSpPr/>
            <p:nvPr/>
          </p:nvSpPr>
          <p:spPr>
            <a:xfrm>
              <a:off x="1199081" y="3712158"/>
              <a:ext cx="109268" cy="20949"/>
            </a:xfrm>
            <a:custGeom>
              <a:avLst/>
              <a:gdLst/>
              <a:ahLst/>
              <a:cxnLst/>
              <a:rect l="l" t="t" r="r" b="b"/>
              <a:pathLst>
                <a:path w="3359" h="644" extrusionOk="0">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7"/>
            <p:cNvSpPr/>
            <p:nvPr/>
          </p:nvSpPr>
          <p:spPr>
            <a:xfrm>
              <a:off x="1254870" y="3712158"/>
              <a:ext cx="53479" cy="20949"/>
            </a:xfrm>
            <a:custGeom>
              <a:avLst/>
              <a:gdLst/>
              <a:ahLst/>
              <a:cxnLst/>
              <a:rect l="l" t="t" r="r" b="b"/>
              <a:pathLst>
                <a:path w="1644" h="644" extrusionOk="0">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7"/>
            <p:cNvSpPr/>
            <p:nvPr/>
          </p:nvSpPr>
          <p:spPr>
            <a:xfrm>
              <a:off x="1152596" y="3843091"/>
              <a:ext cx="201458" cy="91442"/>
            </a:xfrm>
            <a:custGeom>
              <a:avLst/>
              <a:gdLst/>
              <a:ahLst/>
              <a:cxnLst/>
              <a:rect l="l" t="t" r="r" b="b"/>
              <a:pathLst>
                <a:path w="6193" h="2811" extrusionOk="0">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7"/>
            <p:cNvSpPr/>
            <p:nvPr/>
          </p:nvSpPr>
          <p:spPr>
            <a:xfrm>
              <a:off x="1254870" y="3843091"/>
              <a:ext cx="100745" cy="91442"/>
            </a:xfrm>
            <a:custGeom>
              <a:avLst/>
              <a:gdLst/>
              <a:ahLst/>
              <a:cxnLst/>
              <a:rect l="l" t="t" r="r" b="b"/>
              <a:pathLst>
                <a:path w="3097" h="2811" extrusionOk="0">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7"/>
            <p:cNvSpPr/>
            <p:nvPr/>
          </p:nvSpPr>
          <p:spPr>
            <a:xfrm>
              <a:off x="1014701" y="3729203"/>
              <a:ext cx="81390" cy="206110"/>
            </a:xfrm>
            <a:custGeom>
              <a:avLst/>
              <a:gdLst/>
              <a:ahLst/>
              <a:cxnLst/>
              <a:rect l="l" t="t" r="r" b="b"/>
              <a:pathLst>
                <a:path w="2502" h="6336" extrusionOk="0">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97"/>
            <p:cNvSpPr/>
            <p:nvPr/>
          </p:nvSpPr>
          <p:spPr>
            <a:xfrm>
              <a:off x="1055006" y="3729203"/>
              <a:ext cx="41834" cy="205329"/>
            </a:xfrm>
            <a:custGeom>
              <a:avLst/>
              <a:gdLst/>
              <a:ahLst/>
              <a:cxnLst/>
              <a:rect l="l" t="t" r="r" b="b"/>
              <a:pathLst>
                <a:path w="1286" h="6312" extrusionOk="0">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97"/>
            <p:cNvSpPr/>
            <p:nvPr/>
          </p:nvSpPr>
          <p:spPr>
            <a:xfrm>
              <a:off x="1001526" y="3713719"/>
              <a:ext cx="107739" cy="19388"/>
            </a:xfrm>
            <a:custGeom>
              <a:avLst/>
              <a:gdLst/>
              <a:ahLst/>
              <a:cxnLst/>
              <a:rect l="l" t="t" r="r" b="b"/>
              <a:pathLst>
                <a:path w="3312" h="596" extrusionOk="0">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7"/>
            <p:cNvSpPr/>
            <p:nvPr/>
          </p:nvSpPr>
          <p:spPr>
            <a:xfrm>
              <a:off x="1055006" y="3711377"/>
              <a:ext cx="53479" cy="20169"/>
            </a:xfrm>
            <a:custGeom>
              <a:avLst/>
              <a:gdLst/>
              <a:ahLst/>
              <a:cxnLst/>
              <a:rect l="l" t="t" r="r" b="b"/>
              <a:pathLst>
                <a:path w="1644" h="620" extrusionOk="0">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7"/>
            <p:cNvSpPr/>
            <p:nvPr/>
          </p:nvSpPr>
          <p:spPr>
            <a:xfrm>
              <a:off x="1014701" y="3783431"/>
              <a:ext cx="81390" cy="151883"/>
            </a:xfrm>
            <a:custGeom>
              <a:avLst/>
              <a:gdLst/>
              <a:ahLst/>
              <a:cxnLst/>
              <a:rect l="l" t="t" r="r" b="b"/>
              <a:pathLst>
                <a:path w="2502" h="4669" extrusionOk="0">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7"/>
            <p:cNvSpPr/>
            <p:nvPr/>
          </p:nvSpPr>
          <p:spPr>
            <a:xfrm>
              <a:off x="1055006" y="3783431"/>
              <a:ext cx="41085" cy="151883"/>
            </a:xfrm>
            <a:custGeom>
              <a:avLst/>
              <a:gdLst/>
              <a:ahLst/>
              <a:cxnLst/>
              <a:rect l="l" t="t" r="r" b="b"/>
              <a:pathLst>
                <a:path w="1263" h="4669" extrusionOk="0">
                  <a:moveTo>
                    <a:pt x="0" y="0"/>
                  </a:moveTo>
                  <a:lnTo>
                    <a:pt x="0" y="4668"/>
                  </a:lnTo>
                  <a:cubicBezTo>
                    <a:pt x="691" y="4668"/>
                    <a:pt x="1262" y="4097"/>
                    <a:pt x="1262" y="3406"/>
                  </a:cubicBezTo>
                  <a:lnTo>
                    <a:pt x="126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7"/>
            <p:cNvSpPr/>
            <p:nvPr/>
          </p:nvSpPr>
          <p:spPr>
            <a:xfrm>
              <a:off x="1244786" y="3833527"/>
              <a:ext cx="19388" cy="19648"/>
            </a:xfrm>
            <a:custGeom>
              <a:avLst/>
              <a:gdLst/>
              <a:ahLst/>
              <a:cxnLst/>
              <a:rect l="l" t="t" r="r" b="b"/>
              <a:pathLst>
                <a:path w="596" h="604" extrusionOk="0">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7"/>
            <p:cNvSpPr/>
            <p:nvPr/>
          </p:nvSpPr>
          <p:spPr>
            <a:xfrm>
              <a:off x="1253308" y="3832226"/>
              <a:ext cx="10865" cy="21047"/>
            </a:xfrm>
            <a:custGeom>
              <a:avLst/>
              <a:gdLst/>
              <a:ahLst/>
              <a:cxnLst/>
              <a:rect l="l" t="t" r="r" b="b"/>
              <a:pathLst>
                <a:path w="334" h="647" extrusionOk="0">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7"/>
            <p:cNvSpPr/>
            <p:nvPr/>
          </p:nvSpPr>
          <p:spPr>
            <a:xfrm>
              <a:off x="1224649" y="3873279"/>
              <a:ext cx="19388" cy="19420"/>
            </a:xfrm>
            <a:custGeom>
              <a:avLst/>
              <a:gdLst/>
              <a:ahLst/>
              <a:cxnLst/>
              <a:rect l="l" t="t" r="r" b="b"/>
              <a:pathLst>
                <a:path w="596" h="597" extrusionOk="0">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1" name="Google Shape;19151;p97"/>
          <p:cNvGrpSpPr/>
          <p:nvPr/>
        </p:nvGrpSpPr>
        <p:grpSpPr>
          <a:xfrm>
            <a:off x="993003" y="4027637"/>
            <a:ext cx="361050" cy="304709"/>
            <a:chOff x="993003" y="4180037"/>
            <a:chExt cx="361050" cy="304709"/>
          </a:xfrm>
        </p:grpSpPr>
        <p:sp>
          <p:nvSpPr>
            <p:cNvPr id="19152" name="Google Shape;19152;p97"/>
            <p:cNvSpPr/>
            <p:nvPr/>
          </p:nvSpPr>
          <p:spPr>
            <a:xfrm>
              <a:off x="1088316" y="4181891"/>
              <a:ext cx="196026" cy="103576"/>
            </a:xfrm>
            <a:custGeom>
              <a:avLst/>
              <a:gdLst/>
              <a:ahLst/>
              <a:cxnLst/>
              <a:rect l="l" t="t" r="r" b="b"/>
              <a:pathLst>
                <a:path w="6026" h="3184" extrusionOk="0">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7"/>
            <p:cNvSpPr/>
            <p:nvPr/>
          </p:nvSpPr>
          <p:spPr>
            <a:xfrm>
              <a:off x="1172732" y="4180037"/>
              <a:ext cx="111610" cy="105430"/>
            </a:xfrm>
            <a:custGeom>
              <a:avLst/>
              <a:gdLst/>
              <a:ahLst/>
              <a:cxnLst/>
              <a:rect l="l" t="t" r="r" b="b"/>
              <a:pathLst>
                <a:path w="3431" h="3241" extrusionOk="0">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7"/>
            <p:cNvSpPr/>
            <p:nvPr/>
          </p:nvSpPr>
          <p:spPr>
            <a:xfrm>
              <a:off x="1057315" y="4262175"/>
              <a:ext cx="82138" cy="20949"/>
            </a:xfrm>
            <a:custGeom>
              <a:avLst/>
              <a:gdLst/>
              <a:ahLst/>
              <a:cxnLst/>
              <a:rect l="l" t="t" r="r" b="b"/>
              <a:pathLst>
                <a:path w="2525" h="644" extrusionOk="0">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7"/>
            <p:cNvSpPr/>
            <p:nvPr/>
          </p:nvSpPr>
          <p:spPr>
            <a:xfrm>
              <a:off x="993003" y="4279221"/>
              <a:ext cx="208420" cy="205329"/>
            </a:xfrm>
            <a:custGeom>
              <a:avLst/>
              <a:gdLst/>
              <a:ahLst/>
              <a:cxnLst/>
              <a:rect l="l" t="t" r="r" b="b"/>
              <a:pathLst>
                <a:path w="6407" h="6312" extrusionOk="0">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7"/>
            <p:cNvSpPr/>
            <p:nvPr/>
          </p:nvSpPr>
          <p:spPr>
            <a:xfrm>
              <a:off x="1174293" y="4409373"/>
              <a:ext cx="26382" cy="72835"/>
            </a:xfrm>
            <a:custGeom>
              <a:avLst/>
              <a:gdLst/>
              <a:ahLst/>
              <a:cxnLst/>
              <a:rect l="l" t="t" r="r" b="b"/>
              <a:pathLst>
                <a:path w="811" h="2239" extrusionOk="0">
                  <a:moveTo>
                    <a:pt x="0" y="0"/>
                  </a:moveTo>
                  <a:lnTo>
                    <a:pt x="0" y="2239"/>
                  </a:lnTo>
                  <a:cubicBezTo>
                    <a:pt x="501" y="2072"/>
                    <a:pt x="810" y="1429"/>
                    <a:pt x="501" y="905"/>
                  </a:cubicBezTo>
                  <a:lnTo>
                    <a:pt x="0"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7"/>
            <p:cNvSpPr/>
            <p:nvPr/>
          </p:nvSpPr>
          <p:spPr>
            <a:xfrm>
              <a:off x="993784" y="4398801"/>
              <a:ext cx="208420" cy="85749"/>
            </a:xfrm>
            <a:custGeom>
              <a:avLst/>
              <a:gdLst/>
              <a:ahLst/>
              <a:cxnLst/>
              <a:rect l="l" t="t" r="r" b="b"/>
              <a:pathLst>
                <a:path w="6407" h="2636" extrusionOk="0">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7"/>
            <p:cNvSpPr/>
            <p:nvPr/>
          </p:nvSpPr>
          <p:spPr>
            <a:xfrm>
              <a:off x="1174293" y="4409373"/>
              <a:ext cx="26382" cy="72835"/>
            </a:xfrm>
            <a:custGeom>
              <a:avLst/>
              <a:gdLst/>
              <a:ahLst/>
              <a:cxnLst/>
              <a:rect l="l" t="t" r="r" b="b"/>
              <a:pathLst>
                <a:path w="811" h="2239" extrusionOk="0">
                  <a:moveTo>
                    <a:pt x="0" y="0"/>
                  </a:moveTo>
                  <a:lnTo>
                    <a:pt x="0" y="2239"/>
                  </a:lnTo>
                  <a:cubicBezTo>
                    <a:pt x="501" y="2072"/>
                    <a:pt x="810" y="1429"/>
                    <a:pt x="501" y="905"/>
                  </a:cubicBez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7"/>
            <p:cNvSpPr/>
            <p:nvPr/>
          </p:nvSpPr>
          <p:spPr>
            <a:xfrm>
              <a:off x="1204513" y="4300137"/>
              <a:ext cx="149540" cy="184608"/>
            </a:xfrm>
            <a:custGeom>
              <a:avLst/>
              <a:gdLst/>
              <a:ahLst/>
              <a:cxnLst/>
              <a:rect l="l" t="t" r="r" b="b"/>
              <a:pathLst>
                <a:path w="4597" h="5675" extrusionOk="0">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7"/>
            <p:cNvSpPr/>
            <p:nvPr/>
          </p:nvSpPr>
          <p:spPr>
            <a:xfrm>
              <a:off x="1233172" y="4283092"/>
              <a:ext cx="82138" cy="20169"/>
            </a:xfrm>
            <a:custGeom>
              <a:avLst/>
              <a:gdLst/>
              <a:ahLst/>
              <a:cxnLst/>
              <a:rect l="l" t="t" r="r" b="b"/>
              <a:pathLst>
                <a:path w="2525" h="620" extrusionOk="0">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7"/>
            <p:cNvSpPr/>
            <p:nvPr/>
          </p:nvSpPr>
          <p:spPr>
            <a:xfrm>
              <a:off x="1208384" y="4434161"/>
              <a:ext cx="135585" cy="50389"/>
            </a:xfrm>
            <a:custGeom>
              <a:avLst/>
              <a:gdLst/>
              <a:ahLst/>
              <a:cxnLst/>
              <a:rect l="l" t="t" r="r" b="b"/>
              <a:pathLst>
                <a:path w="4168" h="1549" extrusionOk="0">
                  <a:moveTo>
                    <a:pt x="0" y="1"/>
                  </a:moveTo>
                  <a:cubicBezTo>
                    <a:pt x="262" y="882"/>
                    <a:pt x="1096" y="1548"/>
                    <a:pt x="2072" y="1548"/>
                  </a:cubicBezTo>
                  <a:cubicBezTo>
                    <a:pt x="3049" y="1548"/>
                    <a:pt x="3882" y="882"/>
                    <a:pt x="416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2" name="Google Shape;19162;p97"/>
          <p:cNvGrpSpPr/>
          <p:nvPr/>
        </p:nvGrpSpPr>
        <p:grpSpPr>
          <a:xfrm>
            <a:off x="1770796" y="4007533"/>
            <a:ext cx="321527" cy="345534"/>
            <a:chOff x="1770796" y="4159933"/>
            <a:chExt cx="321527" cy="345534"/>
          </a:xfrm>
        </p:grpSpPr>
        <p:sp>
          <p:nvSpPr>
            <p:cNvPr id="19163" name="Google Shape;19163;p97"/>
            <p:cNvSpPr/>
            <p:nvPr/>
          </p:nvSpPr>
          <p:spPr>
            <a:xfrm>
              <a:off x="1869199" y="4159933"/>
              <a:ext cx="123191" cy="20169"/>
            </a:xfrm>
            <a:custGeom>
              <a:avLst/>
              <a:gdLst/>
              <a:ahLst/>
              <a:cxnLst/>
              <a:rect l="l" t="t" r="r" b="b"/>
              <a:pathLst>
                <a:path w="3787" h="620" extrusionOk="0">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7"/>
            <p:cNvSpPr/>
            <p:nvPr/>
          </p:nvSpPr>
          <p:spPr>
            <a:xfrm>
              <a:off x="1930388" y="4159933"/>
              <a:ext cx="61221" cy="20169"/>
            </a:xfrm>
            <a:custGeom>
              <a:avLst/>
              <a:gdLst/>
              <a:ahLst/>
              <a:cxnLst/>
              <a:rect l="l" t="t" r="r" b="b"/>
              <a:pathLst>
                <a:path w="1882" h="620" extrusionOk="0">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7"/>
            <p:cNvSpPr/>
            <p:nvPr/>
          </p:nvSpPr>
          <p:spPr>
            <a:xfrm>
              <a:off x="1771576" y="4176979"/>
              <a:ext cx="319965" cy="328488"/>
            </a:xfrm>
            <a:custGeom>
              <a:avLst/>
              <a:gdLst/>
              <a:ahLst/>
              <a:cxnLst/>
              <a:rect l="l" t="t" r="r" b="b"/>
              <a:pathLst>
                <a:path w="9836" h="10098" extrusionOk="0">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97"/>
            <p:cNvSpPr/>
            <p:nvPr/>
          </p:nvSpPr>
          <p:spPr>
            <a:xfrm>
              <a:off x="1931169" y="4176979"/>
              <a:ext cx="160373" cy="328488"/>
            </a:xfrm>
            <a:custGeom>
              <a:avLst/>
              <a:gdLst/>
              <a:ahLst/>
              <a:cxnLst/>
              <a:rect l="l" t="t" r="r" b="b"/>
              <a:pathLst>
                <a:path w="4930" h="10098" extrusionOk="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97"/>
            <p:cNvSpPr/>
            <p:nvPr/>
          </p:nvSpPr>
          <p:spPr>
            <a:xfrm>
              <a:off x="1770796" y="4353584"/>
              <a:ext cx="321527" cy="151883"/>
            </a:xfrm>
            <a:custGeom>
              <a:avLst/>
              <a:gdLst/>
              <a:ahLst/>
              <a:cxnLst/>
              <a:rect l="l" t="t" r="r" b="b"/>
              <a:pathLst>
                <a:path w="9884" h="4669" extrusionOk="0">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7"/>
            <p:cNvSpPr/>
            <p:nvPr/>
          </p:nvSpPr>
          <p:spPr>
            <a:xfrm>
              <a:off x="1930388" y="4354365"/>
              <a:ext cx="161154" cy="151102"/>
            </a:xfrm>
            <a:custGeom>
              <a:avLst/>
              <a:gdLst/>
              <a:ahLst/>
              <a:cxnLst/>
              <a:rect l="l" t="t" r="r" b="b"/>
              <a:pathLst>
                <a:path w="4954" h="4645" extrusionOk="0">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7"/>
            <p:cNvSpPr/>
            <p:nvPr/>
          </p:nvSpPr>
          <p:spPr>
            <a:xfrm>
              <a:off x="1942001" y="4444245"/>
              <a:ext cx="19388" cy="19388"/>
            </a:xfrm>
            <a:custGeom>
              <a:avLst/>
              <a:gdLst/>
              <a:ahLst/>
              <a:cxnLst/>
              <a:rect l="l" t="t" r="r" b="b"/>
              <a:pathLst>
                <a:path w="596" h="596" extrusionOk="0">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7"/>
            <p:cNvSpPr/>
            <p:nvPr/>
          </p:nvSpPr>
          <p:spPr>
            <a:xfrm>
              <a:off x="1962137" y="4384585"/>
              <a:ext cx="19420" cy="19388"/>
            </a:xfrm>
            <a:custGeom>
              <a:avLst/>
              <a:gdLst/>
              <a:ahLst/>
              <a:cxnLst/>
              <a:rect l="l" t="t" r="r" b="b"/>
              <a:pathLst>
                <a:path w="597" h="596" extrusionOk="0">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7"/>
            <p:cNvSpPr/>
            <p:nvPr/>
          </p:nvSpPr>
          <p:spPr>
            <a:xfrm>
              <a:off x="1869199" y="4384585"/>
              <a:ext cx="60441" cy="59693"/>
            </a:xfrm>
            <a:custGeom>
              <a:avLst/>
              <a:gdLst/>
              <a:ahLst/>
              <a:cxnLst/>
              <a:rect l="l" t="t" r="r" b="b"/>
              <a:pathLst>
                <a:path w="1858" h="1835" extrusionOk="0">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2" name="Google Shape;19172;p97"/>
          <p:cNvGrpSpPr/>
          <p:nvPr/>
        </p:nvGrpSpPr>
        <p:grpSpPr>
          <a:xfrm>
            <a:off x="2529981" y="4007533"/>
            <a:ext cx="309913" cy="345534"/>
            <a:chOff x="2529981" y="4159933"/>
            <a:chExt cx="309913" cy="345534"/>
          </a:xfrm>
        </p:grpSpPr>
        <p:sp>
          <p:nvSpPr>
            <p:cNvPr id="19173" name="Google Shape;19173;p97"/>
            <p:cNvSpPr/>
            <p:nvPr/>
          </p:nvSpPr>
          <p:spPr>
            <a:xfrm>
              <a:off x="2529981" y="4159933"/>
              <a:ext cx="306042" cy="101494"/>
            </a:xfrm>
            <a:custGeom>
              <a:avLst/>
              <a:gdLst/>
              <a:ahLst/>
              <a:cxnLst/>
              <a:rect l="l" t="t" r="r" b="b"/>
              <a:pathLst>
                <a:path w="9408" h="3120" extrusionOk="0">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7"/>
            <p:cNvSpPr/>
            <p:nvPr/>
          </p:nvSpPr>
          <p:spPr>
            <a:xfrm>
              <a:off x="2684140" y="4160714"/>
              <a:ext cx="151883" cy="100713"/>
            </a:xfrm>
            <a:custGeom>
              <a:avLst/>
              <a:gdLst/>
              <a:ahLst/>
              <a:cxnLst/>
              <a:rect l="l" t="t" r="r" b="b"/>
              <a:pathLst>
                <a:path w="4669" h="3096" extrusionOk="0">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7"/>
            <p:cNvSpPr/>
            <p:nvPr/>
          </p:nvSpPr>
          <p:spPr>
            <a:xfrm>
              <a:off x="2529981" y="4403941"/>
              <a:ext cx="309913" cy="101526"/>
            </a:xfrm>
            <a:custGeom>
              <a:avLst/>
              <a:gdLst/>
              <a:ahLst/>
              <a:cxnLst/>
              <a:rect l="l" t="t" r="r" b="b"/>
              <a:pathLst>
                <a:path w="9527" h="3121" extrusionOk="0">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7"/>
            <p:cNvSpPr/>
            <p:nvPr/>
          </p:nvSpPr>
          <p:spPr>
            <a:xfrm>
              <a:off x="2684140" y="4403941"/>
              <a:ext cx="151883" cy="100745"/>
            </a:xfrm>
            <a:custGeom>
              <a:avLst/>
              <a:gdLst/>
              <a:ahLst/>
              <a:cxnLst/>
              <a:rect l="l" t="t" r="r" b="b"/>
              <a:pathLst>
                <a:path w="4669" h="3097" extrusionOk="0">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7"/>
            <p:cNvSpPr/>
            <p:nvPr/>
          </p:nvSpPr>
          <p:spPr>
            <a:xfrm>
              <a:off x="2553240" y="4424077"/>
              <a:ext cx="263428" cy="61254"/>
            </a:xfrm>
            <a:custGeom>
              <a:avLst/>
              <a:gdLst/>
              <a:ahLst/>
              <a:cxnLst/>
              <a:rect l="l" t="t" r="r" b="b"/>
              <a:pathLst>
                <a:path w="8098" h="1883" extrusionOk="0">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7"/>
            <p:cNvSpPr/>
            <p:nvPr/>
          </p:nvSpPr>
          <p:spPr>
            <a:xfrm>
              <a:off x="2684140" y="4424077"/>
              <a:ext cx="131747" cy="61254"/>
            </a:xfrm>
            <a:custGeom>
              <a:avLst/>
              <a:gdLst/>
              <a:ahLst/>
              <a:cxnLst/>
              <a:rect l="l" t="t" r="r" b="b"/>
              <a:pathLst>
                <a:path w="4050" h="1883" extrusionOk="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7"/>
            <p:cNvSpPr/>
            <p:nvPr/>
          </p:nvSpPr>
          <p:spPr>
            <a:xfrm>
              <a:off x="2530761" y="4283092"/>
              <a:ext cx="305262" cy="100745"/>
            </a:xfrm>
            <a:custGeom>
              <a:avLst/>
              <a:gdLst/>
              <a:ahLst/>
              <a:cxnLst/>
              <a:rect l="l" t="t" r="r" b="b"/>
              <a:pathLst>
                <a:path w="9384" h="3097" extrusionOk="0">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97"/>
            <p:cNvSpPr/>
            <p:nvPr/>
          </p:nvSpPr>
          <p:spPr>
            <a:xfrm>
              <a:off x="2684921" y="4281563"/>
              <a:ext cx="151883" cy="100713"/>
            </a:xfrm>
            <a:custGeom>
              <a:avLst/>
              <a:gdLst/>
              <a:ahLst/>
              <a:cxnLst/>
              <a:rect l="l" t="t" r="r" b="b"/>
              <a:pathLst>
                <a:path w="4669" h="3096" extrusionOk="0">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7"/>
            <p:cNvSpPr/>
            <p:nvPr/>
          </p:nvSpPr>
          <p:spPr>
            <a:xfrm>
              <a:off x="2552459" y="4302480"/>
              <a:ext cx="262647" cy="60441"/>
            </a:xfrm>
            <a:custGeom>
              <a:avLst/>
              <a:gdLst/>
              <a:ahLst/>
              <a:cxnLst/>
              <a:rect l="l" t="t" r="r" b="b"/>
              <a:pathLst>
                <a:path w="8074" h="1858" extrusionOk="0">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7"/>
            <p:cNvSpPr/>
            <p:nvPr/>
          </p:nvSpPr>
          <p:spPr>
            <a:xfrm>
              <a:off x="2684140" y="4302480"/>
              <a:ext cx="131747" cy="60441"/>
            </a:xfrm>
            <a:custGeom>
              <a:avLst/>
              <a:gdLst/>
              <a:ahLst/>
              <a:cxnLst/>
              <a:rect l="l" t="t" r="r" b="b"/>
              <a:pathLst>
                <a:path w="4050" h="1858" extrusionOk="0">
                  <a:moveTo>
                    <a:pt x="1" y="0"/>
                  </a:moveTo>
                  <a:lnTo>
                    <a:pt x="1" y="1858"/>
                  </a:lnTo>
                  <a:lnTo>
                    <a:pt x="4049" y="1858"/>
                  </a:lnTo>
                  <a:lnTo>
                    <a:pt x="4049"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7"/>
            <p:cNvSpPr/>
            <p:nvPr/>
          </p:nvSpPr>
          <p:spPr>
            <a:xfrm>
              <a:off x="2592731" y="4342752"/>
              <a:ext cx="81260" cy="101266"/>
            </a:xfrm>
            <a:custGeom>
              <a:avLst/>
              <a:gdLst/>
              <a:ahLst/>
              <a:cxnLst/>
              <a:rect l="l" t="t" r="r" b="b"/>
              <a:pathLst>
                <a:path w="2498" h="3113" extrusionOk="0">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7"/>
            <p:cNvSpPr/>
            <p:nvPr/>
          </p:nvSpPr>
          <p:spPr>
            <a:xfrm>
              <a:off x="2551678" y="4180069"/>
              <a:ext cx="264209" cy="61221"/>
            </a:xfrm>
            <a:custGeom>
              <a:avLst/>
              <a:gdLst/>
              <a:ahLst/>
              <a:cxnLst/>
              <a:rect l="l" t="t" r="r" b="b"/>
              <a:pathLst>
                <a:path w="8122" h="1882" extrusionOk="0">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97"/>
            <p:cNvSpPr/>
            <p:nvPr/>
          </p:nvSpPr>
          <p:spPr>
            <a:xfrm>
              <a:off x="2684140" y="4180069"/>
              <a:ext cx="130966" cy="61221"/>
            </a:xfrm>
            <a:custGeom>
              <a:avLst/>
              <a:gdLst/>
              <a:ahLst/>
              <a:cxnLst/>
              <a:rect l="l" t="t" r="r" b="b"/>
              <a:pathLst>
                <a:path w="4026" h="1882" extrusionOk="0">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97"/>
            <p:cNvSpPr/>
            <p:nvPr/>
          </p:nvSpPr>
          <p:spPr>
            <a:xfrm>
              <a:off x="2693444" y="4221903"/>
              <a:ext cx="81292" cy="100257"/>
            </a:xfrm>
            <a:custGeom>
              <a:avLst/>
              <a:gdLst/>
              <a:ahLst/>
              <a:cxnLst/>
              <a:rect l="l" t="t" r="r" b="b"/>
              <a:pathLst>
                <a:path w="2499" h="3082" extrusionOk="0">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7" name="Google Shape;19187;p97"/>
          <p:cNvGrpSpPr/>
          <p:nvPr/>
        </p:nvGrpSpPr>
        <p:grpSpPr>
          <a:xfrm>
            <a:off x="3262849" y="4008314"/>
            <a:ext cx="344753" cy="344753"/>
            <a:chOff x="3262849" y="4160714"/>
            <a:chExt cx="344753" cy="344753"/>
          </a:xfrm>
        </p:grpSpPr>
        <p:sp>
          <p:nvSpPr>
            <p:cNvPr id="19188" name="Google Shape;19188;p97"/>
            <p:cNvSpPr/>
            <p:nvPr/>
          </p:nvSpPr>
          <p:spPr>
            <a:xfrm>
              <a:off x="3262849" y="4160714"/>
              <a:ext cx="344753" cy="344753"/>
            </a:xfrm>
            <a:custGeom>
              <a:avLst/>
              <a:gdLst/>
              <a:ahLst/>
              <a:cxnLst/>
              <a:rect l="l" t="t" r="r" b="b"/>
              <a:pathLst>
                <a:path w="10598" h="10598" extrusionOk="0">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7"/>
            <p:cNvSpPr/>
            <p:nvPr/>
          </p:nvSpPr>
          <p:spPr>
            <a:xfrm>
              <a:off x="3435583" y="4160714"/>
              <a:ext cx="172019" cy="344753"/>
            </a:xfrm>
            <a:custGeom>
              <a:avLst/>
              <a:gdLst/>
              <a:ahLst/>
              <a:cxnLst/>
              <a:rect l="l" t="t" r="r" b="b"/>
              <a:pathLst>
                <a:path w="5288" h="10598" extrusionOk="0">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97"/>
            <p:cNvSpPr/>
            <p:nvPr/>
          </p:nvSpPr>
          <p:spPr>
            <a:xfrm>
              <a:off x="3282985" y="4180850"/>
              <a:ext cx="304481" cy="304481"/>
            </a:xfrm>
            <a:custGeom>
              <a:avLst/>
              <a:gdLst/>
              <a:ahLst/>
              <a:cxnLst/>
              <a:rect l="l" t="t" r="r" b="b"/>
              <a:pathLst>
                <a:path w="9360" h="9360" extrusionOk="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97"/>
            <p:cNvSpPr/>
            <p:nvPr/>
          </p:nvSpPr>
          <p:spPr>
            <a:xfrm>
              <a:off x="3435583" y="4180850"/>
              <a:ext cx="151883" cy="304481"/>
            </a:xfrm>
            <a:custGeom>
              <a:avLst/>
              <a:gdLst/>
              <a:ahLst/>
              <a:cxnLst/>
              <a:rect l="l" t="t" r="r" b="b"/>
              <a:pathLst>
                <a:path w="4669" h="9360" extrusionOk="0">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7"/>
            <p:cNvSpPr/>
            <p:nvPr/>
          </p:nvSpPr>
          <p:spPr>
            <a:xfrm>
              <a:off x="3355039" y="4363669"/>
              <a:ext cx="59660" cy="60441"/>
            </a:xfrm>
            <a:custGeom>
              <a:avLst/>
              <a:gdLst/>
              <a:ahLst/>
              <a:cxnLst/>
              <a:rect l="l" t="t" r="r" b="b"/>
              <a:pathLst>
                <a:path w="1834" h="1858" extrusionOk="0">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7"/>
            <p:cNvSpPr/>
            <p:nvPr/>
          </p:nvSpPr>
          <p:spPr>
            <a:xfrm>
              <a:off x="3375175" y="4384585"/>
              <a:ext cx="19388" cy="19388"/>
            </a:xfrm>
            <a:custGeom>
              <a:avLst/>
              <a:gdLst/>
              <a:ahLst/>
              <a:cxnLst/>
              <a:rect l="l" t="t" r="r" b="b"/>
              <a:pathLst>
                <a:path w="596" h="596" extrusionOk="0">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7"/>
            <p:cNvSpPr/>
            <p:nvPr/>
          </p:nvSpPr>
          <p:spPr>
            <a:xfrm>
              <a:off x="3472017" y="4355048"/>
              <a:ext cx="58131" cy="68378"/>
            </a:xfrm>
            <a:custGeom>
              <a:avLst/>
              <a:gdLst/>
              <a:ahLst/>
              <a:cxnLst/>
              <a:rect l="l" t="t" r="r" b="b"/>
              <a:pathLst>
                <a:path w="1787" h="2102" extrusionOk="0">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7"/>
            <p:cNvSpPr/>
            <p:nvPr/>
          </p:nvSpPr>
          <p:spPr>
            <a:xfrm>
              <a:off x="3313206" y="4302089"/>
              <a:ext cx="62002" cy="35750"/>
            </a:xfrm>
            <a:custGeom>
              <a:avLst/>
              <a:gdLst/>
              <a:ahLst/>
              <a:cxnLst/>
              <a:rect l="l" t="t" r="r" b="b"/>
              <a:pathLst>
                <a:path w="1906" h="1099" extrusionOk="0">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7"/>
            <p:cNvSpPr/>
            <p:nvPr/>
          </p:nvSpPr>
          <p:spPr>
            <a:xfrm>
              <a:off x="3355039" y="4252806"/>
              <a:ext cx="19388" cy="19485"/>
            </a:xfrm>
            <a:custGeom>
              <a:avLst/>
              <a:gdLst/>
              <a:ahLst/>
              <a:cxnLst/>
              <a:rect l="l" t="t" r="r" b="b"/>
              <a:pathLst>
                <a:path w="596" h="599" extrusionOk="0">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7"/>
            <p:cNvSpPr/>
            <p:nvPr/>
          </p:nvSpPr>
          <p:spPr>
            <a:xfrm>
              <a:off x="3414667" y="4333448"/>
              <a:ext cx="19420" cy="19388"/>
            </a:xfrm>
            <a:custGeom>
              <a:avLst/>
              <a:gdLst/>
              <a:ahLst/>
              <a:cxnLst/>
              <a:rect l="l" t="t" r="r" b="b"/>
              <a:pathLst>
                <a:path w="597" h="596" extrusionOk="0">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7"/>
            <p:cNvSpPr/>
            <p:nvPr/>
          </p:nvSpPr>
          <p:spPr>
            <a:xfrm>
              <a:off x="3526245" y="4312531"/>
              <a:ext cx="19388" cy="19420"/>
            </a:xfrm>
            <a:custGeom>
              <a:avLst/>
              <a:gdLst/>
              <a:ahLst/>
              <a:cxnLst/>
              <a:rect l="l" t="t" r="r" b="b"/>
              <a:pathLst>
                <a:path w="596" h="597" extrusionOk="0">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7"/>
            <p:cNvSpPr/>
            <p:nvPr/>
          </p:nvSpPr>
          <p:spPr>
            <a:xfrm>
              <a:off x="3437145" y="4434161"/>
              <a:ext cx="19388" cy="19388"/>
            </a:xfrm>
            <a:custGeom>
              <a:avLst/>
              <a:gdLst/>
              <a:ahLst/>
              <a:cxnLst/>
              <a:rect l="l" t="t" r="r" b="b"/>
              <a:pathLst>
                <a:path w="596" h="596" extrusionOk="0">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97"/>
            <p:cNvSpPr/>
            <p:nvPr/>
          </p:nvSpPr>
          <p:spPr>
            <a:xfrm>
              <a:off x="3444887" y="4242039"/>
              <a:ext cx="41085" cy="41085"/>
            </a:xfrm>
            <a:custGeom>
              <a:avLst/>
              <a:gdLst/>
              <a:ahLst/>
              <a:cxnLst/>
              <a:rect l="l" t="t" r="r" b="b"/>
              <a:pathLst>
                <a:path w="1263" h="1263" extrusionOk="0">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97"/>
            <p:cNvSpPr/>
            <p:nvPr/>
          </p:nvSpPr>
          <p:spPr>
            <a:xfrm>
              <a:off x="3413918" y="4210290"/>
              <a:ext cx="103055" cy="102274"/>
            </a:xfrm>
            <a:custGeom>
              <a:avLst/>
              <a:gdLst/>
              <a:ahLst/>
              <a:cxnLst/>
              <a:rect l="l" t="t" r="r" b="b"/>
              <a:pathLst>
                <a:path w="3168" h="3144" extrusionOk="0">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7"/>
            <p:cNvSpPr/>
            <p:nvPr/>
          </p:nvSpPr>
          <p:spPr>
            <a:xfrm>
              <a:off x="3433274" y="4209151"/>
              <a:ext cx="88351" cy="104551"/>
            </a:xfrm>
            <a:custGeom>
              <a:avLst/>
              <a:gdLst/>
              <a:ahLst/>
              <a:cxnLst/>
              <a:rect l="l" t="t" r="r" b="b"/>
              <a:pathLst>
                <a:path w="2716" h="3214" extrusionOk="0">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3" name="Google Shape;19203;p97"/>
          <p:cNvGrpSpPr/>
          <p:nvPr/>
        </p:nvGrpSpPr>
        <p:grpSpPr>
          <a:xfrm>
            <a:off x="4001898" y="4008314"/>
            <a:ext cx="356366" cy="344753"/>
            <a:chOff x="4001898" y="4160714"/>
            <a:chExt cx="356366" cy="344753"/>
          </a:xfrm>
        </p:grpSpPr>
        <p:sp>
          <p:nvSpPr>
            <p:cNvPr id="19204" name="Google Shape;19204;p97"/>
            <p:cNvSpPr/>
            <p:nvPr/>
          </p:nvSpPr>
          <p:spPr>
            <a:xfrm>
              <a:off x="4001898" y="4164292"/>
              <a:ext cx="354057" cy="336686"/>
            </a:xfrm>
            <a:custGeom>
              <a:avLst/>
              <a:gdLst/>
              <a:ahLst/>
              <a:cxnLst/>
              <a:rect l="l" t="t" r="r" b="b"/>
              <a:pathLst>
                <a:path w="10884" h="10350" extrusionOk="0">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7"/>
            <p:cNvSpPr/>
            <p:nvPr/>
          </p:nvSpPr>
          <p:spPr>
            <a:xfrm>
              <a:off x="4066958" y="4214161"/>
              <a:ext cx="287435" cy="287435"/>
            </a:xfrm>
            <a:custGeom>
              <a:avLst/>
              <a:gdLst/>
              <a:ahLst/>
              <a:cxnLst/>
              <a:rect l="l" t="t" r="r" b="b"/>
              <a:pathLst>
                <a:path w="8836" h="8836" extrusionOk="0">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7"/>
            <p:cNvSpPr/>
            <p:nvPr/>
          </p:nvSpPr>
          <p:spPr>
            <a:xfrm>
              <a:off x="4176194" y="4164585"/>
              <a:ext cx="20169" cy="57415"/>
            </a:xfrm>
            <a:custGeom>
              <a:avLst/>
              <a:gdLst/>
              <a:ahLst/>
              <a:cxnLst/>
              <a:rect l="l" t="t" r="r" b="b"/>
              <a:pathLst>
                <a:path w="620" h="1765" extrusionOk="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7"/>
            <p:cNvSpPr/>
            <p:nvPr/>
          </p:nvSpPr>
          <p:spPr>
            <a:xfrm>
              <a:off x="4018163" y="4322616"/>
              <a:ext cx="57350" cy="20169"/>
            </a:xfrm>
            <a:custGeom>
              <a:avLst/>
              <a:gdLst/>
              <a:ahLst/>
              <a:cxnLst/>
              <a:rect l="l" t="t" r="r" b="b"/>
              <a:pathLst>
                <a:path w="1763" h="620" extrusionOk="0">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7"/>
            <p:cNvSpPr/>
            <p:nvPr/>
          </p:nvSpPr>
          <p:spPr>
            <a:xfrm>
              <a:off x="4176194" y="4444148"/>
              <a:ext cx="20169" cy="56667"/>
            </a:xfrm>
            <a:custGeom>
              <a:avLst/>
              <a:gdLst/>
              <a:ahLst/>
              <a:cxnLst/>
              <a:rect l="l" t="t" r="r" b="b"/>
              <a:pathLst>
                <a:path w="620" h="1742" extrusionOk="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7"/>
            <p:cNvSpPr/>
            <p:nvPr/>
          </p:nvSpPr>
          <p:spPr>
            <a:xfrm>
              <a:off x="4295481" y="4322616"/>
              <a:ext cx="58912" cy="20169"/>
            </a:xfrm>
            <a:custGeom>
              <a:avLst/>
              <a:gdLst/>
              <a:ahLst/>
              <a:cxnLst/>
              <a:rect l="l" t="t" r="r" b="b"/>
              <a:pathLst>
                <a:path w="1811" h="620" extrusionOk="0">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7"/>
            <p:cNvSpPr/>
            <p:nvPr/>
          </p:nvSpPr>
          <p:spPr>
            <a:xfrm>
              <a:off x="4274597" y="4206419"/>
              <a:ext cx="37214" cy="35458"/>
            </a:xfrm>
            <a:custGeom>
              <a:avLst/>
              <a:gdLst/>
              <a:ahLst/>
              <a:cxnLst/>
              <a:rect l="l" t="t" r="r" b="b"/>
              <a:pathLst>
                <a:path w="1144" h="1090" extrusionOk="0">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7"/>
            <p:cNvSpPr/>
            <p:nvPr/>
          </p:nvSpPr>
          <p:spPr>
            <a:xfrm>
              <a:off x="4274597" y="4206419"/>
              <a:ext cx="37214" cy="35458"/>
            </a:xfrm>
            <a:custGeom>
              <a:avLst/>
              <a:gdLst/>
              <a:ahLst/>
              <a:cxnLst/>
              <a:rect l="l" t="t" r="r" b="b"/>
              <a:pathLst>
                <a:path w="1144" h="1090" extrusionOk="0">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7"/>
            <p:cNvSpPr/>
            <p:nvPr/>
          </p:nvSpPr>
          <p:spPr>
            <a:xfrm>
              <a:off x="4278468" y="4213380"/>
              <a:ext cx="33343" cy="28496"/>
            </a:xfrm>
            <a:custGeom>
              <a:avLst/>
              <a:gdLst/>
              <a:ahLst/>
              <a:cxnLst/>
              <a:rect l="l" t="t" r="r" b="b"/>
              <a:pathLst>
                <a:path w="1025" h="876" extrusionOk="0">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7"/>
            <p:cNvSpPr/>
            <p:nvPr/>
          </p:nvSpPr>
          <p:spPr>
            <a:xfrm>
              <a:off x="4059997" y="4207167"/>
              <a:ext cx="39524" cy="35685"/>
            </a:xfrm>
            <a:custGeom>
              <a:avLst/>
              <a:gdLst/>
              <a:ahLst/>
              <a:cxnLst/>
              <a:rect l="l" t="t" r="r" b="b"/>
              <a:pathLst>
                <a:path w="1215" h="1097" extrusionOk="0">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7"/>
            <p:cNvSpPr/>
            <p:nvPr/>
          </p:nvSpPr>
          <p:spPr>
            <a:xfrm>
              <a:off x="4059997" y="4421962"/>
              <a:ext cx="36434" cy="36238"/>
            </a:xfrm>
            <a:custGeom>
              <a:avLst/>
              <a:gdLst/>
              <a:ahLst/>
              <a:cxnLst/>
              <a:rect l="l" t="t" r="r" b="b"/>
              <a:pathLst>
                <a:path w="1120" h="1114" extrusionOk="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7"/>
            <p:cNvSpPr/>
            <p:nvPr/>
          </p:nvSpPr>
          <p:spPr>
            <a:xfrm>
              <a:off x="4059997" y="4421962"/>
              <a:ext cx="36434" cy="36238"/>
            </a:xfrm>
            <a:custGeom>
              <a:avLst/>
              <a:gdLst/>
              <a:ahLst/>
              <a:cxnLst/>
              <a:rect l="l" t="t" r="r" b="b"/>
              <a:pathLst>
                <a:path w="1120" h="1114" extrusionOk="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7"/>
            <p:cNvSpPr/>
            <p:nvPr/>
          </p:nvSpPr>
          <p:spPr>
            <a:xfrm>
              <a:off x="4066958" y="4424858"/>
              <a:ext cx="29472" cy="33343"/>
            </a:xfrm>
            <a:custGeom>
              <a:avLst/>
              <a:gdLst/>
              <a:ahLst/>
              <a:cxnLst/>
              <a:rect l="l" t="t" r="r" b="b"/>
              <a:pathLst>
                <a:path w="906" h="1025" extrusionOk="0">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7"/>
            <p:cNvSpPr/>
            <p:nvPr/>
          </p:nvSpPr>
          <p:spPr>
            <a:xfrm>
              <a:off x="4274597" y="4423524"/>
              <a:ext cx="37214" cy="35458"/>
            </a:xfrm>
            <a:custGeom>
              <a:avLst/>
              <a:gdLst/>
              <a:ahLst/>
              <a:cxnLst/>
              <a:rect l="l" t="t" r="r" b="b"/>
              <a:pathLst>
                <a:path w="1144" h="1090" extrusionOk="0">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7"/>
            <p:cNvSpPr/>
            <p:nvPr/>
          </p:nvSpPr>
          <p:spPr>
            <a:xfrm>
              <a:off x="4013511" y="4160714"/>
              <a:ext cx="344753" cy="344753"/>
            </a:xfrm>
            <a:custGeom>
              <a:avLst/>
              <a:gdLst/>
              <a:ahLst/>
              <a:cxnLst/>
              <a:rect l="l" t="t" r="r" b="b"/>
              <a:pathLst>
                <a:path w="10598" h="10598" extrusionOk="0">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7"/>
            <p:cNvSpPr/>
            <p:nvPr/>
          </p:nvSpPr>
          <p:spPr>
            <a:xfrm>
              <a:off x="4103034" y="4252188"/>
              <a:ext cx="165675" cy="161739"/>
            </a:xfrm>
            <a:custGeom>
              <a:avLst/>
              <a:gdLst/>
              <a:ahLst/>
              <a:cxnLst/>
              <a:rect l="l" t="t" r="r" b="b"/>
              <a:pathLst>
                <a:path w="5093" h="4972" extrusionOk="0">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97"/>
            <p:cNvSpPr/>
            <p:nvPr/>
          </p:nvSpPr>
          <p:spPr>
            <a:xfrm>
              <a:off x="4107263" y="4254433"/>
              <a:ext cx="159592" cy="159234"/>
            </a:xfrm>
            <a:custGeom>
              <a:avLst/>
              <a:gdLst/>
              <a:ahLst/>
              <a:cxnLst/>
              <a:rect l="l" t="t" r="r" b="b"/>
              <a:pathLst>
                <a:path w="4906" h="4895" extrusionOk="0">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97"/>
            <p:cNvSpPr/>
            <p:nvPr/>
          </p:nvSpPr>
          <p:spPr>
            <a:xfrm>
              <a:off x="4103034" y="4290834"/>
              <a:ext cx="124330" cy="123094"/>
            </a:xfrm>
            <a:custGeom>
              <a:avLst/>
              <a:gdLst/>
              <a:ahLst/>
              <a:cxnLst/>
              <a:rect l="l" t="t" r="r" b="b"/>
              <a:pathLst>
                <a:path w="3822" h="3784" extrusionOk="0">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7"/>
            <p:cNvSpPr/>
            <p:nvPr/>
          </p:nvSpPr>
          <p:spPr>
            <a:xfrm>
              <a:off x="4146754" y="4295486"/>
              <a:ext cx="1594" cy="1594"/>
            </a:xfrm>
            <a:custGeom>
              <a:avLst/>
              <a:gdLst/>
              <a:ahLst/>
              <a:cxnLst/>
              <a:rect l="l" t="t" r="r" b="b"/>
              <a:pathLst>
                <a:path w="49" h="49" extrusionOk="0">
                  <a:moveTo>
                    <a:pt x="48" y="1"/>
                  </a:moveTo>
                  <a:lnTo>
                    <a:pt x="48" y="1"/>
                  </a:lnTo>
                  <a:cubicBezTo>
                    <a:pt x="48" y="1"/>
                    <a:pt x="1" y="25"/>
                    <a:pt x="1" y="48"/>
                  </a:cubicBezTo>
                  <a:lnTo>
                    <a:pt x="48"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7"/>
            <p:cNvSpPr/>
            <p:nvPr/>
          </p:nvSpPr>
          <p:spPr>
            <a:xfrm>
              <a:off x="4108011" y="4333448"/>
              <a:ext cx="120133" cy="79861"/>
            </a:xfrm>
            <a:custGeom>
              <a:avLst/>
              <a:gdLst/>
              <a:ahLst/>
              <a:cxnLst/>
              <a:rect l="l" t="t" r="r" b="b"/>
              <a:pathLst>
                <a:path w="3693" h="2455" extrusionOk="0">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7"/>
            <p:cNvSpPr/>
            <p:nvPr/>
          </p:nvSpPr>
          <p:spPr>
            <a:xfrm>
              <a:off x="4063868" y="4211038"/>
              <a:ext cx="294396" cy="294429"/>
            </a:xfrm>
            <a:custGeom>
              <a:avLst/>
              <a:gdLst/>
              <a:ahLst/>
              <a:cxnLst/>
              <a:rect l="l" t="t" r="r" b="b"/>
              <a:pathLst>
                <a:path w="9050" h="9051" extrusionOk="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97"/>
          <p:cNvGrpSpPr/>
          <p:nvPr/>
        </p:nvGrpSpPr>
        <p:grpSpPr>
          <a:xfrm>
            <a:off x="4765735" y="4008314"/>
            <a:ext cx="344753" cy="344753"/>
            <a:chOff x="4765735" y="4160714"/>
            <a:chExt cx="344753" cy="344753"/>
          </a:xfrm>
        </p:grpSpPr>
        <p:sp>
          <p:nvSpPr>
            <p:cNvPr id="19226" name="Google Shape;19226;p97"/>
            <p:cNvSpPr/>
            <p:nvPr/>
          </p:nvSpPr>
          <p:spPr>
            <a:xfrm>
              <a:off x="4766516" y="4200661"/>
              <a:ext cx="87571" cy="137472"/>
            </a:xfrm>
            <a:custGeom>
              <a:avLst/>
              <a:gdLst/>
              <a:ahLst/>
              <a:cxnLst/>
              <a:rect l="l" t="t" r="r" b="b"/>
              <a:pathLst>
                <a:path w="2692" h="4226" extrusionOk="0">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97"/>
            <p:cNvSpPr/>
            <p:nvPr/>
          </p:nvSpPr>
          <p:spPr>
            <a:xfrm>
              <a:off x="5018266" y="4195586"/>
              <a:ext cx="92223" cy="137895"/>
            </a:xfrm>
            <a:custGeom>
              <a:avLst/>
              <a:gdLst/>
              <a:ahLst/>
              <a:cxnLst/>
              <a:rect l="l" t="t" r="r" b="b"/>
              <a:pathLst>
                <a:path w="2835" h="4239" extrusionOk="0">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7"/>
            <p:cNvSpPr/>
            <p:nvPr/>
          </p:nvSpPr>
          <p:spPr>
            <a:xfrm>
              <a:off x="4765735" y="4383805"/>
              <a:ext cx="344753" cy="121662"/>
            </a:xfrm>
            <a:custGeom>
              <a:avLst/>
              <a:gdLst/>
              <a:ahLst/>
              <a:cxnLst/>
              <a:rect l="l" t="t" r="r" b="b"/>
              <a:pathLst>
                <a:path w="10598" h="3740" extrusionOk="0">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7"/>
            <p:cNvSpPr/>
            <p:nvPr/>
          </p:nvSpPr>
          <p:spPr>
            <a:xfrm>
              <a:off x="4938502" y="4383805"/>
              <a:ext cx="171986" cy="121662"/>
            </a:xfrm>
            <a:custGeom>
              <a:avLst/>
              <a:gdLst/>
              <a:ahLst/>
              <a:cxnLst/>
              <a:rect l="l" t="t" r="r" b="b"/>
              <a:pathLst>
                <a:path w="5287" h="3740" extrusionOk="0">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7"/>
            <p:cNvSpPr/>
            <p:nvPr/>
          </p:nvSpPr>
          <p:spPr>
            <a:xfrm>
              <a:off x="4857925" y="4383805"/>
              <a:ext cx="158844" cy="120881"/>
            </a:xfrm>
            <a:custGeom>
              <a:avLst/>
              <a:gdLst/>
              <a:ahLst/>
              <a:cxnLst/>
              <a:rect l="l" t="t" r="r" b="b"/>
              <a:pathLst>
                <a:path w="4883" h="3716" extrusionOk="0">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7"/>
            <p:cNvSpPr/>
            <p:nvPr/>
          </p:nvSpPr>
          <p:spPr>
            <a:xfrm>
              <a:off x="4938502" y="4383805"/>
              <a:ext cx="72054" cy="120881"/>
            </a:xfrm>
            <a:custGeom>
              <a:avLst/>
              <a:gdLst/>
              <a:ahLst/>
              <a:cxnLst/>
              <a:rect l="l" t="t" r="r" b="b"/>
              <a:pathLst>
                <a:path w="2215" h="3716" extrusionOk="0">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7"/>
            <p:cNvSpPr/>
            <p:nvPr/>
          </p:nvSpPr>
          <p:spPr>
            <a:xfrm>
              <a:off x="4826143" y="4160714"/>
              <a:ext cx="222375" cy="263395"/>
            </a:xfrm>
            <a:custGeom>
              <a:avLst/>
              <a:gdLst/>
              <a:ahLst/>
              <a:cxnLst/>
              <a:rect l="l" t="t" r="r" b="b"/>
              <a:pathLst>
                <a:path w="6836" h="8097" extrusionOk="0">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7"/>
            <p:cNvSpPr/>
            <p:nvPr/>
          </p:nvSpPr>
          <p:spPr>
            <a:xfrm>
              <a:off x="4938502" y="4160714"/>
              <a:ext cx="110797" cy="262647"/>
            </a:xfrm>
            <a:custGeom>
              <a:avLst/>
              <a:gdLst/>
              <a:ahLst/>
              <a:cxnLst/>
              <a:rect l="l" t="t" r="r" b="b"/>
              <a:pathLst>
                <a:path w="3406" h="8074" extrusionOk="0">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7"/>
            <p:cNvSpPr/>
            <p:nvPr/>
          </p:nvSpPr>
          <p:spPr>
            <a:xfrm>
              <a:off x="4812221" y="4283092"/>
              <a:ext cx="251034" cy="20169"/>
            </a:xfrm>
            <a:custGeom>
              <a:avLst/>
              <a:gdLst/>
              <a:ahLst/>
              <a:cxnLst/>
              <a:rect l="l" t="t" r="r" b="b"/>
              <a:pathLst>
                <a:path w="7717" h="620" extrusionOk="0">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97"/>
            <p:cNvSpPr/>
            <p:nvPr/>
          </p:nvSpPr>
          <p:spPr>
            <a:xfrm>
              <a:off x="4938502" y="4283092"/>
              <a:ext cx="124753" cy="20169"/>
            </a:xfrm>
            <a:custGeom>
              <a:avLst/>
              <a:gdLst/>
              <a:ahLst/>
              <a:cxnLst/>
              <a:rect l="l" t="t" r="r" b="b"/>
              <a:pathLst>
                <a:path w="3835" h="620" extrusionOk="0">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97"/>
            <p:cNvSpPr/>
            <p:nvPr/>
          </p:nvSpPr>
          <p:spPr>
            <a:xfrm>
              <a:off x="4905939" y="4342752"/>
              <a:ext cx="62002" cy="20169"/>
            </a:xfrm>
            <a:custGeom>
              <a:avLst/>
              <a:gdLst/>
              <a:ahLst/>
              <a:cxnLst/>
              <a:rect l="l" t="t" r="r" b="b"/>
              <a:pathLst>
                <a:path w="1906" h="620" extrusionOk="0">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7"/>
            <p:cNvSpPr/>
            <p:nvPr/>
          </p:nvSpPr>
          <p:spPr>
            <a:xfrm>
              <a:off x="4938502" y="4342752"/>
              <a:ext cx="31001" cy="20169"/>
            </a:xfrm>
            <a:custGeom>
              <a:avLst/>
              <a:gdLst/>
              <a:ahLst/>
              <a:cxnLst/>
              <a:rect l="l" t="t" r="r" b="b"/>
              <a:pathLst>
                <a:path w="953" h="620" extrusionOk="0">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7"/>
            <p:cNvSpPr/>
            <p:nvPr/>
          </p:nvSpPr>
          <p:spPr>
            <a:xfrm>
              <a:off x="4866448" y="4261394"/>
              <a:ext cx="62002" cy="62035"/>
            </a:xfrm>
            <a:custGeom>
              <a:avLst/>
              <a:gdLst/>
              <a:ahLst/>
              <a:cxnLst/>
              <a:rect l="l" t="t" r="r" b="b"/>
              <a:pathLst>
                <a:path w="1906" h="1907" extrusionOk="0">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7"/>
            <p:cNvSpPr/>
            <p:nvPr/>
          </p:nvSpPr>
          <p:spPr>
            <a:xfrm>
              <a:off x="4946992" y="4261394"/>
              <a:ext cx="62035" cy="62035"/>
            </a:xfrm>
            <a:custGeom>
              <a:avLst/>
              <a:gdLst/>
              <a:ahLst/>
              <a:cxnLst/>
              <a:rect l="l" t="t" r="r" b="b"/>
              <a:pathLst>
                <a:path w="1907" h="1907" extrusionOk="0">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97"/>
            <p:cNvSpPr/>
            <p:nvPr/>
          </p:nvSpPr>
          <p:spPr>
            <a:xfrm>
              <a:off x="4886584" y="4281563"/>
              <a:ext cx="22511" cy="21698"/>
            </a:xfrm>
            <a:custGeom>
              <a:avLst/>
              <a:gdLst/>
              <a:ahLst/>
              <a:cxnLst/>
              <a:rect l="l" t="t" r="r" b="b"/>
              <a:pathLst>
                <a:path w="692" h="667" extrusionOk="0">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97"/>
            <p:cNvSpPr/>
            <p:nvPr/>
          </p:nvSpPr>
          <p:spPr>
            <a:xfrm>
              <a:off x="4967161" y="4281563"/>
              <a:ext cx="21698" cy="21698"/>
            </a:xfrm>
            <a:custGeom>
              <a:avLst/>
              <a:gdLst/>
              <a:ahLst/>
              <a:cxnLst/>
              <a:rect l="l" t="t" r="r" b="b"/>
              <a:pathLst>
                <a:path w="667" h="667" extrusionOk="0">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2" name="Google Shape;19242;p97"/>
          <p:cNvGrpSpPr/>
          <p:nvPr/>
        </p:nvGrpSpPr>
        <p:grpSpPr>
          <a:xfrm>
            <a:off x="5517178" y="4007533"/>
            <a:ext cx="344005" cy="344753"/>
            <a:chOff x="5517178" y="4159933"/>
            <a:chExt cx="344005" cy="344753"/>
          </a:xfrm>
        </p:grpSpPr>
        <p:sp>
          <p:nvSpPr>
            <p:cNvPr id="19243" name="Google Shape;19243;p97"/>
            <p:cNvSpPr/>
            <p:nvPr/>
          </p:nvSpPr>
          <p:spPr>
            <a:xfrm>
              <a:off x="5679080" y="4419458"/>
              <a:ext cx="20169" cy="30220"/>
            </a:xfrm>
            <a:custGeom>
              <a:avLst/>
              <a:gdLst/>
              <a:ahLst/>
              <a:cxnLst/>
              <a:rect l="l" t="t" r="r" b="b"/>
              <a:pathLst>
                <a:path w="620" h="929" extrusionOk="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7"/>
            <p:cNvSpPr/>
            <p:nvPr/>
          </p:nvSpPr>
          <p:spPr>
            <a:xfrm>
              <a:off x="5689945" y="4419458"/>
              <a:ext cx="9304" cy="30220"/>
            </a:xfrm>
            <a:custGeom>
              <a:avLst/>
              <a:gdLst/>
              <a:ahLst/>
              <a:cxnLst/>
              <a:rect l="l" t="t" r="r" b="b"/>
              <a:pathLst>
                <a:path w="286" h="929" extrusionOk="0">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7"/>
            <p:cNvSpPr/>
            <p:nvPr/>
          </p:nvSpPr>
          <p:spPr>
            <a:xfrm>
              <a:off x="5742611" y="4386147"/>
              <a:ext cx="35653" cy="36434"/>
            </a:xfrm>
            <a:custGeom>
              <a:avLst/>
              <a:gdLst/>
              <a:ahLst/>
              <a:cxnLst/>
              <a:rect l="l" t="t" r="r" b="b"/>
              <a:pathLst>
                <a:path w="1096" h="1120" extrusionOk="0">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7"/>
            <p:cNvSpPr/>
            <p:nvPr/>
          </p:nvSpPr>
          <p:spPr>
            <a:xfrm>
              <a:off x="5775922" y="4322616"/>
              <a:ext cx="30253" cy="20169"/>
            </a:xfrm>
            <a:custGeom>
              <a:avLst/>
              <a:gdLst/>
              <a:ahLst/>
              <a:cxnLst/>
              <a:rect l="l" t="t" r="r" b="b"/>
              <a:pathLst>
                <a:path w="930" h="620" extrusionOk="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7"/>
            <p:cNvSpPr/>
            <p:nvPr/>
          </p:nvSpPr>
          <p:spPr>
            <a:xfrm>
              <a:off x="5742611" y="4242820"/>
              <a:ext cx="35653" cy="36434"/>
            </a:xfrm>
            <a:custGeom>
              <a:avLst/>
              <a:gdLst/>
              <a:ahLst/>
              <a:cxnLst/>
              <a:rect l="l" t="t" r="r" b="b"/>
              <a:pathLst>
                <a:path w="1096" h="1120" extrusionOk="0">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7"/>
            <p:cNvSpPr/>
            <p:nvPr/>
          </p:nvSpPr>
          <p:spPr>
            <a:xfrm>
              <a:off x="5679080" y="4215690"/>
              <a:ext cx="20169" cy="30253"/>
            </a:xfrm>
            <a:custGeom>
              <a:avLst/>
              <a:gdLst/>
              <a:ahLst/>
              <a:cxnLst/>
              <a:rect l="l" t="t" r="r" b="b"/>
              <a:pathLst>
                <a:path w="620" h="930" extrusionOk="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7"/>
            <p:cNvSpPr/>
            <p:nvPr/>
          </p:nvSpPr>
          <p:spPr>
            <a:xfrm>
              <a:off x="5689945" y="4215690"/>
              <a:ext cx="9304" cy="30253"/>
            </a:xfrm>
            <a:custGeom>
              <a:avLst/>
              <a:gdLst/>
              <a:ahLst/>
              <a:cxnLst/>
              <a:rect l="l" t="t" r="r" b="b"/>
              <a:pathLst>
                <a:path w="286" h="930" extrusionOk="0">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7"/>
            <p:cNvSpPr/>
            <p:nvPr/>
          </p:nvSpPr>
          <p:spPr>
            <a:xfrm>
              <a:off x="5598503" y="4242820"/>
              <a:ext cx="35685" cy="36434"/>
            </a:xfrm>
            <a:custGeom>
              <a:avLst/>
              <a:gdLst/>
              <a:ahLst/>
              <a:cxnLst/>
              <a:rect l="l" t="t" r="r" b="b"/>
              <a:pathLst>
                <a:path w="1097" h="1120" extrusionOk="0">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7"/>
            <p:cNvSpPr/>
            <p:nvPr/>
          </p:nvSpPr>
          <p:spPr>
            <a:xfrm>
              <a:off x="5572186" y="4322616"/>
              <a:ext cx="30253" cy="20169"/>
            </a:xfrm>
            <a:custGeom>
              <a:avLst/>
              <a:gdLst/>
              <a:ahLst/>
              <a:cxnLst/>
              <a:rect l="l" t="t" r="r" b="b"/>
              <a:pathLst>
                <a:path w="930" h="620" extrusionOk="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7"/>
            <p:cNvSpPr/>
            <p:nvPr/>
          </p:nvSpPr>
          <p:spPr>
            <a:xfrm>
              <a:off x="5598503" y="4386147"/>
              <a:ext cx="35685" cy="36434"/>
            </a:xfrm>
            <a:custGeom>
              <a:avLst/>
              <a:gdLst/>
              <a:ahLst/>
              <a:cxnLst/>
              <a:rect l="l" t="t" r="r" b="b"/>
              <a:pathLst>
                <a:path w="1097" h="1120" extrusionOk="0">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7"/>
            <p:cNvSpPr/>
            <p:nvPr/>
          </p:nvSpPr>
          <p:spPr>
            <a:xfrm>
              <a:off x="5598503" y="4241258"/>
              <a:ext cx="182103" cy="182103"/>
            </a:xfrm>
            <a:custGeom>
              <a:avLst/>
              <a:gdLst/>
              <a:ahLst/>
              <a:cxnLst/>
              <a:rect l="l" t="t" r="r" b="b"/>
              <a:pathLst>
                <a:path w="5598" h="5598" extrusionOk="0">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7"/>
            <p:cNvSpPr/>
            <p:nvPr/>
          </p:nvSpPr>
          <p:spPr>
            <a:xfrm>
              <a:off x="5689945" y="4242039"/>
              <a:ext cx="89880" cy="182070"/>
            </a:xfrm>
            <a:custGeom>
              <a:avLst/>
              <a:gdLst/>
              <a:ahLst/>
              <a:cxnLst/>
              <a:rect l="l" t="t" r="r" b="b"/>
              <a:pathLst>
                <a:path w="2763" h="5597" extrusionOk="0">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97"/>
            <p:cNvSpPr/>
            <p:nvPr/>
          </p:nvSpPr>
          <p:spPr>
            <a:xfrm>
              <a:off x="5618672" y="4262175"/>
              <a:ext cx="141798" cy="141798"/>
            </a:xfrm>
            <a:custGeom>
              <a:avLst/>
              <a:gdLst/>
              <a:ahLst/>
              <a:cxnLst/>
              <a:rect l="l" t="t" r="r" b="b"/>
              <a:pathLst>
                <a:path w="4359" h="4359" extrusionOk="0">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7"/>
            <p:cNvSpPr/>
            <p:nvPr/>
          </p:nvSpPr>
          <p:spPr>
            <a:xfrm>
              <a:off x="5689945" y="4262175"/>
              <a:ext cx="70525" cy="141798"/>
            </a:xfrm>
            <a:custGeom>
              <a:avLst/>
              <a:gdLst/>
              <a:ahLst/>
              <a:cxnLst/>
              <a:rect l="l" t="t" r="r" b="b"/>
              <a:pathLst>
                <a:path w="2168" h="4359" extrusionOk="0">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7"/>
            <p:cNvSpPr/>
            <p:nvPr/>
          </p:nvSpPr>
          <p:spPr>
            <a:xfrm>
              <a:off x="5671338" y="4282116"/>
              <a:ext cx="36434" cy="101168"/>
            </a:xfrm>
            <a:custGeom>
              <a:avLst/>
              <a:gdLst/>
              <a:ahLst/>
              <a:cxnLst/>
              <a:rect l="l" t="t" r="r" b="b"/>
              <a:pathLst>
                <a:path w="1120" h="3110" extrusionOk="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7"/>
            <p:cNvSpPr/>
            <p:nvPr/>
          </p:nvSpPr>
          <p:spPr>
            <a:xfrm>
              <a:off x="5688384" y="4282018"/>
              <a:ext cx="18607" cy="98729"/>
            </a:xfrm>
            <a:custGeom>
              <a:avLst/>
              <a:gdLst/>
              <a:ahLst/>
              <a:cxnLst/>
              <a:rect l="l" t="t" r="r" b="b"/>
              <a:pathLst>
                <a:path w="572" h="3035" extrusionOk="0">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97"/>
            <p:cNvSpPr/>
            <p:nvPr/>
          </p:nvSpPr>
          <p:spPr>
            <a:xfrm>
              <a:off x="5659725" y="4160714"/>
              <a:ext cx="59693" cy="60441"/>
            </a:xfrm>
            <a:custGeom>
              <a:avLst/>
              <a:gdLst/>
              <a:ahLst/>
              <a:cxnLst/>
              <a:rect l="l" t="t" r="r" b="b"/>
              <a:pathLst>
                <a:path w="1835" h="1858" extrusionOk="0">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7"/>
            <p:cNvSpPr/>
            <p:nvPr/>
          </p:nvSpPr>
          <p:spPr>
            <a:xfrm>
              <a:off x="5689945" y="4159933"/>
              <a:ext cx="29472" cy="60441"/>
            </a:xfrm>
            <a:custGeom>
              <a:avLst/>
              <a:gdLst/>
              <a:ahLst/>
              <a:cxnLst/>
              <a:rect l="l" t="t" r="r" b="b"/>
              <a:pathLst>
                <a:path w="906" h="1858" extrusionOk="0">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97"/>
            <p:cNvSpPr/>
            <p:nvPr/>
          </p:nvSpPr>
          <p:spPr>
            <a:xfrm>
              <a:off x="5679861" y="4180850"/>
              <a:ext cx="19388" cy="19388"/>
            </a:xfrm>
            <a:custGeom>
              <a:avLst/>
              <a:gdLst/>
              <a:ahLst/>
              <a:cxnLst/>
              <a:rect l="l" t="t" r="r" b="b"/>
              <a:pathLst>
                <a:path w="596" h="596" extrusionOk="0">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97"/>
            <p:cNvSpPr/>
            <p:nvPr/>
          </p:nvSpPr>
          <p:spPr>
            <a:xfrm>
              <a:off x="5689945" y="4180069"/>
              <a:ext cx="9304" cy="20169"/>
            </a:xfrm>
            <a:custGeom>
              <a:avLst/>
              <a:gdLst/>
              <a:ahLst/>
              <a:cxnLst/>
              <a:rect l="l" t="t" r="r" b="b"/>
              <a:pathLst>
                <a:path w="286" h="620" extrusionOk="0">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7"/>
            <p:cNvSpPr/>
            <p:nvPr/>
          </p:nvSpPr>
          <p:spPr>
            <a:xfrm>
              <a:off x="5548179" y="4202352"/>
              <a:ext cx="80935" cy="59920"/>
            </a:xfrm>
            <a:custGeom>
              <a:avLst/>
              <a:gdLst/>
              <a:ahLst/>
              <a:cxnLst/>
              <a:rect l="l" t="t" r="r" b="b"/>
              <a:pathLst>
                <a:path w="2488" h="1842" extrusionOk="0">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7"/>
            <p:cNvSpPr/>
            <p:nvPr/>
          </p:nvSpPr>
          <p:spPr>
            <a:xfrm>
              <a:off x="5579148" y="4223367"/>
              <a:ext cx="23291" cy="19485"/>
            </a:xfrm>
            <a:custGeom>
              <a:avLst/>
              <a:gdLst/>
              <a:ahLst/>
              <a:cxnLst/>
              <a:rect l="l" t="t" r="r" b="b"/>
              <a:pathLst>
                <a:path w="716" h="599" extrusionOk="0">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7"/>
            <p:cNvSpPr/>
            <p:nvPr/>
          </p:nvSpPr>
          <p:spPr>
            <a:xfrm>
              <a:off x="5517178" y="4303228"/>
              <a:ext cx="60441" cy="59693"/>
            </a:xfrm>
            <a:custGeom>
              <a:avLst/>
              <a:gdLst/>
              <a:ahLst/>
              <a:cxnLst/>
              <a:rect l="l" t="t" r="r" b="b"/>
              <a:pathLst>
                <a:path w="1858" h="1835" extrusionOk="0">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7"/>
            <p:cNvSpPr/>
            <p:nvPr/>
          </p:nvSpPr>
          <p:spPr>
            <a:xfrm>
              <a:off x="5537314" y="4323396"/>
              <a:ext cx="19388" cy="19388"/>
            </a:xfrm>
            <a:custGeom>
              <a:avLst/>
              <a:gdLst/>
              <a:ahLst/>
              <a:cxnLst/>
              <a:rect l="l" t="t" r="r" b="b"/>
              <a:pathLst>
                <a:path w="596" h="596" extrusionOk="0">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7"/>
            <p:cNvSpPr/>
            <p:nvPr/>
          </p:nvSpPr>
          <p:spPr>
            <a:xfrm>
              <a:off x="5555921" y="4402965"/>
              <a:ext cx="65873" cy="60083"/>
            </a:xfrm>
            <a:custGeom>
              <a:avLst/>
              <a:gdLst/>
              <a:ahLst/>
              <a:cxnLst/>
              <a:rect l="l" t="t" r="r" b="b"/>
              <a:pathLst>
                <a:path w="2025" h="1847" extrusionOk="0">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7"/>
            <p:cNvSpPr/>
            <p:nvPr/>
          </p:nvSpPr>
          <p:spPr>
            <a:xfrm>
              <a:off x="5578367" y="4421962"/>
              <a:ext cx="22511" cy="20559"/>
            </a:xfrm>
            <a:custGeom>
              <a:avLst/>
              <a:gdLst/>
              <a:ahLst/>
              <a:cxnLst/>
              <a:rect l="l" t="t" r="r" b="b"/>
              <a:pathLst>
                <a:path w="692" h="632" extrusionOk="0">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7"/>
            <p:cNvSpPr/>
            <p:nvPr/>
          </p:nvSpPr>
          <p:spPr>
            <a:xfrm>
              <a:off x="5659725" y="4444245"/>
              <a:ext cx="59693" cy="60441"/>
            </a:xfrm>
            <a:custGeom>
              <a:avLst/>
              <a:gdLst/>
              <a:ahLst/>
              <a:cxnLst/>
              <a:rect l="l" t="t" r="r" b="b"/>
              <a:pathLst>
                <a:path w="1835" h="1858" extrusionOk="0">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7"/>
            <p:cNvSpPr/>
            <p:nvPr/>
          </p:nvSpPr>
          <p:spPr>
            <a:xfrm>
              <a:off x="5689945" y="4443465"/>
              <a:ext cx="29472" cy="61221"/>
            </a:xfrm>
            <a:custGeom>
              <a:avLst/>
              <a:gdLst/>
              <a:ahLst/>
              <a:cxnLst/>
              <a:rect l="l" t="t" r="r" b="b"/>
              <a:pathLst>
                <a:path w="906" h="1882" extrusionOk="0">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7"/>
            <p:cNvSpPr/>
            <p:nvPr/>
          </p:nvSpPr>
          <p:spPr>
            <a:xfrm>
              <a:off x="5679861" y="4465910"/>
              <a:ext cx="19388" cy="19420"/>
            </a:xfrm>
            <a:custGeom>
              <a:avLst/>
              <a:gdLst/>
              <a:ahLst/>
              <a:cxnLst/>
              <a:rect l="l" t="t" r="r" b="b"/>
              <a:pathLst>
                <a:path w="596" h="597" extrusionOk="0">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7"/>
            <p:cNvSpPr/>
            <p:nvPr/>
          </p:nvSpPr>
          <p:spPr>
            <a:xfrm>
              <a:off x="5689945" y="4463601"/>
              <a:ext cx="9304" cy="20949"/>
            </a:xfrm>
            <a:custGeom>
              <a:avLst/>
              <a:gdLst/>
              <a:ahLst/>
              <a:cxnLst/>
              <a:rect l="l" t="t" r="r" b="b"/>
              <a:pathLst>
                <a:path w="286" h="644" extrusionOk="0">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7"/>
            <p:cNvSpPr/>
            <p:nvPr/>
          </p:nvSpPr>
          <p:spPr>
            <a:xfrm>
              <a:off x="5756566" y="4402965"/>
              <a:ext cx="65873" cy="60083"/>
            </a:xfrm>
            <a:custGeom>
              <a:avLst/>
              <a:gdLst/>
              <a:ahLst/>
              <a:cxnLst/>
              <a:rect l="l" t="t" r="r" b="b"/>
              <a:pathLst>
                <a:path w="2025" h="1847" extrusionOk="0">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7"/>
            <p:cNvSpPr/>
            <p:nvPr/>
          </p:nvSpPr>
          <p:spPr>
            <a:xfrm>
              <a:off x="5777483" y="4421962"/>
              <a:ext cx="22478" cy="20559"/>
            </a:xfrm>
            <a:custGeom>
              <a:avLst/>
              <a:gdLst/>
              <a:ahLst/>
              <a:cxnLst/>
              <a:rect l="l" t="t" r="r" b="b"/>
              <a:pathLst>
                <a:path w="691" h="632" extrusionOk="0">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7"/>
            <p:cNvSpPr/>
            <p:nvPr/>
          </p:nvSpPr>
          <p:spPr>
            <a:xfrm>
              <a:off x="5800710" y="4302480"/>
              <a:ext cx="60473" cy="59660"/>
            </a:xfrm>
            <a:custGeom>
              <a:avLst/>
              <a:gdLst/>
              <a:ahLst/>
              <a:cxnLst/>
              <a:rect l="l" t="t" r="r" b="b"/>
              <a:pathLst>
                <a:path w="1859" h="1834" extrusionOk="0">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7"/>
            <p:cNvSpPr/>
            <p:nvPr/>
          </p:nvSpPr>
          <p:spPr>
            <a:xfrm>
              <a:off x="5821626" y="4323396"/>
              <a:ext cx="20169" cy="19388"/>
            </a:xfrm>
            <a:custGeom>
              <a:avLst/>
              <a:gdLst/>
              <a:ahLst/>
              <a:cxnLst/>
              <a:rect l="l" t="t" r="r" b="b"/>
              <a:pathLst>
                <a:path w="620" h="596" extrusionOk="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7"/>
            <p:cNvSpPr/>
            <p:nvPr/>
          </p:nvSpPr>
          <p:spPr>
            <a:xfrm>
              <a:off x="5756566" y="4202352"/>
              <a:ext cx="65873" cy="60636"/>
            </a:xfrm>
            <a:custGeom>
              <a:avLst/>
              <a:gdLst/>
              <a:ahLst/>
              <a:cxnLst/>
              <a:rect l="l" t="t" r="r" b="b"/>
              <a:pathLst>
                <a:path w="2025" h="1864" extrusionOk="0">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7"/>
            <p:cNvSpPr/>
            <p:nvPr/>
          </p:nvSpPr>
          <p:spPr>
            <a:xfrm>
              <a:off x="5775922" y="4222684"/>
              <a:ext cx="23259" cy="19681"/>
            </a:xfrm>
            <a:custGeom>
              <a:avLst/>
              <a:gdLst/>
              <a:ahLst/>
              <a:cxnLst/>
              <a:rect l="l" t="t" r="r" b="b"/>
              <a:pathLst>
                <a:path w="715" h="605" extrusionOk="0">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9" name="Google Shape;19279;p97"/>
          <p:cNvGrpSpPr/>
          <p:nvPr/>
        </p:nvGrpSpPr>
        <p:grpSpPr>
          <a:xfrm>
            <a:off x="6279454" y="4007533"/>
            <a:ext cx="345566" cy="345046"/>
            <a:chOff x="6279454" y="4159933"/>
            <a:chExt cx="345566" cy="345046"/>
          </a:xfrm>
        </p:grpSpPr>
        <p:sp>
          <p:nvSpPr>
            <p:cNvPr id="19280" name="Google Shape;19280;p97"/>
            <p:cNvSpPr/>
            <p:nvPr/>
          </p:nvSpPr>
          <p:spPr>
            <a:xfrm>
              <a:off x="6401083" y="4159933"/>
              <a:ext cx="100745" cy="20169"/>
            </a:xfrm>
            <a:custGeom>
              <a:avLst/>
              <a:gdLst/>
              <a:ahLst/>
              <a:cxnLst/>
              <a:rect l="l" t="t" r="r" b="b"/>
              <a:pathLst>
                <a:path w="3097" h="620" extrusionOk="0">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97"/>
            <p:cNvSpPr/>
            <p:nvPr/>
          </p:nvSpPr>
          <p:spPr>
            <a:xfrm>
              <a:off x="6451440" y="4159933"/>
              <a:ext cx="49608" cy="20169"/>
            </a:xfrm>
            <a:custGeom>
              <a:avLst/>
              <a:gdLst/>
              <a:ahLst/>
              <a:cxnLst/>
              <a:rect l="l" t="t" r="r" b="b"/>
              <a:pathLst>
                <a:path w="1525" h="620" extrusionOk="0">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97"/>
            <p:cNvSpPr/>
            <p:nvPr/>
          </p:nvSpPr>
          <p:spPr>
            <a:xfrm>
              <a:off x="6336804" y="4176979"/>
              <a:ext cx="229337" cy="210729"/>
            </a:xfrm>
            <a:custGeom>
              <a:avLst/>
              <a:gdLst/>
              <a:ahLst/>
              <a:cxnLst/>
              <a:rect l="l" t="t" r="r" b="b"/>
              <a:pathLst>
                <a:path w="7050" h="6478" extrusionOk="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97"/>
            <p:cNvSpPr/>
            <p:nvPr/>
          </p:nvSpPr>
          <p:spPr>
            <a:xfrm>
              <a:off x="6451440" y="4178508"/>
              <a:ext cx="112359" cy="209981"/>
            </a:xfrm>
            <a:custGeom>
              <a:avLst/>
              <a:gdLst/>
              <a:ahLst/>
              <a:cxnLst/>
              <a:rect l="l" t="t" r="r" b="b"/>
              <a:pathLst>
                <a:path w="3454" h="6455" extrusionOk="0">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7"/>
            <p:cNvSpPr/>
            <p:nvPr/>
          </p:nvSpPr>
          <p:spPr>
            <a:xfrm>
              <a:off x="6338333" y="4272259"/>
              <a:ext cx="227808" cy="115449"/>
            </a:xfrm>
            <a:custGeom>
              <a:avLst/>
              <a:gdLst/>
              <a:ahLst/>
              <a:cxnLst/>
              <a:rect l="l" t="t" r="r" b="b"/>
              <a:pathLst>
                <a:path w="7003" h="3549" extrusionOk="0">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7"/>
            <p:cNvSpPr/>
            <p:nvPr/>
          </p:nvSpPr>
          <p:spPr>
            <a:xfrm>
              <a:off x="6451440" y="4272259"/>
              <a:ext cx="112359" cy="115449"/>
            </a:xfrm>
            <a:custGeom>
              <a:avLst/>
              <a:gdLst/>
              <a:ahLst/>
              <a:cxnLst/>
              <a:rect l="l" t="t" r="r" b="b"/>
              <a:pathLst>
                <a:path w="3454" h="3549" extrusionOk="0">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7"/>
            <p:cNvSpPr/>
            <p:nvPr/>
          </p:nvSpPr>
          <p:spPr>
            <a:xfrm>
              <a:off x="6422781" y="4303943"/>
              <a:ext cx="19388" cy="19485"/>
            </a:xfrm>
            <a:custGeom>
              <a:avLst/>
              <a:gdLst/>
              <a:ahLst/>
              <a:cxnLst/>
              <a:rect l="l" t="t" r="r" b="b"/>
              <a:pathLst>
                <a:path w="596" h="599" extrusionOk="0">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7"/>
            <p:cNvSpPr/>
            <p:nvPr/>
          </p:nvSpPr>
          <p:spPr>
            <a:xfrm>
              <a:off x="6279454" y="4384585"/>
              <a:ext cx="345566" cy="100745"/>
            </a:xfrm>
            <a:custGeom>
              <a:avLst/>
              <a:gdLst/>
              <a:ahLst/>
              <a:cxnLst/>
              <a:rect l="l" t="t" r="r" b="b"/>
              <a:pathLst>
                <a:path w="10623" h="3097" extrusionOk="0">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7"/>
            <p:cNvSpPr/>
            <p:nvPr/>
          </p:nvSpPr>
          <p:spPr>
            <a:xfrm>
              <a:off x="6451440" y="4384585"/>
              <a:ext cx="173580" cy="100745"/>
            </a:xfrm>
            <a:custGeom>
              <a:avLst/>
              <a:gdLst/>
              <a:ahLst/>
              <a:cxnLst/>
              <a:rect l="l" t="t" r="r" b="b"/>
              <a:pathLst>
                <a:path w="5336" h="3097" extrusionOk="0">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7"/>
            <p:cNvSpPr/>
            <p:nvPr/>
          </p:nvSpPr>
          <p:spPr>
            <a:xfrm>
              <a:off x="6299622" y="4403941"/>
              <a:ext cx="304481" cy="61254"/>
            </a:xfrm>
            <a:custGeom>
              <a:avLst/>
              <a:gdLst/>
              <a:ahLst/>
              <a:cxnLst/>
              <a:rect l="l" t="t" r="r" b="b"/>
              <a:pathLst>
                <a:path w="9360" h="1883" extrusionOk="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7"/>
            <p:cNvSpPr/>
            <p:nvPr/>
          </p:nvSpPr>
          <p:spPr>
            <a:xfrm>
              <a:off x="6453001" y="4403941"/>
              <a:ext cx="151102" cy="61254"/>
            </a:xfrm>
            <a:custGeom>
              <a:avLst/>
              <a:gdLst/>
              <a:ahLst/>
              <a:cxnLst/>
              <a:rect l="l" t="t" r="r" b="b"/>
              <a:pathLst>
                <a:path w="4645" h="1883" extrusionOk="0">
                  <a:moveTo>
                    <a:pt x="0" y="1"/>
                  </a:moveTo>
                  <a:lnTo>
                    <a:pt x="0" y="1882"/>
                  </a:lnTo>
                  <a:lnTo>
                    <a:pt x="4644" y="1882"/>
                  </a:lnTo>
                  <a:lnTo>
                    <a:pt x="4644"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7"/>
            <p:cNvSpPr/>
            <p:nvPr/>
          </p:nvSpPr>
          <p:spPr>
            <a:xfrm>
              <a:off x="6463053" y="4323396"/>
              <a:ext cx="19420" cy="19388"/>
            </a:xfrm>
            <a:custGeom>
              <a:avLst/>
              <a:gdLst/>
              <a:ahLst/>
              <a:cxnLst/>
              <a:rect l="l" t="t" r="r" b="b"/>
              <a:pathLst>
                <a:path w="597" h="596" extrusionOk="0">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7"/>
            <p:cNvSpPr/>
            <p:nvPr/>
          </p:nvSpPr>
          <p:spPr>
            <a:xfrm>
              <a:off x="6340675" y="4424077"/>
              <a:ext cx="81162" cy="80902"/>
            </a:xfrm>
            <a:custGeom>
              <a:avLst/>
              <a:gdLst/>
              <a:ahLst/>
              <a:cxnLst/>
              <a:rect l="l" t="t" r="r" b="b"/>
              <a:pathLst>
                <a:path w="2495" h="2487" extrusionOk="0">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3" name="Google Shape;19293;p97"/>
          <p:cNvGrpSpPr/>
          <p:nvPr/>
        </p:nvGrpSpPr>
        <p:grpSpPr>
          <a:xfrm>
            <a:off x="7076601" y="4008314"/>
            <a:ext cx="261899" cy="344753"/>
            <a:chOff x="7076601" y="4160714"/>
            <a:chExt cx="261899" cy="344753"/>
          </a:xfrm>
        </p:grpSpPr>
        <p:sp>
          <p:nvSpPr>
            <p:cNvPr id="19294" name="Google Shape;19294;p97"/>
            <p:cNvSpPr/>
            <p:nvPr/>
          </p:nvSpPr>
          <p:spPr>
            <a:xfrm>
              <a:off x="7076601" y="4238949"/>
              <a:ext cx="261899" cy="265738"/>
            </a:xfrm>
            <a:custGeom>
              <a:avLst/>
              <a:gdLst/>
              <a:ahLst/>
              <a:cxnLst/>
              <a:rect l="l" t="t" r="r" b="b"/>
              <a:pathLst>
                <a:path w="8051" h="8169" extrusionOk="0">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7"/>
            <p:cNvSpPr/>
            <p:nvPr/>
          </p:nvSpPr>
          <p:spPr>
            <a:xfrm>
              <a:off x="7206754" y="4238949"/>
              <a:ext cx="130966" cy="266518"/>
            </a:xfrm>
            <a:custGeom>
              <a:avLst/>
              <a:gdLst/>
              <a:ahLst/>
              <a:cxnLst/>
              <a:rect l="l" t="t" r="r" b="b"/>
              <a:pathLst>
                <a:path w="4026" h="8193" extrusionOk="0">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97"/>
            <p:cNvSpPr/>
            <p:nvPr/>
          </p:nvSpPr>
          <p:spPr>
            <a:xfrm>
              <a:off x="7136261" y="4324145"/>
              <a:ext cx="139489" cy="139489"/>
            </a:xfrm>
            <a:custGeom>
              <a:avLst/>
              <a:gdLst/>
              <a:ahLst/>
              <a:cxnLst/>
              <a:rect l="l" t="t" r="r" b="b"/>
              <a:pathLst>
                <a:path w="4288" h="4288" extrusionOk="0">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97"/>
            <p:cNvSpPr/>
            <p:nvPr/>
          </p:nvSpPr>
          <p:spPr>
            <a:xfrm>
              <a:off x="7094428" y="4161462"/>
              <a:ext cx="223156" cy="80609"/>
            </a:xfrm>
            <a:custGeom>
              <a:avLst/>
              <a:gdLst/>
              <a:ahLst/>
              <a:cxnLst/>
              <a:rect l="l" t="t" r="r" b="b"/>
              <a:pathLst>
                <a:path w="6860" h="2478" extrusionOk="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7"/>
            <p:cNvSpPr/>
            <p:nvPr/>
          </p:nvSpPr>
          <p:spPr>
            <a:xfrm>
              <a:off x="7206754" y="4323396"/>
              <a:ext cx="69777" cy="141798"/>
            </a:xfrm>
            <a:custGeom>
              <a:avLst/>
              <a:gdLst/>
              <a:ahLst/>
              <a:cxnLst/>
              <a:rect l="l" t="t" r="r" b="b"/>
              <a:pathLst>
                <a:path w="2145" h="4359" extrusionOk="0">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7"/>
            <p:cNvSpPr/>
            <p:nvPr/>
          </p:nvSpPr>
          <p:spPr>
            <a:xfrm>
              <a:off x="7206754" y="4160714"/>
              <a:ext cx="110830" cy="81358"/>
            </a:xfrm>
            <a:custGeom>
              <a:avLst/>
              <a:gdLst/>
              <a:ahLst/>
              <a:cxnLst/>
              <a:rect l="l" t="t" r="r" b="b"/>
              <a:pathLst>
                <a:path w="3407" h="2501" extrusionOk="0">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0" name="Google Shape;19300;p97"/>
          <p:cNvGrpSpPr/>
          <p:nvPr/>
        </p:nvGrpSpPr>
        <p:grpSpPr>
          <a:xfrm>
            <a:off x="7786991" y="4028450"/>
            <a:ext cx="344785" cy="303700"/>
            <a:chOff x="7786991" y="4180850"/>
            <a:chExt cx="344785" cy="303700"/>
          </a:xfrm>
        </p:grpSpPr>
        <p:sp>
          <p:nvSpPr>
            <p:cNvPr id="19301" name="Google Shape;19301;p97"/>
            <p:cNvSpPr/>
            <p:nvPr/>
          </p:nvSpPr>
          <p:spPr>
            <a:xfrm>
              <a:off x="7960539" y="4229645"/>
              <a:ext cx="57350" cy="85261"/>
            </a:xfrm>
            <a:custGeom>
              <a:avLst/>
              <a:gdLst/>
              <a:ahLst/>
              <a:cxnLst/>
              <a:rect l="l" t="t" r="r" b="b"/>
              <a:pathLst>
                <a:path w="1763" h="2621" extrusionOk="0">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97"/>
            <p:cNvSpPr/>
            <p:nvPr/>
          </p:nvSpPr>
          <p:spPr>
            <a:xfrm>
              <a:off x="7821864" y="4226555"/>
              <a:ext cx="70525" cy="91442"/>
            </a:xfrm>
            <a:custGeom>
              <a:avLst/>
              <a:gdLst/>
              <a:ahLst/>
              <a:cxnLst/>
              <a:rect l="l" t="t" r="r" b="b"/>
              <a:pathLst>
                <a:path w="2168" h="2811" extrusionOk="0">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97"/>
            <p:cNvSpPr/>
            <p:nvPr/>
          </p:nvSpPr>
          <p:spPr>
            <a:xfrm>
              <a:off x="7822644" y="4348932"/>
              <a:ext cx="69744" cy="90694"/>
            </a:xfrm>
            <a:custGeom>
              <a:avLst/>
              <a:gdLst/>
              <a:ahLst/>
              <a:cxnLst/>
              <a:rect l="l" t="t" r="r" b="b"/>
              <a:pathLst>
                <a:path w="2144" h="2788" extrusionOk="0">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7"/>
            <p:cNvSpPr/>
            <p:nvPr/>
          </p:nvSpPr>
          <p:spPr>
            <a:xfrm>
              <a:off x="8025599" y="4346623"/>
              <a:ext cx="69777" cy="92223"/>
            </a:xfrm>
            <a:custGeom>
              <a:avLst/>
              <a:gdLst/>
              <a:ahLst/>
              <a:cxnLst/>
              <a:rect l="l" t="t" r="r" b="b"/>
              <a:pathLst>
                <a:path w="2145" h="2835" extrusionOk="0">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7"/>
            <p:cNvSpPr/>
            <p:nvPr/>
          </p:nvSpPr>
          <p:spPr>
            <a:xfrm>
              <a:off x="8025599" y="4225774"/>
              <a:ext cx="69777" cy="92223"/>
            </a:xfrm>
            <a:custGeom>
              <a:avLst/>
              <a:gdLst/>
              <a:ahLst/>
              <a:cxnLst/>
              <a:rect l="l" t="t" r="r" b="b"/>
              <a:pathLst>
                <a:path w="2145" h="2835" extrusionOk="0">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7"/>
            <p:cNvSpPr/>
            <p:nvPr/>
          </p:nvSpPr>
          <p:spPr>
            <a:xfrm>
              <a:off x="7923357" y="4201767"/>
              <a:ext cx="72054" cy="20169"/>
            </a:xfrm>
            <a:custGeom>
              <a:avLst/>
              <a:gdLst/>
              <a:ahLst/>
              <a:cxnLst/>
              <a:rect l="l" t="t" r="r" b="b"/>
              <a:pathLst>
                <a:path w="2215" h="620" extrusionOk="0">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7"/>
            <p:cNvSpPr/>
            <p:nvPr/>
          </p:nvSpPr>
          <p:spPr>
            <a:xfrm>
              <a:off x="7959758" y="4201767"/>
              <a:ext cx="35653" cy="20169"/>
            </a:xfrm>
            <a:custGeom>
              <a:avLst/>
              <a:gdLst/>
              <a:ahLst/>
              <a:cxnLst/>
              <a:rect l="l" t="t" r="r" b="b"/>
              <a:pathLst>
                <a:path w="1096" h="620" extrusionOk="0">
                  <a:moveTo>
                    <a:pt x="1" y="0"/>
                  </a:moveTo>
                  <a:lnTo>
                    <a:pt x="1" y="619"/>
                  </a:lnTo>
                  <a:lnTo>
                    <a:pt x="1096" y="619"/>
                  </a:lnTo>
                  <a:cubicBezTo>
                    <a:pt x="1001" y="405"/>
                    <a:pt x="1001" y="167"/>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97"/>
            <p:cNvSpPr/>
            <p:nvPr/>
          </p:nvSpPr>
          <p:spPr>
            <a:xfrm>
              <a:off x="7923357" y="4444245"/>
              <a:ext cx="72054" cy="20949"/>
            </a:xfrm>
            <a:custGeom>
              <a:avLst/>
              <a:gdLst/>
              <a:ahLst/>
              <a:cxnLst/>
              <a:rect l="l" t="t" r="r" b="b"/>
              <a:pathLst>
                <a:path w="2215" h="644" extrusionOk="0">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97"/>
            <p:cNvSpPr/>
            <p:nvPr/>
          </p:nvSpPr>
          <p:spPr>
            <a:xfrm>
              <a:off x="7959758" y="4444245"/>
              <a:ext cx="35653" cy="20949"/>
            </a:xfrm>
            <a:custGeom>
              <a:avLst/>
              <a:gdLst/>
              <a:ahLst/>
              <a:cxnLst/>
              <a:rect l="l" t="t" r="r" b="b"/>
              <a:pathLst>
                <a:path w="1096" h="644" extrusionOk="0">
                  <a:moveTo>
                    <a:pt x="1" y="0"/>
                  </a:moveTo>
                  <a:lnTo>
                    <a:pt x="1" y="643"/>
                  </a:lnTo>
                  <a:lnTo>
                    <a:pt x="1096" y="643"/>
                  </a:lnTo>
                  <a:cubicBezTo>
                    <a:pt x="1001" y="429"/>
                    <a:pt x="1001" y="191"/>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7"/>
            <p:cNvSpPr/>
            <p:nvPr/>
          </p:nvSpPr>
          <p:spPr>
            <a:xfrm>
              <a:off x="7842000" y="4322616"/>
              <a:ext cx="92223" cy="20169"/>
            </a:xfrm>
            <a:custGeom>
              <a:avLst/>
              <a:gdLst/>
              <a:ahLst/>
              <a:cxnLst/>
              <a:rect l="l" t="t" r="r" b="b"/>
              <a:pathLst>
                <a:path w="2835" h="620" extrusionOk="0">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7"/>
            <p:cNvSpPr/>
            <p:nvPr/>
          </p:nvSpPr>
          <p:spPr>
            <a:xfrm>
              <a:off x="7983765" y="4322616"/>
              <a:ext cx="93003" cy="20169"/>
            </a:xfrm>
            <a:custGeom>
              <a:avLst/>
              <a:gdLst/>
              <a:ahLst/>
              <a:cxnLst/>
              <a:rect l="l" t="t" r="r" b="b"/>
              <a:pathLst>
                <a:path w="2859" h="620" extrusionOk="0">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7"/>
            <p:cNvSpPr/>
            <p:nvPr/>
          </p:nvSpPr>
          <p:spPr>
            <a:xfrm>
              <a:off x="7899318" y="4229645"/>
              <a:ext cx="57383" cy="85261"/>
            </a:xfrm>
            <a:custGeom>
              <a:avLst/>
              <a:gdLst/>
              <a:ahLst/>
              <a:cxnLst/>
              <a:rect l="l" t="t" r="r" b="b"/>
              <a:pathLst>
                <a:path w="1764" h="2621" extrusionOk="0">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97"/>
            <p:cNvSpPr/>
            <p:nvPr/>
          </p:nvSpPr>
          <p:spPr>
            <a:xfrm>
              <a:off x="7899318" y="4350494"/>
              <a:ext cx="57383" cy="85261"/>
            </a:xfrm>
            <a:custGeom>
              <a:avLst/>
              <a:gdLst/>
              <a:ahLst/>
              <a:cxnLst/>
              <a:rect l="l" t="t" r="r" b="b"/>
              <a:pathLst>
                <a:path w="1764" h="2621" extrusionOk="0">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97"/>
            <p:cNvSpPr/>
            <p:nvPr/>
          </p:nvSpPr>
          <p:spPr>
            <a:xfrm>
              <a:off x="7960539" y="4350494"/>
              <a:ext cx="57350" cy="85261"/>
            </a:xfrm>
            <a:custGeom>
              <a:avLst/>
              <a:gdLst/>
              <a:ahLst/>
              <a:cxnLst/>
              <a:rect l="l" t="t" r="r" b="b"/>
              <a:pathLst>
                <a:path w="1763" h="2621" extrusionOk="0">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97"/>
            <p:cNvSpPr/>
            <p:nvPr/>
          </p:nvSpPr>
          <p:spPr>
            <a:xfrm>
              <a:off x="7786991" y="4303228"/>
              <a:ext cx="60473" cy="59693"/>
            </a:xfrm>
            <a:custGeom>
              <a:avLst/>
              <a:gdLst/>
              <a:ahLst/>
              <a:cxnLst/>
              <a:rect l="l" t="t" r="r" b="b"/>
              <a:pathLst>
                <a:path w="1859" h="1835" extrusionOk="0">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7"/>
            <p:cNvSpPr/>
            <p:nvPr/>
          </p:nvSpPr>
          <p:spPr>
            <a:xfrm>
              <a:off x="7868349" y="4180850"/>
              <a:ext cx="60441" cy="60441"/>
            </a:xfrm>
            <a:custGeom>
              <a:avLst/>
              <a:gdLst/>
              <a:ahLst/>
              <a:cxnLst/>
              <a:rect l="l" t="t" r="r" b="b"/>
              <a:pathLst>
                <a:path w="1858" h="1858" extrusionOk="0">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7"/>
            <p:cNvSpPr/>
            <p:nvPr/>
          </p:nvSpPr>
          <p:spPr>
            <a:xfrm>
              <a:off x="7868349" y="4424077"/>
              <a:ext cx="60441" cy="60473"/>
            </a:xfrm>
            <a:custGeom>
              <a:avLst/>
              <a:gdLst/>
              <a:ahLst/>
              <a:cxnLst/>
              <a:rect l="l" t="t" r="r" b="b"/>
              <a:pathLst>
                <a:path w="1858" h="1859" extrusionOk="0">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7"/>
            <p:cNvSpPr/>
            <p:nvPr/>
          </p:nvSpPr>
          <p:spPr>
            <a:xfrm>
              <a:off x="8072084" y="4302480"/>
              <a:ext cx="59693" cy="59660"/>
            </a:xfrm>
            <a:custGeom>
              <a:avLst/>
              <a:gdLst/>
              <a:ahLst/>
              <a:cxnLst/>
              <a:rect l="l" t="t" r="r" b="b"/>
              <a:pathLst>
                <a:path w="1835" h="1834" extrusionOk="0">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7"/>
            <p:cNvSpPr/>
            <p:nvPr/>
          </p:nvSpPr>
          <p:spPr>
            <a:xfrm>
              <a:off x="7989198" y="4424077"/>
              <a:ext cx="60441" cy="60473"/>
            </a:xfrm>
            <a:custGeom>
              <a:avLst/>
              <a:gdLst/>
              <a:ahLst/>
              <a:cxnLst/>
              <a:rect l="l" t="t" r="r" b="b"/>
              <a:pathLst>
                <a:path w="1858" h="1859" extrusionOk="0">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7"/>
            <p:cNvSpPr/>
            <p:nvPr/>
          </p:nvSpPr>
          <p:spPr>
            <a:xfrm>
              <a:off x="7989198" y="4180850"/>
              <a:ext cx="61221" cy="60441"/>
            </a:xfrm>
            <a:custGeom>
              <a:avLst/>
              <a:gdLst/>
              <a:ahLst/>
              <a:cxnLst/>
              <a:rect l="l" t="t" r="r" b="b"/>
              <a:pathLst>
                <a:path w="1882" h="1858" extrusionOk="0">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7"/>
            <p:cNvSpPr/>
            <p:nvPr/>
          </p:nvSpPr>
          <p:spPr>
            <a:xfrm>
              <a:off x="7928757" y="4303228"/>
              <a:ext cx="59693" cy="59693"/>
            </a:xfrm>
            <a:custGeom>
              <a:avLst/>
              <a:gdLst/>
              <a:ahLst/>
              <a:cxnLst/>
              <a:rect l="l" t="t" r="r" b="b"/>
              <a:pathLst>
                <a:path w="1835" h="1835" extrusionOk="0">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7"/>
            <p:cNvSpPr/>
            <p:nvPr/>
          </p:nvSpPr>
          <p:spPr>
            <a:xfrm>
              <a:off x="7958197" y="4302480"/>
              <a:ext cx="30253" cy="60441"/>
            </a:xfrm>
            <a:custGeom>
              <a:avLst/>
              <a:gdLst/>
              <a:ahLst/>
              <a:cxnLst/>
              <a:rect l="l" t="t" r="r" b="b"/>
              <a:pathLst>
                <a:path w="930" h="1858" extrusionOk="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7"/>
            <p:cNvSpPr/>
            <p:nvPr/>
          </p:nvSpPr>
          <p:spPr>
            <a:xfrm>
              <a:off x="7948926" y="4323396"/>
              <a:ext cx="19388" cy="19388"/>
            </a:xfrm>
            <a:custGeom>
              <a:avLst/>
              <a:gdLst/>
              <a:ahLst/>
              <a:cxnLst/>
              <a:rect l="l" t="t" r="r" b="b"/>
              <a:pathLst>
                <a:path w="596" h="596" extrusionOk="0">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7"/>
            <p:cNvSpPr/>
            <p:nvPr/>
          </p:nvSpPr>
          <p:spPr>
            <a:xfrm>
              <a:off x="7959758" y="4322616"/>
              <a:ext cx="9336" cy="20169"/>
            </a:xfrm>
            <a:custGeom>
              <a:avLst/>
              <a:gdLst/>
              <a:ahLst/>
              <a:cxnLst/>
              <a:rect l="l" t="t" r="r" b="b"/>
              <a:pathLst>
                <a:path w="287" h="620" extrusionOk="0">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7"/>
            <p:cNvSpPr/>
            <p:nvPr/>
          </p:nvSpPr>
          <p:spPr>
            <a:xfrm>
              <a:off x="8010115" y="4201767"/>
              <a:ext cx="19388" cy="19388"/>
            </a:xfrm>
            <a:custGeom>
              <a:avLst/>
              <a:gdLst/>
              <a:ahLst/>
              <a:cxnLst/>
              <a:rect l="l" t="t" r="r" b="b"/>
              <a:pathLst>
                <a:path w="596" h="596" extrusionOk="0">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7"/>
            <p:cNvSpPr/>
            <p:nvPr/>
          </p:nvSpPr>
          <p:spPr>
            <a:xfrm>
              <a:off x="7887704" y="4201767"/>
              <a:ext cx="20169" cy="19388"/>
            </a:xfrm>
            <a:custGeom>
              <a:avLst/>
              <a:gdLst/>
              <a:ahLst/>
              <a:cxnLst/>
              <a:rect l="l" t="t" r="r" b="b"/>
              <a:pathLst>
                <a:path w="620" h="596" extrusionOk="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97"/>
            <p:cNvSpPr/>
            <p:nvPr/>
          </p:nvSpPr>
          <p:spPr>
            <a:xfrm>
              <a:off x="7807160" y="4323396"/>
              <a:ext cx="19388" cy="19388"/>
            </a:xfrm>
            <a:custGeom>
              <a:avLst/>
              <a:gdLst/>
              <a:ahLst/>
              <a:cxnLst/>
              <a:rect l="l" t="t" r="r" b="b"/>
              <a:pathLst>
                <a:path w="596" h="596" extrusionOk="0">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97"/>
            <p:cNvSpPr/>
            <p:nvPr/>
          </p:nvSpPr>
          <p:spPr>
            <a:xfrm>
              <a:off x="7888485" y="4445774"/>
              <a:ext cx="19388" cy="19420"/>
            </a:xfrm>
            <a:custGeom>
              <a:avLst/>
              <a:gdLst/>
              <a:ahLst/>
              <a:cxnLst/>
              <a:rect l="l" t="t" r="r" b="b"/>
              <a:pathLst>
                <a:path w="596" h="597" extrusionOk="0">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97"/>
            <p:cNvSpPr/>
            <p:nvPr/>
          </p:nvSpPr>
          <p:spPr>
            <a:xfrm>
              <a:off x="8010115" y="4445774"/>
              <a:ext cx="20169" cy="19420"/>
            </a:xfrm>
            <a:custGeom>
              <a:avLst/>
              <a:gdLst/>
              <a:ahLst/>
              <a:cxnLst/>
              <a:rect l="l" t="t" r="r" b="b"/>
              <a:pathLst>
                <a:path w="620" h="597" extrusionOk="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7"/>
            <p:cNvSpPr/>
            <p:nvPr/>
          </p:nvSpPr>
          <p:spPr>
            <a:xfrm>
              <a:off x="8092220" y="4323396"/>
              <a:ext cx="19420" cy="19388"/>
            </a:xfrm>
            <a:custGeom>
              <a:avLst/>
              <a:gdLst/>
              <a:ahLst/>
              <a:cxnLst/>
              <a:rect l="l" t="t" r="r" b="b"/>
              <a:pathLst>
                <a:path w="597" h="596" extrusionOk="0">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31" name="Google Shape;19331;p9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Laboratory</a:t>
            </a:r>
            <a:endParaRPr sz="1600">
              <a:solidFill>
                <a:srgbClr val="FFFFFF"/>
              </a:solidFill>
            </a:endParaRPr>
          </a:p>
        </p:txBody>
      </p:sp>
      <p:sp>
        <p:nvSpPr>
          <p:cNvPr id="19332" name="Google Shape;19332;p9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Premium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9336"/>
        <p:cNvGrpSpPr/>
        <p:nvPr/>
      </p:nvGrpSpPr>
      <p:grpSpPr>
        <a:xfrm>
          <a:off x="0" y="0"/>
          <a:ext cx="0" cy="0"/>
          <a:chOff x="0" y="0"/>
          <a:chExt cx="0" cy="0"/>
        </a:xfrm>
      </p:grpSpPr>
      <p:grpSp>
        <p:nvGrpSpPr>
          <p:cNvPr id="19337" name="Google Shape;19337;p98"/>
          <p:cNvGrpSpPr/>
          <p:nvPr/>
        </p:nvGrpSpPr>
        <p:grpSpPr>
          <a:xfrm>
            <a:off x="1031157" y="1768676"/>
            <a:ext cx="346749" cy="347520"/>
            <a:chOff x="1031157" y="1921076"/>
            <a:chExt cx="346749" cy="347520"/>
          </a:xfrm>
        </p:grpSpPr>
        <p:sp>
          <p:nvSpPr>
            <p:cNvPr id="19338" name="Google Shape;19338;p98"/>
            <p:cNvSpPr/>
            <p:nvPr/>
          </p:nvSpPr>
          <p:spPr>
            <a:xfrm>
              <a:off x="1072765" y="1970384"/>
              <a:ext cx="107904" cy="50118"/>
            </a:xfrm>
            <a:custGeom>
              <a:avLst/>
              <a:gdLst/>
              <a:ahLst/>
              <a:cxnLst/>
              <a:rect l="l" t="t" r="r" b="b"/>
              <a:pathLst>
                <a:path w="3335" h="1549" extrusionOk="0">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8"/>
            <p:cNvSpPr/>
            <p:nvPr/>
          </p:nvSpPr>
          <p:spPr>
            <a:xfrm>
              <a:off x="1127476" y="1970384"/>
              <a:ext cx="53968" cy="50118"/>
            </a:xfrm>
            <a:custGeom>
              <a:avLst/>
              <a:gdLst/>
              <a:ahLst/>
              <a:cxnLst/>
              <a:rect l="l" t="t" r="r" b="b"/>
              <a:pathLst>
                <a:path w="1668" h="1549" extrusionOk="0">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8"/>
            <p:cNvSpPr/>
            <p:nvPr/>
          </p:nvSpPr>
          <p:spPr>
            <a:xfrm>
              <a:off x="1226870" y="2169169"/>
              <a:ext cx="107127" cy="50118"/>
            </a:xfrm>
            <a:custGeom>
              <a:avLst/>
              <a:gdLst/>
              <a:ahLst/>
              <a:cxnLst/>
              <a:rect l="l" t="t" r="r" b="b"/>
              <a:pathLst>
                <a:path w="3311" h="1549" extrusionOk="0">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8"/>
            <p:cNvSpPr/>
            <p:nvPr/>
          </p:nvSpPr>
          <p:spPr>
            <a:xfrm>
              <a:off x="1281549" y="2169169"/>
              <a:ext cx="53968" cy="50118"/>
            </a:xfrm>
            <a:custGeom>
              <a:avLst/>
              <a:gdLst/>
              <a:ahLst/>
              <a:cxnLst/>
              <a:rect l="l" t="t" r="r" b="b"/>
              <a:pathLst>
                <a:path w="1668" h="1549" extrusionOk="0">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8"/>
            <p:cNvSpPr/>
            <p:nvPr/>
          </p:nvSpPr>
          <p:spPr>
            <a:xfrm>
              <a:off x="1072765" y="2169169"/>
              <a:ext cx="107904" cy="50118"/>
            </a:xfrm>
            <a:custGeom>
              <a:avLst/>
              <a:gdLst/>
              <a:ahLst/>
              <a:cxnLst/>
              <a:rect l="l" t="t" r="r" b="b"/>
              <a:pathLst>
                <a:path w="3335" h="1549" extrusionOk="0">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8"/>
            <p:cNvSpPr/>
            <p:nvPr/>
          </p:nvSpPr>
          <p:spPr>
            <a:xfrm>
              <a:off x="1127476" y="2169169"/>
              <a:ext cx="53968" cy="50118"/>
            </a:xfrm>
            <a:custGeom>
              <a:avLst/>
              <a:gdLst/>
              <a:ahLst/>
              <a:cxnLst/>
              <a:rect l="l" t="t" r="r" b="b"/>
              <a:pathLst>
                <a:path w="1668" h="1549" extrusionOk="0">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98"/>
            <p:cNvSpPr/>
            <p:nvPr/>
          </p:nvSpPr>
          <p:spPr>
            <a:xfrm>
              <a:off x="1226870" y="1970384"/>
              <a:ext cx="107127" cy="50118"/>
            </a:xfrm>
            <a:custGeom>
              <a:avLst/>
              <a:gdLst/>
              <a:ahLst/>
              <a:cxnLst/>
              <a:rect l="l" t="t" r="r" b="b"/>
              <a:pathLst>
                <a:path w="3311" h="1549" extrusionOk="0">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98"/>
            <p:cNvSpPr/>
            <p:nvPr/>
          </p:nvSpPr>
          <p:spPr>
            <a:xfrm>
              <a:off x="1281549" y="1970384"/>
              <a:ext cx="53968" cy="50118"/>
            </a:xfrm>
            <a:custGeom>
              <a:avLst/>
              <a:gdLst/>
              <a:ahLst/>
              <a:cxnLst/>
              <a:rect l="l" t="t" r="r" b="b"/>
              <a:pathLst>
                <a:path w="1668" h="1549" extrusionOk="0">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8"/>
            <p:cNvSpPr/>
            <p:nvPr/>
          </p:nvSpPr>
          <p:spPr>
            <a:xfrm>
              <a:off x="1031157" y="2009695"/>
              <a:ext cx="346749" cy="169540"/>
            </a:xfrm>
            <a:custGeom>
              <a:avLst/>
              <a:gdLst/>
              <a:ahLst/>
              <a:cxnLst/>
              <a:rect l="l" t="t" r="r" b="b"/>
              <a:pathLst>
                <a:path w="10717" h="5240" extrusionOk="0">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8"/>
            <p:cNvSpPr/>
            <p:nvPr/>
          </p:nvSpPr>
          <p:spPr>
            <a:xfrm>
              <a:off x="1204513" y="2010439"/>
              <a:ext cx="173390" cy="169573"/>
            </a:xfrm>
            <a:custGeom>
              <a:avLst/>
              <a:gdLst/>
              <a:ahLst/>
              <a:cxnLst/>
              <a:rect l="l" t="t" r="r" b="b"/>
              <a:pathLst>
                <a:path w="5359" h="5241" extrusionOk="0">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98"/>
            <p:cNvSpPr/>
            <p:nvPr/>
          </p:nvSpPr>
          <p:spPr>
            <a:xfrm>
              <a:off x="1092792" y="2053599"/>
              <a:ext cx="68593" cy="82473"/>
            </a:xfrm>
            <a:custGeom>
              <a:avLst/>
              <a:gdLst/>
              <a:ahLst/>
              <a:cxnLst/>
              <a:rect l="l" t="t" r="r" b="b"/>
              <a:pathLst>
                <a:path w="2120" h="2549" extrusionOk="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98"/>
            <p:cNvSpPr/>
            <p:nvPr/>
          </p:nvSpPr>
          <p:spPr>
            <a:xfrm>
              <a:off x="1246897" y="2053599"/>
              <a:ext cx="67816" cy="82473"/>
            </a:xfrm>
            <a:custGeom>
              <a:avLst/>
              <a:gdLst/>
              <a:ahLst/>
              <a:cxnLst/>
              <a:rect l="l" t="t" r="r" b="b"/>
              <a:pathLst>
                <a:path w="2096" h="2549" extrusionOk="0">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8"/>
            <p:cNvSpPr/>
            <p:nvPr/>
          </p:nvSpPr>
          <p:spPr>
            <a:xfrm>
              <a:off x="1136697" y="2159172"/>
              <a:ext cx="53968" cy="73996"/>
            </a:xfrm>
            <a:custGeom>
              <a:avLst/>
              <a:gdLst/>
              <a:ahLst/>
              <a:cxnLst/>
              <a:rect l="l" t="t" r="r" b="b"/>
              <a:pathLst>
                <a:path w="1668" h="2287" extrusionOk="0">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8"/>
            <p:cNvSpPr/>
            <p:nvPr/>
          </p:nvSpPr>
          <p:spPr>
            <a:xfrm>
              <a:off x="1061958" y="2159172"/>
              <a:ext cx="53968" cy="73219"/>
            </a:xfrm>
            <a:custGeom>
              <a:avLst/>
              <a:gdLst/>
              <a:ahLst/>
              <a:cxnLst/>
              <a:rect l="l" t="t" r="r" b="b"/>
              <a:pathLst>
                <a:path w="1668" h="2263" extrusionOk="0">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8"/>
            <p:cNvSpPr/>
            <p:nvPr/>
          </p:nvSpPr>
          <p:spPr>
            <a:xfrm>
              <a:off x="1088942" y="2193823"/>
              <a:ext cx="74772" cy="74772"/>
            </a:xfrm>
            <a:custGeom>
              <a:avLst/>
              <a:gdLst/>
              <a:ahLst/>
              <a:cxnLst/>
              <a:rect l="l" t="t" r="r" b="b"/>
              <a:pathLst>
                <a:path w="2311" h="2311" extrusionOk="0">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8"/>
            <p:cNvSpPr/>
            <p:nvPr/>
          </p:nvSpPr>
          <p:spPr>
            <a:xfrm>
              <a:off x="1126700" y="2194568"/>
              <a:ext cx="37014" cy="74028"/>
            </a:xfrm>
            <a:custGeom>
              <a:avLst/>
              <a:gdLst/>
              <a:ahLst/>
              <a:cxnLst/>
              <a:rect l="l" t="t" r="r" b="b"/>
              <a:pathLst>
                <a:path w="1144" h="2288" extrusionOk="0">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8"/>
            <p:cNvSpPr/>
            <p:nvPr/>
          </p:nvSpPr>
          <p:spPr>
            <a:xfrm>
              <a:off x="1290802" y="2159172"/>
              <a:ext cx="53968" cy="73996"/>
            </a:xfrm>
            <a:custGeom>
              <a:avLst/>
              <a:gdLst/>
              <a:ahLst/>
              <a:cxnLst/>
              <a:rect l="l" t="t" r="r" b="b"/>
              <a:pathLst>
                <a:path w="1668" h="2287" extrusionOk="0">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8"/>
            <p:cNvSpPr/>
            <p:nvPr/>
          </p:nvSpPr>
          <p:spPr>
            <a:xfrm>
              <a:off x="1216063" y="2159172"/>
              <a:ext cx="53968" cy="73219"/>
            </a:xfrm>
            <a:custGeom>
              <a:avLst/>
              <a:gdLst/>
              <a:ahLst/>
              <a:cxnLst/>
              <a:rect l="l" t="t" r="r" b="b"/>
              <a:pathLst>
                <a:path w="1668" h="2263" extrusionOk="0">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8"/>
            <p:cNvSpPr/>
            <p:nvPr/>
          </p:nvSpPr>
          <p:spPr>
            <a:xfrm>
              <a:off x="1243047" y="2193823"/>
              <a:ext cx="74772" cy="74772"/>
            </a:xfrm>
            <a:custGeom>
              <a:avLst/>
              <a:gdLst/>
              <a:ahLst/>
              <a:cxnLst/>
              <a:rect l="l" t="t" r="r" b="b"/>
              <a:pathLst>
                <a:path w="2311" h="2311" extrusionOk="0">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98"/>
            <p:cNvSpPr/>
            <p:nvPr/>
          </p:nvSpPr>
          <p:spPr>
            <a:xfrm>
              <a:off x="1280805" y="2194568"/>
              <a:ext cx="37014" cy="74028"/>
            </a:xfrm>
            <a:custGeom>
              <a:avLst/>
              <a:gdLst/>
              <a:ahLst/>
              <a:cxnLst/>
              <a:rect l="l" t="t" r="r" b="b"/>
              <a:pathLst>
                <a:path w="1144" h="2288" extrusionOk="0">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98"/>
            <p:cNvSpPr/>
            <p:nvPr/>
          </p:nvSpPr>
          <p:spPr>
            <a:xfrm>
              <a:off x="1290802" y="1956504"/>
              <a:ext cx="53968" cy="74028"/>
            </a:xfrm>
            <a:custGeom>
              <a:avLst/>
              <a:gdLst/>
              <a:ahLst/>
              <a:cxnLst/>
              <a:rect l="l" t="t" r="r" b="b"/>
              <a:pathLst>
                <a:path w="1668" h="2288" extrusionOk="0">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8"/>
            <p:cNvSpPr/>
            <p:nvPr/>
          </p:nvSpPr>
          <p:spPr>
            <a:xfrm>
              <a:off x="1216063" y="1957280"/>
              <a:ext cx="53968" cy="73252"/>
            </a:xfrm>
            <a:custGeom>
              <a:avLst/>
              <a:gdLst/>
              <a:ahLst/>
              <a:cxnLst/>
              <a:rect l="l" t="t" r="r" b="b"/>
              <a:pathLst>
                <a:path w="1668" h="2264" extrusionOk="0">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8"/>
            <p:cNvSpPr/>
            <p:nvPr/>
          </p:nvSpPr>
          <p:spPr>
            <a:xfrm>
              <a:off x="1243047" y="1921076"/>
              <a:ext cx="74772" cy="74772"/>
            </a:xfrm>
            <a:custGeom>
              <a:avLst/>
              <a:gdLst/>
              <a:ahLst/>
              <a:cxnLst/>
              <a:rect l="l" t="t" r="r" b="b"/>
              <a:pathLst>
                <a:path w="2311" h="2311" extrusionOk="0">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8"/>
            <p:cNvSpPr/>
            <p:nvPr/>
          </p:nvSpPr>
          <p:spPr>
            <a:xfrm>
              <a:off x="1280805" y="1921852"/>
              <a:ext cx="37014" cy="73996"/>
            </a:xfrm>
            <a:custGeom>
              <a:avLst/>
              <a:gdLst/>
              <a:ahLst/>
              <a:cxnLst/>
              <a:rect l="l" t="t" r="r" b="b"/>
              <a:pathLst>
                <a:path w="1144" h="2287" extrusionOk="0">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98"/>
            <p:cNvSpPr/>
            <p:nvPr/>
          </p:nvSpPr>
          <p:spPr>
            <a:xfrm>
              <a:off x="1136697" y="1956504"/>
              <a:ext cx="53968" cy="74028"/>
            </a:xfrm>
            <a:custGeom>
              <a:avLst/>
              <a:gdLst/>
              <a:ahLst/>
              <a:cxnLst/>
              <a:rect l="l" t="t" r="r" b="b"/>
              <a:pathLst>
                <a:path w="1668" h="2288" extrusionOk="0">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98"/>
            <p:cNvSpPr/>
            <p:nvPr/>
          </p:nvSpPr>
          <p:spPr>
            <a:xfrm>
              <a:off x="1061958" y="1957280"/>
              <a:ext cx="53968" cy="73252"/>
            </a:xfrm>
            <a:custGeom>
              <a:avLst/>
              <a:gdLst/>
              <a:ahLst/>
              <a:cxnLst/>
              <a:rect l="l" t="t" r="r" b="b"/>
              <a:pathLst>
                <a:path w="1668" h="2264" extrusionOk="0">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8"/>
            <p:cNvSpPr/>
            <p:nvPr/>
          </p:nvSpPr>
          <p:spPr>
            <a:xfrm>
              <a:off x="1088942" y="1921076"/>
              <a:ext cx="74772" cy="74772"/>
            </a:xfrm>
            <a:custGeom>
              <a:avLst/>
              <a:gdLst/>
              <a:ahLst/>
              <a:cxnLst/>
              <a:rect l="l" t="t" r="r" b="b"/>
              <a:pathLst>
                <a:path w="2311" h="2311" extrusionOk="0">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8"/>
            <p:cNvSpPr/>
            <p:nvPr/>
          </p:nvSpPr>
          <p:spPr>
            <a:xfrm>
              <a:off x="1126700" y="1921852"/>
              <a:ext cx="37014" cy="73996"/>
            </a:xfrm>
            <a:custGeom>
              <a:avLst/>
              <a:gdLst/>
              <a:ahLst/>
              <a:cxnLst/>
              <a:rect l="l" t="t" r="r" b="b"/>
              <a:pathLst>
                <a:path w="1144" h="2287" extrusionOk="0">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6" name="Google Shape;19366;p98"/>
          <p:cNvGrpSpPr/>
          <p:nvPr/>
        </p:nvGrpSpPr>
        <p:grpSpPr>
          <a:xfrm>
            <a:off x="1774698" y="1778706"/>
            <a:ext cx="346749" cy="346749"/>
            <a:chOff x="1774698" y="1931106"/>
            <a:chExt cx="346749" cy="346749"/>
          </a:xfrm>
        </p:grpSpPr>
        <p:sp>
          <p:nvSpPr>
            <p:cNvPr id="19367" name="Google Shape;19367;p98"/>
            <p:cNvSpPr/>
            <p:nvPr/>
          </p:nvSpPr>
          <p:spPr>
            <a:xfrm>
              <a:off x="1884089" y="2115235"/>
              <a:ext cx="129485" cy="71699"/>
            </a:xfrm>
            <a:custGeom>
              <a:avLst/>
              <a:gdLst/>
              <a:ahLst/>
              <a:cxnLst/>
              <a:rect l="l" t="t" r="r" b="b"/>
              <a:pathLst>
                <a:path w="4002" h="2216" extrusionOk="0">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8"/>
            <p:cNvSpPr/>
            <p:nvPr/>
          </p:nvSpPr>
          <p:spPr>
            <a:xfrm>
              <a:off x="1948054" y="2115235"/>
              <a:ext cx="64742" cy="71699"/>
            </a:xfrm>
            <a:custGeom>
              <a:avLst/>
              <a:gdLst/>
              <a:ahLst/>
              <a:cxnLst/>
              <a:rect l="l" t="t" r="r" b="b"/>
              <a:pathLst>
                <a:path w="2001" h="2216" extrusionOk="0">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8"/>
            <p:cNvSpPr/>
            <p:nvPr/>
          </p:nvSpPr>
          <p:spPr>
            <a:xfrm>
              <a:off x="1907222" y="2055152"/>
              <a:ext cx="80920" cy="80920"/>
            </a:xfrm>
            <a:custGeom>
              <a:avLst/>
              <a:gdLst/>
              <a:ahLst/>
              <a:cxnLst/>
              <a:rect l="l" t="t" r="r" b="b"/>
              <a:pathLst>
                <a:path w="2501" h="2501" extrusionOk="0">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8"/>
            <p:cNvSpPr/>
            <p:nvPr/>
          </p:nvSpPr>
          <p:spPr>
            <a:xfrm>
              <a:off x="1948830" y="2055152"/>
              <a:ext cx="40864" cy="80920"/>
            </a:xfrm>
            <a:custGeom>
              <a:avLst/>
              <a:gdLst/>
              <a:ahLst/>
              <a:cxnLst/>
              <a:rect l="l" t="t" r="r" b="b"/>
              <a:pathLst>
                <a:path w="1263" h="2501" extrusionOk="0">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8"/>
            <p:cNvSpPr/>
            <p:nvPr/>
          </p:nvSpPr>
          <p:spPr>
            <a:xfrm>
              <a:off x="1774698" y="1931106"/>
              <a:ext cx="346749" cy="346749"/>
            </a:xfrm>
            <a:custGeom>
              <a:avLst/>
              <a:gdLst/>
              <a:ahLst/>
              <a:cxnLst/>
              <a:rect l="l" t="t" r="r" b="b"/>
              <a:pathLst>
                <a:path w="10717" h="10717" extrusionOk="0">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8"/>
            <p:cNvSpPr/>
            <p:nvPr/>
          </p:nvSpPr>
          <p:spPr>
            <a:xfrm>
              <a:off x="1948830" y="1971160"/>
              <a:ext cx="133335" cy="122528"/>
            </a:xfrm>
            <a:custGeom>
              <a:avLst/>
              <a:gdLst/>
              <a:ahLst/>
              <a:cxnLst/>
              <a:rect l="l" t="t" r="r" b="b"/>
              <a:pathLst>
                <a:path w="4121" h="3787" extrusionOk="0">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8"/>
            <p:cNvSpPr/>
            <p:nvPr/>
          </p:nvSpPr>
          <p:spPr>
            <a:xfrm>
              <a:off x="1948054" y="1931850"/>
              <a:ext cx="173390" cy="346004"/>
            </a:xfrm>
            <a:custGeom>
              <a:avLst/>
              <a:gdLst/>
              <a:ahLst/>
              <a:cxnLst/>
              <a:rect l="l" t="t" r="r" b="b"/>
              <a:pathLst>
                <a:path w="5359" h="10694" extrusionOk="0">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4" name="Google Shape;19374;p98"/>
          <p:cNvGrpSpPr/>
          <p:nvPr/>
        </p:nvGrpSpPr>
        <p:grpSpPr>
          <a:xfrm>
            <a:off x="2529790" y="1779450"/>
            <a:ext cx="346745" cy="346776"/>
            <a:chOff x="2529790" y="1931850"/>
            <a:chExt cx="346745" cy="346776"/>
          </a:xfrm>
        </p:grpSpPr>
        <p:sp>
          <p:nvSpPr>
            <p:cNvPr id="19375" name="Google Shape;19375;p98"/>
            <p:cNvSpPr/>
            <p:nvPr/>
          </p:nvSpPr>
          <p:spPr>
            <a:xfrm>
              <a:off x="2587575" y="2114652"/>
              <a:ext cx="107904" cy="106189"/>
            </a:xfrm>
            <a:custGeom>
              <a:avLst/>
              <a:gdLst/>
              <a:ahLst/>
              <a:cxnLst/>
              <a:rect l="l" t="t" r="r" b="b"/>
              <a:pathLst>
                <a:path w="3335" h="3282" extrusionOk="0">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8"/>
            <p:cNvSpPr/>
            <p:nvPr/>
          </p:nvSpPr>
          <p:spPr>
            <a:xfrm>
              <a:off x="2589872" y="2117564"/>
              <a:ext cx="104054" cy="103277"/>
            </a:xfrm>
            <a:custGeom>
              <a:avLst/>
              <a:gdLst/>
              <a:ahLst/>
              <a:cxnLst/>
              <a:rect l="l" t="t" r="r" b="b"/>
              <a:pathLst>
                <a:path w="3216" h="3192" extrusionOk="0">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98"/>
            <p:cNvSpPr/>
            <p:nvPr/>
          </p:nvSpPr>
          <p:spPr>
            <a:xfrm>
              <a:off x="2772482" y="2160595"/>
              <a:ext cx="64775" cy="30964"/>
            </a:xfrm>
            <a:custGeom>
              <a:avLst/>
              <a:gdLst/>
              <a:ahLst/>
              <a:cxnLst/>
              <a:rect l="l" t="t" r="r" b="b"/>
              <a:pathLst>
                <a:path w="2002" h="957" extrusionOk="0">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98"/>
            <p:cNvSpPr/>
            <p:nvPr/>
          </p:nvSpPr>
          <p:spPr>
            <a:xfrm>
              <a:off x="2758634" y="2175187"/>
              <a:ext cx="33164" cy="62607"/>
            </a:xfrm>
            <a:custGeom>
              <a:avLst/>
              <a:gdLst/>
              <a:ahLst/>
              <a:cxnLst/>
              <a:rect l="l" t="t" r="r" b="b"/>
              <a:pathLst>
                <a:path w="1025" h="1935" extrusionOk="0">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98"/>
            <p:cNvSpPr/>
            <p:nvPr/>
          </p:nvSpPr>
          <p:spPr>
            <a:xfrm>
              <a:off x="2615303" y="1970772"/>
              <a:ext cx="33164" cy="62833"/>
            </a:xfrm>
            <a:custGeom>
              <a:avLst/>
              <a:gdLst/>
              <a:ahLst/>
              <a:cxnLst/>
              <a:rect l="l" t="t" r="r" b="b"/>
              <a:pathLst>
                <a:path w="1025" h="1942" extrusionOk="0">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98"/>
            <p:cNvSpPr/>
            <p:nvPr/>
          </p:nvSpPr>
          <p:spPr>
            <a:xfrm>
              <a:off x="2568324" y="2018042"/>
              <a:ext cx="63966" cy="30964"/>
            </a:xfrm>
            <a:custGeom>
              <a:avLst/>
              <a:gdLst/>
              <a:ahLst/>
              <a:cxnLst/>
              <a:rect l="l" t="t" r="r" b="b"/>
              <a:pathLst>
                <a:path w="1977" h="957" extrusionOk="0">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98"/>
            <p:cNvSpPr/>
            <p:nvPr/>
          </p:nvSpPr>
          <p:spPr>
            <a:xfrm>
              <a:off x="2717802" y="2062918"/>
              <a:ext cx="114051" cy="44650"/>
            </a:xfrm>
            <a:custGeom>
              <a:avLst/>
              <a:gdLst/>
              <a:ahLst/>
              <a:cxnLst/>
              <a:rect l="l" t="t" r="r" b="b"/>
              <a:pathLst>
                <a:path w="3525" h="1380" extrusionOk="0">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8"/>
            <p:cNvSpPr/>
            <p:nvPr/>
          </p:nvSpPr>
          <p:spPr>
            <a:xfrm>
              <a:off x="2573695" y="2101452"/>
              <a:ext cx="114860" cy="44650"/>
            </a:xfrm>
            <a:custGeom>
              <a:avLst/>
              <a:gdLst/>
              <a:ahLst/>
              <a:cxnLst/>
              <a:rect l="l" t="t" r="r" b="b"/>
              <a:pathLst>
                <a:path w="3550" h="1380" extrusionOk="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8"/>
            <p:cNvSpPr/>
            <p:nvPr/>
          </p:nvSpPr>
          <p:spPr>
            <a:xfrm>
              <a:off x="2698519" y="1978084"/>
              <a:ext cx="47044" cy="111754"/>
            </a:xfrm>
            <a:custGeom>
              <a:avLst/>
              <a:gdLst/>
              <a:ahLst/>
              <a:cxnLst/>
              <a:rect l="l" t="t" r="r" b="b"/>
              <a:pathLst>
                <a:path w="1454" h="3454" extrusionOk="0">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8"/>
            <p:cNvSpPr/>
            <p:nvPr/>
          </p:nvSpPr>
          <p:spPr>
            <a:xfrm>
              <a:off x="2660017" y="2121705"/>
              <a:ext cx="47012" cy="111463"/>
            </a:xfrm>
            <a:custGeom>
              <a:avLst/>
              <a:gdLst/>
              <a:ahLst/>
              <a:cxnLst/>
              <a:rect l="l" t="t" r="r" b="b"/>
              <a:pathLst>
                <a:path w="1453" h="3445" extrusionOk="0">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8"/>
            <p:cNvSpPr/>
            <p:nvPr/>
          </p:nvSpPr>
          <p:spPr>
            <a:xfrm>
              <a:off x="2711623" y="2114652"/>
              <a:ext cx="50118" cy="48403"/>
            </a:xfrm>
            <a:custGeom>
              <a:avLst/>
              <a:gdLst/>
              <a:ahLst/>
              <a:cxnLst/>
              <a:rect l="l" t="t" r="r" b="b"/>
              <a:pathLst>
                <a:path w="1549" h="1496" extrusionOk="0">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8"/>
            <p:cNvSpPr/>
            <p:nvPr/>
          </p:nvSpPr>
          <p:spPr>
            <a:xfrm>
              <a:off x="2645360" y="2047614"/>
              <a:ext cx="50118" cy="48403"/>
            </a:xfrm>
            <a:custGeom>
              <a:avLst/>
              <a:gdLst/>
              <a:ahLst/>
              <a:cxnLst/>
              <a:rect l="l" t="t" r="r" b="b"/>
              <a:pathLst>
                <a:path w="1549" h="1496" extrusionOk="0">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8"/>
            <p:cNvSpPr/>
            <p:nvPr/>
          </p:nvSpPr>
          <p:spPr>
            <a:xfrm>
              <a:off x="2711623" y="1989829"/>
              <a:ext cx="107904" cy="106189"/>
            </a:xfrm>
            <a:custGeom>
              <a:avLst/>
              <a:gdLst/>
              <a:ahLst/>
              <a:cxnLst/>
              <a:rect l="l" t="t" r="r" b="b"/>
              <a:pathLst>
                <a:path w="3335" h="3282" extrusionOk="0">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8"/>
            <p:cNvSpPr/>
            <p:nvPr/>
          </p:nvSpPr>
          <p:spPr>
            <a:xfrm>
              <a:off x="2714696" y="1992741"/>
              <a:ext cx="104054" cy="103277"/>
            </a:xfrm>
            <a:custGeom>
              <a:avLst/>
              <a:gdLst/>
              <a:ahLst/>
              <a:cxnLst/>
              <a:rect l="l" t="t" r="r" b="b"/>
              <a:pathLst>
                <a:path w="3216" h="3192" extrusionOk="0">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98"/>
            <p:cNvSpPr/>
            <p:nvPr/>
          </p:nvSpPr>
          <p:spPr>
            <a:xfrm>
              <a:off x="2530566" y="2111643"/>
              <a:ext cx="65519" cy="60633"/>
            </a:xfrm>
            <a:custGeom>
              <a:avLst/>
              <a:gdLst/>
              <a:ahLst/>
              <a:cxnLst/>
              <a:rect l="l" t="t" r="r" b="b"/>
              <a:pathLst>
                <a:path w="2025" h="1874" extrusionOk="0">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98"/>
            <p:cNvSpPr/>
            <p:nvPr/>
          </p:nvSpPr>
          <p:spPr>
            <a:xfrm>
              <a:off x="2665388" y="2067480"/>
              <a:ext cx="75549" cy="74772"/>
            </a:xfrm>
            <a:custGeom>
              <a:avLst/>
              <a:gdLst/>
              <a:ahLst/>
              <a:cxnLst/>
              <a:rect l="l" t="t" r="r" b="b"/>
              <a:pathLst>
                <a:path w="2335" h="2311" extrusionOk="0">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98"/>
            <p:cNvSpPr/>
            <p:nvPr/>
          </p:nvSpPr>
          <p:spPr>
            <a:xfrm>
              <a:off x="2676938" y="2079030"/>
              <a:ext cx="63998" cy="63222"/>
            </a:xfrm>
            <a:custGeom>
              <a:avLst/>
              <a:gdLst/>
              <a:ahLst/>
              <a:cxnLst/>
              <a:rect l="l" t="t" r="r" b="b"/>
              <a:pathLst>
                <a:path w="1978" h="1954" extrusionOk="0">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98"/>
            <p:cNvSpPr/>
            <p:nvPr/>
          </p:nvSpPr>
          <p:spPr>
            <a:xfrm>
              <a:off x="2733980" y="2136038"/>
              <a:ext cx="61669" cy="61669"/>
            </a:xfrm>
            <a:custGeom>
              <a:avLst/>
              <a:gdLst/>
              <a:ahLst/>
              <a:cxnLst/>
              <a:rect l="l" t="t" r="r" b="b"/>
              <a:pathLst>
                <a:path w="1906" h="1906" extrusionOk="0">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8"/>
            <p:cNvSpPr/>
            <p:nvPr/>
          </p:nvSpPr>
          <p:spPr>
            <a:xfrm>
              <a:off x="2553667" y="2195376"/>
              <a:ext cx="59371" cy="60116"/>
            </a:xfrm>
            <a:custGeom>
              <a:avLst/>
              <a:gdLst/>
              <a:ahLst/>
              <a:cxnLst/>
              <a:rect l="l" t="t" r="r" b="b"/>
              <a:pathLst>
                <a:path w="1835" h="1858" extrusionOk="0">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98"/>
            <p:cNvSpPr/>
            <p:nvPr/>
          </p:nvSpPr>
          <p:spPr>
            <a:xfrm>
              <a:off x="2561368" y="2203853"/>
              <a:ext cx="51671" cy="51639"/>
            </a:xfrm>
            <a:custGeom>
              <a:avLst/>
              <a:gdLst/>
              <a:ahLst/>
              <a:cxnLst/>
              <a:rect l="l" t="t" r="r" b="b"/>
              <a:pathLst>
                <a:path w="1597" h="1596" extrusionOk="0">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98"/>
            <p:cNvSpPr/>
            <p:nvPr/>
          </p:nvSpPr>
          <p:spPr>
            <a:xfrm>
              <a:off x="2635363" y="2211780"/>
              <a:ext cx="62413" cy="60666"/>
            </a:xfrm>
            <a:custGeom>
              <a:avLst/>
              <a:gdLst/>
              <a:ahLst/>
              <a:cxnLst/>
              <a:rect l="l" t="t" r="r" b="b"/>
              <a:pathLst>
                <a:path w="1929" h="1875" extrusionOk="0">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8"/>
            <p:cNvSpPr/>
            <p:nvPr/>
          </p:nvSpPr>
          <p:spPr>
            <a:xfrm>
              <a:off x="2754007" y="2216957"/>
              <a:ext cx="61669" cy="61669"/>
            </a:xfrm>
            <a:custGeom>
              <a:avLst/>
              <a:gdLst/>
              <a:ahLst/>
              <a:cxnLst/>
              <a:rect l="l" t="t" r="r" b="b"/>
              <a:pathLst>
                <a:path w="1906" h="1906" extrusionOk="0">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8"/>
            <p:cNvSpPr/>
            <p:nvPr/>
          </p:nvSpPr>
          <p:spPr>
            <a:xfrm>
              <a:off x="2814866" y="2156066"/>
              <a:ext cx="61669" cy="61669"/>
            </a:xfrm>
            <a:custGeom>
              <a:avLst/>
              <a:gdLst/>
              <a:ahLst/>
              <a:cxnLst/>
              <a:rect l="l" t="t" r="r" b="b"/>
              <a:pathLst>
                <a:path w="1906" h="1906" extrusionOk="0">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8"/>
            <p:cNvSpPr/>
            <p:nvPr/>
          </p:nvSpPr>
          <p:spPr>
            <a:xfrm>
              <a:off x="2807942" y="2038425"/>
              <a:ext cx="65519" cy="60666"/>
            </a:xfrm>
            <a:custGeom>
              <a:avLst/>
              <a:gdLst/>
              <a:ahLst/>
              <a:cxnLst/>
              <a:rect l="l" t="t" r="r" b="b"/>
              <a:pathLst>
                <a:path w="2025" h="1875" extrusionOk="0">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8"/>
            <p:cNvSpPr/>
            <p:nvPr/>
          </p:nvSpPr>
          <p:spPr>
            <a:xfrm>
              <a:off x="2792541" y="1956310"/>
              <a:ext cx="60892" cy="60342"/>
            </a:xfrm>
            <a:custGeom>
              <a:avLst/>
              <a:gdLst/>
              <a:ahLst/>
              <a:cxnLst/>
              <a:rect l="l" t="t" r="r" b="b"/>
              <a:pathLst>
                <a:path w="1882" h="1865" extrusionOk="0">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8"/>
            <p:cNvSpPr/>
            <p:nvPr/>
          </p:nvSpPr>
          <p:spPr>
            <a:xfrm>
              <a:off x="2800242" y="1964981"/>
              <a:ext cx="51639" cy="51671"/>
            </a:xfrm>
            <a:custGeom>
              <a:avLst/>
              <a:gdLst/>
              <a:ahLst/>
              <a:cxnLst/>
              <a:rect l="l" t="t" r="r" b="b"/>
              <a:pathLst>
                <a:path w="1596" h="1597" extrusionOk="0">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8"/>
            <p:cNvSpPr/>
            <p:nvPr/>
          </p:nvSpPr>
          <p:spPr>
            <a:xfrm>
              <a:off x="2708549" y="1937285"/>
              <a:ext cx="62445" cy="60860"/>
            </a:xfrm>
            <a:custGeom>
              <a:avLst/>
              <a:gdLst/>
              <a:ahLst/>
              <a:cxnLst/>
              <a:rect l="l" t="t" r="r" b="b"/>
              <a:pathLst>
                <a:path w="1930" h="1881" extrusionOk="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8"/>
            <p:cNvSpPr/>
            <p:nvPr/>
          </p:nvSpPr>
          <p:spPr>
            <a:xfrm>
              <a:off x="2590649" y="1931850"/>
              <a:ext cx="61669" cy="61669"/>
            </a:xfrm>
            <a:custGeom>
              <a:avLst/>
              <a:gdLst/>
              <a:ahLst/>
              <a:cxnLst/>
              <a:rect l="l" t="t" r="r" b="b"/>
              <a:pathLst>
                <a:path w="1906" h="1906" extrusionOk="0">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8"/>
            <p:cNvSpPr/>
            <p:nvPr/>
          </p:nvSpPr>
          <p:spPr>
            <a:xfrm>
              <a:off x="2610676" y="2012768"/>
              <a:ext cx="61701" cy="61669"/>
            </a:xfrm>
            <a:custGeom>
              <a:avLst/>
              <a:gdLst/>
              <a:ahLst/>
              <a:cxnLst/>
              <a:rect l="l" t="t" r="r" b="b"/>
              <a:pathLst>
                <a:path w="1907" h="1906" extrusionOk="0">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8"/>
            <p:cNvSpPr/>
            <p:nvPr/>
          </p:nvSpPr>
          <p:spPr>
            <a:xfrm>
              <a:off x="2529790" y="1991964"/>
              <a:ext cx="61669" cy="61669"/>
            </a:xfrm>
            <a:custGeom>
              <a:avLst/>
              <a:gdLst/>
              <a:ahLst/>
              <a:cxnLst/>
              <a:rect l="l" t="t" r="r" b="b"/>
              <a:pathLst>
                <a:path w="1906" h="1906" extrusionOk="0">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5" name="Google Shape;19405;p98"/>
          <p:cNvGrpSpPr/>
          <p:nvPr/>
        </p:nvGrpSpPr>
        <p:grpSpPr>
          <a:xfrm>
            <a:off x="3294911" y="1777929"/>
            <a:ext cx="293586" cy="349074"/>
            <a:chOff x="3294911" y="1930329"/>
            <a:chExt cx="293586" cy="349074"/>
          </a:xfrm>
        </p:grpSpPr>
        <p:sp>
          <p:nvSpPr>
            <p:cNvPr id="19406" name="Google Shape;19406;p98"/>
            <p:cNvSpPr/>
            <p:nvPr/>
          </p:nvSpPr>
          <p:spPr>
            <a:xfrm>
              <a:off x="3296432" y="2136815"/>
              <a:ext cx="290516" cy="142588"/>
            </a:xfrm>
            <a:custGeom>
              <a:avLst/>
              <a:gdLst/>
              <a:ahLst/>
              <a:cxnLst/>
              <a:rect l="l" t="t" r="r" b="b"/>
              <a:pathLst>
                <a:path w="8979" h="4407" extrusionOk="0">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98"/>
            <p:cNvSpPr/>
            <p:nvPr/>
          </p:nvSpPr>
          <p:spPr>
            <a:xfrm>
              <a:off x="3442060" y="2155322"/>
              <a:ext cx="144886" cy="123305"/>
            </a:xfrm>
            <a:custGeom>
              <a:avLst/>
              <a:gdLst/>
              <a:ahLst/>
              <a:cxnLst/>
              <a:rect l="l" t="t" r="r" b="b"/>
              <a:pathLst>
                <a:path w="4478" h="3811" extrusionOk="0">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8"/>
            <p:cNvSpPr/>
            <p:nvPr/>
          </p:nvSpPr>
          <p:spPr>
            <a:xfrm>
              <a:off x="3399676" y="2195376"/>
              <a:ext cx="85579" cy="83249"/>
            </a:xfrm>
            <a:custGeom>
              <a:avLst/>
              <a:gdLst/>
              <a:ahLst/>
              <a:cxnLst/>
              <a:rect l="l" t="t" r="r" b="b"/>
              <a:pathLst>
                <a:path w="2645" h="2573" extrusionOk="0">
                  <a:moveTo>
                    <a:pt x="549" y="0"/>
                  </a:moveTo>
                  <a:lnTo>
                    <a:pt x="1" y="2572"/>
                  </a:lnTo>
                  <a:lnTo>
                    <a:pt x="2644" y="2572"/>
                  </a:lnTo>
                  <a:lnTo>
                    <a:pt x="2097"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8"/>
            <p:cNvSpPr/>
            <p:nvPr/>
          </p:nvSpPr>
          <p:spPr>
            <a:xfrm>
              <a:off x="3442060" y="2195376"/>
              <a:ext cx="43194" cy="83249"/>
            </a:xfrm>
            <a:custGeom>
              <a:avLst/>
              <a:gdLst/>
              <a:ahLst/>
              <a:cxnLst/>
              <a:rect l="l" t="t" r="r" b="b"/>
              <a:pathLst>
                <a:path w="1335" h="2573" extrusionOk="0">
                  <a:moveTo>
                    <a:pt x="1" y="0"/>
                  </a:moveTo>
                  <a:lnTo>
                    <a:pt x="1" y="2572"/>
                  </a:lnTo>
                  <a:lnTo>
                    <a:pt x="1334" y="2572"/>
                  </a:lnTo>
                  <a:lnTo>
                    <a:pt x="7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8"/>
            <p:cNvSpPr/>
            <p:nvPr/>
          </p:nvSpPr>
          <p:spPr>
            <a:xfrm>
              <a:off x="3390455" y="2156842"/>
              <a:ext cx="103277" cy="49341"/>
            </a:xfrm>
            <a:custGeom>
              <a:avLst/>
              <a:gdLst/>
              <a:ahLst/>
              <a:cxnLst/>
              <a:rect l="l" t="t" r="r" b="b"/>
              <a:pathLst>
                <a:path w="3192" h="1525" extrusionOk="0">
                  <a:moveTo>
                    <a:pt x="0" y="1"/>
                  </a:moveTo>
                  <a:lnTo>
                    <a:pt x="762" y="1525"/>
                  </a:lnTo>
                  <a:lnTo>
                    <a:pt x="2453" y="1525"/>
                  </a:lnTo>
                  <a:lnTo>
                    <a:pt x="3191" y="1"/>
                  </a:ln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8"/>
            <p:cNvSpPr/>
            <p:nvPr/>
          </p:nvSpPr>
          <p:spPr>
            <a:xfrm>
              <a:off x="3442060" y="2155322"/>
              <a:ext cx="50894" cy="50862"/>
            </a:xfrm>
            <a:custGeom>
              <a:avLst/>
              <a:gdLst/>
              <a:ahLst/>
              <a:cxnLst/>
              <a:rect l="l" t="t" r="r" b="b"/>
              <a:pathLst>
                <a:path w="1573" h="1572" extrusionOk="0">
                  <a:moveTo>
                    <a:pt x="1" y="0"/>
                  </a:moveTo>
                  <a:lnTo>
                    <a:pt x="1" y="1572"/>
                  </a:lnTo>
                  <a:lnTo>
                    <a:pt x="834" y="1572"/>
                  </a:lnTo>
                  <a:lnTo>
                    <a:pt x="1573" y="71"/>
                  </a:lnTo>
                  <a:lnTo>
                    <a:pt x="1"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98"/>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98"/>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8"/>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8"/>
            <p:cNvSpPr/>
            <p:nvPr/>
          </p:nvSpPr>
          <p:spPr>
            <a:xfrm>
              <a:off x="3442060" y="1991964"/>
              <a:ext cx="84802" cy="164913"/>
            </a:xfrm>
            <a:custGeom>
              <a:avLst/>
              <a:gdLst/>
              <a:ahLst/>
              <a:cxnLst/>
              <a:rect l="l" t="t" r="r" b="b"/>
              <a:pathLst>
                <a:path w="2621" h="5097" extrusionOk="0">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98"/>
            <p:cNvSpPr/>
            <p:nvPr/>
          </p:nvSpPr>
          <p:spPr>
            <a:xfrm>
              <a:off x="3409706" y="2066121"/>
              <a:ext cx="63222" cy="90756"/>
            </a:xfrm>
            <a:custGeom>
              <a:avLst/>
              <a:gdLst/>
              <a:ahLst/>
              <a:cxnLst/>
              <a:rect l="l" t="t" r="r" b="b"/>
              <a:pathLst>
                <a:path w="1954" h="2805" extrusionOk="0">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98"/>
            <p:cNvSpPr/>
            <p:nvPr/>
          </p:nvSpPr>
          <p:spPr>
            <a:xfrm>
              <a:off x="3442060" y="2066218"/>
              <a:ext cx="31643" cy="90659"/>
            </a:xfrm>
            <a:custGeom>
              <a:avLst/>
              <a:gdLst/>
              <a:ahLst/>
              <a:cxnLst/>
              <a:rect l="l" t="t" r="r" b="b"/>
              <a:pathLst>
                <a:path w="978" h="2802" extrusionOk="0">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8"/>
            <p:cNvSpPr/>
            <p:nvPr/>
          </p:nvSpPr>
          <p:spPr>
            <a:xfrm>
              <a:off x="3431286" y="1930329"/>
              <a:ext cx="20837" cy="41641"/>
            </a:xfrm>
            <a:custGeom>
              <a:avLst/>
              <a:gdLst/>
              <a:ahLst/>
              <a:cxnLst/>
              <a:rect l="l" t="t" r="r" b="b"/>
              <a:pathLst>
                <a:path w="644" h="1287" extrusionOk="0">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8"/>
            <p:cNvSpPr/>
            <p:nvPr/>
          </p:nvSpPr>
          <p:spPr>
            <a:xfrm>
              <a:off x="3545304" y="2067480"/>
              <a:ext cx="43194" cy="20060"/>
            </a:xfrm>
            <a:custGeom>
              <a:avLst/>
              <a:gdLst/>
              <a:ahLst/>
              <a:cxnLst/>
              <a:rect l="l" t="t" r="r" b="b"/>
              <a:pathLst>
                <a:path w="1335" h="620" extrusionOk="0">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8"/>
            <p:cNvSpPr/>
            <p:nvPr/>
          </p:nvSpPr>
          <p:spPr>
            <a:xfrm>
              <a:off x="3294911" y="2067480"/>
              <a:ext cx="43162" cy="20060"/>
            </a:xfrm>
            <a:custGeom>
              <a:avLst/>
              <a:gdLst/>
              <a:ahLst/>
              <a:cxnLst/>
              <a:rect l="l" t="t" r="r" b="b"/>
              <a:pathLst>
                <a:path w="1334" h="620" extrusionOk="0">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8"/>
            <p:cNvSpPr/>
            <p:nvPr/>
          </p:nvSpPr>
          <p:spPr>
            <a:xfrm>
              <a:off x="3529126" y="1999632"/>
              <a:ext cx="40864" cy="30123"/>
            </a:xfrm>
            <a:custGeom>
              <a:avLst/>
              <a:gdLst/>
              <a:ahLst/>
              <a:cxnLst/>
              <a:rect l="l" t="t" r="r" b="b"/>
              <a:pathLst>
                <a:path w="1263" h="931" extrusionOk="0">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8"/>
            <p:cNvSpPr/>
            <p:nvPr/>
          </p:nvSpPr>
          <p:spPr>
            <a:xfrm>
              <a:off x="3488295" y="1950486"/>
              <a:ext cx="33164" cy="36885"/>
            </a:xfrm>
            <a:custGeom>
              <a:avLst/>
              <a:gdLst/>
              <a:ahLst/>
              <a:cxnLst/>
              <a:rect l="l" t="t" r="r" b="b"/>
              <a:pathLst>
                <a:path w="1025" h="1140" extrusionOk="0">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8"/>
            <p:cNvSpPr/>
            <p:nvPr/>
          </p:nvSpPr>
          <p:spPr>
            <a:xfrm>
              <a:off x="3361950" y="1950486"/>
              <a:ext cx="33908" cy="36885"/>
            </a:xfrm>
            <a:custGeom>
              <a:avLst/>
              <a:gdLst/>
              <a:ahLst/>
              <a:cxnLst/>
              <a:rect l="l" t="t" r="r" b="b"/>
              <a:pathLst>
                <a:path w="1048" h="1140" extrusionOk="0">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98"/>
            <p:cNvSpPr/>
            <p:nvPr/>
          </p:nvSpPr>
          <p:spPr>
            <a:xfrm>
              <a:off x="3313386" y="1999632"/>
              <a:ext cx="40864" cy="30123"/>
            </a:xfrm>
            <a:custGeom>
              <a:avLst/>
              <a:gdLst/>
              <a:ahLst/>
              <a:cxnLst/>
              <a:rect l="l" t="t" r="r" b="b"/>
              <a:pathLst>
                <a:path w="1263" h="931" extrusionOk="0">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98"/>
            <p:cNvSpPr/>
            <p:nvPr/>
          </p:nvSpPr>
          <p:spPr>
            <a:xfrm>
              <a:off x="3442060" y="1931850"/>
              <a:ext cx="10062" cy="40120"/>
            </a:xfrm>
            <a:custGeom>
              <a:avLst/>
              <a:gdLst/>
              <a:ahLst/>
              <a:cxnLst/>
              <a:rect l="l" t="t" r="r" b="b"/>
              <a:pathLst>
                <a:path w="311" h="1240" extrusionOk="0">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6" name="Google Shape;19426;p98"/>
          <p:cNvGrpSpPr/>
          <p:nvPr/>
        </p:nvGrpSpPr>
        <p:grpSpPr>
          <a:xfrm>
            <a:off x="4019946" y="1778868"/>
            <a:ext cx="346781" cy="347361"/>
            <a:chOff x="4019946" y="1931268"/>
            <a:chExt cx="346781" cy="347361"/>
          </a:xfrm>
        </p:grpSpPr>
        <p:sp>
          <p:nvSpPr>
            <p:cNvPr id="19427" name="Google Shape;19427;p98"/>
            <p:cNvSpPr/>
            <p:nvPr/>
          </p:nvSpPr>
          <p:spPr>
            <a:xfrm>
              <a:off x="4202555" y="1931268"/>
              <a:ext cx="104830" cy="103115"/>
            </a:xfrm>
            <a:custGeom>
              <a:avLst/>
              <a:gdLst/>
              <a:ahLst/>
              <a:cxnLst/>
              <a:rect l="l" t="t" r="r" b="b"/>
              <a:pathLst>
                <a:path w="3240" h="3187" extrusionOk="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8"/>
            <p:cNvSpPr/>
            <p:nvPr/>
          </p:nvSpPr>
          <p:spPr>
            <a:xfrm>
              <a:off x="4079284" y="1931268"/>
              <a:ext cx="104830" cy="103115"/>
            </a:xfrm>
            <a:custGeom>
              <a:avLst/>
              <a:gdLst/>
              <a:ahLst/>
              <a:cxnLst/>
              <a:rect l="l" t="t" r="r" b="b"/>
              <a:pathLst>
                <a:path w="3240" h="3187" extrusionOk="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8"/>
            <p:cNvSpPr/>
            <p:nvPr/>
          </p:nvSpPr>
          <p:spPr>
            <a:xfrm>
              <a:off x="4079284" y="1931268"/>
              <a:ext cx="104830" cy="103115"/>
            </a:xfrm>
            <a:custGeom>
              <a:avLst/>
              <a:gdLst/>
              <a:ahLst/>
              <a:cxnLst/>
              <a:rect l="l" t="t" r="r" b="b"/>
              <a:pathLst>
                <a:path w="3240" h="3187" extrusionOk="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98"/>
            <p:cNvSpPr/>
            <p:nvPr/>
          </p:nvSpPr>
          <p:spPr>
            <a:xfrm>
              <a:off x="4019946" y="2055152"/>
              <a:ext cx="346781" cy="223476"/>
            </a:xfrm>
            <a:custGeom>
              <a:avLst/>
              <a:gdLst/>
              <a:ahLst/>
              <a:cxnLst/>
              <a:rect l="l" t="t" r="r" b="b"/>
              <a:pathLst>
                <a:path w="10718" h="6907" extrusionOk="0">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98"/>
            <p:cNvSpPr/>
            <p:nvPr/>
          </p:nvSpPr>
          <p:spPr>
            <a:xfrm>
              <a:off x="4193302" y="2055152"/>
              <a:ext cx="173423" cy="223476"/>
            </a:xfrm>
            <a:custGeom>
              <a:avLst/>
              <a:gdLst/>
              <a:ahLst/>
              <a:cxnLst/>
              <a:rect l="l" t="t" r="r" b="b"/>
              <a:pathLst>
                <a:path w="5360" h="6907" extrusionOk="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98"/>
            <p:cNvSpPr/>
            <p:nvPr/>
          </p:nvSpPr>
          <p:spPr>
            <a:xfrm>
              <a:off x="4060777" y="2156842"/>
              <a:ext cx="128708" cy="80952"/>
            </a:xfrm>
            <a:custGeom>
              <a:avLst/>
              <a:gdLst/>
              <a:ahLst/>
              <a:cxnLst/>
              <a:rect l="l" t="t" r="r" b="b"/>
              <a:pathLst>
                <a:path w="3978" h="2502" extrusionOk="0">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8"/>
            <p:cNvSpPr/>
            <p:nvPr/>
          </p:nvSpPr>
          <p:spPr>
            <a:xfrm>
              <a:off x="4124742" y="2156842"/>
              <a:ext cx="64742" cy="80952"/>
            </a:xfrm>
            <a:custGeom>
              <a:avLst/>
              <a:gdLst/>
              <a:ahLst/>
              <a:cxnLst/>
              <a:rect l="l" t="t" r="r" b="b"/>
              <a:pathLst>
                <a:path w="2001" h="2502" extrusionOk="0">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8"/>
            <p:cNvSpPr/>
            <p:nvPr/>
          </p:nvSpPr>
          <p:spPr>
            <a:xfrm>
              <a:off x="4208735" y="2217701"/>
              <a:ext cx="116381" cy="20092"/>
            </a:xfrm>
            <a:custGeom>
              <a:avLst/>
              <a:gdLst/>
              <a:ahLst/>
              <a:cxnLst/>
              <a:rect l="l" t="t" r="r" b="b"/>
              <a:pathLst>
                <a:path w="3597" h="621" extrusionOk="0">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8"/>
            <p:cNvSpPr/>
            <p:nvPr/>
          </p:nvSpPr>
          <p:spPr>
            <a:xfrm>
              <a:off x="4208735" y="2176870"/>
              <a:ext cx="116381" cy="20837"/>
            </a:xfrm>
            <a:custGeom>
              <a:avLst/>
              <a:gdLst/>
              <a:ahLst/>
              <a:cxnLst/>
              <a:rect l="l" t="t" r="r" b="b"/>
              <a:pathLst>
                <a:path w="3597" h="644" extrusionOk="0">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8"/>
            <p:cNvSpPr/>
            <p:nvPr/>
          </p:nvSpPr>
          <p:spPr>
            <a:xfrm>
              <a:off x="4208735" y="2136815"/>
              <a:ext cx="116381" cy="20060"/>
            </a:xfrm>
            <a:custGeom>
              <a:avLst/>
              <a:gdLst/>
              <a:ahLst/>
              <a:cxnLst/>
              <a:rect l="l" t="t" r="r" b="b"/>
              <a:pathLst>
                <a:path w="3597" h="620" extrusionOk="0">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98"/>
            <p:cNvSpPr/>
            <p:nvPr/>
          </p:nvSpPr>
          <p:spPr>
            <a:xfrm>
              <a:off x="4162500" y="2013545"/>
              <a:ext cx="61669" cy="88620"/>
            </a:xfrm>
            <a:custGeom>
              <a:avLst/>
              <a:gdLst/>
              <a:ahLst/>
              <a:cxnLst/>
              <a:rect l="l" t="t" r="r" b="b"/>
              <a:pathLst>
                <a:path w="1906" h="2739" extrusionOk="0">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98"/>
            <p:cNvSpPr/>
            <p:nvPr/>
          </p:nvSpPr>
          <p:spPr>
            <a:xfrm>
              <a:off x="4193302" y="2014289"/>
              <a:ext cx="30867" cy="87876"/>
            </a:xfrm>
            <a:custGeom>
              <a:avLst/>
              <a:gdLst/>
              <a:ahLst/>
              <a:cxnLst/>
              <a:rect l="l" t="t" r="r" b="b"/>
              <a:pathLst>
                <a:path w="954" h="2716" extrusionOk="0">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8"/>
            <p:cNvSpPr/>
            <p:nvPr/>
          </p:nvSpPr>
          <p:spPr>
            <a:xfrm>
              <a:off x="4083911" y="2095207"/>
              <a:ext cx="80920" cy="80920"/>
            </a:xfrm>
            <a:custGeom>
              <a:avLst/>
              <a:gdLst/>
              <a:ahLst/>
              <a:cxnLst/>
              <a:rect l="l" t="t" r="r" b="b"/>
              <a:pathLst>
                <a:path w="2501" h="2501" extrusionOk="0">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98"/>
            <p:cNvSpPr/>
            <p:nvPr/>
          </p:nvSpPr>
          <p:spPr>
            <a:xfrm>
              <a:off x="4124742" y="2095207"/>
              <a:ext cx="40088" cy="80920"/>
            </a:xfrm>
            <a:custGeom>
              <a:avLst/>
              <a:gdLst/>
              <a:ahLst/>
              <a:cxnLst/>
              <a:rect l="l" t="t" r="r" b="b"/>
              <a:pathLst>
                <a:path w="1239" h="2501" extrusionOk="0">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1" name="Google Shape;19441;p98"/>
          <p:cNvGrpSpPr/>
          <p:nvPr/>
        </p:nvGrpSpPr>
        <p:grpSpPr>
          <a:xfrm>
            <a:off x="4781217" y="1779450"/>
            <a:ext cx="319019" cy="346780"/>
            <a:chOff x="4781217" y="1931850"/>
            <a:chExt cx="319019" cy="346780"/>
          </a:xfrm>
        </p:grpSpPr>
        <p:sp>
          <p:nvSpPr>
            <p:cNvPr id="19442" name="Google Shape;19442;p98"/>
            <p:cNvSpPr/>
            <p:nvPr/>
          </p:nvSpPr>
          <p:spPr>
            <a:xfrm>
              <a:off x="4781217" y="2011992"/>
              <a:ext cx="61669" cy="75549"/>
            </a:xfrm>
            <a:custGeom>
              <a:avLst/>
              <a:gdLst/>
              <a:ahLst/>
              <a:cxnLst/>
              <a:rect l="l" t="t" r="r" b="b"/>
              <a:pathLst>
                <a:path w="1906" h="2335" extrusionOk="0">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8"/>
            <p:cNvSpPr/>
            <p:nvPr/>
          </p:nvSpPr>
          <p:spPr>
            <a:xfrm>
              <a:off x="4820496" y="1931850"/>
              <a:ext cx="238133" cy="305949"/>
            </a:xfrm>
            <a:custGeom>
              <a:avLst/>
              <a:gdLst/>
              <a:ahLst/>
              <a:cxnLst/>
              <a:rect l="l" t="t" r="r" b="b"/>
              <a:pathLst>
                <a:path w="7360" h="9456" extrusionOk="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8"/>
            <p:cNvSpPr/>
            <p:nvPr/>
          </p:nvSpPr>
          <p:spPr>
            <a:xfrm>
              <a:off x="4939949" y="1931850"/>
              <a:ext cx="118678" cy="305172"/>
            </a:xfrm>
            <a:custGeom>
              <a:avLst/>
              <a:gdLst/>
              <a:ahLst/>
              <a:cxnLst/>
              <a:rect l="l" t="t" r="r" b="b"/>
              <a:pathLst>
                <a:path w="3668" h="9432" extrusionOk="0">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8"/>
            <p:cNvSpPr/>
            <p:nvPr/>
          </p:nvSpPr>
          <p:spPr>
            <a:xfrm>
              <a:off x="4862104" y="1971937"/>
              <a:ext cx="238133" cy="306693"/>
            </a:xfrm>
            <a:custGeom>
              <a:avLst/>
              <a:gdLst/>
              <a:ahLst/>
              <a:cxnLst/>
              <a:rect l="l" t="t" r="r" b="b"/>
              <a:pathLst>
                <a:path w="7360" h="9479" extrusionOk="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8"/>
            <p:cNvSpPr/>
            <p:nvPr/>
          </p:nvSpPr>
          <p:spPr>
            <a:xfrm>
              <a:off x="4984631" y="1971937"/>
              <a:ext cx="115604" cy="306693"/>
            </a:xfrm>
            <a:custGeom>
              <a:avLst/>
              <a:gdLst/>
              <a:ahLst/>
              <a:cxnLst/>
              <a:rect l="l" t="t" r="r" b="b"/>
              <a:pathLst>
                <a:path w="3573" h="9479" extrusionOk="0">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8"/>
            <p:cNvSpPr/>
            <p:nvPr/>
          </p:nvSpPr>
          <p:spPr>
            <a:xfrm>
              <a:off x="4919889" y="2072850"/>
              <a:ext cx="129485" cy="82505"/>
            </a:xfrm>
            <a:custGeom>
              <a:avLst/>
              <a:gdLst/>
              <a:ahLst/>
              <a:cxnLst/>
              <a:rect l="l" t="t" r="r" b="b"/>
              <a:pathLst>
                <a:path w="4002" h="2550" extrusionOk="0">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8"/>
            <p:cNvSpPr/>
            <p:nvPr/>
          </p:nvSpPr>
          <p:spPr>
            <a:xfrm>
              <a:off x="4960753" y="2174573"/>
              <a:ext cx="88620" cy="20837"/>
            </a:xfrm>
            <a:custGeom>
              <a:avLst/>
              <a:gdLst/>
              <a:ahLst/>
              <a:cxnLst/>
              <a:rect l="l" t="t" r="r" b="b"/>
              <a:pathLst>
                <a:path w="2739" h="644" extrusionOk="0">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8"/>
            <p:cNvSpPr/>
            <p:nvPr/>
          </p:nvSpPr>
          <p:spPr>
            <a:xfrm>
              <a:off x="4984631" y="2175349"/>
              <a:ext cx="64742" cy="20060"/>
            </a:xfrm>
            <a:custGeom>
              <a:avLst/>
              <a:gdLst/>
              <a:ahLst/>
              <a:cxnLst/>
              <a:rect l="l" t="t" r="r" b="b"/>
              <a:pathLst>
                <a:path w="2001" h="620" extrusionOk="0">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8"/>
            <p:cNvSpPr/>
            <p:nvPr/>
          </p:nvSpPr>
          <p:spPr>
            <a:xfrm>
              <a:off x="4892938" y="2214627"/>
              <a:ext cx="156436" cy="21613"/>
            </a:xfrm>
            <a:custGeom>
              <a:avLst/>
              <a:gdLst/>
              <a:ahLst/>
              <a:cxnLst/>
              <a:rect l="l" t="t" r="r" b="b"/>
              <a:pathLst>
                <a:path w="4835" h="668" extrusionOk="0">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8"/>
            <p:cNvSpPr/>
            <p:nvPr/>
          </p:nvSpPr>
          <p:spPr>
            <a:xfrm>
              <a:off x="4984631" y="2215404"/>
              <a:ext cx="64742" cy="20837"/>
            </a:xfrm>
            <a:custGeom>
              <a:avLst/>
              <a:gdLst/>
              <a:ahLst/>
              <a:cxnLst/>
              <a:rect l="l" t="t" r="r" b="b"/>
              <a:pathLst>
                <a:path w="2001" h="644" extrusionOk="0">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98"/>
            <p:cNvSpPr/>
            <p:nvPr/>
          </p:nvSpPr>
          <p:spPr>
            <a:xfrm>
              <a:off x="4984631" y="2074403"/>
              <a:ext cx="64742" cy="80952"/>
            </a:xfrm>
            <a:custGeom>
              <a:avLst/>
              <a:gdLst/>
              <a:ahLst/>
              <a:cxnLst/>
              <a:rect l="l" t="t" r="r" b="b"/>
              <a:pathLst>
                <a:path w="2001" h="2502" extrusionOk="0">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98"/>
            <p:cNvSpPr/>
            <p:nvPr/>
          </p:nvSpPr>
          <p:spPr>
            <a:xfrm>
              <a:off x="4944576" y="2013545"/>
              <a:ext cx="80920" cy="80920"/>
            </a:xfrm>
            <a:custGeom>
              <a:avLst/>
              <a:gdLst/>
              <a:ahLst/>
              <a:cxnLst/>
              <a:rect l="l" t="t" r="r" b="b"/>
              <a:pathLst>
                <a:path w="2501" h="2501" extrusionOk="0">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8"/>
            <p:cNvSpPr/>
            <p:nvPr/>
          </p:nvSpPr>
          <p:spPr>
            <a:xfrm>
              <a:off x="4984631" y="2013545"/>
              <a:ext cx="40864" cy="80920"/>
            </a:xfrm>
            <a:custGeom>
              <a:avLst/>
              <a:gdLst/>
              <a:ahLst/>
              <a:cxnLst/>
              <a:rect l="l" t="t" r="r" b="b"/>
              <a:pathLst>
                <a:path w="1263" h="2501" extrusionOk="0">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8"/>
            <p:cNvSpPr/>
            <p:nvPr/>
          </p:nvSpPr>
          <p:spPr>
            <a:xfrm>
              <a:off x="4808169" y="2010439"/>
              <a:ext cx="115637" cy="77102"/>
            </a:xfrm>
            <a:custGeom>
              <a:avLst/>
              <a:gdLst/>
              <a:ahLst/>
              <a:cxnLst/>
              <a:rect l="l" t="t" r="r" b="b"/>
              <a:pathLst>
                <a:path w="3574" h="2383" extrusionOk="0">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6" name="Google Shape;19456;p98"/>
          <p:cNvGrpSpPr/>
          <p:nvPr/>
        </p:nvGrpSpPr>
        <p:grpSpPr>
          <a:xfrm>
            <a:off x="5520132" y="1777929"/>
            <a:ext cx="347524" cy="348302"/>
            <a:chOff x="5520132" y="1930329"/>
            <a:chExt cx="347524" cy="348302"/>
          </a:xfrm>
        </p:grpSpPr>
        <p:sp>
          <p:nvSpPr>
            <p:cNvPr id="19457" name="Google Shape;19457;p98"/>
            <p:cNvSpPr/>
            <p:nvPr/>
          </p:nvSpPr>
          <p:spPr>
            <a:xfrm>
              <a:off x="5616451" y="1931850"/>
              <a:ext cx="251204" cy="346781"/>
            </a:xfrm>
            <a:custGeom>
              <a:avLst/>
              <a:gdLst/>
              <a:ahLst/>
              <a:cxnLst/>
              <a:rect l="l" t="t" r="r" b="b"/>
              <a:pathLst>
                <a:path w="7764" h="10718" extrusionOk="0">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98"/>
            <p:cNvSpPr/>
            <p:nvPr/>
          </p:nvSpPr>
          <p:spPr>
            <a:xfrm>
              <a:off x="5742796" y="1931850"/>
              <a:ext cx="124858" cy="346781"/>
            </a:xfrm>
            <a:custGeom>
              <a:avLst/>
              <a:gdLst/>
              <a:ahLst/>
              <a:cxnLst/>
              <a:rect l="l" t="t" r="r" b="b"/>
              <a:pathLst>
                <a:path w="3859" h="10718" extrusionOk="0">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98"/>
            <p:cNvSpPr/>
            <p:nvPr/>
          </p:nvSpPr>
          <p:spPr>
            <a:xfrm>
              <a:off x="5650359" y="2102131"/>
              <a:ext cx="184165" cy="142588"/>
            </a:xfrm>
            <a:custGeom>
              <a:avLst/>
              <a:gdLst/>
              <a:ahLst/>
              <a:cxnLst/>
              <a:rect l="l" t="t" r="r" b="b"/>
              <a:pathLst>
                <a:path w="5692" h="4407" extrusionOk="0">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8"/>
            <p:cNvSpPr/>
            <p:nvPr/>
          </p:nvSpPr>
          <p:spPr>
            <a:xfrm>
              <a:off x="5650359" y="1964237"/>
              <a:ext cx="184165" cy="104021"/>
            </a:xfrm>
            <a:custGeom>
              <a:avLst/>
              <a:gdLst/>
              <a:ahLst/>
              <a:cxnLst/>
              <a:rect l="l" t="t" r="r" b="b"/>
              <a:pathLst>
                <a:path w="5692" h="3215" extrusionOk="0">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8"/>
            <p:cNvSpPr/>
            <p:nvPr/>
          </p:nvSpPr>
          <p:spPr>
            <a:xfrm>
              <a:off x="5742796" y="1964981"/>
              <a:ext cx="91726" cy="103277"/>
            </a:xfrm>
            <a:custGeom>
              <a:avLst/>
              <a:gdLst/>
              <a:ahLst/>
              <a:cxnLst/>
              <a:rect l="l" t="t" r="r" b="b"/>
              <a:pathLst>
                <a:path w="2835" h="3192" extrusionOk="0">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98"/>
            <p:cNvSpPr/>
            <p:nvPr/>
          </p:nvSpPr>
          <p:spPr>
            <a:xfrm>
              <a:off x="5650359" y="2102131"/>
              <a:ext cx="46235" cy="47821"/>
            </a:xfrm>
            <a:custGeom>
              <a:avLst/>
              <a:gdLst/>
              <a:ahLst/>
              <a:cxnLst/>
              <a:rect l="l" t="t" r="r" b="b"/>
              <a:pathLst>
                <a:path w="1429" h="1478" extrusionOk="0">
                  <a:moveTo>
                    <a:pt x="333" y="1"/>
                  </a:moveTo>
                  <a:cubicBezTo>
                    <a:pt x="143" y="1"/>
                    <a:pt x="0" y="144"/>
                    <a:pt x="0" y="334"/>
                  </a:cubicBezTo>
                  <a:lnTo>
                    <a:pt x="0" y="1477"/>
                  </a:lnTo>
                  <a:lnTo>
                    <a:pt x="1429" y="1477"/>
                  </a:lnTo>
                  <a:lnTo>
                    <a:pt x="14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98"/>
            <p:cNvSpPr/>
            <p:nvPr/>
          </p:nvSpPr>
          <p:spPr>
            <a:xfrm>
              <a:off x="5741276" y="2149142"/>
              <a:ext cx="46268" cy="47044"/>
            </a:xfrm>
            <a:custGeom>
              <a:avLst/>
              <a:gdLst/>
              <a:ahLst/>
              <a:cxnLst/>
              <a:rect l="l" t="t" r="r" b="b"/>
              <a:pathLst>
                <a:path w="1430" h="1454" extrusionOk="0">
                  <a:moveTo>
                    <a:pt x="0" y="0"/>
                  </a:moveTo>
                  <a:lnTo>
                    <a:pt x="0" y="1453"/>
                  </a:lnTo>
                  <a:lnTo>
                    <a:pt x="1429" y="1453"/>
                  </a:lnTo>
                  <a:lnTo>
                    <a:pt x="1429"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8"/>
            <p:cNvSpPr/>
            <p:nvPr/>
          </p:nvSpPr>
          <p:spPr>
            <a:xfrm>
              <a:off x="5696561" y="2102131"/>
              <a:ext cx="46268" cy="47044"/>
            </a:xfrm>
            <a:custGeom>
              <a:avLst/>
              <a:gdLst/>
              <a:ahLst/>
              <a:cxnLst/>
              <a:rect l="l" t="t" r="r" b="b"/>
              <a:pathLst>
                <a:path w="1430" h="1454" extrusionOk="0">
                  <a:moveTo>
                    <a:pt x="1" y="1"/>
                  </a:moveTo>
                  <a:lnTo>
                    <a:pt x="1" y="1453"/>
                  </a:lnTo>
                  <a:lnTo>
                    <a:pt x="1430" y="1453"/>
                  </a:lnTo>
                  <a:lnTo>
                    <a:pt x="143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98"/>
            <p:cNvSpPr/>
            <p:nvPr/>
          </p:nvSpPr>
          <p:spPr>
            <a:xfrm>
              <a:off x="5788254"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98"/>
            <p:cNvSpPr/>
            <p:nvPr/>
          </p:nvSpPr>
          <p:spPr>
            <a:xfrm>
              <a:off x="5786734" y="2101387"/>
              <a:ext cx="46268" cy="47012"/>
            </a:xfrm>
            <a:custGeom>
              <a:avLst/>
              <a:gdLst/>
              <a:ahLst/>
              <a:cxnLst/>
              <a:rect l="l" t="t" r="r" b="b"/>
              <a:pathLst>
                <a:path w="1430" h="1453" extrusionOk="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8"/>
            <p:cNvSpPr/>
            <p:nvPr/>
          </p:nvSpPr>
          <p:spPr>
            <a:xfrm>
              <a:off x="5696561"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8"/>
            <p:cNvSpPr/>
            <p:nvPr/>
          </p:nvSpPr>
          <p:spPr>
            <a:xfrm>
              <a:off x="5741276" y="2102131"/>
              <a:ext cx="46268" cy="47044"/>
            </a:xfrm>
            <a:custGeom>
              <a:avLst/>
              <a:gdLst/>
              <a:ahLst/>
              <a:cxnLst/>
              <a:rect l="l" t="t" r="r" b="b"/>
              <a:pathLst>
                <a:path w="1430" h="1454" extrusionOk="0">
                  <a:moveTo>
                    <a:pt x="0" y="1"/>
                  </a:moveTo>
                  <a:lnTo>
                    <a:pt x="0" y="1453"/>
                  </a:lnTo>
                  <a:lnTo>
                    <a:pt x="1429" y="1453"/>
                  </a:lnTo>
                  <a:lnTo>
                    <a:pt x="1429"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8"/>
            <p:cNvSpPr/>
            <p:nvPr/>
          </p:nvSpPr>
          <p:spPr>
            <a:xfrm>
              <a:off x="5788254" y="2196153"/>
              <a:ext cx="46268" cy="48565"/>
            </a:xfrm>
            <a:custGeom>
              <a:avLst/>
              <a:gdLst/>
              <a:ahLst/>
              <a:cxnLst/>
              <a:rect l="l" t="t" r="r" b="b"/>
              <a:pathLst>
                <a:path w="1430" h="1501" extrusionOk="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98"/>
            <p:cNvSpPr/>
            <p:nvPr/>
          </p:nvSpPr>
          <p:spPr>
            <a:xfrm>
              <a:off x="5651103"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98"/>
            <p:cNvSpPr/>
            <p:nvPr/>
          </p:nvSpPr>
          <p:spPr>
            <a:xfrm>
              <a:off x="5741276" y="2197674"/>
              <a:ext cx="46268" cy="47044"/>
            </a:xfrm>
            <a:custGeom>
              <a:avLst/>
              <a:gdLst/>
              <a:ahLst/>
              <a:cxnLst/>
              <a:rect l="l" t="t" r="r" b="b"/>
              <a:pathLst>
                <a:path w="1430" h="1454" extrusionOk="0">
                  <a:moveTo>
                    <a:pt x="0" y="1"/>
                  </a:moveTo>
                  <a:lnTo>
                    <a:pt x="0" y="1453"/>
                  </a:lnTo>
                  <a:lnTo>
                    <a:pt x="1429" y="1453"/>
                  </a:lnTo>
                  <a:lnTo>
                    <a:pt x="1429"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98"/>
            <p:cNvSpPr/>
            <p:nvPr/>
          </p:nvSpPr>
          <p:spPr>
            <a:xfrm>
              <a:off x="5651103" y="2198450"/>
              <a:ext cx="46268" cy="47044"/>
            </a:xfrm>
            <a:custGeom>
              <a:avLst/>
              <a:gdLst/>
              <a:ahLst/>
              <a:cxnLst/>
              <a:rect l="l" t="t" r="r" b="b"/>
              <a:pathLst>
                <a:path w="1430" h="1454" extrusionOk="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8"/>
            <p:cNvSpPr/>
            <p:nvPr/>
          </p:nvSpPr>
          <p:spPr>
            <a:xfrm>
              <a:off x="5696561" y="2197674"/>
              <a:ext cx="46268" cy="47044"/>
            </a:xfrm>
            <a:custGeom>
              <a:avLst/>
              <a:gdLst/>
              <a:ahLst/>
              <a:cxnLst/>
              <a:rect l="l" t="t" r="r" b="b"/>
              <a:pathLst>
                <a:path w="1430" h="1454" extrusionOk="0">
                  <a:moveTo>
                    <a:pt x="1" y="1"/>
                  </a:moveTo>
                  <a:lnTo>
                    <a:pt x="1" y="1453"/>
                  </a:lnTo>
                  <a:lnTo>
                    <a:pt x="1430" y="1453"/>
                  </a:lnTo>
                  <a:lnTo>
                    <a:pt x="143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98"/>
            <p:cNvSpPr/>
            <p:nvPr/>
          </p:nvSpPr>
          <p:spPr>
            <a:xfrm>
              <a:off x="5520132" y="1930329"/>
              <a:ext cx="65519" cy="104054"/>
            </a:xfrm>
            <a:custGeom>
              <a:avLst/>
              <a:gdLst/>
              <a:ahLst/>
              <a:cxnLst/>
              <a:rect l="l" t="t" r="r" b="b"/>
              <a:pathLst>
                <a:path w="2025" h="3216" extrusionOk="0">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98"/>
            <p:cNvSpPr/>
            <p:nvPr/>
          </p:nvSpPr>
          <p:spPr>
            <a:xfrm>
              <a:off x="5554039" y="1930329"/>
              <a:ext cx="32387" cy="104054"/>
            </a:xfrm>
            <a:custGeom>
              <a:avLst/>
              <a:gdLst/>
              <a:ahLst/>
              <a:cxnLst/>
              <a:rect l="l" t="t" r="r" b="b"/>
              <a:pathLst>
                <a:path w="1001" h="3216" extrusionOk="0">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98"/>
            <p:cNvSpPr/>
            <p:nvPr/>
          </p:nvSpPr>
          <p:spPr>
            <a:xfrm>
              <a:off x="5520908" y="2025095"/>
              <a:ext cx="64742" cy="200375"/>
            </a:xfrm>
            <a:custGeom>
              <a:avLst/>
              <a:gdLst/>
              <a:ahLst/>
              <a:cxnLst/>
              <a:rect l="l" t="t" r="r" b="b"/>
              <a:pathLst>
                <a:path w="2001" h="6193" extrusionOk="0">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98"/>
            <p:cNvSpPr/>
            <p:nvPr/>
          </p:nvSpPr>
          <p:spPr>
            <a:xfrm>
              <a:off x="5553263" y="2024319"/>
              <a:ext cx="32387" cy="200375"/>
            </a:xfrm>
            <a:custGeom>
              <a:avLst/>
              <a:gdLst/>
              <a:ahLst/>
              <a:cxnLst/>
              <a:rect l="l" t="t" r="r" b="b"/>
              <a:pathLst>
                <a:path w="1001" h="6193" extrusionOk="0">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8"/>
            <p:cNvSpPr/>
            <p:nvPr/>
          </p:nvSpPr>
          <p:spPr>
            <a:xfrm>
              <a:off x="5520908" y="2213851"/>
              <a:ext cx="64742" cy="64775"/>
            </a:xfrm>
            <a:custGeom>
              <a:avLst/>
              <a:gdLst/>
              <a:ahLst/>
              <a:cxnLst/>
              <a:rect l="l" t="t" r="r" b="b"/>
              <a:pathLst>
                <a:path w="2001" h="2002" extrusionOk="0">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8"/>
            <p:cNvSpPr/>
            <p:nvPr/>
          </p:nvSpPr>
          <p:spPr>
            <a:xfrm>
              <a:off x="5553263" y="2213851"/>
              <a:ext cx="32387" cy="64775"/>
            </a:xfrm>
            <a:custGeom>
              <a:avLst/>
              <a:gdLst/>
              <a:ahLst/>
              <a:cxnLst/>
              <a:rect l="l" t="t" r="r" b="b"/>
              <a:pathLst>
                <a:path w="1001" h="2002" extrusionOk="0">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0" name="Google Shape;19480;p98"/>
          <p:cNvGrpSpPr/>
          <p:nvPr/>
        </p:nvGrpSpPr>
        <p:grpSpPr>
          <a:xfrm>
            <a:off x="6267523" y="1778706"/>
            <a:ext cx="349075" cy="347523"/>
            <a:chOff x="6267523" y="1931106"/>
            <a:chExt cx="349075" cy="347523"/>
          </a:xfrm>
        </p:grpSpPr>
        <p:sp>
          <p:nvSpPr>
            <p:cNvPr id="19481" name="Google Shape;19481;p98"/>
            <p:cNvSpPr/>
            <p:nvPr/>
          </p:nvSpPr>
          <p:spPr>
            <a:xfrm>
              <a:off x="6553376" y="2236984"/>
              <a:ext cx="21613" cy="41641"/>
            </a:xfrm>
            <a:custGeom>
              <a:avLst/>
              <a:gdLst/>
              <a:ahLst/>
              <a:cxnLst/>
              <a:rect l="l" t="t" r="r" b="b"/>
              <a:pathLst>
                <a:path w="668" h="1287" extrusionOk="0">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98"/>
            <p:cNvSpPr/>
            <p:nvPr/>
          </p:nvSpPr>
          <p:spPr>
            <a:xfrm>
              <a:off x="6553376" y="2013545"/>
              <a:ext cx="21613" cy="41641"/>
            </a:xfrm>
            <a:custGeom>
              <a:avLst/>
              <a:gdLst/>
              <a:ahLst/>
              <a:cxnLst/>
              <a:rect l="l" t="t" r="r" b="b"/>
              <a:pathLst>
                <a:path w="668" h="1287" extrusionOk="0">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8"/>
            <p:cNvSpPr/>
            <p:nvPr/>
          </p:nvSpPr>
          <p:spPr>
            <a:xfrm>
              <a:off x="6553376" y="2115235"/>
              <a:ext cx="21613" cy="61669"/>
            </a:xfrm>
            <a:custGeom>
              <a:avLst/>
              <a:gdLst/>
              <a:ahLst/>
              <a:cxnLst/>
              <a:rect l="l" t="t" r="r" b="b"/>
              <a:pathLst>
                <a:path w="668" h="1906" extrusionOk="0">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8"/>
            <p:cNvSpPr/>
            <p:nvPr/>
          </p:nvSpPr>
          <p:spPr>
            <a:xfrm>
              <a:off x="6554929" y="2146068"/>
              <a:ext cx="20060" cy="24687"/>
            </a:xfrm>
            <a:custGeom>
              <a:avLst/>
              <a:gdLst/>
              <a:ahLst/>
              <a:cxnLst/>
              <a:rect l="l" t="t" r="r" b="b"/>
              <a:pathLst>
                <a:path w="620" h="763" extrusionOk="0">
                  <a:moveTo>
                    <a:pt x="0" y="0"/>
                  </a:moveTo>
                  <a:lnTo>
                    <a:pt x="0" y="762"/>
                  </a:lnTo>
                  <a:lnTo>
                    <a:pt x="619" y="762"/>
                  </a:lnTo>
                  <a:lnTo>
                    <a:pt x="61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98"/>
            <p:cNvSpPr/>
            <p:nvPr/>
          </p:nvSpPr>
          <p:spPr>
            <a:xfrm>
              <a:off x="6524095" y="2166872"/>
              <a:ext cx="80952" cy="80920"/>
            </a:xfrm>
            <a:custGeom>
              <a:avLst/>
              <a:gdLst/>
              <a:ahLst/>
              <a:cxnLst/>
              <a:rect l="l" t="t" r="r" b="b"/>
              <a:pathLst>
                <a:path w="2502" h="2501" extrusionOk="0">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98"/>
            <p:cNvSpPr/>
            <p:nvPr/>
          </p:nvSpPr>
          <p:spPr>
            <a:xfrm>
              <a:off x="6524095" y="2045123"/>
              <a:ext cx="80952" cy="80952"/>
            </a:xfrm>
            <a:custGeom>
              <a:avLst/>
              <a:gdLst/>
              <a:ahLst/>
              <a:cxnLst/>
              <a:rect l="l" t="t" r="r" b="b"/>
              <a:pathLst>
                <a:path w="2502" h="2502" extrusionOk="0">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98"/>
            <p:cNvSpPr/>
            <p:nvPr/>
          </p:nvSpPr>
          <p:spPr>
            <a:xfrm>
              <a:off x="6513321" y="2156066"/>
              <a:ext cx="101724" cy="101756"/>
            </a:xfrm>
            <a:custGeom>
              <a:avLst/>
              <a:gdLst/>
              <a:ahLst/>
              <a:cxnLst/>
              <a:rect l="l" t="t" r="r" b="b"/>
              <a:pathLst>
                <a:path w="3144" h="3145" extrusionOk="0">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8"/>
            <p:cNvSpPr/>
            <p:nvPr/>
          </p:nvSpPr>
          <p:spPr>
            <a:xfrm>
              <a:off x="6513321" y="2033572"/>
              <a:ext cx="101724" cy="102501"/>
            </a:xfrm>
            <a:custGeom>
              <a:avLst/>
              <a:gdLst/>
              <a:ahLst/>
              <a:cxnLst/>
              <a:rect l="l" t="t" r="r" b="b"/>
              <a:pathLst>
                <a:path w="3144" h="3168" extrusionOk="0">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98"/>
            <p:cNvSpPr/>
            <p:nvPr/>
          </p:nvSpPr>
          <p:spPr>
            <a:xfrm>
              <a:off x="6267523" y="2026648"/>
              <a:ext cx="211149" cy="251981"/>
            </a:xfrm>
            <a:custGeom>
              <a:avLst/>
              <a:gdLst/>
              <a:ahLst/>
              <a:cxnLst/>
              <a:rect l="l" t="t" r="r" b="b"/>
              <a:pathLst>
                <a:path w="6526" h="7788" extrusionOk="0">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98"/>
            <p:cNvSpPr/>
            <p:nvPr/>
          </p:nvSpPr>
          <p:spPr>
            <a:xfrm>
              <a:off x="6373840" y="2028169"/>
              <a:ext cx="104830" cy="250460"/>
            </a:xfrm>
            <a:custGeom>
              <a:avLst/>
              <a:gdLst/>
              <a:ahLst/>
              <a:cxnLst/>
              <a:rect l="l" t="t" r="r" b="b"/>
              <a:pathLst>
                <a:path w="3240" h="7741" extrusionOk="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8"/>
            <p:cNvSpPr/>
            <p:nvPr/>
          </p:nvSpPr>
          <p:spPr>
            <a:xfrm>
              <a:off x="6390794" y="2084336"/>
              <a:ext cx="54745" cy="108098"/>
            </a:xfrm>
            <a:custGeom>
              <a:avLst/>
              <a:gdLst/>
              <a:ahLst/>
              <a:cxnLst/>
              <a:rect l="l" t="t" r="r" b="b"/>
              <a:pathLst>
                <a:path w="1692" h="3341" extrusionOk="0">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8"/>
            <p:cNvSpPr/>
            <p:nvPr/>
          </p:nvSpPr>
          <p:spPr>
            <a:xfrm>
              <a:off x="6305281" y="2083657"/>
              <a:ext cx="69369" cy="20060"/>
            </a:xfrm>
            <a:custGeom>
              <a:avLst/>
              <a:gdLst/>
              <a:ahLst/>
              <a:cxnLst/>
              <a:rect l="l" t="t" r="r" b="b"/>
              <a:pathLst>
                <a:path w="2144" h="620" extrusionOk="0">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98"/>
            <p:cNvSpPr/>
            <p:nvPr/>
          </p:nvSpPr>
          <p:spPr>
            <a:xfrm>
              <a:off x="6305281" y="2125264"/>
              <a:ext cx="69369" cy="20060"/>
            </a:xfrm>
            <a:custGeom>
              <a:avLst/>
              <a:gdLst/>
              <a:ahLst/>
              <a:cxnLst/>
              <a:rect l="l" t="t" r="r" b="b"/>
              <a:pathLst>
                <a:path w="2144" h="620" extrusionOk="0">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98"/>
            <p:cNvSpPr/>
            <p:nvPr/>
          </p:nvSpPr>
          <p:spPr>
            <a:xfrm>
              <a:off x="6305281" y="2165319"/>
              <a:ext cx="69369" cy="20837"/>
            </a:xfrm>
            <a:custGeom>
              <a:avLst/>
              <a:gdLst/>
              <a:ahLst/>
              <a:cxnLst/>
              <a:rect l="l" t="t" r="r" b="b"/>
              <a:pathLst>
                <a:path w="2144" h="644" extrusionOk="0">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98"/>
            <p:cNvSpPr/>
            <p:nvPr/>
          </p:nvSpPr>
          <p:spPr>
            <a:xfrm>
              <a:off x="6305281" y="2206150"/>
              <a:ext cx="130261" cy="20060"/>
            </a:xfrm>
            <a:custGeom>
              <a:avLst/>
              <a:gdLst/>
              <a:ahLst/>
              <a:cxnLst/>
              <a:rect l="l" t="t" r="r" b="b"/>
              <a:pathLst>
                <a:path w="4026" h="620" extrusionOk="0">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98"/>
            <p:cNvSpPr/>
            <p:nvPr/>
          </p:nvSpPr>
          <p:spPr>
            <a:xfrm>
              <a:off x="6374617" y="2206150"/>
              <a:ext cx="61669" cy="20060"/>
            </a:xfrm>
            <a:custGeom>
              <a:avLst/>
              <a:gdLst/>
              <a:ahLst/>
              <a:cxnLst/>
              <a:rect l="l" t="t" r="r" b="b"/>
              <a:pathLst>
                <a:path w="1906" h="620" extrusionOk="0">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98"/>
            <p:cNvSpPr/>
            <p:nvPr/>
          </p:nvSpPr>
          <p:spPr>
            <a:xfrm>
              <a:off x="6512545" y="1931979"/>
              <a:ext cx="102501" cy="64516"/>
            </a:xfrm>
            <a:custGeom>
              <a:avLst/>
              <a:gdLst/>
              <a:ahLst/>
              <a:cxnLst/>
              <a:rect l="l" t="t" r="r" b="b"/>
              <a:pathLst>
                <a:path w="3168" h="1994" extrusionOk="0">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8"/>
            <p:cNvSpPr/>
            <p:nvPr/>
          </p:nvSpPr>
          <p:spPr>
            <a:xfrm>
              <a:off x="6512545" y="1964981"/>
              <a:ext cx="104054" cy="32549"/>
            </a:xfrm>
            <a:custGeom>
              <a:avLst/>
              <a:gdLst/>
              <a:ahLst/>
              <a:cxnLst/>
              <a:rect l="l" t="t" r="r" b="b"/>
              <a:pathLst>
                <a:path w="3216" h="1006" extrusionOk="0">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98"/>
            <p:cNvSpPr/>
            <p:nvPr/>
          </p:nvSpPr>
          <p:spPr>
            <a:xfrm>
              <a:off x="6322235" y="1931106"/>
              <a:ext cx="200375" cy="64742"/>
            </a:xfrm>
            <a:custGeom>
              <a:avLst/>
              <a:gdLst/>
              <a:ahLst/>
              <a:cxnLst/>
              <a:rect l="l" t="t" r="r" b="b"/>
              <a:pathLst>
                <a:path w="6193" h="2001" extrusionOk="0">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98"/>
            <p:cNvSpPr/>
            <p:nvPr/>
          </p:nvSpPr>
          <p:spPr>
            <a:xfrm>
              <a:off x="6323756" y="1963460"/>
              <a:ext cx="200375" cy="32387"/>
            </a:xfrm>
            <a:custGeom>
              <a:avLst/>
              <a:gdLst/>
              <a:ahLst/>
              <a:cxnLst/>
              <a:rect l="l" t="t" r="r" b="b"/>
              <a:pathLst>
                <a:path w="6193" h="1001" extrusionOk="0">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98"/>
            <p:cNvSpPr/>
            <p:nvPr/>
          </p:nvSpPr>
          <p:spPr>
            <a:xfrm>
              <a:off x="6268300" y="1931850"/>
              <a:ext cx="64742" cy="63998"/>
            </a:xfrm>
            <a:custGeom>
              <a:avLst/>
              <a:gdLst/>
              <a:ahLst/>
              <a:cxnLst/>
              <a:rect l="l" t="t" r="r" b="b"/>
              <a:pathLst>
                <a:path w="2001" h="1978" extrusionOk="0">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98"/>
            <p:cNvSpPr/>
            <p:nvPr/>
          </p:nvSpPr>
          <p:spPr>
            <a:xfrm>
              <a:off x="6268300" y="1963460"/>
              <a:ext cx="64742" cy="32387"/>
            </a:xfrm>
            <a:custGeom>
              <a:avLst/>
              <a:gdLst/>
              <a:ahLst/>
              <a:cxnLst/>
              <a:rect l="l" t="t" r="r" b="b"/>
              <a:pathLst>
                <a:path w="2001" h="1001" extrusionOk="0">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3" name="Google Shape;19503;p98"/>
          <p:cNvGrpSpPr/>
          <p:nvPr/>
        </p:nvGrpSpPr>
        <p:grpSpPr>
          <a:xfrm>
            <a:off x="7017988" y="1777929"/>
            <a:ext cx="348298" cy="348301"/>
            <a:chOff x="7017988" y="1930329"/>
            <a:chExt cx="348298" cy="348301"/>
          </a:xfrm>
        </p:grpSpPr>
        <p:sp>
          <p:nvSpPr>
            <p:cNvPr id="19504" name="Google Shape;19504;p98"/>
            <p:cNvSpPr/>
            <p:nvPr/>
          </p:nvSpPr>
          <p:spPr>
            <a:xfrm>
              <a:off x="7017988" y="1959610"/>
              <a:ext cx="251237" cy="319020"/>
            </a:xfrm>
            <a:custGeom>
              <a:avLst/>
              <a:gdLst/>
              <a:ahLst/>
              <a:cxnLst/>
              <a:rect l="l" t="t" r="r" b="b"/>
              <a:pathLst>
                <a:path w="7765" h="9860" extrusionOk="0">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98"/>
            <p:cNvSpPr/>
            <p:nvPr/>
          </p:nvSpPr>
          <p:spPr>
            <a:xfrm>
              <a:off x="7144365" y="1960354"/>
              <a:ext cx="124858" cy="318276"/>
            </a:xfrm>
            <a:custGeom>
              <a:avLst/>
              <a:gdLst/>
              <a:ahLst/>
              <a:cxnLst/>
              <a:rect l="l" t="t" r="r" b="b"/>
              <a:pathLst>
                <a:path w="3859" h="9837" extrusionOk="0">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98"/>
            <p:cNvSpPr/>
            <p:nvPr/>
          </p:nvSpPr>
          <p:spPr>
            <a:xfrm>
              <a:off x="7059596" y="1999665"/>
              <a:ext cx="169540" cy="238133"/>
            </a:xfrm>
            <a:custGeom>
              <a:avLst/>
              <a:gdLst/>
              <a:ahLst/>
              <a:cxnLst/>
              <a:rect l="l" t="t" r="r" b="b"/>
              <a:pathLst>
                <a:path w="5240" h="7360" extrusionOk="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98"/>
            <p:cNvSpPr/>
            <p:nvPr/>
          </p:nvSpPr>
          <p:spPr>
            <a:xfrm>
              <a:off x="7144365" y="2001218"/>
              <a:ext cx="84770" cy="236580"/>
            </a:xfrm>
            <a:custGeom>
              <a:avLst/>
              <a:gdLst/>
              <a:ahLst/>
              <a:cxnLst/>
              <a:rect l="l" t="t" r="r" b="b"/>
              <a:pathLst>
                <a:path w="2620" h="7312" extrusionOk="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98"/>
            <p:cNvSpPr/>
            <p:nvPr/>
          </p:nvSpPr>
          <p:spPr>
            <a:xfrm>
              <a:off x="7086580" y="1932626"/>
              <a:ext cx="115604" cy="88653"/>
            </a:xfrm>
            <a:custGeom>
              <a:avLst/>
              <a:gdLst/>
              <a:ahLst/>
              <a:cxnLst/>
              <a:rect l="l" t="t" r="r" b="b"/>
              <a:pathLst>
                <a:path w="3573" h="2740" extrusionOk="0">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98"/>
            <p:cNvSpPr/>
            <p:nvPr/>
          </p:nvSpPr>
          <p:spPr>
            <a:xfrm>
              <a:off x="7144365" y="1932626"/>
              <a:ext cx="57818" cy="89429"/>
            </a:xfrm>
            <a:custGeom>
              <a:avLst/>
              <a:gdLst/>
              <a:ahLst/>
              <a:cxnLst/>
              <a:rect l="l" t="t" r="r" b="b"/>
              <a:pathLst>
                <a:path w="1787" h="2764" extrusionOk="0">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98"/>
            <p:cNvSpPr/>
            <p:nvPr/>
          </p:nvSpPr>
          <p:spPr>
            <a:xfrm>
              <a:off x="7125859" y="2041272"/>
              <a:ext cx="69401" cy="20060"/>
            </a:xfrm>
            <a:custGeom>
              <a:avLst/>
              <a:gdLst/>
              <a:ahLst/>
              <a:cxnLst/>
              <a:rect l="l" t="t" r="r" b="b"/>
              <a:pathLst>
                <a:path w="2145" h="620" extrusionOk="0">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98"/>
            <p:cNvSpPr/>
            <p:nvPr/>
          </p:nvSpPr>
          <p:spPr>
            <a:xfrm>
              <a:off x="7092727" y="2040496"/>
              <a:ext cx="21613" cy="20837"/>
            </a:xfrm>
            <a:custGeom>
              <a:avLst/>
              <a:gdLst/>
              <a:ahLst/>
              <a:cxnLst/>
              <a:rect l="l" t="t" r="r" b="b"/>
              <a:pathLst>
                <a:path w="668" h="644" extrusionOk="0">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98"/>
            <p:cNvSpPr/>
            <p:nvPr/>
          </p:nvSpPr>
          <p:spPr>
            <a:xfrm>
              <a:off x="7125859" y="2082104"/>
              <a:ext cx="69401" cy="20060"/>
            </a:xfrm>
            <a:custGeom>
              <a:avLst/>
              <a:gdLst/>
              <a:ahLst/>
              <a:cxnLst/>
              <a:rect l="l" t="t" r="r" b="b"/>
              <a:pathLst>
                <a:path w="2145" h="620" extrusionOk="0">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98"/>
            <p:cNvSpPr/>
            <p:nvPr/>
          </p:nvSpPr>
          <p:spPr>
            <a:xfrm>
              <a:off x="7092727" y="2081327"/>
              <a:ext cx="21613" cy="21613"/>
            </a:xfrm>
            <a:custGeom>
              <a:avLst/>
              <a:gdLst/>
              <a:ahLst/>
              <a:cxnLst/>
              <a:rect l="l" t="t" r="r" b="b"/>
              <a:pathLst>
                <a:path w="668" h="668" extrusionOk="0">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98"/>
            <p:cNvSpPr/>
            <p:nvPr/>
          </p:nvSpPr>
          <p:spPr>
            <a:xfrm>
              <a:off x="7125859" y="2122158"/>
              <a:ext cx="69401" cy="20092"/>
            </a:xfrm>
            <a:custGeom>
              <a:avLst/>
              <a:gdLst/>
              <a:ahLst/>
              <a:cxnLst/>
              <a:rect l="l" t="t" r="r" b="b"/>
              <a:pathLst>
                <a:path w="2145" h="621" extrusionOk="0">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98"/>
            <p:cNvSpPr/>
            <p:nvPr/>
          </p:nvSpPr>
          <p:spPr>
            <a:xfrm>
              <a:off x="7092727" y="2122158"/>
              <a:ext cx="21613" cy="20837"/>
            </a:xfrm>
            <a:custGeom>
              <a:avLst/>
              <a:gdLst/>
              <a:ahLst/>
              <a:cxnLst/>
              <a:rect l="l" t="t" r="r" b="b"/>
              <a:pathLst>
                <a:path w="668" h="644" extrusionOk="0">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98"/>
            <p:cNvSpPr/>
            <p:nvPr/>
          </p:nvSpPr>
          <p:spPr>
            <a:xfrm>
              <a:off x="7125859" y="2163766"/>
              <a:ext cx="69401" cy="20092"/>
            </a:xfrm>
            <a:custGeom>
              <a:avLst/>
              <a:gdLst/>
              <a:ahLst/>
              <a:cxnLst/>
              <a:rect l="l" t="t" r="r" b="b"/>
              <a:pathLst>
                <a:path w="2145" h="621" extrusionOk="0">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98"/>
            <p:cNvSpPr/>
            <p:nvPr/>
          </p:nvSpPr>
          <p:spPr>
            <a:xfrm>
              <a:off x="7144365" y="2041272"/>
              <a:ext cx="50894" cy="20060"/>
            </a:xfrm>
            <a:custGeom>
              <a:avLst/>
              <a:gdLst/>
              <a:ahLst/>
              <a:cxnLst/>
              <a:rect l="l" t="t" r="r" b="b"/>
              <a:pathLst>
                <a:path w="1573" h="620" extrusionOk="0">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98"/>
            <p:cNvSpPr/>
            <p:nvPr/>
          </p:nvSpPr>
          <p:spPr>
            <a:xfrm>
              <a:off x="7144365" y="2082104"/>
              <a:ext cx="50894" cy="20060"/>
            </a:xfrm>
            <a:custGeom>
              <a:avLst/>
              <a:gdLst/>
              <a:ahLst/>
              <a:cxnLst/>
              <a:rect l="l" t="t" r="r" b="b"/>
              <a:pathLst>
                <a:path w="1573" h="620" extrusionOk="0">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98"/>
            <p:cNvSpPr/>
            <p:nvPr/>
          </p:nvSpPr>
          <p:spPr>
            <a:xfrm>
              <a:off x="7144365" y="2122158"/>
              <a:ext cx="50894" cy="20092"/>
            </a:xfrm>
            <a:custGeom>
              <a:avLst/>
              <a:gdLst/>
              <a:ahLst/>
              <a:cxnLst/>
              <a:rect l="l" t="t" r="r" b="b"/>
              <a:pathLst>
                <a:path w="1573" h="621" extrusionOk="0">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98"/>
            <p:cNvSpPr/>
            <p:nvPr/>
          </p:nvSpPr>
          <p:spPr>
            <a:xfrm>
              <a:off x="7144365" y="2163022"/>
              <a:ext cx="50894" cy="20060"/>
            </a:xfrm>
            <a:custGeom>
              <a:avLst/>
              <a:gdLst/>
              <a:ahLst/>
              <a:cxnLst/>
              <a:rect l="l" t="t" r="r" b="b"/>
              <a:pathLst>
                <a:path w="1573" h="620" extrusionOk="0">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98"/>
            <p:cNvSpPr/>
            <p:nvPr/>
          </p:nvSpPr>
          <p:spPr>
            <a:xfrm>
              <a:off x="7092727" y="2163022"/>
              <a:ext cx="21613" cy="20837"/>
            </a:xfrm>
            <a:custGeom>
              <a:avLst/>
              <a:gdLst/>
              <a:ahLst/>
              <a:cxnLst/>
              <a:rect l="l" t="t" r="r" b="b"/>
              <a:pathLst>
                <a:path w="668" h="644" extrusionOk="0">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98"/>
            <p:cNvSpPr/>
            <p:nvPr/>
          </p:nvSpPr>
          <p:spPr>
            <a:xfrm>
              <a:off x="7299991" y="1930329"/>
              <a:ext cx="65551" cy="104054"/>
            </a:xfrm>
            <a:custGeom>
              <a:avLst/>
              <a:gdLst/>
              <a:ahLst/>
              <a:cxnLst/>
              <a:rect l="l" t="t" r="r" b="b"/>
              <a:pathLst>
                <a:path w="2026" h="3216" extrusionOk="0">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98"/>
            <p:cNvSpPr/>
            <p:nvPr/>
          </p:nvSpPr>
          <p:spPr>
            <a:xfrm>
              <a:off x="7333899" y="1930329"/>
              <a:ext cx="32387" cy="104054"/>
            </a:xfrm>
            <a:custGeom>
              <a:avLst/>
              <a:gdLst/>
              <a:ahLst/>
              <a:cxnLst/>
              <a:rect l="l" t="t" r="r" b="b"/>
              <a:pathLst>
                <a:path w="1001" h="3216" extrusionOk="0">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98"/>
            <p:cNvSpPr/>
            <p:nvPr/>
          </p:nvSpPr>
          <p:spPr>
            <a:xfrm>
              <a:off x="7300768" y="2025095"/>
              <a:ext cx="64775" cy="200375"/>
            </a:xfrm>
            <a:custGeom>
              <a:avLst/>
              <a:gdLst/>
              <a:ahLst/>
              <a:cxnLst/>
              <a:rect l="l" t="t" r="r" b="b"/>
              <a:pathLst>
                <a:path w="2002" h="6193" extrusionOk="0">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98"/>
            <p:cNvSpPr/>
            <p:nvPr/>
          </p:nvSpPr>
          <p:spPr>
            <a:xfrm>
              <a:off x="7333122" y="2024319"/>
              <a:ext cx="32420" cy="200375"/>
            </a:xfrm>
            <a:custGeom>
              <a:avLst/>
              <a:gdLst/>
              <a:ahLst/>
              <a:cxnLst/>
              <a:rect l="l" t="t" r="r" b="b"/>
              <a:pathLst>
                <a:path w="1002" h="6193" extrusionOk="0">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98"/>
            <p:cNvSpPr/>
            <p:nvPr/>
          </p:nvSpPr>
          <p:spPr>
            <a:xfrm>
              <a:off x="7300768" y="2213851"/>
              <a:ext cx="64775" cy="64775"/>
            </a:xfrm>
            <a:custGeom>
              <a:avLst/>
              <a:gdLst/>
              <a:ahLst/>
              <a:cxnLst/>
              <a:rect l="l" t="t" r="r" b="b"/>
              <a:pathLst>
                <a:path w="2002" h="2002" extrusionOk="0">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98"/>
            <p:cNvSpPr/>
            <p:nvPr/>
          </p:nvSpPr>
          <p:spPr>
            <a:xfrm>
              <a:off x="7333122" y="2213851"/>
              <a:ext cx="32420" cy="64775"/>
            </a:xfrm>
            <a:custGeom>
              <a:avLst/>
              <a:gdLst/>
              <a:ahLst/>
              <a:cxnLst/>
              <a:rect l="l" t="t" r="r" b="b"/>
              <a:pathLst>
                <a:path w="1002" h="2002" extrusionOk="0">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8" name="Google Shape;19528;p98"/>
          <p:cNvGrpSpPr/>
          <p:nvPr/>
        </p:nvGrpSpPr>
        <p:grpSpPr>
          <a:xfrm>
            <a:off x="7775410" y="1779450"/>
            <a:ext cx="332897" cy="346781"/>
            <a:chOff x="7775410" y="1931850"/>
            <a:chExt cx="332897" cy="346781"/>
          </a:xfrm>
        </p:grpSpPr>
        <p:sp>
          <p:nvSpPr>
            <p:cNvPr id="19529" name="Google Shape;19529;p98"/>
            <p:cNvSpPr/>
            <p:nvPr/>
          </p:nvSpPr>
          <p:spPr>
            <a:xfrm>
              <a:off x="7775410" y="2072850"/>
              <a:ext cx="62445" cy="61701"/>
            </a:xfrm>
            <a:custGeom>
              <a:avLst/>
              <a:gdLst/>
              <a:ahLst/>
              <a:cxnLst/>
              <a:rect l="l" t="t" r="r" b="b"/>
              <a:pathLst>
                <a:path w="1930" h="1907" extrusionOk="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98"/>
            <p:cNvSpPr/>
            <p:nvPr/>
          </p:nvSpPr>
          <p:spPr>
            <a:xfrm>
              <a:off x="7775410" y="1964981"/>
              <a:ext cx="62445" cy="61701"/>
            </a:xfrm>
            <a:custGeom>
              <a:avLst/>
              <a:gdLst/>
              <a:ahLst/>
              <a:cxnLst/>
              <a:rect l="l" t="t" r="r" b="b"/>
              <a:pathLst>
                <a:path w="1930" h="1907" extrusionOk="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98"/>
            <p:cNvSpPr/>
            <p:nvPr/>
          </p:nvSpPr>
          <p:spPr>
            <a:xfrm>
              <a:off x="7775410" y="2183049"/>
              <a:ext cx="62445" cy="61669"/>
            </a:xfrm>
            <a:custGeom>
              <a:avLst/>
              <a:gdLst/>
              <a:ahLst/>
              <a:cxnLst/>
              <a:rect l="l" t="t" r="r" b="b"/>
              <a:pathLst>
                <a:path w="1930" h="1906" extrusionOk="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98"/>
            <p:cNvSpPr/>
            <p:nvPr/>
          </p:nvSpPr>
          <p:spPr>
            <a:xfrm>
              <a:off x="7816241" y="1931850"/>
              <a:ext cx="61669" cy="346781"/>
            </a:xfrm>
            <a:custGeom>
              <a:avLst/>
              <a:gdLst/>
              <a:ahLst/>
              <a:cxnLst/>
              <a:rect l="l" t="t" r="r" b="b"/>
              <a:pathLst>
                <a:path w="1906" h="10718" extrusionOk="0">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98"/>
            <p:cNvSpPr/>
            <p:nvPr/>
          </p:nvSpPr>
          <p:spPr>
            <a:xfrm>
              <a:off x="8046638" y="1931850"/>
              <a:ext cx="61669" cy="150289"/>
            </a:xfrm>
            <a:custGeom>
              <a:avLst/>
              <a:gdLst/>
              <a:ahLst/>
              <a:cxnLst/>
              <a:rect l="l" t="t" r="r" b="b"/>
              <a:pathLst>
                <a:path w="1906" h="4645" extrusionOk="0">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98"/>
            <p:cNvSpPr/>
            <p:nvPr/>
          </p:nvSpPr>
          <p:spPr>
            <a:xfrm>
              <a:off x="8046638" y="2012768"/>
              <a:ext cx="61669" cy="150289"/>
            </a:xfrm>
            <a:custGeom>
              <a:avLst/>
              <a:gdLst/>
              <a:ahLst/>
              <a:cxnLst/>
              <a:rect l="l" t="t" r="r" b="b"/>
              <a:pathLst>
                <a:path w="1906" h="4645" extrusionOk="0">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98"/>
            <p:cNvSpPr/>
            <p:nvPr/>
          </p:nvSpPr>
          <p:spPr>
            <a:xfrm>
              <a:off x="8046638" y="2094431"/>
              <a:ext cx="61669" cy="184197"/>
            </a:xfrm>
            <a:custGeom>
              <a:avLst/>
              <a:gdLst/>
              <a:ahLst/>
              <a:cxnLst/>
              <a:rect l="l" t="t" r="r" b="b"/>
              <a:pathLst>
                <a:path w="1906" h="5693" extrusionOk="0">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98"/>
            <p:cNvSpPr/>
            <p:nvPr/>
          </p:nvSpPr>
          <p:spPr>
            <a:xfrm>
              <a:off x="8046638" y="2175349"/>
              <a:ext cx="61669" cy="103277"/>
            </a:xfrm>
            <a:custGeom>
              <a:avLst/>
              <a:gdLst/>
              <a:ahLst/>
              <a:cxnLst/>
              <a:rect l="l" t="t" r="r" b="b"/>
              <a:pathLst>
                <a:path w="1906" h="3192" extrusionOk="0">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98"/>
            <p:cNvSpPr/>
            <p:nvPr/>
          </p:nvSpPr>
          <p:spPr>
            <a:xfrm>
              <a:off x="7867103" y="1931850"/>
              <a:ext cx="190344" cy="346781"/>
            </a:xfrm>
            <a:custGeom>
              <a:avLst/>
              <a:gdLst/>
              <a:ahLst/>
              <a:cxnLst/>
              <a:rect l="l" t="t" r="r" b="b"/>
              <a:pathLst>
                <a:path w="5883" h="10718" extrusionOk="0">
                  <a:moveTo>
                    <a:pt x="0" y="1"/>
                  </a:moveTo>
                  <a:lnTo>
                    <a:pt x="0" y="10717"/>
                  </a:lnTo>
                  <a:lnTo>
                    <a:pt x="5883" y="10717"/>
                  </a:lnTo>
                  <a:lnTo>
                    <a:pt x="588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98"/>
            <p:cNvSpPr/>
            <p:nvPr/>
          </p:nvSpPr>
          <p:spPr>
            <a:xfrm>
              <a:off x="7961869" y="1931850"/>
              <a:ext cx="94024" cy="346781"/>
            </a:xfrm>
            <a:custGeom>
              <a:avLst/>
              <a:gdLst/>
              <a:ahLst/>
              <a:cxnLst/>
              <a:rect l="l" t="t" r="r" b="b"/>
              <a:pathLst>
                <a:path w="2906" h="10718" extrusionOk="0">
                  <a:moveTo>
                    <a:pt x="1" y="1"/>
                  </a:moveTo>
                  <a:lnTo>
                    <a:pt x="1" y="10717"/>
                  </a:lnTo>
                  <a:lnTo>
                    <a:pt x="2906" y="10717"/>
                  </a:lnTo>
                  <a:lnTo>
                    <a:pt x="2906"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98"/>
            <p:cNvSpPr/>
            <p:nvPr/>
          </p:nvSpPr>
          <p:spPr>
            <a:xfrm>
              <a:off x="7897160" y="2153769"/>
              <a:ext cx="129452" cy="21613"/>
            </a:xfrm>
            <a:custGeom>
              <a:avLst/>
              <a:gdLst/>
              <a:ahLst/>
              <a:cxnLst/>
              <a:rect l="l" t="t" r="r" b="b"/>
              <a:pathLst>
                <a:path w="4001" h="668" extrusionOk="0">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98"/>
            <p:cNvSpPr/>
            <p:nvPr/>
          </p:nvSpPr>
          <p:spPr>
            <a:xfrm>
              <a:off x="7897160" y="2194600"/>
              <a:ext cx="129452" cy="20837"/>
            </a:xfrm>
            <a:custGeom>
              <a:avLst/>
              <a:gdLst/>
              <a:ahLst/>
              <a:cxnLst/>
              <a:rect l="l" t="t" r="r" b="b"/>
              <a:pathLst>
                <a:path w="4001" h="644" extrusionOk="0">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98"/>
            <p:cNvSpPr/>
            <p:nvPr/>
          </p:nvSpPr>
          <p:spPr>
            <a:xfrm>
              <a:off x="7961869" y="2155322"/>
              <a:ext cx="64742" cy="20060"/>
            </a:xfrm>
            <a:custGeom>
              <a:avLst/>
              <a:gdLst/>
              <a:ahLst/>
              <a:cxnLst/>
              <a:rect l="l" t="t" r="r" b="b"/>
              <a:pathLst>
                <a:path w="2001" h="620" extrusionOk="0">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98"/>
            <p:cNvSpPr/>
            <p:nvPr/>
          </p:nvSpPr>
          <p:spPr>
            <a:xfrm>
              <a:off x="7961869" y="2195376"/>
              <a:ext cx="64742" cy="20060"/>
            </a:xfrm>
            <a:custGeom>
              <a:avLst/>
              <a:gdLst/>
              <a:ahLst/>
              <a:cxnLst/>
              <a:rect l="l" t="t" r="r" b="b"/>
              <a:pathLst>
                <a:path w="2001" h="620" extrusionOk="0">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98"/>
            <p:cNvSpPr/>
            <p:nvPr/>
          </p:nvSpPr>
          <p:spPr>
            <a:xfrm>
              <a:off x="7897160" y="2052823"/>
              <a:ext cx="129452" cy="81729"/>
            </a:xfrm>
            <a:custGeom>
              <a:avLst/>
              <a:gdLst/>
              <a:ahLst/>
              <a:cxnLst/>
              <a:rect l="l" t="t" r="r" b="b"/>
              <a:pathLst>
                <a:path w="4001" h="2526" extrusionOk="0">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98"/>
            <p:cNvSpPr/>
            <p:nvPr/>
          </p:nvSpPr>
          <p:spPr>
            <a:xfrm>
              <a:off x="7961869" y="2052823"/>
              <a:ext cx="64742" cy="81729"/>
            </a:xfrm>
            <a:custGeom>
              <a:avLst/>
              <a:gdLst/>
              <a:ahLst/>
              <a:cxnLst/>
              <a:rect l="l" t="t" r="r" b="b"/>
              <a:pathLst>
                <a:path w="2001" h="2526" extrusionOk="0">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98"/>
            <p:cNvSpPr/>
            <p:nvPr/>
          </p:nvSpPr>
          <p:spPr>
            <a:xfrm>
              <a:off x="7921038" y="1993485"/>
              <a:ext cx="80920" cy="80952"/>
            </a:xfrm>
            <a:custGeom>
              <a:avLst/>
              <a:gdLst/>
              <a:ahLst/>
              <a:cxnLst/>
              <a:rect l="l" t="t" r="r" b="b"/>
              <a:pathLst>
                <a:path w="2501" h="2502" extrusionOk="0">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98"/>
            <p:cNvSpPr/>
            <p:nvPr/>
          </p:nvSpPr>
          <p:spPr>
            <a:xfrm>
              <a:off x="7961869" y="1993485"/>
              <a:ext cx="40088" cy="80952"/>
            </a:xfrm>
            <a:custGeom>
              <a:avLst/>
              <a:gdLst/>
              <a:ahLst/>
              <a:cxnLst/>
              <a:rect l="l" t="t" r="r" b="b"/>
              <a:pathLst>
                <a:path w="1239" h="2502" extrusionOk="0">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7" name="Google Shape;19547;p98"/>
          <p:cNvGrpSpPr/>
          <p:nvPr/>
        </p:nvGrpSpPr>
        <p:grpSpPr>
          <a:xfrm>
            <a:off x="7768486" y="2338210"/>
            <a:ext cx="347525" cy="347393"/>
            <a:chOff x="7768486" y="2490610"/>
            <a:chExt cx="347525" cy="347393"/>
          </a:xfrm>
        </p:grpSpPr>
        <p:sp>
          <p:nvSpPr>
            <p:cNvPr id="19548" name="Google Shape;19548;p98"/>
            <p:cNvSpPr/>
            <p:nvPr/>
          </p:nvSpPr>
          <p:spPr>
            <a:xfrm>
              <a:off x="8011954" y="2490610"/>
              <a:ext cx="103277" cy="64484"/>
            </a:xfrm>
            <a:custGeom>
              <a:avLst/>
              <a:gdLst/>
              <a:ahLst/>
              <a:cxnLst/>
              <a:rect l="l" t="t" r="r" b="b"/>
              <a:pathLst>
                <a:path w="3192" h="1993" extrusionOk="0">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98"/>
            <p:cNvSpPr/>
            <p:nvPr/>
          </p:nvSpPr>
          <p:spPr>
            <a:xfrm>
              <a:off x="8011954" y="2523612"/>
              <a:ext cx="104054" cy="32549"/>
            </a:xfrm>
            <a:custGeom>
              <a:avLst/>
              <a:gdLst/>
              <a:ahLst/>
              <a:cxnLst/>
              <a:rect l="l" t="t" r="r" b="b"/>
              <a:pathLst>
                <a:path w="3216" h="1006" extrusionOk="0">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98"/>
            <p:cNvSpPr/>
            <p:nvPr/>
          </p:nvSpPr>
          <p:spPr>
            <a:xfrm>
              <a:off x="7822421" y="2491257"/>
              <a:ext cx="200342" cy="64742"/>
            </a:xfrm>
            <a:custGeom>
              <a:avLst/>
              <a:gdLst/>
              <a:ahLst/>
              <a:cxnLst/>
              <a:rect l="l" t="t" r="r" b="b"/>
              <a:pathLst>
                <a:path w="6192" h="2001" extrusionOk="0">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98"/>
            <p:cNvSpPr/>
            <p:nvPr/>
          </p:nvSpPr>
          <p:spPr>
            <a:xfrm>
              <a:off x="7822421" y="2522835"/>
              <a:ext cx="200342" cy="32387"/>
            </a:xfrm>
            <a:custGeom>
              <a:avLst/>
              <a:gdLst/>
              <a:ahLst/>
              <a:cxnLst/>
              <a:rect l="l" t="t" r="r" b="b"/>
              <a:pathLst>
                <a:path w="6192" h="1001" extrusionOk="0">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98"/>
            <p:cNvSpPr/>
            <p:nvPr/>
          </p:nvSpPr>
          <p:spPr>
            <a:xfrm>
              <a:off x="7768486" y="2491257"/>
              <a:ext cx="63966" cy="64742"/>
            </a:xfrm>
            <a:custGeom>
              <a:avLst/>
              <a:gdLst/>
              <a:ahLst/>
              <a:cxnLst/>
              <a:rect l="l" t="t" r="r" b="b"/>
              <a:pathLst>
                <a:path w="1977" h="2001" extrusionOk="0">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98"/>
            <p:cNvSpPr/>
            <p:nvPr/>
          </p:nvSpPr>
          <p:spPr>
            <a:xfrm>
              <a:off x="7768486" y="2522835"/>
              <a:ext cx="63966" cy="33164"/>
            </a:xfrm>
            <a:custGeom>
              <a:avLst/>
              <a:gdLst/>
              <a:ahLst/>
              <a:cxnLst/>
              <a:rect l="l" t="t" r="r" b="b"/>
              <a:pathLst>
                <a:path w="1977" h="1025" extrusionOk="0">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98"/>
            <p:cNvSpPr/>
            <p:nvPr/>
          </p:nvSpPr>
          <p:spPr>
            <a:xfrm>
              <a:off x="7768486" y="2614528"/>
              <a:ext cx="62445" cy="223476"/>
            </a:xfrm>
            <a:custGeom>
              <a:avLst/>
              <a:gdLst/>
              <a:ahLst/>
              <a:cxnLst/>
              <a:rect l="l" t="t" r="r" b="b"/>
              <a:pathLst>
                <a:path w="1930" h="6907" extrusionOk="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98"/>
            <p:cNvSpPr/>
            <p:nvPr/>
          </p:nvSpPr>
          <p:spPr>
            <a:xfrm>
              <a:off x="7810838" y="2614528"/>
              <a:ext cx="305172" cy="223476"/>
            </a:xfrm>
            <a:custGeom>
              <a:avLst/>
              <a:gdLst/>
              <a:ahLst/>
              <a:cxnLst/>
              <a:rect l="l" t="t" r="r" b="b"/>
              <a:pathLst>
                <a:path w="9432" h="6907" extrusionOk="0">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98"/>
            <p:cNvSpPr/>
            <p:nvPr/>
          </p:nvSpPr>
          <p:spPr>
            <a:xfrm>
              <a:off x="7941842" y="2614528"/>
              <a:ext cx="173390" cy="223476"/>
            </a:xfrm>
            <a:custGeom>
              <a:avLst/>
              <a:gdLst/>
              <a:ahLst/>
              <a:cxnLst/>
              <a:rect l="l" t="t" r="r" b="b"/>
              <a:pathLst>
                <a:path w="5359" h="6907" extrusionOk="0">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98"/>
            <p:cNvSpPr/>
            <p:nvPr/>
          </p:nvSpPr>
          <p:spPr>
            <a:xfrm>
              <a:off x="8027355" y="2655779"/>
              <a:ext cx="54745" cy="108357"/>
            </a:xfrm>
            <a:custGeom>
              <a:avLst/>
              <a:gdLst/>
              <a:ahLst/>
              <a:cxnLst/>
              <a:rect l="l" t="t" r="r" b="b"/>
              <a:pathLst>
                <a:path w="1692" h="3349" extrusionOk="0">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98"/>
            <p:cNvSpPr/>
            <p:nvPr/>
          </p:nvSpPr>
          <p:spPr>
            <a:xfrm>
              <a:off x="7890204" y="2654582"/>
              <a:ext cx="123337" cy="20837"/>
            </a:xfrm>
            <a:custGeom>
              <a:avLst/>
              <a:gdLst/>
              <a:ahLst/>
              <a:cxnLst/>
              <a:rect l="l" t="t" r="r" b="b"/>
              <a:pathLst>
                <a:path w="3812" h="644" extrusionOk="0">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98"/>
            <p:cNvSpPr/>
            <p:nvPr/>
          </p:nvSpPr>
          <p:spPr>
            <a:xfrm>
              <a:off x="7890204" y="2695414"/>
              <a:ext cx="123337" cy="20092"/>
            </a:xfrm>
            <a:custGeom>
              <a:avLst/>
              <a:gdLst/>
              <a:ahLst/>
              <a:cxnLst/>
              <a:rect l="l" t="t" r="r" b="b"/>
              <a:pathLst>
                <a:path w="3812" h="621" extrusionOk="0">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98"/>
            <p:cNvSpPr/>
            <p:nvPr/>
          </p:nvSpPr>
          <p:spPr>
            <a:xfrm>
              <a:off x="7890204" y="2737021"/>
              <a:ext cx="123337" cy="20092"/>
            </a:xfrm>
            <a:custGeom>
              <a:avLst/>
              <a:gdLst/>
              <a:ahLst/>
              <a:cxnLst/>
              <a:rect l="l" t="t" r="r" b="b"/>
              <a:pathLst>
                <a:path w="3812" h="621" extrusionOk="0">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98"/>
            <p:cNvSpPr/>
            <p:nvPr/>
          </p:nvSpPr>
          <p:spPr>
            <a:xfrm>
              <a:off x="7890204" y="2777108"/>
              <a:ext cx="184197" cy="20060"/>
            </a:xfrm>
            <a:custGeom>
              <a:avLst/>
              <a:gdLst/>
              <a:ahLst/>
              <a:cxnLst/>
              <a:rect l="l" t="t" r="r" b="b"/>
              <a:pathLst>
                <a:path w="5693" h="620" extrusionOk="0">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98"/>
            <p:cNvSpPr/>
            <p:nvPr/>
          </p:nvSpPr>
          <p:spPr>
            <a:xfrm>
              <a:off x="7941842" y="2654582"/>
              <a:ext cx="71699" cy="20837"/>
            </a:xfrm>
            <a:custGeom>
              <a:avLst/>
              <a:gdLst/>
              <a:ahLst/>
              <a:cxnLst/>
              <a:rect l="l" t="t" r="r" b="b"/>
              <a:pathLst>
                <a:path w="2216" h="644" extrusionOk="0">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98"/>
            <p:cNvSpPr/>
            <p:nvPr/>
          </p:nvSpPr>
          <p:spPr>
            <a:xfrm>
              <a:off x="7941842" y="2695414"/>
              <a:ext cx="71699" cy="20092"/>
            </a:xfrm>
            <a:custGeom>
              <a:avLst/>
              <a:gdLst/>
              <a:ahLst/>
              <a:cxnLst/>
              <a:rect l="l" t="t" r="r" b="b"/>
              <a:pathLst>
                <a:path w="2216" h="621" extrusionOk="0">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98"/>
            <p:cNvSpPr/>
            <p:nvPr/>
          </p:nvSpPr>
          <p:spPr>
            <a:xfrm>
              <a:off x="7941842" y="2737021"/>
              <a:ext cx="71699" cy="20092"/>
            </a:xfrm>
            <a:custGeom>
              <a:avLst/>
              <a:gdLst/>
              <a:ahLst/>
              <a:cxnLst/>
              <a:rect l="l" t="t" r="r" b="b"/>
              <a:pathLst>
                <a:path w="2216" h="621" extrusionOk="0">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98"/>
            <p:cNvSpPr/>
            <p:nvPr/>
          </p:nvSpPr>
          <p:spPr>
            <a:xfrm>
              <a:off x="7941842" y="2777108"/>
              <a:ext cx="132558" cy="20060"/>
            </a:xfrm>
            <a:custGeom>
              <a:avLst/>
              <a:gdLst/>
              <a:ahLst/>
              <a:cxnLst/>
              <a:rect l="l" t="t" r="r" b="b"/>
              <a:pathLst>
                <a:path w="4097" h="620" extrusionOk="0">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98"/>
            <p:cNvSpPr/>
            <p:nvPr/>
          </p:nvSpPr>
          <p:spPr>
            <a:xfrm>
              <a:off x="7809317" y="2587544"/>
              <a:ext cx="61669" cy="230432"/>
            </a:xfrm>
            <a:custGeom>
              <a:avLst/>
              <a:gdLst/>
              <a:ahLst/>
              <a:cxnLst/>
              <a:rect l="l" t="t" r="r" b="b"/>
              <a:pathLst>
                <a:path w="1906" h="7122" extrusionOk="0">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7" name="Google Shape;19567;p98"/>
          <p:cNvGrpSpPr/>
          <p:nvPr/>
        </p:nvGrpSpPr>
        <p:grpSpPr>
          <a:xfrm>
            <a:off x="7019541" y="2338857"/>
            <a:ext cx="346001" cy="346748"/>
            <a:chOff x="7019541" y="2491257"/>
            <a:chExt cx="346001" cy="346748"/>
          </a:xfrm>
        </p:grpSpPr>
        <p:sp>
          <p:nvSpPr>
            <p:cNvPr id="19568" name="Google Shape;19568;p98"/>
            <p:cNvSpPr/>
            <p:nvPr/>
          </p:nvSpPr>
          <p:spPr>
            <a:xfrm>
              <a:off x="7236835" y="2502031"/>
              <a:ext cx="20060" cy="41641"/>
            </a:xfrm>
            <a:custGeom>
              <a:avLst/>
              <a:gdLst/>
              <a:ahLst/>
              <a:cxnLst/>
              <a:rect l="l" t="t" r="r" b="b"/>
              <a:pathLst>
                <a:path w="620" h="1287" extrusionOk="0">
                  <a:moveTo>
                    <a:pt x="0" y="0"/>
                  </a:moveTo>
                  <a:lnTo>
                    <a:pt x="0" y="1286"/>
                  </a:lnTo>
                  <a:lnTo>
                    <a:pt x="619" y="1286"/>
                  </a:lnTo>
                  <a:lnTo>
                    <a:pt x="61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98"/>
            <p:cNvSpPr/>
            <p:nvPr/>
          </p:nvSpPr>
          <p:spPr>
            <a:xfrm>
              <a:off x="7127412" y="2502031"/>
              <a:ext cx="20837" cy="41641"/>
            </a:xfrm>
            <a:custGeom>
              <a:avLst/>
              <a:gdLst/>
              <a:ahLst/>
              <a:cxnLst/>
              <a:rect l="l" t="t" r="r" b="b"/>
              <a:pathLst>
                <a:path w="644" h="1287" extrusionOk="0">
                  <a:moveTo>
                    <a:pt x="0" y="0"/>
                  </a:moveTo>
                  <a:lnTo>
                    <a:pt x="0" y="1286"/>
                  </a:lnTo>
                  <a:lnTo>
                    <a:pt x="643" y="1286"/>
                  </a:lnTo>
                  <a:lnTo>
                    <a:pt x="64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98"/>
            <p:cNvSpPr/>
            <p:nvPr/>
          </p:nvSpPr>
          <p:spPr>
            <a:xfrm>
              <a:off x="7099684" y="2491257"/>
              <a:ext cx="184941" cy="20060"/>
            </a:xfrm>
            <a:custGeom>
              <a:avLst/>
              <a:gdLst/>
              <a:ahLst/>
              <a:cxnLst/>
              <a:rect l="l" t="t" r="r" b="b"/>
              <a:pathLst>
                <a:path w="5716" h="620" extrusionOk="0">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98"/>
            <p:cNvSpPr/>
            <p:nvPr/>
          </p:nvSpPr>
          <p:spPr>
            <a:xfrm>
              <a:off x="7192121" y="2491257"/>
              <a:ext cx="91726" cy="20060"/>
            </a:xfrm>
            <a:custGeom>
              <a:avLst/>
              <a:gdLst/>
              <a:ahLst/>
              <a:cxnLst/>
              <a:rect l="l" t="t" r="r" b="b"/>
              <a:pathLst>
                <a:path w="2835" h="620" extrusionOk="0">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98"/>
            <p:cNvSpPr/>
            <p:nvPr/>
          </p:nvSpPr>
          <p:spPr>
            <a:xfrm>
              <a:off x="7019541" y="2614528"/>
              <a:ext cx="102501" cy="223476"/>
            </a:xfrm>
            <a:custGeom>
              <a:avLst/>
              <a:gdLst/>
              <a:ahLst/>
              <a:cxnLst/>
              <a:rect l="l" t="t" r="r" b="b"/>
              <a:pathLst>
                <a:path w="3168" h="6907" extrusionOk="0">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98"/>
            <p:cNvSpPr/>
            <p:nvPr/>
          </p:nvSpPr>
          <p:spPr>
            <a:xfrm>
              <a:off x="7060373" y="2654570"/>
              <a:ext cx="20837" cy="21613"/>
            </a:xfrm>
            <a:custGeom>
              <a:avLst/>
              <a:gdLst/>
              <a:ahLst/>
              <a:cxnLst/>
              <a:rect l="l" t="t" r="r" b="b"/>
              <a:pathLst>
                <a:path w="644" h="668" extrusionOk="0">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98"/>
            <p:cNvSpPr/>
            <p:nvPr/>
          </p:nvSpPr>
          <p:spPr>
            <a:xfrm>
              <a:off x="7060373" y="2695401"/>
              <a:ext cx="20837" cy="20837"/>
            </a:xfrm>
            <a:custGeom>
              <a:avLst/>
              <a:gdLst/>
              <a:ahLst/>
              <a:cxnLst/>
              <a:rect l="l" t="t" r="r" b="b"/>
              <a:pathLst>
                <a:path w="644" h="644" extrusionOk="0">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98"/>
            <p:cNvSpPr/>
            <p:nvPr/>
          </p:nvSpPr>
          <p:spPr>
            <a:xfrm>
              <a:off x="7060373" y="2735488"/>
              <a:ext cx="20837" cy="21613"/>
            </a:xfrm>
            <a:custGeom>
              <a:avLst/>
              <a:gdLst/>
              <a:ahLst/>
              <a:cxnLst/>
              <a:rect l="l" t="t" r="r" b="b"/>
              <a:pathLst>
                <a:path w="644" h="668" extrusionOk="0">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98"/>
            <p:cNvSpPr/>
            <p:nvPr/>
          </p:nvSpPr>
          <p:spPr>
            <a:xfrm>
              <a:off x="7060373" y="2777011"/>
              <a:ext cx="20060" cy="60989"/>
            </a:xfrm>
            <a:custGeom>
              <a:avLst/>
              <a:gdLst/>
              <a:ahLst/>
              <a:cxnLst/>
              <a:rect l="l" t="t" r="r" b="b"/>
              <a:pathLst>
                <a:path w="620" h="1885" extrusionOk="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98"/>
            <p:cNvSpPr/>
            <p:nvPr/>
          </p:nvSpPr>
          <p:spPr>
            <a:xfrm>
              <a:off x="7263786" y="2614528"/>
              <a:ext cx="101756" cy="223476"/>
            </a:xfrm>
            <a:custGeom>
              <a:avLst/>
              <a:gdLst/>
              <a:ahLst/>
              <a:cxnLst/>
              <a:rect l="l" t="t" r="r" b="b"/>
              <a:pathLst>
                <a:path w="3145" h="6907" extrusionOk="0">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98"/>
            <p:cNvSpPr/>
            <p:nvPr/>
          </p:nvSpPr>
          <p:spPr>
            <a:xfrm>
              <a:off x="7303841" y="2654582"/>
              <a:ext cx="20837" cy="21613"/>
            </a:xfrm>
            <a:custGeom>
              <a:avLst/>
              <a:gdLst/>
              <a:ahLst/>
              <a:cxnLst/>
              <a:rect l="l" t="t" r="r" b="b"/>
              <a:pathLst>
                <a:path w="644" h="668" extrusionOk="0">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98"/>
            <p:cNvSpPr/>
            <p:nvPr/>
          </p:nvSpPr>
          <p:spPr>
            <a:xfrm>
              <a:off x="7303841" y="2695414"/>
              <a:ext cx="20837" cy="20837"/>
            </a:xfrm>
            <a:custGeom>
              <a:avLst/>
              <a:gdLst/>
              <a:ahLst/>
              <a:cxnLst/>
              <a:rect l="l" t="t" r="r" b="b"/>
              <a:pathLst>
                <a:path w="644" h="644" extrusionOk="0">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98"/>
            <p:cNvSpPr/>
            <p:nvPr/>
          </p:nvSpPr>
          <p:spPr>
            <a:xfrm>
              <a:off x="7303841" y="2735501"/>
              <a:ext cx="20837" cy="21613"/>
            </a:xfrm>
            <a:custGeom>
              <a:avLst/>
              <a:gdLst/>
              <a:ahLst/>
              <a:cxnLst/>
              <a:rect l="l" t="t" r="r" b="b"/>
              <a:pathLst>
                <a:path w="644" h="668" extrusionOk="0">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98"/>
            <p:cNvSpPr/>
            <p:nvPr/>
          </p:nvSpPr>
          <p:spPr>
            <a:xfrm>
              <a:off x="7303841" y="2777011"/>
              <a:ext cx="20092" cy="60989"/>
            </a:xfrm>
            <a:custGeom>
              <a:avLst/>
              <a:gdLst/>
              <a:ahLst/>
              <a:cxnLst/>
              <a:rect l="l" t="t" r="r" b="b"/>
              <a:pathLst>
                <a:path w="621" h="1885" extrusionOk="0">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98"/>
            <p:cNvSpPr/>
            <p:nvPr/>
          </p:nvSpPr>
          <p:spPr>
            <a:xfrm>
              <a:off x="7100428" y="2533609"/>
              <a:ext cx="184197" cy="304396"/>
            </a:xfrm>
            <a:custGeom>
              <a:avLst/>
              <a:gdLst/>
              <a:ahLst/>
              <a:cxnLst/>
              <a:rect l="l" t="t" r="r" b="b"/>
              <a:pathLst>
                <a:path w="5693" h="9408" extrusionOk="0">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98"/>
            <p:cNvSpPr/>
            <p:nvPr/>
          </p:nvSpPr>
          <p:spPr>
            <a:xfrm>
              <a:off x="7192121" y="2533609"/>
              <a:ext cx="91726" cy="304396"/>
            </a:xfrm>
            <a:custGeom>
              <a:avLst/>
              <a:gdLst/>
              <a:ahLst/>
              <a:cxnLst/>
              <a:rect l="l" t="t" r="r" b="b"/>
              <a:pathLst>
                <a:path w="2835" h="9408" extrusionOk="0">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98"/>
            <p:cNvSpPr/>
            <p:nvPr/>
          </p:nvSpPr>
          <p:spPr>
            <a:xfrm>
              <a:off x="7148992" y="2735501"/>
              <a:ext cx="88620" cy="102501"/>
            </a:xfrm>
            <a:custGeom>
              <a:avLst/>
              <a:gdLst/>
              <a:ahLst/>
              <a:cxnLst/>
              <a:rect l="l" t="t" r="r" b="b"/>
              <a:pathLst>
                <a:path w="2739" h="3168" extrusionOk="0">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98"/>
            <p:cNvSpPr/>
            <p:nvPr/>
          </p:nvSpPr>
          <p:spPr>
            <a:xfrm>
              <a:off x="7192121" y="2735501"/>
              <a:ext cx="44747" cy="101724"/>
            </a:xfrm>
            <a:custGeom>
              <a:avLst/>
              <a:gdLst/>
              <a:ahLst/>
              <a:cxnLst/>
              <a:rect l="l" t="t" r="r" b="b"/>
              <a:pathLst>
                <a:path w="1383" h="3144" extrusionOk="0">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98"/>
            <p:cNvSpPr/>
            <p:nvPr/>
          </p:nvSpPr>
          <p:spPr>
            <a:xfrm>
              <a:off x="7181347" y="2573696"/>
              <a:ext cx="21613" cy="21613"/>
            </a:xfrm>
            <a:custGeom>
              <a:avLst/>
              <a:gdLst/>
              <a:ahLst/>
              <a:cxnLst/>
              <a:rect l="l" t="t" r="r" b="b"/>
              <a:pathLst>
                <a:path w="668" h="668" extrusionOk="0">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98"/>
            <p:cNvSpPr/>
            <p:nvPr/>
          </p:nvSpPr>
          <p:spPr>
            <a:xfrm>
              <a:off x="7222178" y="2573696"/>
              <a:ext cx="20837" cy="21613"/>
            </a:xfrm>
            <a:custGeom>
              <a:avLst/>
              <a:gdLst/>
              <a:ahLst/>
              <a:cxnLst/>
              <a:rect l="l" t="t" r="r" b="b"/>
              <a:pathLst>
                <a:path w="644" h="668" extrusionOk="0">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98"/>
            <p:cNvSpPr/>
            <p:nvPr/>
          </p:nvSpPr>
          <p:spPr>
            <a:xfrm>
              <a:off x="7141292" y="2573696"/>
              <a:ext cx="20837" cy="21613"/>
            </a:xfrm>
            <a:custGeom>
              <a:avLst/>
              <a:gdLst/>
              <a:ahLst/>
              <a:cxnLst/>
              <a:rect l="l" t="t" r="r" b="b"/>
              <a:pathLst>
                <a:path w="644" h="668" extrusionOk="0">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98"/>
            <p:cNvSpPr/>
            <p:nvPr/>
          </p:nvSpPr>
          <p:spPr>
            <a:xfrm>
              <a:off x="7181347" y="2614528"/>
              <a:ext cx="21613" cy="20837"/>
            </a:xfrm>
            <a:custGeom>
              <a:avLst/>
              <a:gdLst/>
              <a:ahLst/>
              <a:cxnLst/>
              <a:rect l="l" t="t" r="r" b="b"/>
              <a:pathLst>
                <a:path w="668" h="644" extrusionOk="0">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98"/>
            <p:cNvSpPr/>
            <p:nvPr/>
          </p:nvSpPr>
          <p:spPr>
            <a:xfrm>
              <a:off x="7222178" y="2614528"/>
              <a:ext cx="20837" cy="20837"/>
            </a:xfrm>
            <a:custGeom>
              <a:avLst/>
              <a:gdLst/>
              <a:ahLst/>
              <a:cxnLst/>
              <a:rect l="l" t="t" r="r" b="b"/>
              <a:pathLst>
                <a:path w="644" h="644" extrusionOk="0">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98"/>
            <p:cNvSpPr/>
            <p:nvPr/>
          </p:nvSpPr>
          <p:spPr>
            <a:xfrm>
              <a:off x="7141292" y="2614528"/>
              <a:ext cx="20837" cy="20837"/>
            </a:xfrm>
            <a:custGeom>
              <a:avLst/>
              <a:gdLst/>
              <a:ahLst/>
              <a:cxnLst/>
              <a:rect l="l" t="t" r="r" b="b"/>
              <a:pathLst>
                <a:path w="644" h="644" extrusionOk="0">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98"/>
            <p:cNvSpPr/>
            <p:nvPr/>
          </p:nvSpPr>
          <p:spPr>
            <a:xfrm>
              <a:off x="7181347" y="2654582"/>
              <a:ext cx="21613" cy="21613"/>
            </a:xfrm>
            <a:custGeom>
              <a:avLst/>
              <a:gdLst/>
              <a:ahLst/>
              <a:cxnLst/>
              <a:rect l="l" t="t" r="r" b="b"/>
              <a:pathLst>
                <a:path w="668" h="668" extrusionOk="0">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98"/>
            <p:cNvSpPr/>
            <p:nvPr/>
          </p:nvSpPr>
          <p:spPr>
            <a:xfrm>
              <a:off x="7222178" y="2654582"/>
              <a:ext cx="20837" cy="21613"/>
            </a:xfrm>
            <a:custGeom>
              <a:avLst/>
              <a:gdLst/>
              <a:ahLst/>
              <a:cxnLst/>
              <a:rect l="l" t="t" r="r" b="b"/>
              <a:pathLst>
                <a:path w="644" h="668" extrusionOk="0">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98"/>
            <p:cNvSpPr/>
            <p:nvPr/>
          </p:nvSpPr>
          <p:spPr>
            <a:xfrm>
              <a:off x="7141292" y="2654582"/>
              <a:ext cx="20837" cy="21613"/>
            </a:xfrm>
            <a:custGeom>
              <a:avLst/>
              <a:gdLst/>
              <a:ahLst/>
              <a:cxnLst/>
              <a:rect l="l" t="t" r="r" b="b"/>
              <a:pathLst>
                <a:path w="644" h="668" extrusionOk="0">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98"/>
            <p:cNvSpPr/>
            <p:nvPr/>
          </p:nvSpPr>
          <p:spPr>
            <a:xfrm>
              <a:off x="7181347" y="2695414"/>
              <a:ext cx="21613" cy="20837"/>
            </a:xfrm>
            <a:custGeom>
              <a:avLst/>
              <a:gdLst/>
              <a:ahLst/>
              <a:cxnLst/>
              <a:rect l="l" t="t" r="r" b="b"/>
              <a:pathLst>
                <a:path w="668" h="644" extrusionOk="0">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98"/>
            <p:cNvSpPr/>
            <p:nvPr/>
          </p:nvSpPr>
          <p:spPr>
            <a:xfrm>
              <a:off x="7222178" y="2695414"/>
              <a:ext cx="20837" cy="20837"/>
            </a:xfrm>
            <a:custGeom>
              <a:avLst/>
              <a:gdLst/>
              <a:ahLst/>
              <a:cxnLst/>
              <a:rect l="l" t="t" r="r" b="b"/>
              <a:pathLst>
                <a:path w="644" h="644" extrusionOk="0">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98"/>
            <p:cNvSpPr/>
            <p:nvPr/>
          </p:nvSpPr>
          <p:spPr>
            <a:xfrm>
              <a:off x="7141292" y="2695414"/>
              <a:ext cx="20837" cy="20837"/>
            </a:xfrm>
            <a:custGeom>
              <a:avLst/>
              <a:gdLst/>
              <a:ahLst/>
              <a:cxnLst/>
              <a:rect l="l" t="t" r="r" b="b"/>
              <a:pathLst>
                <a:path w="644" h="644" extrusionOk="0">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98"/>
            <p:cNvSpPr/>
            <p:nvPr/>
          </p:nvSpPr>
          <p:spPr>
            <a:xfrm>
              <a:off x="7169020" y="2756305"/>
              <a:ext cx="47044" cy="80920"/>
            </a:xfrm>
            <a:custGeom>
              <a:avLst/>
              <a:gdLst/>
              <a:ahLst/>
              <a:cxnLst/>
              <a:rect l="l" t="t" r="r" b="b"/>
              <a:pathLst>
                <a:path w="1454" h="2501" extrusionOk="0">
                  <a:moveTo>
                    <a:pt x="0" y="0"/>
                  </a:moveTo>
                  <a:lnTo>
                    <a:pt x="0" y="2501"/>
                  </a:lnTo>
                  <a:lnTo>
                    <a:pt x="1453" y="2501"/>
                  </a:lnTo>
                  <a:lnTo>
                    <a:pt x="1453"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98"/>
            <p:cNvSpPr/>
            <p:nvPr/>
          </p:nvSpPr>
          <p:spPr>
            <a:xfrm>
              <a:off x="7192121" y="2573696"/>
              <a:ext cx="10839" cy="20837"/>
            </a:xfrm>
            <a:custGeom>
              <a:avLst/>
              <a:gdLst/>
              <a:ahLst/>
              <a:cxnLst/>
              <a:rect l="l" t="t" r="r" b="b"/>
              <a:pathLst>
                <a:path w="335" h="644" extrusionOk="0">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98"/>
            <p:cNvSpPr/>
            <p:nvPr/>
          </p:nvSpPr>
          <p:spPr>
            <a:xfrm>
              <a:off x="7192121" y="2614528"/>
              <a:ext cx="10839" cy="20060"/>
            </a:xfrm>
            <a:custGeom>
              <a:avLst/>
              <a:gdLst/>
              <a:ahLst/>
              <a:cxnLst/>
              <a:rect l="l" t="t" r="r" b="b"/>
              <a:pathLst>
                <a:path w="335" h="620" extrusionOk="0">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98"/>
            <p:cNvSpPr/>
            <p:nvPr/>
          </p:nvSpPr>
          <p:spPr>
            <a:xfrm>
              <a:off x="7192121" y="2654582"/>
              <a:ext cx="10839" cy="20837"/>
            </a:xfrm>
            <a:custGeom>
              <a:avLst/>
              <a:gdLst/>
              <a:ahLst/>
              <a:cxnLst/>
              <a:rect l="l" t="t" r="r" b="b"/>
              <a:pathLst>
                <a:path w="335" h="644" extrusionOk="0">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98"/>
            <p:cNvSpPr/>
            <p:nvPr/>
          </p:nvSpPr>
          <p:spPr>
            <a:xfrm>
              <a:off x="7192121" y="2695414"/>
              <a:ext cx="10839" cy="20157"/>
            </a:xfrm>
            <a:custGeom>
              <a:avLst/>
              <a:gdLst/>
              <a:ahLst/>
              <a:cxnLst/>
              <a:rect l="l" t="t" r="r" b="b"/>
              <a:pathLst>
                <a:path w="335" h="623" extrusionOk="0">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98"/>
            <p:cNvSpPr/>
            <p:nvPr/>
          </p:nvSpPr>
          <p:spPr>
            <a:xfrm>
              <a:off x="7192121" y="2756305"/>
              <a:ext cx="23943" cy="80920"/>
            </a:xfrm>
            <a:custGeom>
              <a:avLst/>
              <a:gdLst/>
              <a:ahLst/>
              <a:cxnLst/>
              <a:rect l="l" t="t" r="r" b="b"/>
              <a:pathLst>
                <a:path w="740" h="2501" extrusionOk="0">
                  <a:moveTo>
                    <a:pt x="1" y="0"/>
                  </a:moveTo>
                  <a:lnTo>
                    <a:pt x="1" y="2501"/>
                  </a:lnTo>
                  <a:lnTo>
                    <a:pt x="739" y="2501"/>
                  </a:lnTo>
                  <a:lnTo>
                    <a:pt x="739"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4" name="Google Shape;19604;p98"/>
          <p:cNvGrpSpPr/>
          <p:nvPr/>
        </p:nvGrpSpPr>
        <p:grpSpPr>
          <a:xfrm>
            <a:off x="6268300" y="2351929"/>
            <a:ext cx="346749" cy="319793"/>
            <a:chOff x="6268300" y="2504329"/>
            <a:chExt cx="346749" cy="319793"/>
          </a:xfrm>
        </p:grpSpPr>
        <p:sp>
          <p:nvSpPr>
            <p:cNvPr id="19605" name="Google Shape;19605;p98"/>
            <p:cNvSpPr/>
            <p:nvPr/>
          </p:nvSpPr>
          <p:spPr>
            <a:xfrm>
              <a:off x="6493294" y="2602977"/>
              <a:ext cx="74772" cy="61669"/>
            </a:xfrm>
            <a:custGeom>
              <a:avLst/>
              <a:gdLst/>
              <a:ahLst/>
              <a:cxnLst/>
              <a:rect l="l" t="t" r="r" b="b"/>
              <a:pathLst>
                <a:path w="2311" h="1906" extrusionOk="0">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98"/>
            <p:cNvSpPr/>
            <p:nvPr/>
          </p:nvSpPr>
          <p:spPr>
            <a:xfrm>
              <a:off x="6531796" y="2603721"/>
              <a:ext cx="37014" cy="60924"/>
            </a:xfrm>
            <a:custGeom>
              <a:avLst/>
              <a:gdLst/>
              <a:ahLst/>
              <a:cxnLst/>
              <a:rect l="l" t="t" r="r" b="b"/>
              <a:pathLst>
                <a:path w="1144" h="1883" extrusionOk="0">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98"/>
            <p:cNvSpPr/>
            <p:nvPr/>
          </p:nvSpPr>
          <p:spPr>
            <a:xfrm>
              <a:off x="6445506" y="2504329"/>
              <a:ext cx="169540" cy="115637"/>
            </a:xfrm>
            <a:custGeom>
              <a:avLst/>
              <a:gdLst/>
              <a:ahLst/>
              <a:cxnLst/>
              <a:rect l="l" t="t" r="r" b="b"/>
              <a:pathLst>
                <a:path w="5240" h="3574" extrusionOk="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98"/>
            <p:cNvSpPr/>
            <p:nvPr/>
          </p:nvSpPr>
          <p:spPr>
            <a:xfrm>
              <a:off x="6530275" y="2505882"/>
              <a:ext cx="84770" cy="114084"/>
            </a:xfrm>
            <a:custGeom>
              <a:avLst/>
              <a:gdLst/>
              <a:ahLst/>
              <a:cxnLst/>
              <a:rect l="l" t="t" r="r" b="b"/>
              <a:pathLst>
                <a:path w="2620" h="3526" extrusionOk="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98"/>
            <p:cNvSpPr/>
            <p:nvPr/>
          </p:nvSpPr>
          <p:spPr>
            <a:xfrm>
              <a:off x="6466310" y="2525909"/>
              <a:ext cx="127932" cy="73996"/>
            </a:xfrm>
            <a:custGeom>
              <a:avLst/>
              <a:gdLst/>
              <a:ahLst/>
              <a:cxnLst/>
              <a:rect l="l" t="t" r="r" b="b"/>
              <a:pathLst>
                <a:path w="3954" h="2287" extrusionOk="0">
                  <a:moveTo>
                    <a:pt x="1" y="1"/>
                  </a:moveTo>
                  <a:lnTo>
                    <a:pt x="1" y="2287"/>
                  </a:lnTo>
                  <a:lnTo>
                    <a:pt x="3954" y="2287"/>
                  </a:lnTo>
                  <a:lnTo>
                    <a:pt x="3954" y="1"/>
                  </a:ln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98"/>
            <p:cNvSpPr/>
            <p:nvPr/>
          </p:nvSpPr>
          <p:spPr>
            <a:xfrm>
              <a:off x="6530275" y="2525909"/>
              <a:ext cx="64742" cy="73996"/>
            </a:xfrm>
            <a:custGeom>
              <a:avLst/>
              <a:gdLst/>
              <a:ahLst/>
              <a:cxnLst/>
              <a:rect l="l" t="t" r="r" b="b"/>
              <a:pathLst>
                <a:path w="2001" h="2287" extrusionOk="0">
                  <a:moveTo>
                    <a:pt x="0" y="1"/>
                  </a:moveTo>
                  <a:lnTo>
                    <a:pt x="0" y="2287"/>
                  </a:lnTo>
                  <a:lnTo>
                    <a:pt x="2001" y="2287"/>
                  </a:lnTo>
                  <a:lnTo>
                    <a:pt x="2001"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98"/>
            <p:cNvSpPr/>
            <p:nvPr/>
          </p:nvSpPr>
          <p:spPr>
            <a:xfrm>
              <a:off x="6334562" y="2707741"/>
              <a:ext cx="91726" cy="116381"/>
            </a:xfrm>
            <a:custGeom>
              <a:avLst/>
              <a:gdLst/>
              <a:ahLst/>
              <a:cxnLst/>
              <a:rect l="l" t="t" r="r" b="b"/>
              <a:pathLst>
                <a:path w="2835" h="3597" extrusionOk="0">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98"/>
            <p:cNvSpPr/>
            <p:nvPr/>
          </p:nvSpPr>
          <p:spPr>
            <a:xfrm>
              <a:off x="6379244" y="2706997"/>
              <a:ext cx="45491" cy="115604"/>
            </a:xfrm>
            <a:custGeom>
              <a:avLst/>
              <a:gdLst/>
              <a:ahLst/>
              <a:cxnLst/>
              <a:rect l="l" t="t" r="r" b="b"/>
              <a:pathLst>
                <a:path w="1406" h="3573" extrusionOk="0">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98"/>
            <p:cNvSpPr/>
            <p:nvPr/>
          </p:nvSpPr>
          <p:spPr>
            <a:xfrm>
              <a:off x="6289880" y="2680789"/>
              <a:ext cx="20837" cy="142588"/>
            </a:xfrm>
            <a:custGeom>
              <a:avLst/>
              <a:gdLst/>
              <a:ahLst/>
              <a:cxnLst/>
              <a:rect l="l" t="t" r="r" b="b"/>
              <a:pathLst>
                <a:path w="644" h="4407" extrusionOk="0">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98"/>
            <p:cNvSpPr/>
            <p:nvPr/>
          </p:nvSpPr>
          <p:spPr>
            <a:xfrm>
              <a:off x="6462460" y="2681566"/>
              <a:ext cx="121008" cy="100948"/>
            </a:xfrm>
            <a:custGeom>
              <a:avLst/>
              <a:gdLst/>
              <a:ahLst/>
              <a:cxnLst/>
              <a:rect l="l" t="t" r="r" b="b"/>
              <a:pathLst>
                <a:path w="3740" h="3120" extrusionOk="0">
                  <a:moveTo>
                    <a:pt x="1" y="0"/>
                  </a:moveTo>
                  <a:lnTo>
                    <a:pt x="1" y="3120"/>
                  </a:lnTo>
                  <a:lnTo>
                    <a:pt x="3739" y="3120"/>
                  </a:lnTo>
                  <a:lnTo>
                    <a:pt x="3739" y="0"/>
                  </a:ln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98"/>
            <p:cNvSpPr/>
            <p:nvPr/>
          </p:nvSpPr>
          <p:spPr>
            <a:xfrm>
              <a:off x="6574180" y="2680789"/>
              <a:ext cx="20837" cy="142588"/>
            </a:xfrm>
            <a:custGeom>
              <a:avLst/>
              <a:gdLst/>
              <a:ahLst/>
              <a:cxnLst/>
              <a:rect l="l" t="t" r="r" b="b"/>
              <a:pathLst>
                <a:path w="644" h="4407" extrusionOk="0">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98"/>
            <p:cNvSpPr/>
            <p:nvPr/>
          </p:nvSpPr>
          <p:spPr>
            <a:xfrm>
              <a:off x="6451686" y="2680789"/>
              <a:ext cx="20837" cy="142588"/>
            </a:xfrm>
            <a:custGeom>
              <a:avLst/>
              <a:gdLst/>
              <a:ahLst/>
              <a:cxnLst/>
              <a:rect l="l" t="t" r="r" b="b"/>
              <a:pathLst>
                <a:path w="644" h="4407" extrusionOk="0">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98"/>
            <p:cNvSpPr/>
            <p:nvPr/>
          </p:nvSpPr>
          <p:spPr>
            <a:xfrm>
              <a:off x="6498665" y="2720844"/>
              <a:ext cx="48597" cy="21613"/>
            </a:xfrm>
            <a:custGeom>
              <a:avLst/>
              <a:gdLst/>
              <a:ahLst/>
              <a:cxnLst/>
              <a:rect l="l" t="t" r="r" b="b"/>
              <a:pathLst>
                <a:path w="1502" h="668" extrusionOk="0">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98"/>
            <p:cNvSpPr/>
            <p:nvPr/>
          </p:nvSpPr>
          <p:spPr>
            <a:xfrm>
              <a:off x="6268300" y="2649956"/>
              <a:ext cx="346749" cy="41641"/>
            </a:xfrm>
            <a:custGeom>
              <a:avLst/>
              <a:gdLst/>
              <a:ahLst/>
              <a:cxnLst/>
              <a:rect l="l" t="t" r="r" b="b"/>
              <a:pathLst>
                <a:path w="10717" h="1287" extrusionOk="0">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98"/>
            <p:cNvSpPr/>
            <p:nvPr/>
          </p:nvSpPr>
          <p:spPr>
            <a:xfrm>
              <a:off x="6381573" y="2650732"/>
              <a:ext cx="233474" cy="40864"/>
            </a:xfrm>
            <a:custGeom>
              <a:avLst/>
              <a:gdLst/>
              <a:ahLst/>
              <a:cxnLst/>
              <a:rect l="l" t="t" r="r" b="b"/>
              <a:pathLst>
                <a:path w="7216" h="1263" extrusionOk="0">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98"/>
            <p:cNvSpPr/>
            <p:nvPr/>
          </p:nvSpPr>
          <p:spPr>
            <a:xfrm>
              <a:off x="6323756" y="2586023"/>
              <a:ext cx="115637" cy="143333"/>
            </a:xfrm>
            <a:custGeom>
              <a:avLst/>
              <a:gdLst/>
              <a:ahLst/>
              <a:cxnLst/>
              <a:rect l="l" t="t" r="r" b="b"/>
              <a:pathLst>
                <a:path w="3574" h="4430" extrusionOk="0">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98"/>
            <p:cNvSpPr/>
            <p:nvPr/>
          </p:nvSpPr>
          <p:spPr>
            <a:xfrm>
              <a:off x="6381573" y="2586800"/>
              <a:ext cx="57818" cy="141035"/>
            </a:xfrm>
            <a:custGeom>
              <a:avLst/>
              <a:gdLst/>
              <a:ahLst/>
              <a:cxnLst/>
              <a:rect l="l" t="t" r="r" b="b"/>
              <a:pathLst>
                <a:path w="1787" h="4359" extrusionOk="0">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2" name="Google Shape;19622;p98"/>
          <p:cNvGrpSpPr/>
          <p:nvPr/>
        </p:nvGrpSpPr>
        <p:grpSpPr>
          <a:xfrm>
            <a:off x="5520908" y="2338081"/>
            <a:ext cx="349077" cy="348297"/>
            <a:chOff x="5520908" y="2490481"/>
            <a:chExt cx="349077" cy="348297"/>
          </a:xfrm>
        </p:grpSpPr>
        <p:sp>
          <p:nvSpPr>
            <p:cNvPr id="19623" name="Google Shape;19623;p98"/>
            <p:cNvSpPr/>
            <p:nvPr/>
          </p:nvSpPr>
          <p:spPr>
            <a:xfrm>
              <a:off x="5732022" y="2544901"/>
              <a:ext cx="20060" cy="75322"/>
            </a:xfrm>
            <a:custGeom>
              <a:avLst/>
              <a:gdLst/>
              <a:ahLst/>
              <a:cxnLst/>
              <a:rect l="l" t="t" r="r" b="b"/>
              <a:pathLst>
                <a:path w="620" h="2328" extrusionOk="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98"/>
            <p:cNvSpPr/>
            <p:nvPr/>
          </p:nvSpPr>
          <p:spPr>
            <a:xfrm>
              <a:off x="5741276" y="2543639"/>
              <a:ext cx="10807" cy="76584"/>
            </a:xfrm>
            <a:custGeom>
              <a:avLst/>
              <a:gdLst/>
              <a:ahLst/>
              <a:cxnLst/>
              <a:rect l="l" t="t" r="r" b="b"/>
              <a:pathLst>
                <a:path w="334" h="2367" extrusionOk="0">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98"/>
            <p:cNvSpPr/>
            <p:nvPr/>
          </p:nvSpPr>
          <p:spPr>
            <a:xfrm>
              <a:off x="5731246" y="2490481"/>
              <a:ext cx="101756" cy="74772"/>
            </a:xfrm>
            <a:custGeom>
              <a:avLst/>
              <a:gdLst/>
              <a:ahLst/>
              <a:cxnLst/>
              <a:rect l="l" t="t" r="r" b="b"/>
              <a:pathLst>
                <a:path w="3145" h="2311" extrusionOk="0">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98"/>
            <p:cNvSpPr/>
            <p:nvPr/>
          </p:nvSpPr>
          <p:spPr>
            <a:xfrm>
              <a:off x="5742052" y="2490481"/>
              <a:ext cx="90950" cy="74772"/>
            </a:xfrm>
            <a:custGeom>
              <a:avLst/>
              <a:gdLst/>
              <a:ahLst/>
              <a:cxnLst/>
              <a:rect l="l" t="t" r="r" b="b"/>
              <a:pathLst>
                <a:path w="2811" h="2311" extrusionOk="0">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98"/>
            <p:cNvSpPr/>
            <p:nvPr/>
          </p:nvSpPr>
          <p:spPr>
            <a:xfrm>
              <a:off x="5520908" y="2725471"/>
              <a:ext cx="156436" cy="113307"/>
            </a:xfrm>
            <a:custGeom>
              <a:avLst/>
              <a:gdLst/>
              <a:ahLst/>
              <a:cxnLst/>
              <a:rect l="l" t="t" r="r" b="b"/>
              <a:pathLst>
                <a:path w="4835" h="3502" extrusionOk="0">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98"/>
            <p:cNvSpPr/>
            <p:nvPr/>
          </p:nvSpPr>
          <p:spPr>
            <a:xfrm>
              <a:off x="5620302" y="2725471"/>
              <a:ext cx="57042" cy="113307"/>
            </a:xfrm>
            <a:custGeom>
              <a:avLst/>
              <a:gdLst/>
              <a:ahLst/>
              <a:cxnLst/>
              <a:rect l="l" t="t" r="r" b="b"/>
              <a:pathLst>
                <a:path w="1763" h="3502" extrusionOk="0">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98"/>
            <p:cNvSpPr/>
            <p:nvPr/>
          </p:nvSpPr>
          <p:spPr>
            <a:xfrm>
              <a:off x="5570993" y="2653806"/>
              <a:ext cx="96321" cy="96353"/>
            </a:xfrm>
            <a:custGeom>
              <a:avLst/>
              <a:gdLst/>
              <a:ahLst/>
              <a:cxnLst/>
              <a:rect l="l" t="t" r="r" b="b"/>
              <a:pathLst>
                <a:path w="2977" h="2978" extrusionOk="0">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98"/>
            <p:cNvSpPr/>
            <p:nvPr/>
          </p:nvSpPr>
          <p:spPr>
            <a:xfrm>
              <a:off x="5619525" y="2653062"/>
              <a:ext cx="47788" cy="94574"/>
            </a:xfrm>
            <a:custGeom>
              <a:avLst/>
              <a:gdLst/>
              <a:ahLst/>
              <a:cxnLst/>
              <a:rect l="l" t="t" r="r" b="b"/>
              <a:pathLst>
                <a:path w="1477" h="2923" extrusionOk="0">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98"/>
            <p:cNvSpPr/>
            <p:nvPr/>
          </p:nvSpPr>
          <p:spPr>
            <a:xfrm>
              <a:off x="5609495" y="2695414"/>
              <a:ext cx="260490" cy="142588"/>
            </a:xfrm>
            <a:custGeom>
              <a:avLst/>
              <a:gdLst/>
              <a:ahLst/>
              <a:cxnLst/>
              <a:rect l="l" t="t" r="r" b="b"/>
              <a:pathLst>
                <a:path w="8051" h="4407" extrusionOk="0">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98"/>
            <p:cNvSpPr/>
            <p:nvPr/>
          </p:nvSpPr>
          <p:spPr>
            <a:xfrm>
              <a:off x="5740499" y="2696190"/>
              <a:ext cx="128708" cy="141812"/>
            </a:xfrm>
            <a:custGeom>
              <a:avLst/>
              <a:gdLst/>
              <a:ahLst/>
              <a:cxnLst/>
              <a:rect l="l" t="t" r="r" b="b"/>
              <a:pathLst>
                <a:path w="3978" h="4383" extrusionOk="0">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98"/>
            <p:cNvSpPr/>
            <p:nvPr/>
          </p:nvSpPr>
          <p:spPr>
            <a:xfrm>
              <a:off x="5680384" y="2599321"/>
              <a:ext cx="124081" cy="119261"/>
            </a:xfrm>
            <a:custGeom>
              <a:avLst/>
              <a:gdLst/>
              <a:ahLst/>
              <a:cxnLst/>
              <a:rect l="l" t="t" r="r" b="b"/>
              <a:pathLst>
                <a:path w="3835" h="3686" extrusionOk="0">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98"/>
            <p:cNvSpPr/>
            <p:nvPr/>
          </p:nvSpPr>
          <p:spPr>
            <a:xfrm>
              <a:off x="5742052" y="2599127"/>
              <a:ext cx="61669" cy="118516"/>
            </a:xfrm>
            <a:custGeom>
              <a:avLst/>
              <a:gdLst/>
              <a:ahLst/>
              <a:cxnLst/>
              <a:rect l="l" t="t" r="r" b="b"/>
              <a:pathLst>
                <a:path w="1906" h="3663" extrusionOk="0">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5" name="Google Shape;19635;p98"/>
          <p:cNvGrpSpPr/>
          <p:nvPr/>
        </p:nvGrpSpPr>
        <p:grpSpPr>
          <a:xfrm>
            <a:off x="4767337" y="2337304"/>
            <a:ext cx="346778" cy="348297"/>
            <a:chOff x="4767337" y="2489704"/>
            <a:chExt cx="346778" cy="348297"/>
          </a:xfrm>
        </p:grpSpPr>
        <p:sp>
          <p:nvSpPr>
            <p:cNvPr id="19636" name="Google Shape;19636;p98"/>
            <p:cNvSpPr/>
            <p:nvPr/>
          </p:nvSpPr>
          <p:spPr>
            <a:xfrm>
              <a:off x="5051669" y="2489704"/>
              <a:ext cx="62445" cy="21613"/>
            </a:xfrm>
            <a:custGeom>
              <a:avLst/>
              <a:gdLst/>
              <a:ahLst/>
              <a:cxnLst/>
              <a:rect l="l" t="t" r="r" b="b"/>
              <a:pathLst>
                <a:path w="1930" h="668" extrusionOk="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98"/>
            <p:cNvSpPr/>
            <p:nvPr/>
          </p:nvSpPr>
          <p:spPr>
            <a:xfrm>
              <a:off x="4767337" y="2776332"/>
              <a:ext cx="47821" cy="20837"/>
            </a:xfrm>
            <a:custGeom>
              <a:avLst/>
              <a:gdLst/>
              <a:ahLst/>
              <a:cxnLst/>
              <a:rect l="l" t="t" r="r" b="b"/>
              <a:pathLst>
                <a:path w="1478" h="644" extrusionOk="0">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98"/>
            <p:cNvSpPr/>
            <p:nvPr/>
          </p:nvSpPr>
          <p:spPr>
            <a:xfrm>
              <a:off x="4768114" y="2491257"/>
              <a:ext cx="142588" cy="142556"/>
            </a:xfrm>
            <a:custGeom>
              <a:avLst/>
              <a:gdLst/>
              <a:ahLst/>
              <a:cxnLst/>
              <a:rect l="l" t="t" r="r" b="b"/>
              <a:pathLst>
                <a:path w="4407" h="4406" extrusionOk="0">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98"/>
            <p:cNvSpPr/>
            <p:nvPr/>
          </p:nvSpPr>
          <p:spPr>
            <a:xfrm>
              <a:off x="4768114" y="2586800"/>
              <a:ext cx="142588" cy="47788"/>
            </a:xfrm>
            <a:custGeom>
              <a:avLst/>
              <a:gdLst/>
              <a:ahLst/>
              <a:cxnLst/>
              <a:rect l="l" t="t" r="r" b="b"/>
              <a:pathLst>
                <a:path w="4407" h="1477" extrusionOk="0">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98"/>
            <p:cNvSpPr/>
            <p:nvPr/>
          </p:nvSpPr>
          <p:spPr>
            <a:xfrm>
              <a:off x="4773517" y="2539012"/>
              <a:ext cx="137185" cy="47821"/>
            </a:xfrm>
            <a:custGeom>
              <a:avLst/>
              <a:gdLst/>
              <a:ahLst/>
              <a:cxnLst/>
              <a:rect l="l" t="t" r="r" b="b"/>
              <a:pathLst>
                <a:path w="4240" h="1478" extrusionOk="0">
                  <a:moveTo>
                    <a:pt x="786" y="1"/>
                  </a:moveTo>
                  <a:cubicBezTo>
                    <a:pt x="429" y="429"/>
                    <a:pt x="143" y="929"/>
                    <a:pt x="0" y="1477"/>
                  </a:cubicBezTo>
                  <a:lnTo>
                    <a:pt x="4239" y="1477"/>
                  </a:lnTo>
                  <a:lnTo>
                    <a:pt x="423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98"/>
            <p:cNvSpPr/>
            <p:nvPr/>
          </p:nvSpPr>
          <p:spPr>
            <a:xfrm>
              <a:off x="4808169" y="2531312"/>
              <a:ext cx="265117" cy="265085"/>
            </a:xfrm>
            <a:custGeom>
              <a:avLst/>
              <a:gdLst/>
              <a:ahLst/>
              <a:cxnLst/>
              <a:rect l="l" t="t" r="r" b="b"/>
              <a:pathLst>
                <a:path w="8194" h="8193" extrusionOk="0">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98"/>
            <p:cNvSpPr/>
            <p:nvPr/>
          </p:nvSpPr>
          <p:spPr>
            <a:xfrm>
              <a:off x="4939949" y="2532865"/>
              <a:ext cx="132558" cy="263531"/>
            </a:xfrm>
            <a:custGeom>
              <a:avLst/>
              <a:gdLst/>
              <a:ahLst/>
              <a:cxnLst/>
              <a:rect l="l" t="t" r="r" b="b"/>
              <a:pathLst>
                <a:path w="4097" h="8145" extrusionOk="0">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98"/>
            <p:cNvSpPr/>
            <p:nvPr/>
          </p:nvSpPr>
          <p:spPr>
            <a:xfrm>
              <a:off x="5015432" y="2531312"/>
              <a:ext cx="98683" cy="57042"/>
            </a:xfrm>
            <a:custGeom>
              <a:avLst/>
              <a:gdLst/>
              <a:ahLst/>
              <a:cxnLst/>
              <a:rect l="l" t="t" r="r" b="b"/>
              <a:pathLst>
                <a:path w="3050" h="1763" extrusionOk="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98"/>
            <p:cNvSpPr/>
            <p:nvPr/>
          </p:nvSpPr>
          <p:spPr>
            <a:xfrm>
              <a:off x="4767337" y="2758019"/>
              <a:ext cx="121008" cy="79982"/>
            </a:xfrm>
            <a:custGeom>
              <a:avLst/>
              <a:gdLst/>
              <a:ahLst/>
              <a:cxnLst/>
              <a:rect l="l" t="t" r="r" b="b"/>
              <a:pathLst>
                <a:path w="3740" h="2472" extrusionOk="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5" name="Google Shape;19645;p98"/>
          <p:cNvGrpSpPr/>
          <p:nvPr/>
        </p:nvGrpSpPr>
        <p:grpSpPr>
          <a:xfrm>
            <a:off x="4018425" y="2337304"/>
            <a:ext cx="349043" cy="348297"/>
            <a:chOff x="4018425" y="2489704"/>
            <a:chExt cx="349043" cy="348297"/>
          </a:xfrm>
        </p:grpSpPr>
        <p:sp>
          <p:nvSpPr>
            <p:cNvPr id="19646" name="Google Shape;19646;p98"/>
            <p:cNvSpPr/>
            <p:nvPr/>
          </p:nvSpPr>
          <p:spPr>
            <a:xfrm>
              <a:off x="4019169" y="2560593"/>
              <a:ext cx="347557" cy="208852"/>
            </a:xfrm>
            <a:custGeom>
              <a:avLst/>
              <a:gdLst/>
              <a:ahLst/>
              <a:cxnLst/>
              <a:rect l="l" t="t" r="r" b="b"/>
              <a:pathLst>
                <a:path w="10742" h="6455" extrusionOk="0">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98"/>
            <p:cNvSpPr/>
            <p:nvPr/>
          </p:nvSpPr>
          <p:spPr>
            <a:xfrm>
              <a:off x="4193302" y="2560593"/>
              <a:ext cx="173423" cy="208852"/>
            </a:xfrm>
            <a:custGeom>
              <a:avLst/>
              <a:gdLst/>
              <a:ahLst/>
              <a:cxnLst/>
              <a:rect l="l" t="t" r="r" b="b"/>
              <a:pathLst>
                <a:path w="5360" h="6455" extrusionOk="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98"/>
            <p:cNvSpPr/>
            <p:nvPr/>
          </p:nvSpPr>
          <p:spPr>
            <a:xfrm>
              <a:off x="4087761" y="2559816"/>
              <a:ext cx="210372" cy="209628"/>
            </a:xfrm>
            <a:custGeom>
              <a:avLst/>
              <a:gdLst/>
              <a:ahLst/>
              <a:cxnLst/>
              <a:rect l="l" t="t" r="r" b="b"/>
              <a:pathLst>
                <a:path w="6502" h="6479" extrusionOk="0">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98"/>
            <p:cNvSpPr/>
            <p:nvPr/>
          </p:nvSpPr>
          <p:spPr>
            <a:xfrm>
              <a:off x="4193302" y="2559816"/>
              <a:ext cx="104830" cy="209628"/>
            </a:xfrm>
            <a:custGeom>
              <a:avLst/>
              <a:gdLst/>
              <a:ahLst/>
              <a:cxnLst/>
              <a:rect l="l" t="t" r="r" b="b"/>
              <a:pathLst>
                <a:path w="3240" h="6479" extrusionOk="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98"/>
            <p:cNvSpPr/>
            <p:nvPr/>
          </p:nvSpPr>
          <p:spPr>
            <a:xfrm>
              <a:off x="4159426" y="2630705"/>
              <a:ext cx="67040" cy="67848"/>
            </a:xfrm>
            <a:custGeom>
              <a:avLst/>
              <a:gdLst/>
              <a:ahLst/>
              <a:cxnLst/>
              <a:rect l="l" t="t" r="r" b="b"/>
              <a:pathLst>
                <a:path w="2072" h="2097" extrusionOk="0">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98"/>
            <p:cNvSpPr/>
            <p:nvPr/>
          </p:nvSpPr>
          <p:spPr>
            <a:xfrm>
              <a:off x="4193302" y="2630705"/>
              <a:ext cx="33164" cy="67848"/>
            </a:xfrm>
            <a:custGeom>
              <a:avLst/>
              <a:gdLst/>
              <a:ahLst/>
              <a:cxnLst/>
              <a:rect l="l" t="t" r="r" b="b"/>
              <a:pathLst>
                <a:path w="1025" h="2097" extrusionOk="0">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98"/>
            <p:cNvSpPr/>
            <p:nvPr/>
          </p:nvSpPr>
          <p:spPr>
            <a:xfrm>
              <a:off x="4018425" y="2491257"/>
              <a:ext cx="88620" cy="88620"/>
            </a:xfrm>
            <a:custGeom>
              <a:avLst/>
              <a:gdLst/>
              <a:ahLst/>
              <a:cxnLst/>
              <a:rect l="l" t="t" r="r" b="b"/>
              <a:pathLst>
                <a:path w="2739" h="2739" extrusionOk="0">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98"/>
            <p:cNvSpPr/>
            <p:nvPr/>
          </p:nvSpPr>
          <p:spPr>
            <a:xfrm>
              <a:off x="4276518" y="2489704"/>
              <a:ext cx="88653" cy="90173"/>
            </a:xfrm>
            <a:custGeom>
              <a:avLst/>
              <a:gdLst/>
              <a:ahLst/>
              <a:cxnLst/>
              <a:rect l="l" t="t" r="r" b="b"/>
              <a:pathLst>
                <a:path w="2740" h="2787" extrusionOk="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98"/>
            <p:cNvSpPr/>
            <p:nvPr/>
          </p:nvSpPr>
          <p:spPr>
            <a:xfrm>
              <a:off x="4019946" y="2749348"/>
              <a:ext cx="89429" cy="88653"/>
            </a:xfrm>
            <a:custGeom>
              <a:avLst/>
              <a:gdLst/>
              <a:ahLst/>
              <a:cxnLst/>
              <a:rect l="l" t="t" r="r" b="b"/>
              <a:pathLst>
                <a:path w="2764" h="2740" extrusionOk="0">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98"/>
            <p:cNvSpPr/>
            <p:nvPr/>
          </p:nvSpPr>
          <p:spPr>
            <a:xfrm>
              <a:off x="4277294" y="2747828"/>
              <a:ext cx="90173" cy="90173"/>
            </a:xfrm>
            <a:custGeom>
              <a:avLst/>
              <a:gdLst/>
              <a:ahLst/>
              <a:cxnLst/>
              <a:rect l="l" t="t" r="r" b="b"/>
              <a:pathLst>
                <a:path w="2787" h="2787" extrusionOk="0">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6" name="Google Shape;19656;p98"/>
          <p:cNvGrpSpPr/>
          <p:nvPr/>
        </p:nvGrpSpPr>
        <p:grpSpPr>
          <a:xfrm>
            <a:off x="3296432" y="2338857"/>
            <a:ext cx="290516" cy="346748"/>
            <a:chOff x="3296432" y="2491257"/>
            <a:chExt cx="290516" cy="346748"/>
          </a:xfrm>
        </p:grpSpPr>
        <p:sp>
          <p:nvSpPr>
            <p:cNvPr id="19657" name="Google Shape;19657;p98"/>
            <p:cNvSpPr/>
            <p:nvPr/>
          </p:nvSpPr>
          <p:spPr>
            <a:xfrm>
              <a:off x="3296432" y="2531312"/>
              <a:ext cx="290516" cy="306693"/>
            </a:xfrm>
            <a:custGeom>
              <a:avLst/>
              <a:gdLst/>
              <a:ahLst/>
              <a:cxnLst/>
              <a:rect l="l" t="t" r="r" b="b"/>
              <a:pathLst>
                <a:path w="8979" h="9479" extrusionOk="0">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98"/>
            <p:cNvSpPr/>
            <p:nvPr/>
          </p:nvSpPr>
          <p:spPr>
            <a:xfrm>
              <a:off x="3442060" y="2531312"/>
              <a:ext cx="144886" cy="305917"/>
            </a:xfrm>
            <a:custGeom>
              <a:avLst/>
              <a:gdLst/>
              <a:ahLst/>
              <a:cxnLst/>
              <a:rect l="l" t="t" r="r" b="b"/>
              <a:pathLst>
                <a:path w="4478" h="9455" extrusionOk="0">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98"/>
            <p:cNvSpPr/>
            <p:nvPr/>
          </p:nvSpPr>
          <p:spPr>
            <a:xfrm>
              <a:off x="3389678" y="2612975"/>
              <a:ext cx="102501" cy="224867"/>
            </a:xfrm>
            <a:custGeom>
              <a:avLst/>
              <a:gdLst/>
              <a:ahLst/>
              <a:cxnLst/>
              <a:rect l="l" t="t" r="r" b="b"/>
              <a:pathLst>
                <a:path w="3168" h="6950" extrusionOk="0">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98"/>
            <p:cNvSpPr/>
            <p:nvPr/>
          </p:nvSpPr>
          <p:spPr>
            <a:xfrm>
              <a:off x="3442060" y="2613751"/>
              <a:ext cx="50894" cy="224253"/>
            </a:xfrm>
            <a:custGeom>
              <a:avLst/>
              <a:gdLst/>
              <a:ahLst/>
              <a:cxnLst/>
              <a:rect l="l" t="t" r="r" b="b"/>
              <a:pathLst>
                <a:path w="1573" h="6931" extrusionOk="0">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98"/>
            <p:cNvSpPr/>
            <p:nvPr/>
          </p:nvSpPr>
          <p:spPr>
            <a:xfrm>
              <a:off x="3443613" y="2700817"/>
              <a:ext cx="62445" cy="20837"/>
            </a:xfrm>
            <a:custGeom>
              <a:avLst/>
              <a:gdLst/>
              <a:ahLst/>
              <a:cxnLst/>
              <a:rect l="l" t="t" r="r" b="b"/>
              <a:pathLst>
                <a:path w="1930" h="644" extrusionOk="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98"/>
            <p:cNvSpPr/>
            <p:nvPr/>
          </p:nvSpPr>
          <p:spPr>
            <a:xfrm>
              <a:off x="3403558" y="2572920"/>
              <a:ext cx="77846" cy="52415"/>
            </a:xfrm>
            <a:custGeom>
              <a:avLst/>
              <a:gdLst/>
              <a:ahLst/>
              <a:cxnLst/>
              <a:rect l="l" t="t" r="r" b="b"/>
              <a:pathLst>
                <a:path w="2406" h="1620" extrusionOk="0">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98"/>
            <p:cNvSpPr/>
            <p:nvPr/>
          </p:nvSpPr>
          <p:spPr>
            <a:xfrm>
              <a:off x="3442060" y="2572920"/>
              <a:ext cx="38567" cy="52415"/>
            </a:xfrm>
            <a:custGeom>
              <a:avLst/>
              <a:gdLst/>
              <a:ahLst/>
              <a:cxnLst/>
              <a:rect l="l" t="t" r="r" b="b"/>
              <a:pathLst>
                <a:path w="1192" h="1620" extrusionOk="0">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98"/>
            <p:cNvSpPr/>
            <p:nvPr/>
          </p:nvSpPr>
          <p:spPr>
            <a:xfrm>
              <a:off x="3363471" y="2492002"/>
              <a:ext cx="156469" cy="100980"/>
            </a:xfrm>
            <a:custGeom>
              <a:avLst/>
              <a:gdLst/>
              <a:ahLst/>
              <a:cxnLst/>
              <a:rect l="l" t="t" r="r" b="b"/>
              <a:pathLst>
                <a:path w="4836" h="3121" extrusionOk="0">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98"/>
            <p:cNvSpPr/>
            <p:nvPr/>
          </p:nvSpPr>
          <p:spPr>
            <a:xfrm>
              <a:off x="3442060" y="2491257"/>
              <a:ext cx="77878" cy="100948"/>
            </a:xfrm>
            <a:custGeom>
              <a:avLst/>
              <a:gdLst/>
              <a:ahLst/>
              <a:cxnLst/>
              <a:rect l="l" t="t" r="r" b="b"/>
              <a:pathLst>
                <a:path w="2407" h="3120" extrusionOk="0">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98"/>
            <p:cNvSpPr/>
            <p:nvPr/>
          </p:nvSpPr>
          <p:spPr>
            <a:xfrm>
              <a:off x="3341890" y="2496628"/>
              <a:ext cx="198077" cy="122852"/>
            </a:xfrm>
            <a:custGeom>
              <a:avLst/>
              <a:gdLst/>
              <a:ahLst/>
              <a:cxnLst/>
              <a:rect l="l" t="t" r="r" b="b"/>
              <a:pathLst>
                <a:path w="6122" h="3797" extrusionOk="0">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98"/>
            <p:cNvSpPr/>
            <p:nvPr/>
          </p:nvSpPr>
          <p:spPr>
            <a:xfrm>
              <a:off x="3440539" y="2496628"/>
              <a:ext cx="99427" cy="123175"/>
            </a:xfrm>
            <a:custGeom>
              <a:avLst/>
              <a:gdLst/>
              <a:ahLst/>
              <a:cxnLst/>
              <a:rect l="l" t="t" r="r" b="b"/>
              <a:pathLst>
                <a:path w="3073" h="3807" extrusionOk="0">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8" name="Google Shape;19668;p98"/>
          <p:cNvGrpSpPr/>
          <p:nvPr/>
        </p:nvGrpSpPr>
        <p:grpSpPr>
          <a:xfrm>
            <a:off x="2530566" y="2341155"/>
            <a:ext cx="345226" cy="346004"/>
            <a:chOff x="2530566" y="2493555"/>
            <a:chExt cx="345226" cy="346004"/>
          </a:xfrm>
        </p:grpSpPr>
        <p:sp>
          <p:nvSpPr>
            <p:cNvPr id="19669" name="Google Shape;19669;p98"/>
            <p:cNvSpPr/>
            <p:nvPr/>
          </p:nvSpPr>
          <p:spPr>
            <a:xfrm>
              <a:off x="2530566" y="2493555"/>
              <a:ext cx="344451" cy="344451"/>
            </a:xfrm>
            <a:custGeom>
              <a:avLst/>
              <a:gdLst/>
              <a:ahLst/>
              <a:cxnLst/>
              <a:rect l="l" t="t" r="r" b="b"/>
              <a:pathLst>
                <a:path w="10646" h="10646" extrusionOk="0">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98"/>
            <p:cNvSpPr/>
            <p:nvPr/>
          </p:nvSpPr>
          <p:spPr>
            <a:xfrm>
              <a:off x="2703146" y="2493555"/>
              <a:ext cx="172646" cy="346004"/>
            </a:xfrm>
            <a:custGeom>
              <a:avLst/>
              <a:gdLst/>
              <a:ahLst/>
              <a:cxnLst/>
              <a:rect l="l" t="t" r="r" b="b"/>
              <a:pathLst>
                <a:path w="5336" h="10694" extrusionOk="0">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98"/>
            <p:cNvSpPr/>
            <p:nvPr/>
          </p:nvSpPr>
          <p:spPr>
            <a:xfrm>
              <a:off x="2576024" y="2726247"/>
              <a:ext cx="76293" cy="20060"/>
            </a:xfrm>
            <a:custGeom>
              <a:avLst/>
              <a:gdLst/>
              <a:ahLst/>
              <a:cxnLst/>
              <a:rect l="l" t="t" r="r" b="b"/>
              <a:pathLst>
                <a:path w="2358" h="620" extrusionOk="0">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98"/>
            <p:cNvSpPr/>
            <p:nvPr/>
          </p:nvSpPr>
          <p:spPr>
            <a:xfrm>
              <a:off x="2539043" y="2726247"/>
              <a:ext cx="21581" cy="20837"/>
            </a:xfrm>
            <a:custGeom>
              <a:avLst/>
              <a:gdLst/>
              <a:ahLst/>
              <a:cxnLst/>
              <a:rect l="l" t="t" r="r" b="b"/>
              <a:pathLst>
                <a:path w="667"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98"/>
            <p:cNvSpPr/>
            <p:nvPr/>
          </p:nvSpPr>
          <p:spPr>
            <a:xfrm>
              <a:off x="2576024" y="2726247"/>
              <a:ext cx="76293" cy="20060"/>
            </a:xfrm>
            <a:custGeom>
              <a:avLst/>
              <a:gdLst/>
              <a:ahLst/>
              <a:cxnLst/>
              <a:rect l="l" t="t" r="r" b="b"/>
              <a:pathLst>
                <a:path w="2358" h="620" extrusionOk="0">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98"/>
            <p:cNvSpPr/>
            <p:nvPr/>
          </p:nvSpPr>
          <p:spPr>
            <a:xfrm>
              <a:off x="2539043" y="2726247"/>
              <a:ext cx="21581" cy="20837"/>
            </a:xfrm>
            <a:custGeom>
              <a:avLst/>
              <a:gdLst/>
              <a:ahLst/>
              <a:cxnLst/>
              <a:rect l="l" t="t" r="r" b="b"/>
              <a:pathLst>
                <a:path w="667"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98"/>
            <p:cNvSpPr/>
            <p:nvPr/>
          </p:nvSpPr>
          <p:spPr>
            <a:xfrm>
              <a:off x="2576024" y="2685416"/>
              <a:ext cx="76293" cy="20060"/>
            </a:xfrm>
            <a:custGeom>
              <a:avLst/>
              <a:gdLst/>
              <a:ahLst/>
              <a:cxnLst/>
              <a:rect l="l" t="t" r="r" b="b"/>
              <a:pathLst>
                <a:path w="2358" h="620" extrusionOk="0">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98"/>
            <p:cNvSpPr/>
            <p:nvPr/>
          </p:nvSpPr>
          <p:spPr>
            <a:xfrm>
              <a:off x="2539043" y="2685416"/>
              <a:ext cx="21581" cy="21613"/>
            </a:xfrm>
            <a:custGeom>
              <a:avLst/>
              <a:gdLst/>
              <a:ahLst/>
              <a:cxnLst/>
              <a:rect l="l" t="t" r="r" b="b"/>
              <a:pathLst>
                <a:path w="667" h="668" extrusionOk="0">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98"/>
            <p:cNvSpPr/>
            <p:nvPr/>
          </p:nvSpPr>
          <p:spPr>
            <a:xfrm>
              <a:off x="2576024" y="2766302"/>
              <a:ext cx="76293" cy="20837"/>
            </a:xfrm>
            <a:custGeom>
              <a:avLst/>
              <a:gdLst/>
              <a:ahLst/>
              <a:cxnLst/>
              <a:rect l="l" t="t" r="r" b="b"/>
              <a:pathLst>
                <a:path w="2358" h="644" extrusionOk="0">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98"/>
            <p:cNvSpPr/>
            <p:nvPr/>
          </p:nvSpPr>
          <p:spPr>
            <a:xfrm>
              <a:off x="2539043" y="2766302"/>
              <a:ext cx="21581" cy="21613"/>
            </a:xfrm>
            <a:custGeom>
              <a:avLst/>
              <a:gdLst/>
              <a:ahLst/>
              <a:cxnLst/>
              <a:rect l="l" t="t" r="r" b="b"/>
              <a:pathLst>
                <a:path w="667" h="668" extrusionOk="0">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98"/>
            <p:cNvSpPr/>
            <p:nvPr/>
          </p:nvSpPr>
          <p:spPr>
            <a:xfrm>
              <a:off x="2576024" y="2807133"/>
              <a:ext cx="76293" cy="20092"/>
            </a:xfrm>
            <a:custGeom>
              <a:avLst/>
              <a:gdLst/>
              <a:ahLst/>
              <a:cxnLst/>
              <a:rect l="l" t="t" r="r" b="b"/>
              <a:pathLst>
                <a:path w="2358" h="621" extrusionOk="0">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98"/>
            <p:cNvSpPr/>
            <p:nvPr/>
          </p:nvSpPr>
          <p:spPr>
            <a:xfrm>
              <a:off x="2539043" y="2807133"/>
              <a:ext cx="21581" cy="20837"/>
            </a:xfrm>
            <a:custGeom>
              <a:avLst/>
              <a:gdLst/>
              <a:ahLst/>
              <a:cxnLst/>
              <a:rect l="l" t="t" r="r" b="b"/>
              <a:pathLst>
                <a:path w="667" h="644" extrusionOk="0">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1" name="Google Shape;19681;p98"/>
          <p:cNvGrpSpPr/>
          <p:nvPr/>
        </p:nvGrpSpPr>
        <p:grpSpPr>
          <a:xfrm>
            <a:off x="1771592" y="2338857"/>
            <a:ext cx="349853" cy="346745"/>
            <a:chOff x="1771592" y="2491257"/>
            <a:chExt cx="349853" cy="346745"/>
          </a:xfrm>
        </p:grpSpPr>
        <p:sp>
          <p:nvSpPr>
            <p:cNvPr id="19682" name="Google Shape;19682;p98"/>
            <p:cNvSpPr/>
            <p:nvPr/>
          </p:nvSpPr>
          <p:spPr>
            <a:xfrm>
              <a:off x="1855584" y="2648435"/>
              <a:ext cx="109457" cy="109425"/>
            </a:xfrm>
            <a:custGeom>
              <a:avLst/>
              <a:gdLst/>
              <a:ahLst/>
              <a:cxnLst/>
              <a:rect l="l" t="t" r="r" b="b"/>
              <a:pathLst>
                <a:path w="3383" h="3382" extrusionOk="0">
                  <a:moveTo>
                    <a:pt x="2358" y="0"/>
                  </a:moveTo>
                  <a:lnTo>
                    <a:pt x="1" y="2334"/>
                  </a:lnTo>
                  <a:lnTo>
                    <a:pt x="1049" y="3382"/>
                  </a:lnTo>
                  <a:lnTo>
                    <a:pt x="3382" y="1024"/>
                  </a:lnTo>
                  <a:lnTo>
                    <a:pt x="235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98"/>
            <p:cNvSpPr/>
            <p:nvPr/>
          </p:nvSpPr>
          <p:spPr>
            <a:xfrm>
              <a:off x="1871762" y="2664612"/>
              <a:ext cx="93279" cy="92503"/>
            </a:xfrm>
            <a:custGeom>
              <a:avLst/>
              <a:gdLst/>
              <a:ahLst/>
              <a:cxnLst/>
              <a:rect l="l" t="t" r="r" b="b"/>
              <a:pathLst>
                <a:path w="2883" h="2859" extrusionOk="0">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98"/>
            <p:cNvSpPr/>
            <p:nvPr/>
          </p:nvSpPr>
          <p:spPr>
            <a:xfrm>
              <a:off x="1897969" y="2491257"/>
              <a:ext cx="223476" cy="223476"/>
            </a:xfrm>
            <a:custGeom>
              <a:avLst/>
              <a:gdLst/>
              <a:ahLst/>
              <a:cxnLst/>
              <a:rect l="l" t="t" r="r" b="b"/>
              <a:pathLst>
                <a:path w="6907" h="6907" extrusionOk="0">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98"/>
            <p:cNvSpPr/>
            <p:nvPr/>
          </p:nvSpPr>
          <p:spPr>
            <a:xfrm>
              <a:off x="1930324" y="2523612"/>
              <a:ext cx="191121" cy="191121"/>
            </a:xfrm>
            <a:custGeom>
              <a:avLst/>
              <a:gdLst/>
              <a:ahLst/>
              <a:cxnLst/>
              <a:rect l="l" t="t" r="r" b="b"/>
              <a:pathLst>
                <a:path w="5907" h="5907" extrusionOk="0">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98"/>
            <p:cNvSpPr/>
            <p:nvPr/>
          </p:nvSpPr>
          <p:spPr>
            <a:xfrm>
              <a:off x="1917996" y="2511285"/>
              <a:ext cx="183420" cy="183420"/>
            </a:xfrm>
            <a:custGeom>
              <a:avLst/>
              <a:gdLst/>
              <a:ahLst/>
              <a:cxnLst/>
              <a:rect l="l" t="t" r="r" b="b"/>
              <a:pathLst>
                <a:path w="5669" h="5669" extrusionOk="0">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98"/>
            <p:cNvSpPr/>
            <p:nvPr/>
          </p:nvSpPr>
          <p:spPr>
            <a:xfrm>
              <a:off x="1944980" y="2538236"/>
              <a:ext cx="156436" cy="156469"/>
            </a:xfrm>
            <a:custGeom>
              <a:avLst/>
              <a:gdLst/>
              <a:ahLst/>
              <a:cxnLst/>
              <a:rect l="l" t="t" r="r" b="b"/>
              <a:pathLst>
                <a:path w="4835" h="4836" extrusionOk="0">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98"/>
            <p:cNvSpPr/>
            <p:nvPr/>
          </p:nvSpPr>
          <p:spPr>
            <a:xfrm>
              <a:off x="1771592" y="2705638"/>
              <a:ext cx="137185" cy="132364"/>
            </a:xfrm>
            <a:custGeom>
              <a:avLst/>
              <a:gdLst/>
              <a:ahLst/>
              <a:cxnLst/>
              <a:rect l="l" t="t" r="r" b="b"/>
              <a:pathLst>
                <a:path w="4240" h="4091" extrusionOk="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98"/>
            <p:cNvSpPr/>
            <p:nvPr/>
          </p:nvSpPr>
          <p:spPr>
            <a:xfrm>
              <a:off x="1786248" y="2724694"/>
              <a:ext cx="122528" cy="112142"/>
            </a:xfrm>
            <a:custGeom>
              <a:avLst/>
              <a:gdLst/>
              <a:ahLst/>
              <a:cxnLst/>
              <a:rect l="l" t="t" r="r" b="b"/>
              <a:pathLst>
                <a:path w="3787" h="3466" extrusionOk="0">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98"/>
            <p:cNvSpPr/>
            <p:nvPr/>
          </p:nvSpPr>
          <p:spPr>
            <a:xfrm>
              <a:off x="1971932" y="2566190"/>
              <a:ext cx="76325" cy="74578"/>
            </a:xfrm>
            <a:custGeom>
              <a:avLst/>
              <a:gdLst/>
              <a:ahLst/>
              <a:cxnLst/>
              <a:rect l="l" t="t" r="r" b="b"/>
              <a:pathLst>
                <a:path w="2359" h="2305" extrusionOk="0">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98"/>
            <p:cNvSpPr/>
            <p:nvPr/>
          </p:nvSpPr>
          <p:spPr>
            <a:xfrm>
              <a:off x="2022793" y="2616081"/>
              <a:ext cx="21613" cy="21581"/>
            </a:xfrm>
            <a:custGeom>
              <a:avLst/>
              <a:gdLst/>
              <a:ahLst/>
              <a:cxnLst/>
              <a:rect l="l" t="t" r="r" b="b"/>
              <a:pathLst>
                <a:path w="668" h="667" extrusionOk="0">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98"/>
            <p:cNvSpPr/>
            <p:nvPr/>
          </p:nvSpPr>
          <p:spPr>
            <a:xfrm>
              <a:off x="1975782" y="2569070"/>
              <a:ext cx="20837" cy="20837"/>
            </a:xfrm>
            <a:custGeom>
              <a:avLst/>
              <a:gdLst/>
              <a:ahLst/>
              <a:cxnLst/>
              <a:rect l="l" t="t" r="r" b="b"/>
              <a:pathLst>
                <a:path w="644" h="644" extrusionOk="0">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98"/>
            <p:cNvSpPr/>
            <p:nvPr/>
          </p:nvSpPr>
          <p:spPr>
            <a:xfrm>
              <a:off x="1975005" y="2569070"/>
              <a:ext cx="72475" cy="71699"/>
            </a:xfrm>
            <a:custGeom>
              <a:avLst/>
              <a:gdLst/>
              <a:ahLst/>
              <a:cxnLst/>
              <a:rect l="l" t="t" r="r" b="b"/>
              <a:pathLst>
                <a:path w="2240" h="2216" extrusionOk="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4" name="Google Shape;19694;p98"/>
          <p:cNvGrpSpPr/>
          <p:nvPr/>
        </p:nvGrpSpPr>
        <p:grpSpPr>
          <a:xfrm>
            <a:off x="1028827" y="2341931"/>
            <a:ext cx="349076" cy="346749"/>
            <a:chOff x="1028827" y="2494331"/>
            <a:chExt cx="349076" cy="346749"/>
          </a:xfrm>
        </p:grpSpPr>
        <p:sp>
          <p:nvSpPr>
            <p:cNvPr id="19695" name="Google Shape;19695;p98"/>
            <p:cNvSpPr/>
            <p:nvPr/>
          </p:nvSpPr>
          <p:spPr>
            <a:xfrm>
              <a:off x="1193739" y="2527365"/>
              <a:ext cx="20060" cy="40282"/>
            </a:xfrm>
            <a:custGeom>
              <a:avLst/>
              <a:gdLst/>
              <a:ahLst/>
              <a:cxnLst/>
              <a:rect l="l" t="t" r="r" b="b"/>
              <a:pathLst>
                <a:path w="620" h="1245" extrusionOk="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98"/>
            <p:cNvSpPr/>
            <p:nvPr/>
          </p:nvSpPr>
          <p:spPr>
            <a:xfrm>
              <a:off x="1193739" y="2527365"/>
              <a:ext cx="20060" cy="40282"/>
            </a:xfrm>
            <a:custGeom>
              <a:avLst/>
              <a:gdLst/>
              <a:ahLst/>
              <a:cxnLst/>
              <a:rect l="l" t="t" r="r" b="b"/>
              <a:pathLst>
                <a:path w="620" h="1245" extrusionOk="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98"/>
            <p:cNvSpPr/>
            <p:nvPr/>
          </p:nvSpPr>
          <p:spPr>
            <a:xfrm>
              <a:off x="1127476" y="2545645"/>
              <a:ext cx="33908" cy="37338"/>
            </a:xfrm>
            <a:custGeom>
              <a:avLst/>
              <a:gdLst/>
              <a:ahLst/>
              <a:cxnLst/>
              <a:rect l="l" t="t" r="r" b="b"/>
              <a:pathLst>
                <a:path w="1048" h="1154" extrusionOk="0">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98"/>
            <p:cNvSpPr/>
            <p:nvPr/>
          </p:nvSpPr>
          <p:spPr>
            <a:xfrm>
              <a:off x="1081242" y="2591556"/>
              <a:ext cx="40088" cy="30770"/>
            </a:xfrm>
            <a:custGeom>
              <a:avLst/>
              <a:gdLst/>
              <a:ahLst/>
              <a:cxnLst/>
              <a:rect l="l" t="t" r="r" b="b"/>
              <a:pathLst>
                <a:path w="1239" h="951" extrusionOk="0">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98"/>
            <p:cNvSpPr/>
            <p:nvPr/>
          </p:nvSpPr>
          <p:spPr>
            <a:xfrm>
              <a:off x="1063511" y="2656912"/>
              <a:ext cx="41641" cy="20837"/>
            </a:xfrm>
            <a:custGeom>
              <a:avLst/>
              <a:gdLst/>
              <a:ahLst/>
              <a:cxnLst/>
              <a:rect l="l" t="t" r="r" b="b"/>
              <a:pathLst>
                <a:path w="1287" h="644" extrusionOk="0">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98"/>
            <p:cNvSpPr/>
            <p:nvPr/>
          </p:nvSpPr>
          <p:spPr>
            <a:xfrm>
              <a:off x="1081242" y="2711300"/>
              <a:ext cx="40088" cy="30673"/>
            </a:xfrm>
            <a:custGeom>
              <a:avLst/>
              <a:gdLst/>
              <a:ahLst/>
              <a:cxnLst/>
              <a:rect l="l" t="t" r="r" b="b"/>
              <a:pathLst>
                <a:path w="1239" h="948" extrusionOk="0">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98"/>
            <p:cNvSpPr/>
            <p:nvPr/>
          </p:nvSpPr>
          <p:spPr>
            <a:xfrm>
              <a:off x="1127476" y="2750837"/>
              <a:ext cx="33908" cy="37111"/>
            </a:xfrm>
            <a:custGeom>
              <a:avLst/>
              <a:gdLst/>
              <a:ahLst/>
              <a:cxnLst/>
              <a:rect l="l" t="t" r="r" b="b"/>
              <a:pathLst>
                <a:path w="1048" h="1147" extrusionOk="0">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98"/>
            <p:cNvSpPr/>
            <p:nvPr/>
          </p:nvSpPr>
          <p:spPr>
            <a:xfrm>
              <a:off x="1193739" y="2767499"/>
              <a:ext cx="20060" cy="39764"/>
            </a:xfrm>
            <a:custGeom>
              <a:avLst/>
              <a:gdLst/>
              <a:ahLst/>
              <a:cxnLst/>
              <a:rect l="l" t="t" r="r" b="b"/>
              <a:pathLst>
                <a:path w="620" h="1229" extrusionOk="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98"/>
            <p:cNvSpPr/>
            <p:nvPr/>
          </p:nvSpPr>
          <p:spPr>
            <a:xfrm>
              <a:off x="1246897" y="2750837"/>
              <a:ext cx="33940" cy="37111"/>
            </a:xfrm>
            <a:custGeom>
              <a:avLst/>
              <a:gdLst/>
              <a:ahLst/>
              <a:cxnLst/>
              <a:rect l="l" t="t" r="r" b="b"/>
              <a:pathLst>
                <a:path w="1049" h="1147" extrusionOk="0">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98"/>
            <p:cNvSpPr/>
            <p:nvPr/>
          </p:nvSpPr>
          <p:spPr>
            <a:xfrm>
              <a:off x="1286176" y="2711300"/>
              <a:ext cx="40897" cy="30673"/>
            </a:xfrm>
            <a:custGeom>
              <a:avLst/>
              <a:gdLst/>
              <a:ahLst/>
              <a:cxnLst/>
              <a:rect l="l" t="t" r="r" b="b"/>
              <a:pathLst>
                <a:path w="1264" h="948" extrusionOk="0">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98"/>
            <p:cNvSpPr/>
            <p:nvPr/>
          </p:nvSpPr>
          <p:spPr>
            <a:xfrm>
              <a:off x="1302353" y="2656912"/>
              <a:ext cx="30867" cy="20837"/>
            </a:xfrm>
            <a:custGeom>
              <a:avLst/>
              <a:gdLst/>
              <a:ahLst/>
              <a:cxnLst/>
              <a:rect l="l" t="t" r="r" b="b"/>
              <a:pathLst>
                <a:path w="954" h="644" extrusionOk="0">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98"/>
            <p:cNvSpPr/>
            <p:nvPr/>
          </p:nvSpPr>
          <p:spPr>
            <a:xfrm>
              <a:off x="1203736" y="2526685"/>
              <a:ext cx="10062" cy="40411"/>
            </a:xfrm>
            <a:custGeom>
              <a:avLst/>
              <a:gdLst/>
              <a:ahLst/>
              <a:cxnLst/>
              <a:rect l="l" t="t" r="r" b="b"/>
              <a:pathLst>
                <a:path w="311" h="1249" extrusionOk="0">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98"/>
            <p:cNvSpPr/>
            <p:nvPr/>
          </p:nvSpPr>
          <p:spPr>
            <a:xfrm>
              <a:off x="1203736" y="2765526"/>
              <a:ext cx="10062" cy="40185"/>
            </a:xfrm>
            <a:custGeom>
              <a:avLst/>
              <a:gdLst/>
              <a:ahLst/>
              <a:cxnLst/>
              <a:rect l="l" t="t" r="r" b="b"/>
              <a:pathLst>
                <a:path w="311" h="1242" extrusionOk="0">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98"/>
            <p:cNvSpPr/>
            <p:nvPr/>
          </p:nvSpPr>
          <p:spPr>
            <a:xfrm>
              <a:off x="1209139" y="2666877"/>
              <a:ext cx="64742" cy="44003"/>
            </a:xfrm>
            <a:custGeom>
              <a:avLst/>
              <a:gdLst/>
              <a:ahLst/>
              <a:cxnLst/>
              <a:rect l="l" t="t" r="r" b="b"/>
              <a:pathLst>
                <a:path w="2001" h="1360" extrusionOk="0">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98"/>
            <p:cNvSpPr/>
            <p:nvPr/>
          </p:nvSpPr>
          <p:spPr>
            <a:xfrm>
              <a:off x="1155204" y="2592915"/>
              <a:ext cx="50118" cy="67104"/>
            </a:xfrm>
            <a:custGeom>
              <a:avLst/>
              <a:gdLst/>
              <a:ahLst/>
              <a:cxnLst/>
              <a:rect l="l" t="t" r="r" b="b"/>
              <a:pathLst>
                <a:path w="1549" h="2074" extrusionOk="0">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98"/>
            <p:cNvSpPr/>
            <p:nvPr/>
          </p:nvSpPr>
          <p:spPr>
            <a:xfrm>
              <a:off x="1179082" y="2642255"/>
              <a:ext cx="50118" cy="50118"/>
            </a:xfrm>
            <a:custGeom>
              <a:avLst/>
              <a:gdLst/>
              <a:ahLst/>
              <a:cxnLst/>
              <a:rect l="l" t="t" r="r" b="b"/>
              <a:pathLst>
                <a:path w="1549" h="1549" extrusionOk="0">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98"/>
            <p:cNvSpPr/>
            <p:nvPr/>
          </p:nvSpPr>
          <p:spPr>
            <a:xfrm>
              <a:off x="1204513" y="2642255"/>
              <a:ext cx="24687" cy="50894"/>
            </a:xfrm>
            <a:custGeom>
              <a:avLst/>
              <a:gdLst/>
              <a:ahLst/>
              <a:cxnLst/>
              <a:rect l="l" t="t" r="r" b="b"/>
              <a:pathLst>
                <a:path w="763" h="1573" extrusionOk="0">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98"/>
            <p:cNvSpPr/>
            <p:nvPr/>
          </p:nvSpPr>
          <p:spPr>
            <a:xfrm>
              <a:off x="1028827" y="2494331"/>
              <a:ext cx="346781" cy="346749"/>
            </a:xfrm>
            <a:custGeom>
              <a:avLst/>
              <a:gdLst/>
              <a:ahLst/>
              <a:cxnLst/>
              <a:rect l="l" t="t" r="r" b="b"/>
              <a:pathLst>
                <a:path w="10718" h="10717" extrusionOk="0">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98"/>
            <p:cNvSpPr/>
            <p:nvPr/>
          </p:nvSpPr>
          <p:spPr>
            <a:xfrm>
              <a:off x="1203736" y="2494331"/>
              <a:ext cx="129485" cy="94024"/>
            </a:xfrm>
            <a:custGeom>
              <a:avLst/>
              <a:gdLst/>
              <a:ahLst/>
              <a:cxnLst/>
              <a:rect l="l" t="t" r="r" b="b"/>
              <a:pathLst>
                <a:path w="4002" h="2906" extrusionOk="0">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98"/>
            <p:cNvSpPr/>
            <p:nvPr/>
          </p:nvSpPr>
          <p:spPr>
            <a:xfrm>
              <a:off x="1204513" y="2656912"/>
              <a:ext cx="173390" cy="184165"/>
            </a:xfrm>
            <a:custGeom>
              <a:avLst/>
              <a:gdLst/>
              <a:ahLst/>
              <a:cxnLst/>
              <a:rect l="l" t="t" r="r" b="b"/>
              <a:pathLst>
                <a:path w="5359" h="5692" extrusionOk="0">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5" name="Google Shape;19715;p98"/>
          <p:cNvGrpSpPr/>
          <p:nvPr/>
        </p:nvGrpSpPr>
        <p:grpSpPr>
          <a:xfrm>
            <a:off x="1030335" y="2908136"/>
            <a:ext cx="346731" cy="347507"/>
            <a:chOff x="1054614" y="3128406"/>
            <a:chExt cx="319420" cy="320136"/>
          </a:xfrm>
        </p:grpSpPr>
        <p:sp>
          <p:nvSpPr>
            <p:cNvPr id="19716" name="Google Shape;19716;p98"/>
            <p:cNvSpPr/>
            <p:nvPr/>
          </p:nvSpPr>
          <p:spPr>
            <a:xfrm>
              <a:off x="1169602" y="3176690"/>
              <a:ext cx="18479" cy="38359"/>
            </a:xfrm>
            <a:custGeom>
              <a:avLst/>
              <a:gdLst/>
              <a:ahLst/>
              <a:cxnLst/>
              <a:rect l="l" t="t" r="r" b="b"/>
              <a:pathLst>
                <a:path w="620" h="1287" extrusionOk="0">
                  <a:moveTo>
                    <a:pt x="0" y="0"/>
                  </a:moveTo>
                  <a:lnTo>
                    <a:pt x="0" y="1286"/>
                  </a:lnTo>
                  <a:lnTo>
                    <a:pt x="620" y="1286"/>
                  </a:lnTo>
                  <a:lnTo>
                    <a:pt x="62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98"/>
            <p:cNvSpPr/>
            <p:nvPr/>
          </p:nvSpPr>
          <p:spPr>
            <a:xfrm>
              <a:off x="1179527" y="3176690"/>
              <a:ext cx="9985" cy="38359"/>
            </a:xfrm>
            <a:custGeom>
              <a:avLst/>
              <a:gdLst/>
              <a:ahLst/>
              <a:cxnLst/>
              <a:rect l="l" t="t" r="r" b="b"/>
              <a:pathLst>
                <a:path w="335" h="1287" extrusionOk="0">
                  <a:moveTo>
                    <a:pt x="1" y="0"/>
                  </a:moveTo>
                  <a:lnTo>
                    <a:pt x="1" y="1286"/>
                  </a:lnTo>
                  <a:lnTo>
                    <a:pt x="334" y="1286"/>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98"/>
            <p:cNvSpPr/>
            <p:nvPr/>
          </p:nvSpPr>
          <p:spPr>
            <a:xfrm>
              <a:off x="1251923" y="3214304"/>
              <a:ext cx="40505" cy="40475"/>
            </a:xfrm>
            <a:custGeom>
              <a:avLst/>
              <a:gdLst/>
              <a:ahLst/>
              <a:cxnLst/>
              <a:rect l="l" t="t" r="r" b="b"/>
              <a:pathLst>
                <a:path w="1359" h="1358" extrusionOk="0">
                  <a:moveTo>
                    <a:pt x="906" y="0"/>
                  </a:moveTo>
                  <a:lnTo>
                    <a:pt x="1" y="905"/>
                  </a:lnTo>
                  <a:lnTo>
                    <a:pt x="453" y="1358"/>
                  </a:lnTo>
                  <a:lnTo>
                    <a:pt x="1358" y="453"/>
                  </a:lnTo>
                  <a:lnTo>
                    <a:pt x="90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98"/>
            <p:cNvSpPr/>
            <p:nvPr/>
          </p:nvSpPr>
          <p:spPr>
            <a:xfrm>
              <a:off x="1066685" y="3214304"/>
              <a:ext cx="39760" cy="40475"/>
            </a:xfrm>
            <a:custGeom>
              <a:avLst/>
              <a:gdLst/>
              <a:ahLst/>
              <a:cxnLst/>
              <a:rect l="l" t="t" r="r" b="b"/>
              <a:pathLst>
                <a:path w="1334" h="1358" extrusionOk="0">
                  <a:moveTo>
                    <a:pt x="453" y="0"/>
                  </a:moveTo>
                  <a:lnTo>
                    <a:pt x="0" y="453"/>
                  </a:lnTo>
                  <a:lnTo>
                    <a:pt x="905" y="1358"/>
                  </a:lnTo>
                  <a:lnTo>
                    <a:pt x="1334" y="905"/>
                  </a:lnTo>
                  <a:lnTo>
                    <a:pt x="45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98"/>
            <p:cNvSpPr/>
            <p:nvPr/>
          </p:nvSpPr>
          <p:spPr>
            <a:xfrm>
              <a:off x="1067400" y="3215019"/>
              <a:ext cx="223597" cy="223597"/>
            </a:xfrm>
            <a:custGeom>
              <a:avLst/>
              <a:gdLst/>
              <a:ahLst/>
              <a:cxnLst/>
              <a:rect l="l" t="t" r="r" b="b"/>
              <a:pathLst>
                <a:path w="7502" h="7502" extrusionOk="0">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98"/>
            <p:cNvSpPr/>
            <p:nvPr/>
          </p:nvSpPr>
          <p:spPr>
            <a:xfrm>
              <a:off x="1179527" y="3214304"/>
              <a:ext cx="111471" cy="225028"/>
            </a:xfrm>
            <a:custGeom>
              <a:avLst/>
              <a:gdLst/>
              <a:ahLst/>
              <a:cxnLst/>
              <a:rect l="l" t="t" r="r" b="b"/>
              <a:pathLst>
                <a:path w="3740" h="7550" extrusionOk="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98"/>
            <p:cNvSpPr/>
            <p:nvPr/>
          </p:nvSpPr>
          <p:spPr>
            <a:xfrm>
              <a:off x="1066685" y="3317220"/>
              <a:ext cx="29119" cy="19194"/>
            </a:xfrm>
            <a:custGeom>
              <a:avLst/>
              <a:gdLst/>
              <a:ahLst/>
              <a:cxnLst/>
              <a:rect l="l" t="t" r="r" b="b"/>
              <a:pathLst>
                <a:path w="977" h="644" extrusionOk="0">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98"/>
            <p:cNvSpPr/>
            <p:nvPr/>
          </p:nvSpPr>
          <p:spPr>
            <a:xfrm>
              <a:off x="1250522" y="3263273"/>
              <a:ext cx="30550" cy="27003"/>
            </a:xfrm>
            <a:custGeom>
              <a:avLst/>
              <a:gdLst/>
              <a:ahLst/>
              <a:cxnLst/>
              <a:rect l="l" t="t" r="r" b="b"/>
              <a:pathLst>
                <a:path w="1025" h="906" extrusionOk="0">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98"/>
            <p:cNvSpPr/>
            <p:nvPr/>
          </p:nvSpPr>
          <p:spPr>
            <a:xfrm>
              <a:off x="1077325" y="3364193"/>
              <a:ext cx="31265" cy="26854"/>
            </a:xfrm>
            <a:custGeom>
              <a:avLst/>
              <a:gdLst/>
              <a:ahLst/>
              <a:cxnLst/>
              <a:rect l="l" t="t" r="r" b="b"/>
              <a:pathLst>
                <a:path w="1049" h="901" extrusionOk="0">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98"/>
            <p:cNvSpPr/>
            <p:nvPr/>
          </p:nvSpPr>
          <p:spPr>
            <a:xfrm>
              <a:off x="1215024" y="3226375"/>
              <a:ext cx="28434" cy="29119"/>
            </a:xfrm>
            <a:custGeom>
              <a:avLst/>
              <a:gdLst/>
              <a:ahLst/>
              <a:cxnLst/>
              <a:rect l="l" t="t" r="r" b="b"/>
              <a:pathLst>
                <a:path w="954" h="977" extrusionOk="0">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98"/>
            <p:cNvSpPr/>
            <p:nvPr/>
          </p:nvSpPr>
          <p:spPr>
            <a:xfrm>
              <a:off x="1115655" y="3398827"/>
              <a:ext cx="28434" cy="29865"/>
            </a:xfrm>
            <a:custGeom>
              <a:avLst/>
              <a:gdLst/>
              <a:ahLst/>
              <a:cxnLst/>
              <a:rect l="l" t="t" r="r" b="b"/>
              <a:pathLst>
                <a:path w="954" h="1002" extrusionOk="0">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98"/>
            <p:cNvSpPr/>
            <p:nvPr/>
          </p:nvSpPr>
          <p:spPr>
            <a:xfrm>
              <a:off x="1169602" y="3215705"/>
              <a:ext cx="18479" cy="27272"/>
            </a:xfrm>
            <a:custGeom>
              <a:avLst/>
              <a:gdLst/>
              <a:ahLst/>
              <a:cxnLst/>
              <a:rect l="l" t="t" r="r" b="b"/>
              <a:pathLst>
                <a:path w="620" h="915" extrusionOk="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98"/>
            <p:cNvSpPr/>
            <p:nvPr/>
          </p:nvSpPr>
          <p:spPr>
            <a:xfrm>
              <a:off x="1169602" y="3410123"/>
              <a:ext cx="18479" cy="27778"/>
            </a:xfrm>
            <a:custGeom>
              <a:avLst/>
              <a:gdLst/>
              <a:ahLst/>
              <a:cxnLst/>
              <a:rect l="l" t="t" r="r" b="b"/>
              <a:pathLst>
                <a:path w="620" h="932" extrusionOk="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98"/>
            <p:cNvSpPr/>
            <p:nvPr/>
          </p:nvSpPr>
          <p:spPr>
            <a:xfrm>
              <a:off x="1115655" y="3224944"/>
              <a:ext cx="28434" cy="29835"/>
            </a:xfrm>
            <a:custGeom>
              <a:avLst/>
              <a:gdLst/>
              <a:ahLst/>
              <a:cxnLst/>
              <a:rect l="l" t="t" r="r" b="b"/>
              <a:pathLst>
                <a:path w="954" h="1001" extrusionOk="0">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98"/>
            <p:cNvSpPr/>
            <p:nvPr/>
          </p:nvSpPr>
          <p:spPr>
            <a:xfrm>
              <a:off x="1215024" y="3398827"/>
              <a:ext cx="28434" cy="29865"/>
            </a:xfrm>
            <a:custGeom>
              <a:avLst/>
              <a:gdLst/>
              <a:ahLst/>
              <a:cxnLst/>
              <a:rect l="l" t="t" r="r" b="b"/>
              <a:pathLst>
                <a:path w="954" h="1002" extrusionOk="0">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98"/>
            <p:cNvSpPr/>
            <p:nvPr/>
          </p:nvSpPr>
          <p:spPr>
            <a:xfrm>
              <a:off x="1078041" y="3262558"/>
              <a:ext cx="31265" cy="26288"/>
            </a:xfrm>
            <a:custGeom>
              <a:avLst/>
              <a:gdLst/>
              <a:ahLst/>
              <a:cxnLst/>
              <a:rect l="l" t="t" r="r" b="b"/>
              <a:pathLst>
                <a:path w="1049" h="882" extrusionOk="0">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98"/>
            <p:cNvSpPr/>
            <p:nvPr/>
          </p:nvSpPr>
          <p:spPr>
            <a:xfrm>
              <a:off x="1140482" y="3333971"/>
              <a:ext cx="39790" cy="50698"/>
            </a:xfrm>
            <a:custGeom>
              <a:avLst/>
              <a:gdLst/>
              <a:ahLst/>
              <a:cxnLst/>
              <a:rect l="l" t="t" r="r" b="b"/>
              <a:pathLst>
                <a:path w="1335" h="1701" extrusionOk="0">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98"/>
            <p:cNvSpPr/>
            <p:nvPr/>
          </p:nvSpPr>
          <p:spPr>
            <a:xfrm>
              <a:off x="1136935" y="3263959"/>
              <a:ext cx="43336" cy="56123"/>
            </a:xfrm>
            <a:custGeom>
              <a:avLst/>
              <a:gdLst/>
              <a:ahLst/>
              <a:cxnLst/>
              <a:rect l="l" t="t" r="r" b="b"/>
              <a:pathLst>
                <a:path w="1454" h="1883" extrusionOk="0">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98"/>
            <p:cNvSpPr/>
            <p:nvPr/>
          </p:nvSpPr>
          <p:spPr>
            <a:xfrm>
              <a:off x="1156100" y="3303719"/>
              <a:ext cx="46168" cy="46883"/>
            </a:xfrm>
            <a:custGeom>
              <a:avLst/>
              <a:gdLst/>
              <a:ahLst/>
              <a:cxnLst/>
              <a:rect l="l" t="t" r="r" b="b"/>
              <a:pathLst>
                <a:path w="1549" h="1573" extrusionOk="0">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98"/>
            <p:cNvSpPr/>
            <p:nvPr/>
          </p:nvSpPr>
          <p:spPr>
            <a:xfrm>
              <a:off x="1266140" y="3203127"/>
              <a:ext cx="39045" cy="37465"/>
            </a:xfrm>
            <a:custGeom>
              <a:avLst/>
              <a:gdLst/>
              <a:ahLst/>
              <a:cxnLst/>
              <a:rect l="l" t="t" r="r" b="b"/>
              <a:pathLst>
                <a:path w="1310" h="1257" extrusionOk="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98"/>
            <p:cNvSpPr/>
            <p:nvPr/>
          </p:nvSpPr>
          <p:spPr>
            <a:xfrm>
              <a:off x="1054614" y="3203127"/>
              <a:ext cx="39074" cy="37465"/>
            </a:xfrm>
            <a:custGeom>
              <a:avLst/>
              <a:gdLst/>
              <a:ahLst/>
              <a:cxnLst/>
              <a:rect l="l" t="t" r="r" b="b"/>
              <a:pathLst>
                <a:path w="1311" h="1257" extrusionOk="0">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98"/>
            <p:cNvSpPr/>
            <p:nvPr/>
          </p:nvSpPr>
          <p:spPr>
            <a:xfrm>
              <a:off x="1179527" y="3214304"/>
              <a:ext cx="9985" cy="28404"/>
            </a:xfrm>
            <a:custGeom>
              <a:avLst/>
              <a:gdLst/>
              <a:ahLst/>
              <a:cxnLst/>
              <a:rect l="l" t="t" r="r" b="b"/>
              <a:pathLst>
                <a:path w="335" h="953" extrusionOk="0">
                  <a:moveTo>
                    <a:pt x="1" y="0"/>
                  </a:moveTo>
                  <a:lnTo>
                    <a:pt x="1" y="953"/>
                  </a:lnTo>
                  <a:cubicBezTo>
                    <a:pt x="167" y="953"/>
                    <a:pt x="334" y="810"/>
                    <a:pt x="334" y="619"/>
                  </a:cubicBez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98"/>
            <p:cNvSpPr/>
            <p:nvPr/>
          </p:nvSpPr>
          <p:spPr>
            <a:xfrm>
              <a:off x="1179527" y="3411613"/>
              <a:ext cx="9985" cy="28434"/>
            </a:xfrm>
            <a:custGeom>
              <a:avLst/>
              <a:gdLst/>
              <a:ahLst/>
              <a:cxnLst/>
              <a:rect l="l" t="t" r="r" b="b"/>
              <a:pathLst>
                <a:path w="335" h="954" extrusionOk="0">
                  <a:moveTo>
                    <a:pt x="1" y="1"/>
                  </a:moveTo>
                  <a:lnTo>
                    <a:pt x="1" y="953"/>
                  </a:lnTo>
                  <a:lnTo>
                    <a:pt x="334" y="953"/>
                  </a:lnTo>
                  <a:lnTo>
                    <a:pt x="334" y="310"/>
                  </a:lnTo>
                  <a:cubicBezTo>
                    <a:pt x="287" y="120"/>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98"/>
            <p:cNvSpPr/>
            <p:nvPr/>
          </p:nvSpPr>
          <p:spPr>
            <a:xfrm>
              <a:off x="1179527" y="3303033"/>
              <a:ext cx="22741" cy="47569"/>
            </a:xfrm>
            <a:custGeom>
              <a:avLst/>
              <a:gdLst/>
              <a:ahLst/>
              <a:cxnLst/>
              <a:rect l="l" t="t" r="r" b="b"/>
              <a:pathLst>
                <a:path w="763" h="1596" extrusionOk="0">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98"/>
            <p:cNvSpPr/>
            <p:nvPr/>
          </p:nvSpPr>
          <p:spPr>
            <a:xfrm>
              <a:off x="1058161" y="3205780"/>
              <a:ext cx="242792" cy="242762"/>
            </a:xfrm>
            <a:custGeom>
              <a:avLst/>
              <a:gdLst/>
              <a:ahLst/>
              <a:cxnLst/>
              <a:rect l="l" t="t" r="r" b="b"/>
              <a:pathLst>
                <a:path w="8146" h="8145" extrusionOk="0">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98"/>
            <p:cNvSpPr/>
            <p:nvPr/>
          </p:nvSpPr>
          <p:spPr>
            <a:xfrm>
              <a:off x="1179527" y="3205780"/>
              <a:ext cx="121426" cy="242762"/>
            </a:xfrm>
            <a:custGeom>
              <a:avLst/>
              <a:gdLst/>
              <a:ahLst/>
              <a:cxnLst/>
              <a:rect l="l" t="t" r="r" b="b"/>
              <a:pathLst>
                <a:path w="4074" h="8145" extrusionOk="0">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98"/>
            <p:cNvSpPr/>
            <p:nvPr/>
          </p:nvSpPr>
          <p:spPr>
            <a:xfrm>
              <a:off x="1151152" y="3128406"/>
              <a:ext cx="56808" cy="56808"/>
            </a:xfrm>
            <a:custGeom>
              <a:avLst/>
              <a:gdLst/>
              <a:ahLst/>
              <a:cxnLst/>
              <a:rect l="l" t="t" r="r" b="b"/>
              <a:pathLst>
                <a:path w="1906" h="1906" extrusionOk="0">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98"/>
            <p:cNvSpPr/>
            <p:nvPr/>
          </p:nvSpPr>
          <p:spPr>
            <a:xfrm>
              <a:off x="1179527" y="3129121"/>
              <a:ext cx="28434" cy="56808"/>
            </a:xfrm>
            <a:custGeom>
              <a:avLst/>
              <a:gdLst/>
              <a:ahLst/>
              <a:cxnLst/>
              <a:rect l="l" t="t" r="r" b="b"/>
              <a:pathLst>
                <a:path w="954" h="1906" extrusionOk="0">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98"/>
            <p:cNvSpPr/>
            <p:nvPr/>
          </p:nvSpPr>
          <p:spPr>
            <a:xfrm>
              <a:off x="1229927" y="3305149"/>
              <a:ext cx="144107" cy="143392"/>
            </a:xfrm>
            <a:custGeom>
              <a:avLst/>
              <a:gdLst/>
              <a:ahLst/>
              <a:cxnLst/>
              <a:rect l="l" t="t" r="r" b="b"/>
              <a:pathLst>
                <a:path w="4835" h="4811" extrusionOk="0">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98"/>
            <p:cNvSpPr/>
            <p:nvPr/>
          </p:nvSpPr>
          <p:spPr>
            <a:xfrm>
              <a:off x="1301608" y="3305149"/>
              <a:ext cx="72426" cy="142706"/>
            </a:xfrm>
            <a:custGeom>
              <a:avLst/>
              <a:gdLst/>
              <a:ahLst/>
              <a:cxnLst/>
              <a:rect l="l" t="t" r="r" b="b"/>
              <a:pathLst>
                <a:path w="2430" h="4788" extrusionOk="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98"/>
            <p:cNvSpPr/>
            <p:nvPr/>
          </p:nvSpPr>
          <p:spPr>
            <a:xfrm>
              <a:off x="1248376" y="3323599"/>
              <a:ext cx="106493" cy="106493"/>
            </a:xfrm>
            <a:custGeom>
              <a:avLst/>
              <a:gdLst/>
              <a:ahLst/>
              <a:cxnLst/>
              <a:rect l="l" t="t" r="r" b="b"/>
              <a:pathLst>
                <a:path w="3573" h="3573" extrusionOk="0">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98"/>
            <p:cNvSpPr/>
            <p:nvPr/>
          </p:nvSpPr>
          <p:spPr>
            <a:xfrm>
              <a:off x="1301608" y="3323599"/>
              <a:ext cx="53262" cy="106493"/>
            </a:xfrm>
            <a:custGeom>
              <a:avLst/>
              <a:gdLst/>
              <a:ahLst/>
              <a:cxnLst/>
              <a:rect l="l" t="t" r="r" b="b"/>
              <a:pathLst>
                <a:path w="1787" h="3573" extrusionOk="0">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98"/>
            <p:cNvSpPr/>
            <p:nvPr/>
          </p:nvSpPr>
          <p:spPr>
            <a:xfrm>
              <a:off x="1284589" y="3335640"/>
              <a:ext cx="40475" cy="83096"/>
            </a:xfrm>
            <a:custGeom>
              <a:avLst/>
              <a:gdLst/>
              <a:ahLst/>
              <a:cxnLst/>
              <a:rect l="l" t="t" r="r" b="b"/>
              <a:pathLst>
                <a:path w="1358" h="2788" extrusionOk="0">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98"/>
            <p:cNvSpPr/>
            <p:nvPr/>
          </p:nvSpPr>
          <p:spPr>
            <a:xfrm>
              <a:off x="1303039" y="3334239"/>
              <a:ext cx="22026" cy="85212"/>
            </a:xfrm>
            <a:custGeom>
              <a:avLst/>
              <a:gdLst/>
              <a:ahLst/>
              <a:cxnLst/>
              <a:rect l="l" t="t" r="r" b="b"/>
              <a:pathLst>
                <a:path w="739" h="2859" extrusionOk="0">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0" name="Google Shape;19750;p98"/>
          <p:cNvGrpSpPr/>
          <p:nvPr/>
        </p:nvGrpSpPr>
        <p:grpSpPr>
          <a:xfrm>
            <a:off x="1774698" y="2890435"/>
            <a:ext cx="346745" cy="347619"/>
            <a:chOff x="1774698" y="3042835"/>
            <a:chExt cx="346745" cy="347619"/>
          </a:xfrm>
        </p:grpSpPr>
        <p:sp>
          <p:nvSpPr>
            <p:cNvPr id="19751" name="Google Shape;19751;p98"/>
            <p:cNvSpPr/>
            <p:nvPr/>
          </p:nvSpPr>
          <p:spPr>
            <a:xfrm>
              <a:off x="1863285" y="3254821"/>
              <a:ext cx="61701" cy="47012"/>
            </a:xfrm>
            <a:custGeom>
              <a:avLst/>
              <a:gdLst/>
              <a:ahLst/>
              <a:cxnLst/>
              <a:rect l="l" t="t" r="r" b="b"/>
              <a:pathLst>
                <a:path w="1907" h="1453" extrusionOk="0">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98"/>
            <p:cNvSpPr/>
            <p:nvPr/>
          </p:nvSpPr>
          <p:spPr>
            <a:xfrm>
              <a:off x="1822453" y="3207810"/>
              <a:ext cx="60924" cy="182644"/>
            </a:xfrm>
            <a:custGeom>
              <a:avLst/>
              <a:gdLst/>
              <a:ahLst/>
              <a:cxnLst/>
              <a:rect l="l" t="t" r="r" b="b"/>
              <a:pathLst>
                <a:path w="1883" h="5645" extrusionOk="0">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98"/>
            <p:cNvSpPr/>
            <p:nvPr/>
          </p:nvSpPr>
          <p:spPr>
            <a:xfrm>
              <a:off x="1774698" y="3112268"/>
              <a:ext cx="130229" cy="114828"/>
            </a:xfrm>
            <a:custGeom>
              <a:avLst/>
              <a:gdLst/>
              <a:ahLst/>
              <a:cxnLst/>
              <a:rect l="l" t="t" r="r" b="b"/>
              <a:pathLst>
                <a:path w="4025" h="3549" extrusionOk="0">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98"/>
            <p:cNvSpPr/>
            <p:nvPr/>
          </p:nvSpPr>
          <p:spPr>
            <a:xfrm>
              <a:off x="1775474" y="3169276"/>
              <a:ext cx="127932" cy="57818"/>
            </a:xfrm>
            <a:custGeom>
              <a:avLst/>
              <a:gdLst/>
              <a:ahLst/>
              <a:cxnLst/>
              <a:rect l="l" t="t" r="r" b="b"/>
              <a:pathLst>
                <a:path w="3954" h="1787" extrusionOk="0">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98"/>
            <p:cNvSpPr/>
            <p:nvPr/>
          </p:nvSpPr>
          <p:spPr>
            <a:xfrm>
              <a:off x="1894119" y="3061407"/>
              <a:ext cx="169540" cy="218849"/>
            </a:xfrm>
            <a:custGeom>
              <a:avLst/>
              <a:gdLst/>
              <a:ahLst/>
              <a:cxnLst/>
              <a:rect l="l" t="t" r="r" b="b"/>
              <a:pathLst>
                <a:path w="5240" h="6764" extrusionOk="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98"/>
            <p:cNvSpPr/>
            <p:nvPr/>
          </p:nvSpPr>
          <p:spPr>
            <a:xfrm>
              <a:off x="1894119" y="3170053"/>
              <a:ext cx="169540" cy="110201"/>
            </a:xfrm>
            <a:custGeom>
              <a:avLst/>
              <a:gdLst/>
              <a:ahLst/>
              <a:cxnLst/>
              <a:rect l="l" t="t" r="r" b="b"/>
              <a:pathLst>
                <a:path w="5240" h="3406" extrusionOk="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98"/>
            <p:cNvSpPr/>
            <p:nvPr/>
          </p:nvSpPr>
          <p:spPr>
            <a:xfrm>
              <a:off x="2074431" y="3113044"/>
              <a:ext cx="47012" cy="111754"/>
            </a:xfrm>
            <a:custGeom>
              <a:avLst/>
              <a:gdLst/>
              <a:ahLst/>
              <a:cxnLst/>
              <a:rect l="l" t="t" r="r" b="b"/>
              <a:pathLst>
                <a:path w="1453" h="3454" extrusionOk="0">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98"/>
            <p:cNvSpPr/>
            <p:nvPr/>
          </p:nvSpPr>
          <p:spPr>
            <a:xfrm>
              <a:off x="2074431" y="3170829"/>
              <a:ext cx="47012" cy="56265"/>
            </a:xfrm>
            <a:custGeom>
              <a:avLst/>
              <a:gdLst/>
              <a:ahLst/>
              <a:cxnLst/>
              <a:rect l="l" t="t" r="r" b="b"/>
              <a:pathLst>
                <a:path w="1453" h="1739" extrusionOk="0">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98"/>
            <p:cNvSpPr/>
            <p:nvPr/>
          </p:nvSpPr>
          <p:spPr>
            <a:xfrm>
              <a:off x="2059774" y="3042835"/>
              <a:ext cx="20060" cy="252919"/>
            </a:xfrm>
            <a:custGeom>
              <a:avLst/>
              <a:gdLst/>
              <a:ahLst/>
              <a:cxnLst/>
              <a:rect l="l" t="t" r="r" b="b"/>
              <a:pathLst>
                <a:path w="620" h="7817" extrusionOk="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98"/>
            <p:cNvSpPr/>
            <p:nvPr/>
          </p:nvSpPr>
          <p:spPr>
            <a:xfrm>
              <a:off x="2059774" y="3170053"/>
              <a:ext cx="20060" cy="126476"/>
            </a:xfrm>
            <a:custGeom>
              <a:avLst/>
              <a:gdLst/>
              <a:ahLst/>
              <a:cxnLst/>
              <a:rect l="l" t="t" r="r" b="b"/>
              <a:pathLst>
                <a:path w="620" h="3909" extrusionOk="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1" name="Google Shape;19761;p98"/>
          <p:cNvGrpSpPr/>
          <p:nvPr/>
        </p:nvGrpSpPr>
        <p:grpSpPr>
          <a:xfrm>
            <a:off x="2542893" y="2891276"/>
            <a:ext cx="319018" cy="346001"/>
            <a:chOff x="2542893" y="3043676"/>
            <a:chExt cx="319018" cy="346001"/>
          </a:xfrm>
        </p:grpSpPr>
        <p:sp>
          <p:nvSpPr>
            <p:cNvPr id="19762" name="Google Shape;19762;p98"/>
            <p:cNvSpPr/>
            <p:nvPr/>
          </p:nvSpPr>
          <p:spPr>
            <a:xfrm>
              <a:off x="2564474" y="3045974"/>
              <a:ext cx="168764" cy="141909"/>
            </a:xfrm>
            <a:custGeom>
              <a:avLst/>
              <a:gdLst/>
              <a:ahLst/>
              <a:cxnLst/>
              <a:rect l="l" t="t" r="r" b="b"/>
              <a:pathLst>
                <a:path w="5216" h="4386" extrusionOk="0">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98"/>
            <p:cNvSpPr/>
            <p:nvPr/>
          </p:nvSpPr>
          <p:spPr>
            <a:xfrm>
              <a:off x="2647690" y="3043676"/>
              <a:ext cx="84770" cy="141909"/>
            </a:xfrm>
            <a:custGeom>
              <a:avLst/>
              <a:gdLst/>
              <a:ahLst/>
              <a:cxnLst/>
              <a:rect l="l" t="t" r="r" b="b"/>
              <a:pathLst>
                <a:path w="2620" h="4386" extrusionOk="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98"/>
            <p:cNvSpPr/>
            <p:nvPr/>
          </p:nvSpPr>
          <p:spPr>
            <a:xfrm>
              <a:off x="2542893" y="3164649"/>
              <a:ext cx="211149" cy="183420"/>
            </a:xfrm>
            <a:custGeom>
              <a:avLst/>
              <a:gdLst/>
              <a:ahLst/>
              <a:cxnLst/>
              <a:rect l="l" t="t" r="r" b="b"/>
              <a:pathLst>
                <a:path w="6526" h="5669" extrusionOk="0">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98"/>
            <p:cNvSpPr/>
            <p:nvPr/>
          </p:nvSpPr>
          <p:spPr>
            <a:xfrm>
              <a:off x="2649211" y="3165426"/>
              <a:ext cx="104830" cy="182644"/>
            </a:xfrm>
            <a:custGeom>
              <a:avLst/>
              <a:gdLst/>
              <a:ahLst/>
              <a:cxnLst/>
              <a:rect l="l" t="t" r="r" b="b"/>
              <a:pathLst>
                <a:path w="3240" h="5645" extrusionOk="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98"/>
            <p:cNvSpPr/>
            <p:nvPr/>
          </p:nvSpPr>
          <p:spPr>
            <a:xfrm>
              <a:off x="2616856" y="3211660"/>
              <a:ext cx="62445" cy="95674"/>
            </a:xfrm>
            <a:custGeom>
              <a:avLst/>
              <a:gdLst/>
              <a:ahLst/>
              <a:cxnLst/>
              <a:rect l="l" t="t" r="r" b="b"/>
              <a:pathLst>
                <a:path w="1930" h="2957" extrusionOk="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98"/>
            <p:cNvSpPr/>
            <p:nvPr/>
          </p:nvSpPr>
          <p:spPr>
            <a:xfrm>
              <a:off x="2649211" y="3211660"/>
              <a:ext cx="30867" cy="95577"/>
            </a:xfrm>
            <a:custGeom>
              <a:avLst/>
              <a:gdLst/>
              <a:ahLst/>
              <a:cxnLst/>
              <a:rect l="l" t="t" r="r" b="b"/>
              <a:pathLst>
                <a:path w="954" h="2954" extrusionOk="0">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98"/>
            <p:cNvSpPr/>
            <p:nvPr/>
          </p:nvSpPr>
          <p:spPr>
            <a:xfrm>
              <a:off x="2706219" y="3233241"/>
              <a:ext cx="155692" cy="156436"/>
            </a:xfrm>
            <a:custGeom>
              <a:avLst/>
              <a:gdLst/>
              <a:ahLst/>
              <a:cxnLst/>
              <a:rect l="l" t="t" r="r" b="b"/>
              <a:pathLst>
                <a:path w="4812" h="4835" extrusionOk="0">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98"/>
            <p:cNvSpPr/>
            <p:nvPr/>
          </p:nvSpPr>
          <p:spPr>
            <a:xfrm>
              <a:off x="2784065" y="3234017"/>
              <a:ext cx="77846" cy="154916"/>
            </a:xfrm>
            <a:custGeom>
              <a:avLst/>
              <a:gdLst/>
              <a:ahLst/>
              <a:cxnLst/>
              <a:rect l="l" t="t" r="r" b="b"/>
              <a:pathLst>
                <a:path w="2406" h="4788" extrusionOk="0">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98"/>
            <p:cNvSpPr/>
            <p:nvPr/>
          </p:nvSpPr>
          <p:spPr>
            <a:xfrm>
              <a:off x="2726279" y="3254045"/>
              <a:ext cx="115604" cy="115604"/>
            </a:xfrm>
            <a:custGeom>
              <a:avLst/>
              <a:gdLst/>
              <a:ahLst/>
              <a:cxnLst/>
              <a:rect l="l" t="t" r="r" b="b"/>
              <a:pathLst>
                <a:path w="3573" h="3573" extrusionOk="0">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98"/>
            <p:cNvSpPr/>
            <p:nvPr/>
          </p:nvSpPr>
          <p:spPr>
            <a:xfrm>
              <a:off x="2784065" y="3254045"/>
              <a:ext cx="57818" cy="114860"/>
            </a:xfrm>
            <a:custGeom>
              <a:avLst/>
              <a:gdLst/>
              <a:ahLst/>
              <a:cxnLst/>
              <a:rect l="l" t="t" r="r" b="b"/>
              <a:pathLst>
                <a:path w="1787" h="3550" extrusionOk="0">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98"/>
            <p:cNvSpPr/>
            <p:nvPr/>
          </p:nvSpPr>
          <p:spPr>
            <a:xfrm>
              <a:off x="2760931" y="3266372"/>
              <a:ext cx="47044" cy="88620"/>
            </a:xfrm>
            <a:custGeom>
              <a:avLst/>
              <a:gdLst/>
              <a:ahLst/>
              <a:cxnLst/>
              <a:rect l="l" t="t" r="r" b="b"/>
              <a:pathLst>
                <a:path w="1454" h="2739" extrusionOk="0">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98"/>
            <p:cNvSpPr/>
            <p:nvPr/>
          </p:nvSpPr>
          <p:spPr>
            <a:xfrm>
              <a:off x="2784841" y="3265595"/>
              <a:ext cx="23134" cy="92503"/>
            </a:xfrm>
            <a:custGeom>
              <a:avLst/>
              <a:gdLst/>
              <a:ahLst/>
              <a:cxnLst/>
              <a:rect l="l" t="t" r="r" b="b"/>
              <a:pathLst>
                <a:path w="715" h="2859" extrusionOk="0">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74" name="Google Shape;19774;p98"/>
          <p:cNvSpPr/>
          <p:nvPr/>
        </p:nvSpPr>
        <p:spPr>
          <a:xfrm>
            <a:off x="3307238" y="2897456"/>
            <a:ext cx="308990" cy="308246"/>
          </a:xfrm>
          <a:custGeom>
            <a:avLst/>
            <a:gdLst/>
            <a:ahLst/>
            <a:cxnLst/>
            <a:rect l="l" t="t" r="r" b="b"/>
            <a:pathLst>
              <a:path w="9550" h="9527" extrusionOk="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98"/>
          <p:cNvSpPr/>
          <p:nvPr/>
        </p:nvSpPr>
        <p:spPr>
          <a:xfrm>
            <a:off x="3381406" y="2946559"/>
            <a:ext cx="235059" cy="258161"/>
          </a:xfrm>
          <a:custGeom>
            <a:avLst/>
            <a:gdLst/>
            <a:ahLst/>
            <a:cxnLst/>
            <a:rect l="l" t="t" r="r" b="b"/>
            <a:pathLst>
              <a:path w="7265" h="7979" extrusionOk="0">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76" name="Google Shape;19776;p98"/>
          <p:cNvGrpSpPr/>
          <p:nvPr/>
        </p:nvGrpSpPr>
        <p:grpSpPr>
          <a:xfrm>
            <a:off x="3267151" y="2896097"/>
            <a:ext cx="338301" cy="335582"/>
            <a:chOff x="3267151" y="3048497"/>
            <a:chExt cx="338301" cy="335582"/>
          </a:xfrm>
        </p:grpSpPr>
        <p:sp>
          <p:nvSpPr>
            <p:cNvPr id="19777" name="Google Shape;19777;p98"/>
            <p:cNvSpPr/>
            <p:nvPr/>
          </p:nvSpPr>
          <p:spPr>
            <a:xfrm>
              <a:off x="3267151" y="3048497"/>
              <a:ext cx="292069" cy="290127"/>
            </a:xfrm>
            <a:custGeom>
              <a:avLst/>
              <a:gdLst/>
              <a:ahLst/>
              <a:cxnLst/>
              <a:rect l="l" t="t" r="r" b="b"/>
              <a:pathLst>
                <a:path w="9027" h="8967" extrusionOk="0">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98"/>
            <p:cNvSpPr/>
            <p:nvPr/>
          </p:nvSpPr>
          <p:spPr>
            <a:xfrm>
              <a:off x="3318789" y="3048497"/>
              <a:ext cx="239653" cy="220208"/>
            </a:xfrm>
            <a:custGeom>
              <a:avLst/>
              <a:gdLst/>
              <a:ahLst/>
              <a:cxnLst/>
              <a:rect l="l" t="t" r="r" b="b"/>
              <a:pathLst>
                <a:path w="7407" h="6806" extrusionOk="0">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98"/>
            <p:cNvSpPr/>
            <p:nvPr/>
          </p:nvSpPr>
          <p:spPr>
            <a:xfrm>
              <a:off x="3436689" y="3254045"/>
              <a:ext cx="94800" cy="92859"/>
            </a:xfrm>
            <a:custGeom>
              <a:avLst/>
              <a:gdLst/>
              <a:ahLst/>
              <a:cxnLst/>
              <a:rect l="l" t="t" r="r" b="b"/>
              <a:pathLst>
                <a:path w="2930" h="2870" extrusionOk="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98"/>
            <p:cNvSpPr/>
            <p:nvPr/>
          </p:nvSpPr>
          <p:spPr>
            <a:xfrm>
              <a:off x="3473671" y="3217064"/>
              <a:ext cx="95577" cy="92859"/>
            </a:xfrm>
            <a:custGeom>
              <a:avLst/>
              <a:gdLst/>
              <a:ahLst/>
              <a:cxnLst/>
              <a:rect l="l" t="t" r="r" b="b"/>
              <a:pathLst>
                <a:path w="2954" h="2870" extrusionOk="0">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98"/>
            <p:cNvSpPr/>
            <p:nvPr/>
          </p:nvSpPr>
          <p:spPr>
            <a:xfrm>
              <a:off x="3399676" y="3291802"/>
              <a:ext cx="94833" cy="92276"/>
            </a:xfrm>
            <a:custGeom>
              <a:avLst/>
              <a:gdLst/>
              <a:ahLst/>
              <a:cxnLst/>
              <a:rect l="l" t="t" r="r" b="b"/>
              <a:pathLst>
                <a:path w="2931" h="2852" extrusionOk="0">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98"/>
            <p:cNvSpPr/>
            <p:nvPr/>
          </p:nvSpPr>
          <p:spPr>
            <a:xfrm>
              <a:off x="3511428" y="3180082"/>
              <a:ext cx="94024" cy="92276"/>
            </a:xfrm>
            <a:custGeom>
              <a:avLst/>
              <a:gdLst/>
              <a:ahLst/>
              <a:cxnLst/>
              <a:rect l="l" t="t" r="r" b="b"/>
              <a:pathLst>
                <a:path w="2906" h="2852" extrusionOk="0">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98"/>
            <p:cNvSpPr/>
            <p:nvPr/>
          </p:nvSpPr>
          <p:spPr>
            <a:xfrm>
              <a:off x="3314162" y="3203572"/>
              <a:ext cx="112531" cy="106351"/>
            </a:xfrm>
            <a:custGeom>
              <a:avLst/>
              <a:gdLst/>
              <a:ahLst/>
              <a:cxnLst/>
              <a:rect l="l" t="t" r="r" b="b"/>
              <a:pathLst>
                <a:path w="3478" h="3287" extrusionOk="0">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98"/>
            <p:cNvSpPr/>
            <p:nvPr/>
          </p:nvSpPr>
          <p:spPr>
            <a:xfrm>
              <a:off x="3277958" y="3175844"/>
              <a:ext cx="102501" cy="96515"/>
            </a:xfrm>
            <a:custGeom>
              <a:avLst/>
              <a:gdLst/>
              <a:ahLst/>
              <a:cxnLst/>
              <a:rect l="l" t="t" r="r" b="b"/>
              <a:pathLst>
                <a:path w="3168" h="2983" extrusionOk="0">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98"/>
            <p:cNvSpPr/>
            <p:nvPr/>
          </p:nvSpPr>
          <p:spPr>
            <a:xfrm>
              <a:off x="3351920" y="3254433"/>
              <a:ext cx="97874" cy="92471"/>
            </a:xfrm>
            <a:custGeom>
              <a:avLst/>
              <a:gdLst/>
              <a:ahLst/>
              <a:cxnLst/>
              <a:rect l="l" t="t" r="r" b="b"/>
              <a:pathLst>
                <a:path w="3025" h="2858" extrusionOk="0">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98"/>
            <p:cNvSpPr/>
            <p:nvPr/>
          </p:nvSpPr>
          <p:spPr>
            <a:xfrm>
              <a:off x="3388902" y="3306815"/>
              <a:ext cx="82473" cy="77264"/>
            </a:xfrm>
            <a:custGeom>
              <a:avLst/>
              <a:gdLst/>
              <a:ahLst/>
              <a:cxnLst/>
              <a:rect l="l" t="t" r="r" b="b"/>
              <a:pathLst>
                <a:path w="2549" h="2388" extrusionOk="0">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98"/>
            <p:cNvSpPr/>
            <p:nvPr/>
          </p:nvSpPr>
          <p:spPr>
            <a:xfrm>
              <a:off x="3377351" y="3049856"/>
              <a:ext cx="186494" cy="122367"/>
            </a:xfrm>
            <a:custGeom>
              <a:avLst/>
              <a:gdLst/>
              <a:ahLst/>
              <a:cxnLst/>
              <a:rect l="l" t="t" r="r" b="b"/>
              <a:pathLst>
                <a:path w="5764" h="3782" extrusionOk="0">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8" name="Google Shape;19788;p98"/>
          <p:cNvGrpSpPr/>
          <p:nvPr/>
        </p:nvGrpSpPr>
        <p:grpSpPr>
          <a:xfrm>
            <a:off x="4019946" y="2890532"/>
            <a:ext cx="346002" cy="346746"/>
            <a:chOff x="4019946" y="3042932"/>
            <a:chExt cx="346002" cy="346746"/>
          </a:xfrm>
        </p:grpSpPr>
        <p:sp>
          <p:nvSpPr>
            <p:cNvPr id="19789" name="Google Shape;19789;p98"/>
            <p:cNvSpPr/>
            <p:nvPr/>
          </p:nvSpPr>
          <p:spPr>
            <a:xfrm>
              <a:off x="4193302" y="3042932"/>
              <a:ext cx="77878" cy="154883"/>
            </a:xfrm>
            <a:custGeom>
              <a:avLst/>
              <a:gdLst/>
              <a:ahLst/>
              <a:cxnLst/>
              <a:rect l="l" t="t" r="r" b="b"/>
              <a:pathLst>
                <a:path w="2407" h="4787" extrusionOk="0">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98"/>
            <p:cNvSpPr/>
            <p:nvPr/>
          </p:nvSpPr>
          <p:spPr>
            <a:xfrm>
              <a:off x="4114712" y="3042932"/>
              <a:ext cx="156469" cy="156436"/>
            </a:xfrm>
            <a:custGeom>
              <a:avLst/>
              <a:gdLst/>
              <a:ahLst/>
              <a:cxnLst/>
              <a:rect l="l" t="t" r="r" b="b"/>
              <a:pathLst>
                <a:path w="4836" h="4835" extrusionOk="0">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98"/>
            <p:cNvSpPr/>
            <p:nvPr/>
          </p:nvSpPr>
          <p:spPr>
            <a:xfrm>
              <a:off x="4193302" y="3042932"/>
              <a:ext cx="77878" cy="154883"/>
            </a:xfrm>
            <a:custGeom>
              <a:avLst/>
              <a:gdLst/>
              <a:ahLst/>
              <a:cxnLst/>
              <a:rect l="l" t="t" r="r" b="b"/>
              <a:pathLst>
                <a:path w="2407" h="4787" extrusionOk="0">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98"/>
            <p:cNvSpPr/>
            <p:nvPr/>
          </p:nvSpPr>
          <p:spPr>
            <a:xfrm>
              <a:off x="4135516" y="3062960"/>
              <a:ext cx="115604" cy="115604"/>
            </a:xfrm>
            <a:custGeom>
              <a:avLst/>
              <a:gdLst/>
              <a:ahLst/>
              <a:cxnLst/>
              <a:rect l="l" t="t" r="r" b="b"/>
              <a:pathLst>
                <a:path w="3573" h="3573" extrusionOk="0">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98"/>
            <p:cNvSpPr/>
            <p:nvPr/>
          </p:nvSpPr>
          <p:spPr>
            <a:xfrm>
              <a:off x="4192763" y="3062960"/>
              <a:ext cx="57818" cy="114860"/>
            </a:xfrm>
            <a:custGeom>
              <a:avLst/>
              <a:gdLst/>
              <a:ahLst/>
              <a:cxnLst/>
              <a:rect l="l" t="t" r="r" b="b"/>
              <a:pathLst>
                <a:path w="1787" h="3550" extrusionOk="0">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98"/>
            <p:cNvSpPr/>
            <p:nvPr/>
          </p:nvSpPr>
          <p:spPr>
            <a:xfrm>
              <a:off x="4168648" y="3075287"/>
              <a:ext cx="47821" cy="88620"/>
            </a:xfrm>
            <a:custGeom>
              <a:avLst/>
              <a:gdLst/>
              <a:ahLst/>
              <a:cxnLst/>
              <a:rect l="l" t="t" r="r" b="b"/>
              <a:pathLst>
                <a:path w="1478" h="2739" extrusionOk="0">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98"/>
            <p:cNvSpPr/>
            <p:nvPr/>
          </p:nvSpPr>
          <p:spPr>
            <a:xfrm>
              <a:off x="4193302" y="3074510"/>
              <a:ext cx="23166" cy="92503"/>
            </a:xfrm>
            <a:custGeom>
              <a:avLst/>
              <a:gdLst/>
              <a:ahLst/>
              <a:cxnLst/>
              <a:rect l="l" t="t" r="r" b="b"/>
              <a:pathLst>
                <a:path w="716" h="2859" extrusionOk="0">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98"/>
            <p:cNvSpPr/>
            <p:nvPr/>
          </p:nvSpPr>
          <p:spPr>
            <a:xfrm>
              <a:off x="4274221" y="3311830"/>
              <a:ext cx="90950" cy="77846"/>
            </a:xfrm>
            <a:custGeom>
              <a:avLst/>
              <a:gdLst/>
              <a:ahLst/>
              <a:cxnLst/>
              <a:rect l="l" t="t" r="r" b="b"/>
              <a:pathLst>
                <a:path w="2811" h="2406" extrusionOk="0">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98"/>
            <p:cNvSpPr/>
            <p:nvPr/>
          </p:nvSpPr>
          <p:spPr>
            <a:xfrm>
              <a:off x="4234166" y="3166202"/>
              <a:ext cx="131782" cy="223476"/>
            </a:xfrm>
            <a:custGeom>
              <a:avLst/>
              <a:gdLst/>
              <a:ahLst/>
              <a:cxnLst/>
              <a:rect l="l" t="t" r="r" b="b"/>
              <a:pathLst>
                <a:path w="4073" h="6907" extrusionOk="0">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98"/>
            <p:cNvSpPr/>
            <p:nvPr/>
          </p:nvSpPr>
          <p:spPr>
            <a:xfrm>
              <a:off x="4295025" y="3112268"/>
              <a:ext cx="67848" cy="67848"/>
            </a:xfrm>
            <a:custGeom>
              <a:avLst/>
              <a:gdLst/>
              <a:ahLst/>
              <a:cxnLst/>
              <a:rect l="l" t="t" r="r" b="b"/>
              <a:pathLst>
                <a:path w="2097" h="2097" extrusionOk="0">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98"/>
            <p:cNvSpPr/>
            <p:nvPr/>
          </p:nvSpPr>
          <p:spPr>
            <a:xfrm>
              <a:off x="4019946" y="3311053"/>
              <a:ext cx="90950" cy="77943"/>
            </a:xfrm>
            <a:custGeom>
              <a:avLst/>
              <a:gdLst/>
              <a:ahLst/>
              <a:cxnLst/>
              <a:rect l="l" t="t" r="r" b="b"/>
              <a:pathLst>
                <a:path w="2811" h="2409" extrusionOk="0">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98"/>
            <p:cNvSpPr/>
            <p:nvPr/>
          </p:nvSpPr>
          <p:spPr>
            <a:xfrm>
              <a:off x="4019946" y="3165426"/>
              <a:ext cx="131782" cy="223476"/>
            </a:xfrm>
            <a:custGeom>
              <a:avLst/>
              <a:gdLst/>
              <a:ahLst/>
              <a:cxnLst/>
              <a:rect l="l" t="t" r="r" b="b"/>
              <a:pathLst>
                <a:path w="4073" h="6907" extrusionOk="0">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98"/>
            <p:cNvSpPr/>
            <p:nvPr/>
          </p:nvSpPr>
          <p:spPr>
            <a:xfrm>
              <a:off x="4022275" y="3112268"/>
              <a:ext cx="67816" cy="67848"/>
            </a:xfrm>
            <a:custGeom>
              <a:avLst/>
              <a:gdLst/>
              <a:ahLst/>
              <a:cxnLst/>
              <a:rect l="l" t="t" r="r" b="b"/>
              <a:pathLst>
                <a:path w="2096" h="2097" extrusionOk="0">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98"/>
            <p:cNvSpPr/>
            <p:nvPr/>
          </p:nvSpPr>
          <p:spPr>
            <a:xfrm>
              <a:off x="4182528" y="3230911"/>
              <a:ext cx="20060" cy="147992"/>
            </a:xfrm>
            <a:custGeom>
              <a:avLst/>
              <a:gdLst/>
              <a:ahLst/>
              <a:cxnLst/>
              <a:rect l="l" t="t" r="r" b="b"/>
              <a:pathLst>
                <a:path w="620" h="4574" extrusionOk="0">
                  <a:moveTo>
                    <a:pt x="0" y="1"/>
                  </a:moveTo>
                  <a:lnTo>
                    <a:pt x="0" y="4573"/>
                  </a:lnTo>
                  <a:lnTo>
                    <a:pt x="620" y="4573"/>
                  </a:lnTo>
                  <a:lnTo>
                    <a:pt x="62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98"/>
            <p:cNvSpPr/>
            <p:nvPr/>
          </p:nvSpPr>
          <p:spPr>
            <a:xfrm>
              <a:off x="4193302" y="3230911"/>
              <a:ext cx="10062" cy="147992"/>
            </a:xfrm>
            <a:custGeom>
              <a:avLst/>
              <a:gdLst/>
              <a:ahLst/>
              <a:cxnLst/>
              <a:rect l="l" t="t" r="r" b="b"/>
              <a:pathLst>
                <a:path w="311" h="4574" extrusionOk="0">
                  <a:moveTo>
                    <a:pt x="1" y="1"/>
                  </a:moveTo>
                  <a:lnTo>
                    <a:pt x="1" y="4573"/>
                  </a:lnTo>
                  <a:lnTo>
                    <a:pt x="310" y="4573"/>
                  </a:lnTo>
                  <a:lnTo>
                    <a:pt x="310"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98"/>
            <p:cNvSpPr/>
            <p:nvPr/>
          </p:nvSpPr>
          <p:spPr>
            <a:xfrm>
              <a:off x="4114712" y="3219361"/>
              <a:ext cx="156469" cy="20837"/>
            </a:xfrm>
            <a:custGeom>
              <a:avLst/>
              <a:gdLst/>
              <a:ahLst/>
              <a:cxnLst/>
              <a:rect l="l" t="t" r="r" b="b"/>
              <a:pathLst>
                <a:path w="4836" h="644" extrusionOk="0">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98"/>
            <p:cNvSpPr/>
            <p:nvPr/>
          </p:nvSpPr>
          <p:spPr>
            <a:xfrm>
              <a:off x="4193302" y="3220137"/>
              <a:ext cx="77878" cy="20060"/>
            </a:xfrm>
            <a:custGeom>
              <a:avLst/>
              <a:gdLst/>
              <a:ahLst/>
              <a:cxnLst/>
              <a:rect l="l" t="t" r="r" b="b"/>
              <a:pathLst>
                <a:path w="2407" h="620" extrusionOk="0">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98"/>
            <p:cNvSpPr/>
            <p:nvPr/>
          </p:nvSpPr>
          <p:spPr>
            <a:xfrm>
              <a:off x="4168648" y="3368062"/>
              <a:ext cx="48597" cy="21613"/>
            </a:xfrm>
            <a:custGeom>
              <a:avLst/>
              <a:gdLst/>
              <a:ahLst/>
              <a:cxnLst/>
              <a:rect l="l" t="t" r="r" b="b"/>
              <a:pathLst>
                <a:path w="1502" h="668" extrusionOk="0">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98"/>
            <p:cNvSpPr/>
            <p:nvPr/>
          </p:nvSpPr>
          <p:spPr>
            <a:xfrm>
              <a:off x="4193302" y="3369615"/>
              <a:ext cx="23943" cy="20060"/>
            </a:xfrm>
            <a:custGeom>
              <a:avLst/>
              <a:gdLst/>
              <a:ahLst/>
              <a:cxnLst/>
              <a:rect l="l" t="t" r="r" b="b"/>
              <a:pathLst>
                <a:path w="740" h="620" extrusionOk="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8" name="Google Shape;19808;p98"/>
          <p:cNvGrpSpPr/>
          <p:nvPr/>
        </p:nvGrpSpPr>
        <p:grpSpPr>
          <a:xfrm>
            <a:off x="4768114" y="2890532"/>
            <a:ext cx="346002" cy="347520"/>
            <a:chOff x="4768114" y="3042932"/>
            <a:chExt cx="346002" cy="347520"/>
          </a:xfrm>
        </p:grpSpPr>
        <p:sp>
          <p:nvSpPr>
            <p:cNvPr id="19809" name="Google Shape;19809;p98"/>
            <p:cNvSpPr/>
            <p:nvPr/>
          </p:nvSpPr>
          <p:spPr>
            <a:xfrm>
              <a:off x="4937619" y="3301800"/>
              <a:ext cx="176497" cy="88653"/>
            </a:xfrm>
            <a:custGeom>
              <a:avLst/>
              <a:gdLst/>
              <a:ahLst/>
              <a:cxnLst/>
              <a:rect l="l" t="t" r="r" b="b"/>
              <a:pathLst>
                <a:path w="5455" h="2740" extrusionOk="0">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98"/>
            <p:cNvSpPr/>
            <p:nvPr/>
          </p:nvSpPr>
          <p:spPr>
            <a:xfrm>
              <a:off x="5042416" y="3301023"/>
              <a:ext cx="71699" cy="88653"/>
            </a:xfrm>
            <a:custGeom>
              <a:avLst/>
              <a:gdLst/>
              <a:ahLst/>
              <a:cxnLst/>
              <a:rect l="l" t="t" r="r" b="b"/>
              <a:pathLst>
                <a:path w="2216" h="2740" extrusionOk="0">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98"/>
            <p:cNvSpPr/>
            <p:nvPr/>
          </p:nvSpPr>
          <p:spPr>
            <a:xfrm>
              <a:off x="4994628" y="3227061"/>
              <a:ext cx="94056" cy="94056"/>
            </a:xfrm>
            <a:custGeom>
              <a:avLst/>
              <a:gdLst/>
              <a:ahLst/>
              <a:cxnLst/>
              <a:rect l="l" t="t" r="r" b="b"/>
              <a:pathLst>
                <a:path w="2907" h="2907" extrusionOk="0">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98"/>
            <p:cNvSpPr/>
            <p:nvPr/>
          </p:nvSpPr>
          <p:spPr>
            <a:xfrm>
              <a:off x="5042416" y="3227061"/>
              <a:ext cx="47044" cy="94121"/>
            </a:xfrm>
            <a:custGeom>
              <a:avLst/>
              <a:gdLst/>
              <a:ahLst/>
              <a:cxnLst/>
              <a:rect l="l" t="t" r="r" b="b"/>
              <a:pathLst>
                <a:path w="1454" h="2909" extrusionOk="0">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98"/>
            <p:cNvSpPr/>
            <p:nvPr/>
          </p:nvSpPr>
          <p:spPr>
            <a:xfrm>
              <a:off x="4768114" y="3301800"/>
              <a:ext cx="177241" cy="88653"/>
            </a:xfrm>
            <a:custGeom>
              <a:avLst/>
              <a:gdLst/>
              <a:ahLst/>
              <a:cxnLst/>
              <a:rect l="l" t="t" r="r" b="b"/>
              <a:pathLst>
                <a:path w="5478" h="2740" extrusionOk="0">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98"/>
            <p:cNvSpPr/>
            <p:nvPr/>
          </p:nvSpPr>
          <p:spPr>
            <a:xfrm>
              <a:off x="4840556" y="3300279"/>
              <a:ext cx="104798" cy="89397"/>
            </a:xfrm>
            <a:custGeom>
              <a:avLst/>
              <a:gdLst/>
              <a:ahLst/>
              <a:cxnLst/>
              <a:rect l="l" t="t" r="r" b="b"/>
              <a:pathLst>
                <a:path w="3239" h="2763" extrusionOk="0">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98"/>
            <p:cNvSpPr/>
            <p:nvPr/>
          </p:nvSpPr>
          <p:spPr>
            <a:xfrm>
              <a:off x="4791991" y="3227838"/>
              <a:ext cx="94800" cy="94800"/>
            </a:xfrm>
            <a:custGeom>
              <a:avLst/>
              <a:gdLst/>
              <a:ahLst/>
              <a:cxnLst/>
              <a:rect l="l" t="t" r="r" b="b"/>
              <a:pathLst>
                <a:path w="2930" h="2930" extrusionOk="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98"/>
            <p:cNvSpPr/>
            <p:nvPr/>
          </p:nvSpPr>
          <p:spPr>
            <a:xfrm>
              <a:off x="4839003" y="3227061"/>
              <a:ext cx="47788" cy="94121"/>
            </a:xfrm>
            <a:custGeom>
              <a:avLst/>
              <a:gdLst/>
              <a:ahLst/>
              <a:cxnLst/>
              <a:rect l="l" t="t" r="r" b="b"/>
              <a:pathLst>
                <a:path w="1477" h="2909" extrusionOk="0">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98"/>
            <p:cNvSpPr/>
            <p:nvPr/>
          </p:nvSpPr>
          <p:spPr>
            <a:xfrm>
              <a:off x="4795097" y="3042932"/>
              <a:ext cx="292036" cy="169831"/>
            </a:xfrm>
            <a:custGeom>
              <a:avLst/>
              <a:gdLst/>
              <a:ahLst/>
              <a:cxnLst/>
              <a:rect l="l" t="t" r="r" b="b"/>
              <a:pathLst>
                <a:path w="9026" h="5249" extrusionOk="0">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98"/>
            <p:cNvSpPr/>
            <p:nvPr/>
          </p:nvSpPr>
          <p:spPr>
            <a:xfrm>
              <a:off x="4940693" y="3042932"/>
              <a:ext cx="147215" cy="168764"/>
            </a:xfrm>
            <a:custGeom>
              <a:avLst/>
              <a:gdLst/>
              <a:ahLst/>
              <a:cxnLst/>
              <a:rect l="l" t="t" r="r" b="b"/>
              <a:pathLst>
                <a:path w="4550" h="5216" extrusionOk="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98"/>
            <p:cNvSpPr/>
            <p:nvPr/>
          </p:nvSpPr>
          <p:spPr>
            <a:xfrm>
              <a:off x="4902191" y="3117088"/>
              <a:ext cx="77070" cy="32193"/>
            </a:xfrm>
            <a:custGeom>
              <a:avLst/>
              <a:gdLst/>
              <a:ahLst/>
              <a:cxnLst/>
              <a:rect l="l" t="t" r="r" b="b"/>
              <a:pathLst>
                <a:path w="2382" h="995" extrusionOk="0">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98"/>
            <p:cNvSpPr/>
            <p:nvPr/>
          </p:nvSpPr>
          <p:spPr>
            <a:xfrm>
              <a:off x="4940693" y="3117865"/>
              <a:ext cx="38567" cy="32193"/>
            </a:xfrm>
            <a:custGeom>
              <a:avLst/>
              <a:gdLst/>
              <a:ahLst/>
              <a:cxnLst/>
              <a:rect l="l" t="t" r="r" b="b"/>
              <a:pathLst>
                <a:path w="1192" h="995" extrusionOk="0">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98"/>
            <p:cNvSpPr/>
            <p:nvPr/>
          </p:nvSpPr>
          <p:spPr>
            <a:xfrm>
              <a:off x="4956903" y="3083763"/>
              <a:ext cx="20837" cy="20837"/>
            </a:xfrm>
            <a:custGeom>
              <a:avLst/>
              <a:gdLst/>
              <a:ahLst/>
              <a:cxnLst/>
              <a:rect l="l" t="t" r="r" b="b"/>
              <a:pathLst>
                <a:path w="644" h="644" extrusionOk="0">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98"/>
            <p:cNvSpPr/>
            <p:nvPr/>
          </p:nvSpPr>
          <p:spPr>
            <a:xfrm>
              <a:off x="4902968" y="3083763"/>
              <a:ext cx="20837" cy="20837"/>
            </a:xfrm>
            <a:custGeom>
              <a:avLst/>
              <a:gdLst/>
              <a:ahLst/>
              <a:cxnLst/>
              <a:rect l="l" t="t" r="r" b="b"/>
              <a:pathLst>
                <a:path w="644" h="644" extrusionOk="0">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98"/>
            <p:cNvSpPr/>
            <p:nvPr/>
          </p:nvSpPr>
          <p:spPr>
            <a:xfrm>
              <a:off x="4933769" y="3301800"/>
              <a:ext cx="30867" cy="40864"/>
            </a:xfrm>
            <a:custGeom>
              <a:avLst/>
              <a:gdLst/>
              <a:ahLst/>
              <a:cxnLst/>
              <a:rect l="l" t="t" r="r" b="b"/>
              <a:pathLst>
                <a:path w="954" h="1263" extrusionOk="0">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4" name="Google Shape;19824;p98"/>
          <p:cNvGrpSpPr/>
          <p:nvPr/>
        </p:nvGrpSpPr>
        <p:grpSpPr>
          <a:xfrm>
            <a:off x="5520908" y="2890306"/>
            <a:ext cx="345969" cy="346972"/>
            <a:chOff x="5520908" y="3042706"/>
            <a:chExt cx="345969" cy="346972"/>
          </a:xfrm>
        </p:grpSpPr>
        <p:grpSp>
          <p:nvGrpSpPr>
            <p:cNvPr id="19825" name="Google Shape;19825;p98"/>
            <p:cNvGrpSpPr/>
            <p:nvPr/>
          </p:nvGrpSpPr>
          <p:grpSpPr>
            <a:xfrm>
              <a:off x="5805985" y="3079913"/>
              <a:ext cx="60892" cy="82472"/>
              <a:chOff x="5805985" y="3079913"/>
              <a:chExt cx="60892" cy="82472"/>
            </a:xfrm>
          </p:grpSpPr>
          <p:sp>
            <p:nvSpPr>
              <p:cNvPr id="19826" name="Google Shape;19826;p98"/>
              <p:cNvSpPr/>
              <p:nvPr/>
            </p:nvSpPr>
            <p:spPr>
              <a:xfrm>
                <a:off x="5805985" y="3079913"/>
                <a:ext cx="60892" cy="81696"/>
              </a:xfrm>
              <a:custGeom>
                <a:avLst/>
                <a:gdLst/>
                <a:ahLst/>
                <a:cxnLst/>
                <a:rect l="l" t="t" r="r" b="b"/>
                <a:pathLst>
                  <a:path w="1882" h="2525" extrusionOk="0">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98"/>
              <p:cNvSpPr/>
              <p:nvPr/>
            </p:nvSpPr>
            <p:spPr>
              <a:xfrm>
                <a:off x="5805985" y="3122298"/>
                <a:ext cx="60892" cy="40088"/>
              </a:xfrm>
              <a:custGeom>
                <a:avLst/>
                <a:gdLst/>
                <a:ahLst/>
                <a:cxnLst/>
                <a:rect l="l" t="t" r="r" b="b"/>
                <a:pathLst>
                  <a:path w="1882" h="1239" extrusionOk="0">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8" name="Google Shape;19828;p98"/>
            <p:cNvGrpSpPr/>
            <p:nvPr/>
          </p:nvGrpSpPr>
          <p:grpSpPr>
            <a:xfrm>
              <a:off x="5520908" y="3042706"/>
              <a:ext cx="306691" cy="346972"/>
              <a:chOff x="5520908" y="3042706"/>
              <a:chExt cx="306691" cy="346972"/>
            </a:xfrm>
          </p:grpSpPr>
          <p:sp>
            <p:nvSpPr>
              <p:cNvPr id="19829" name="Google Shape;19829;p98"/>
              <p:cNvSpPr/>
              <p:nvPr/>
            </p:nvSpPr>
            <p:spPr>
              <a:xfrm>
                <a:off x="5712771" y="3042706"/>
                <a:ext cx="114828" cy="156663"/>
              </a:xfrm>
              <a:custGeom>
                <a:avLst/>
                <a:gdLst/>
                <a:ahLst/>
                <a:cxnLst/>
                <a:rect l="l" t="t" r="r" b="b"/>
                <a:pathLst>
                  <a:path w="3549" h="4842" extrusionOk="0">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30" name="Google Shape;19830;p98"/>
              <p:cNvGrpSpPr/>
              <p:nvPr/>
            </p:nvGrpSpPr>
            <p:grpSpPr>
              <a:xfrm>
                <a:off x="5520908" y="3084540"/>
                <a:ext cx="305914" cy="305138"/>
                <a:chOff x="5520908" y="3084540"/>
                <a:chExt cx="305914" cy="305138"/>
              </a:xfrm>
            </p:grpSpPr>
            <p:sp>
              <p:nvSpPr>
                <p:cNvPr id="19831" name="Google Shape;19831;p98"/>
                <p:cNvSpPr/>
                <p:nvPr/>
              </p:nvSpPr>
              <p:spPr>
                <a:xfrm>
                  <a:off x="5520908" y="3199333"/>
                  <a:ext cx="207298" cy="190344"/>
                </a:xfrm>
                <a:custGeom>
                  <a:avLst/>
                  <a:gdLst/>
                  <a:ahLst/>
                  <a:cxnLst/>
                  <a:rect l="l" t="t" r="r" b="b"/>
                  <a:pathLst>
                    <a:path w="6407" h="5883" extrusionOk="0">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98"/>
                <p:cNvSpPr/>
                <p:nvPr/>
              </p:nvSpPr>
              <p:spPr>
                <a:xfrm>
                  <a:off x="5599498" y="3199333"/>
                  <a:ext cx="128708" cy="190344"/>
                </a:xfrm>
                <a:custGeom>
                  <a:avLst/>
                  <a:gdLst/>
                  <a:ahLst/>
                  <a:cxnLst/>
                  <a:rect l="l" t="t" r="r" b="b"/>
                  <a:pathLst>
                    <a:path w="3978" h="5883" extrusionOk="0">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98"/>
                <p:cNvSpPr/>
                <p:nvPr/>
              </p:nvSpPr>
              <p:spPr>
                <a:xfrm>
                  <a:off x="5696561" y="3136145"/>
                  <a:ext cx="20837" cy="63998"/>
                </a:xfrm>
                <a:custGeom>
                  <a:avLst/>
                  <a:gdLst/>
                  <a:ahLst/>
                  <a:cxnLst/>
                  <a:rect l="l" t="t" r="r" b="b"/>
                  <a:pathLst>
                    <a:path w="644" h="1978" extrusionOk="0">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98"/>
                <p:cNvSpPr/>
                <p:nvPr/>
              </p:nvSpPr>
              <p:spPr>
                <a:xfrm>
                  <a:off x="5711995" y="3120745"/>
                  <a:ext cx="114828" cy="78623"/>
                </a:xfrm>
                <a:custGeom>
                  <a:avLst/>
                  <a:gdLst/>
                  <a:ahLst/>
                  <a:cxnLst/>
                  <a:rect l="l" t="t" r="r" b="b"/>
                  <a:pathLst>
                    <a:path w="3549" h="2430" extrusionOk="0">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98"/>
                <p:cNvSpPr/>
                <p:nvPr/>
              </p:nvSpPr>
              <p:spPr>
                <a:xfrm>
                  <a:off x="5654953" y="3084540"/>
                  <a:ext cx="66328" cy="73996"/>
                </a:xfrm>
                <a:custGeom>
                  <a:avLst/>
                  <a:gdLst/>
                  <a:ahLst/>
                  <a:cxnLst/>
                  <a:rect l="l" t="t" r="r" b="b"/>
                  <a:pathLst>
                    <a:path w="2050" h="2287" extrusionOk="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98"/>
                <p:cNvSpPr/>
                <p:nvPr/>
              </p:nvSpPr>
              <p:spPr>
                <a:xfrm>
                  <a:off x="5655730" y="3120745"/>
                  <a:ext cx="65551" cy="37791"/>
                </a:xfrm>
                <a:custGeom>
                  <a:avLst/>
                  <a:gdLst/>
                  <a:ahLst/>
                  <a:cxnLst/>
                  <a:rect l="l" t="t" r="r" b="b"/>
                  <a:pathLst>
                    <a:path w="2026" h="1168" extrusionOk="0">
                      <a:moveTo>
                        <a:pt x="1" y="0"/>
                      </a:moveTo>
                      <a:cubicBezTo>
                        <a:pt x="1" y="667"/>
                        <a:pt x="549" y="1167"/>
                        <a:pt x="1168" y="1167"/>
                      </a:cubicBezTo>
                      <a:lnTo>
                        <a:pt x="2025" y="1167"/>
                      </a:lnTo>
                      <a:lnTo>
                        <a:pt x="2025"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98"/>
                <p:cNvSpPr/>
                <p:nvPr/>
              </p:nvSpPr>
              <p:spPr>
                <a:xfrm>
                  <a:off x="5547860" y="3178529"/>
                  <a:ext cx="102533" cy="102501"/>
                </a:xfrm>
                <a:custGeom>
                  <a:avLst/>
                  <a:gdLst/>
                  <a:ahLst/>
                  <a:cxnLst/>
                  <a:rect l="l" t="t" r="r" b="b"/>
                  <a:pathLst>
                    <a:path w="3169" h="3168" extrusionOk="0">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98"/>
                <p:cNvSpPr/>
                <p:nvPr/>
              </p:nvSpPr>
              <p:spPr>
                <a:xfrm>
                  <a:off x="5597945" y="3180082"/>
                  <a:ext cx="51671" cy="100948"/>
                </a:xfrm>
                <a:custGeom>
                  <a:avLst/>
                  <a:gdLst/>
                  <a:ahLst/>
                  <a:cxnLst/>
                  <a:rect l="l" t="t" r="r" b="b"/>
                  <a:pathLst>
                    <a:path w="1597" h="3120" extrusionOk="0">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98"/>
                <p:cNvSpPr/>
                <p:nvPr/>
              </p:nvSpPr>
              <p:spPr>
                <a:xfrm>
                  <a:off x="5686564" y="3179921"/>
                  <a:ext cx="40864" cy="29475"/>
                </a:xfrm>
                <a:custGeom>
                  <a:avLst/>
                  <a:gdLst/>
                  <a:ahLst/>
                  <a:cxnLst/>
                  <a:rect l="l" t="t" r="r" b="b"/>
                  <a:pathLst>
                    <a:path w="1263" h="911" extrusionOk="0">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840" name="Google Shape;19840;p98"/>
          <p:cNvGrpSpPr/>
          <p:nvPr/>
        </p:nvGrpSpPr>
        <p:grpSpPr>
          <a:xfrm>
            <a:off x="6269820" y="2890532"/>
            <a:ext cx="344449" cy="346744"/>
            <a:chOff x="6269820" y="3042932"/>
            <a:chExt cx="344449" cy="346744"/>
          </a:xfrm>
        </p:grpSpPr>
        <p:sp>
          <p:nvSpPr>
            <p:cNvPr id="19841" name="Google Shape;19841;p98"/>
            <p:cNvSpPr/>
            <p:nvPr/>
          </p:nvSpPr>
          <p:spPr>
            <a:xfrm>
              <a:off x="6498665" y="3104567"/>
              <a:ext cx="115604" cy="81696"/>
            </a:xfrm>
            <a:custGeom>
              <a:avLst/>
              <a:gdLst/>
              <a:ahLst/>
              <a:cxnLst/>
              <a:rect l="l" t="t" r="r" b="b"/>
              <a:pathLst>
                <a:path w="3573" h="2525" extrusionOk="0">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98"/>
            <p:cNvSpPr/>
            <p:nvPr/>
          </p:nvSpPr>
          <p:spPr>
            <a:xfrm>
              <a:off x="6556450" y="3104567"/>
              <a:ext cx="57818" cy="80920"/>
            </a:xfrm>
            <a:custGeom>
              <a:avLst/>
              <a:gdLst/>
              <a:ahLst/>
              <a:cxnLst/>
              <a:rect l="l" t="t" r="r" b="b"/>
              <a:pathLst>
                <a:path w="1787" h="2501" extrusionOk="0">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98"/>
            <p:cNvSpPr/>
            <p:nvPr/>
          </p:nvSpPr>
          <p:spPr>
            <a:xfrm>
              <a:off x="6269820" y="3103791"/>
              <a:ext cx="115637" cy="81696"/>
            </a:xfrm>
            <a:custGeom>
              <a:avLst/>
              <a:gdLst/>
              <a:ahLst/>
              <a:cxnLst/>
              <a:rect l="l" t="t" r="r" b="b"/>
              <a:pathLst>
                <a:path w="3574" h="2525" extrusionOk="0">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98"/>
            <p:cNvSpPr/>
            <p:nvPr/>
          </p:nvSpPr>
          <p:spPr>
            <a:xfrm>
              <a:off x="6383870" y="3103791"/>
              <a:ext cx="114828" cy="81696"/>
            </a:xfrm>
            <a:custGeom>
              <a:avLst/>
              <a:gdLst/>
              <a:ahLst/>
              <a:cxnLst/>
              <a:rect l="l" t="t" r="r" b="b"/>
              <a:pathLst>
                <a:path w="3549" h="2525" extrusionOk="0">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98"/>
            <p:cNvSpPr/>
            <p:nvPr/>
          </p:nvSpPr>
          <p:spPr>
            <a:xfrm>
              <a:off x="6327638" y="3104567"/>
              <a:ext cx="57818" cy="80920"/>
            </a:xfrm>
            <a:custGeom>
              <a:avLst/>
              <a:gdLst/>
              <a:ahLst/>
              <a:cxnLst/>
              <a:rect l="l" t="t" r="r" b="b"/>
              <a:pathLst>
                <a:path w="1787" h="2501" extrusionOk="0">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98"/>
            <p:cNvSpPr/>
            <p:nvPr/>
          </p:nvSpPr>
          <p:spPr>
            <a:xfrm>
              <a:off x="6441656" y="3104567"/>
              <a:ext cx="57818" cy="80920"/>
            </a:xfrm>
            <a:custGeom>
              <a:avLst/>
              <a:gdLst/>
              <a:ahLst/>
              <a:cxnLst/>
              <a:rect l="l" t="t" r="r" b="b"/>
              <a:pathLst>
                <a:path w="1787" h="2501" extrusionOk="0">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98"/>
            <p:cNvSpPr/>
            <p:nvPr/>
          </p:nvSpPr>
          <p:spPr>
            <a:xfrm>
              <a:off x="6518724" y="3042932"/>
              <a:ext cx="75517" cy="75517"/>
            </a:xfrm>
            <a:custGeom>
              <a:avLst/>
              <a:gdLst/>
              <a:ahLst/>
              <a:cxnLst/>
              <a:rect l="l" t="t" r="r" b="b"/>
              <a:pathLst>
                <a:path w="2334" h="2334" extrusionOk="0">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98"/>
            <p:cNvSpPr/>
            <p:nvPr/>
          </p:nvSpPr>
          <p:spPr>
            <a:xfrm>
              <a:off x="6556450" y="3042932"/>
              <a:ext cx="37791" cy="74093"/>
            </a:xfrm>
            <a:custGeom>
              <a:avLst/>
              <a:gdLst/>
              <a:ahLst/>
              <a:cxnLst/>
              <a:rect l="l" t="t" r="r" b="b"/>
              <a:pathLst>
                <a:path w="1168" h="2290" extrusionOk="0">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98"/>
            <p:cNvSpPr/>
            <p:nvPr/>
          </p:nvSpPr>
          <p:spPr>
            <a:xfrm>
              <a:off x="6404674" y="3042932"/>
              <a:ext cx="74772" cy="75517"/>
            </a:xfrm>
            <a:custGeom>
              <a:avLst/>
              <a:gdLst/>
              <a:ahLst/>
              <a:cxnLst/>
              <a:rect l="l" t="t" r="r" b="b"/>
              <a:pathLst>
                <a:path w="2311" h="2334" extrusionOk="0">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98"/>
            <p:cNvSpPr/>
            <p:nvPr/>
          </p:nvSpPr>
          <p:spPr>
            <a:xfrm>
              <a:off x="6441656" y="3042932"/>
              <a:ext cx="37791" cy="74093"/>
            </a:xfrm>
            <a:custGeom>
              <a:avLst/>
              <a:gdLst/>
              <a:ahLst/>
              <a:cxnLst/>
              <a:rect l="l" t="t" r="r" b="b"/>
              <a:pathLst>
                <a:path w="1168" h="2290" extrusionOk="0">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98"/>
            <p:cNvSpPr/>
            <p:nvPr/>
          </p:nvSpPr>
          <p:spPr>
            <a:xfrm>
              <a:off x="6289880" y="3042932"/>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98"/>
            <p:cNvSpPr/>
            <p:nvPr/>
          </p:nvSpPr>
          <p:spPr>
            <a:xfrm>
              <a:off x="6326085" y="3042932"/>
              <a:ext cx="37791" cy="74093"/>
            </a:xfrm>
            <a:custGeom>
              <a:avLst/>
              <a:gdLst/>
              <a:ahLst/>
              <a:cxnLst/>
              <a:rect l="l" t="t" r="r" b="b"/>
              <a:pathLst>
                <a:path w="1168" h="2290" extrusionOk="0">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98"/>
            <p:cNvSpPr/>
            <p:nvPr/>
          </p:nvSpPr>
          <p:spPr>
            <a:xfrm>
              <a:off x="6363843" y="3287176"/>
              <a:ext cx="156436" cy="102501"/>
            </a:xfrm>
            <a:custGeom>
              <a:avLst/>
              <a:gdLst/>
              <a:ahLst/>
              <a:cxnLst/>
              <a:rect l="l" t="t" r="r" b="b"/>
              <a:pathLst>
                <a:path w="4835" h="3168" extrusionOk="0">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98"/>
            <p:cNvSpPr/>
            <p:nvPr/>
          </p:nvSpPr>
          <p:spPr>
            <a:xfrm>
              <a:off x="6441656" y="3287176"/>
              <a:ext cx="78623" cy="102501"/>
            </a:xfrm>
            <a:custGeom>
              <a:avLst/>
              <a:gdLst/>
              <a:ahLst/>
              <a:cxnLst/>
              <a:rect l="l" t="t" r="r" b="b"/>
              <a:pathLst>
                <a:path w="2430" h="3168" extrusionOk="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98"/>
            <p:cNvSpPr/>
            <p:nvPr/>
          </p:nvSpPr>
          <p:spPr>
            <a:xfrm>
              <a:off x="6390794" y="3207034"/>
              <a:ext cx="102533" cy="101756"/>
            </a:xfrm>
            <a:custGeom>
              <a:avLst/>
              <a:gdLst/>
              <a:ahLst/>
              <a:cxnLst/>
              <a:rect l="l" t="t" r="r" b="b"/>
              <a:pathLst>
                <a:path w="3169" h="3145" extrusionOk="0">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98"/>
            <p:cNvSpPr/>
            <p:nvPr/>
          </p:nvSpPr>
          <p:spPr>
            <a:xfrm>
              <a:off x="6441656" y="3207034"/>
              <a:ext cx="51671" cy="101756"/>
            </a:xfrm>
            <a:custGeom>
              <a:avLst/>
              <a:gdLst/>
              <a:ahLst/>
              <a:cxnLst/>
              <a:rect l="l" t="t" r="r" b="b"/>
              <a:pathLst>
                <a:path w="1597" h="3145" extrusionOk="0">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98"/>
          <p:cNvGrpSpPr/>
          <p:nvPr/>
        </p:nvGrpSpPr>
        <p:grpSpPr>
          <a:xfrm>
            <a:off x="7019541" y="2890532"/>
            <a:ext cx="346004" cy="346746"/>
            <a:chOff x="7019541" y="3042932"/>
            <a:chExt cx="346004" cy="346746"/>
          </a:xfrm>
        </p:grpSpPr>
        <p:sp>
          <p:nvSpPr>
            <p:cNvPr id="19858" name="Google Shape;19858;p98"/>
            <p:cNvSpPr/>
            <p:nvPr/>
          </p:nvSpPr>
          <p:spPr>
            <a:xfrm>
              <a:off x="7235282" y="3103791"/>
              <a:ext cx="109457" cy="81696"/>
            </a:xfrm>
            <a:custGeom>
              <a:avLst/>
              <a:gdLst/>
              <a:ahLst/>
              <a:cxnLst/>
              <a:rect l="l" t="t" r="r" b="b"/>
              <a:pathLst>
                <a:path w="3383" h="2525" extrusionOk="0">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98"/>
            <p:cNvSpPr/>
            <p:nvPr/>
          </p:nvSpPr>
          <p:spPr>
            <a:xfrm>
              <a:off x="7291514" y="3103791"/>
              <a:ext cx="53968" cy="81696"/>
            </a:xfrm>
            <a:custGeom>
              <a:avLst/>
              <a:gdLst/>
              <a:ahLst/>
              <a:cxnLst/>
              <a:rect l="l" t="t" r="r" b="b"/>
              <a:pathLst>
                <a:path w="1668" h="2525" extrusionOk="0">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98"/>
            <p:cNvSpPr/>
            <p:nvPr/>
          </p:nvSpPr>
          <p:spPr>
            <a:xfrm>
              <a:off x="7253012" y="3042932"/>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98"/>
            <p:cNvSpPr/>
            <p:nvPr/>
          </p:nvSpPr>
          <p:spPr>
            <a:xfrm>
              <a:off x="7290770" y="3042932"/>
              <a:ext cx="37014" cy="74093"/>
            </a:xfrm>
            <a:custGeom>
              <a:avLst/>
              <a:gdLst/>
              <a:ahLst/>
              <a:cxnLst/>
              <a:rect l="l" t="t" r="r" b="b"/>
              <a:pathLst>
                <a:path w="1144" h="2290" extrusionOk="0">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98"/>
            <p:cNvSpPr/>
            <p:nvPr/>
          </p:nvSpPr>
          <p:spPr>
            <a:xfrm>
              <a:off x="7019541" y="3211660"/>
              <a:ext cx="107904" cy="81696"/>
            </a:xfrm>
            <a:custGeom>
              <a:avLst/>
              <a:gdLst/>
              <a:ahLst/>
              <a:cxnLst/>
              <a:rect l="l" t="t" r="r" b="b"/>
              <a:pathLst>
                <a:path w="3335" h="2525" extrusionOk="0">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98"/>
            <p:cNvSpPr/>
            <p:nvPr/>
          </p:nvSpPr>
          <p:spPr>
            <a:xfrm>
              <a:off x="7075029" y="3211660"/>
              <a:ext cx="53968" cy="81696"/>
            </a:xfrm>
            <a:custGeom>
              <a:avLst/>
              <a:gdLst/>
              <a:ahLst/>
              <a:cxnLst/>
              <a:rect l="l" t="t" r="r" b="b"/>
              <a:pathLst>
                <a:path w="1668" h="2525" extrusionOk="0">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98"/>
            <p:cNvSpPr/>
            <p:nvPr/>
          </p:nvSpPr>
          <p:spPr>
            <a:xfrm>
              <a:off x="7036495" y="3150802"/>
              <a:ext cx="74772" cy="75517"/>
            </a:xfrm>
            <a:custGeom>
              <a:avLst/>
              <a:gdLst/>
              <a:ahLst/>
              <a:cxnLst/>
              <a:rect l="l" t="t" r="r" b="b"/>
              <a:pathLst>
                <a:path w="2311" h="2334" extrusionOk="0">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98"/>
            <p:cNvSpPr/>
            <p:nvPr/>
          </p:nvSpPr>
          <p:spPr>
            <a:xfrm>
              <a:off x="7073476" y="3150802"/>
              <a:ext cx="37791" cy="74093"/>
            </a:xfrm>
            <a:custGeom>
              <a:avLst/>
              <a:gdLst/>
              <a:ahLst/>
              <a:cxnLst/>
              <a:rect l="l" t="t" r="r" b="b"/>
              <a:pathLst>
                <a:path w="1168" h="2290" extrusionOk="0">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98"/>
            <p:cNvSpPr/>
            <p:nvPr/>
          </p:nvSpPr>
          <p:spPr>
            <a:xfrm>
              <a:off x="7127412" y="3158502"/>
              <a:ext cx="109457" cy="80920"/>
            </a:xfrm>
            <a:custGeom>
              <a:avLst/>
              <a:gdLst/>
              <a:ahLst/>
              <a:cxnLst/>
              <a:rect l="l" t="t" r="r" b="b"/>
              <a:pathLst>
                <a:path w="3383" h="2501" extrusionOk="0">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98"/>
            <p:cNvSpPr/>
            <p:nvPr/>
          </p:nvSpPr>
          <p:spPr>
            <a:xfrm>
              <a:off x="7182900" y="3158502"/>
              <a:ext cx="53968" cy="80920"/>
            </a:xfrm>
            <a:custGeom>
              <a:avLst/>
              <a:gdLst/>
              <a:ahLst/>
              <a:cxnLst/>
              <a:rect l="l" t="t" r="r" b="b"/>
              <a:pathLst>
                <a:path w="1668" h="2501" extrusionOk="0">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98"/>
            <p:cNvSpPr/>
            <p:nvPr/>
          </p:nvSpPr>
          <p:spPr>
            <a:xfrm>
              <a:off x="7145142" y="3096867"/>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98"/>
            <p:cNvSpPr/>
            <p:nvPr/>
          </p:nvSpPr>
          <p:spPr>
            <a:xfrm>
              <a:off x="7181347" y="3096867"/>
              <a:ext cx="37791" cy="74093"/>
            </a:xfrm>
            <a:custGeom>
              <a:avLst/>
              <a:gdLst/>
              <a:ahLst/>
              <a:cxnLst/>
              <a:rect l="l" t="t" r="r" b="b"/>
              <a:pathLst>
                <a:path w="1168" h="2290" extrusionOk="0">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98"/>
            <p:cNvSpPr/>
            <p:nvPr/>
          </p:nvSpPr>
          <p:spPr>
            <a:xfrm>
              <a:off x="7019541" y="3165426"/>
              <a:ext cx="346004" cy="224253"/>
            </a:xfrm>
            <a:custGeom>
              <a:avLst/>
              <a:gdLst/>
              <a:ahLst/>
              <a:cxnLst/>
              <a:rect l="l" t="t" r="r" b="b"/>
              <a:pathLst>
                <a:path w="10694" h="6931" extrusionOk="0">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98"/>
            <p:cNvSpPr/>
            <p:nvPr/>
          </p:nvSpPr>
          <p:spPr>
            <a:xfrm>
              <a:off x="7192121" y="3165426"/>
              <a:ext cx="173423" cy="224253"/>
            </a:xfrm>
            <a:custGeom>
              <a:avLst/>
              <a:gdLst/>
              <a:ahLst/>
              <a:cxnLst/>
              <a:rect l="l" t="t" r="r" b="b"/>
              <a:pathLst>
                <a:path w="5360" h="6931" extrusionOk="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2" name="Google Shape;19872;p98"/>
          <p:cNvGrpSpPr/>
          <p:nvPr/>
        </p:nvGrpSpPr>
        <p:grpSpPr>
          <a:xfrm>
            <a:off x="7769230" y="2890532"/>
            <a:ext cx="346004" cy="346745"/>
            <a:chOff x="7769230" y="3042932"/>
            <a:chExt cx="346004" cy="346745"/>
          </a:xfrm>
        </p:grpSpPr>
        <p:sp>
          <p:nvSpPr>
            <p:cNvPr id="19873" name="Google Shape;19873;p98"/>
            <p:cNvSpPr/>
            <p:nvPr/>
          </p:nvSpPr>
          <p:spPr>
            <a:xfrm>
              <a:off x="7769230" y="3042932"/>
              <a:ext cx="155692" cy="156436"/>
            </a:xfrm>
            <a:custGeom>
              <a:avLst/>
              <a:gdLst/>
              <a:ahLst/>
              <a:cxnLst/>
              <a:rect l="l" t="t" r="r" b="b"/>
              <a:pathLst>
                <a:path w="4812" h="4835" extrusionOk="0">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98"/>
            <p:cNvSpPr/>
            <p:nvPr/>
          </p:nvSpPr>
          <p:spPr>
            <a:xfrm>
              <a:off x="7846299" y="3042932"/>
              <a:ext cx="77846" cy="154948"/>
            </a:xfrm>
            <a:custGeom>
              <a:avLst/>
              <a:gdLst/>
              <a:ahLst/>
              <a:cxnLst/>
              <a:rect l="l" t="t" r="r" b="b"/>
              <a:pathLst>
                <a:path w="2406" h="4789" extrusionOk="0">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98"/>
            <p:cNvSpPr/>
            <p:nvPr/>
          </p:nvSpPr>
          <p:spPr>
            <a:xfrm>
              <a:off x="7789290" y="3062960"/>
              <a:ext cx="115604" cy="115604"/>
            </a:xfrm>
            <a:custGeom>
              <a:avLst/>
              <a:gdLst/>
              <a:ahLst/>
              <a:cxnLst/>
              <a:rect l="l" t="t" r="r" b="b"/>
              <a:pathLst>
                <a:path w="3573" h="3573" extrusionOk="0">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98"/>
            <p:cNvSpPr/>
            <p:nvPr/>
          </p:nvSpPr>
          <p:spPr>
            <a:xfrm>
              <a:off x="7846299" y="3062960"/>
              <a:ext cx="57818" cy="114860"/>
            </a:xfrm>
            <a:custGeom>
              <a:avLst/>
              <a:gdLst/>
              <a:ahLst/>
              <a:cxnLst/>
              <a:rect l="l" t="t" r="r" b="b"/>
              <a:pathLst>
                <a:path w="1787" h="3550" extrusionOk="0">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98"/>
            <p:cNvSpPr/>
            <p:nvPr/>
          </p:nvSpPr>
          <p:spPr>
            <a:xfrm>
              <a:off x="7823165" y="3075287"/>
              <a:ext cx="47044" cy="88620"/>
            </a:xfrm>
            <a:custGeom>
              <a:avLst/>
              <a:gdLst/>
              <a:ahLst/>
              <a:cxnLst/>
              <a:rect l="l" t="t" r="r" b="b"/>
              <a:pathLst>
                <a:path w="1454" h="2739" extrusionOk="0">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98"/>
            <p:cNvSpPr/>
            <p:nvPr/>
          </p:nvSpPr>
          <p:spPr>
            <a:xfrm>
              <a:off x="7847075" y="3074510"/>
              <a:ext cx="23910" cy="92503"/>
            </a:xfrm>
            <a:custGeom>
              <a:avLst/>
              <a:gdLst/>
              <a:ahLst/>
              <a:cxnLst/>
              <a:rect l="l" t="t" r="r" b="b"/>
              <a:pathLst>
                <a:path w="739" h="2859" extrusionOk="0">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98"/>
            <p:cNvSpPr/>
            <p:nvPr/>
          </p:nvSpPr>
          <p:spPr>
            <a:xfrm>
              <a:off x="7897160" y="3247088"/>
              <a:ext cx="88620" cy="142588"/>
            </a:xfrm>
            <a:custGeom>
              <a:avLst/>
              <a:gdLst/>
              <a:ahLst/>
              <a:cxnLst/>
              <a:rect l="l" t="t" r="r" b="b"/>
              <a:pathLst>
                <a:path w="2739" h="4407" extrusionOk="0">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98"/>
            <p:cNvSpPr/>
            <p:nvPr/>
          </p:nvSpPr>
          <p:spPr>
            <a:xfrm>
              <a:off x="8026578" y="3205481"/>
              <a:ext cx="88653" cy="184197"/>
            </a:xfrm>
            <a:custGeom>
              <a:avLst/>
              <a:gdLst/>
              <a:ahLst/>
              <a:cxnLst/>
              <a:rect l="l" t="t" r="r" b="b"/>
              <a:pathLst>
                <a:path w="2740" h="5693" extrusionOk="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98"/>
            <p:cNvSpPr/>
            <p:nvPr/>
          </p:nvSpPr>
          <p:spPr>
            <a:xfrm>
              <a:off x="7769230" y="3287176"/>
              <a:ext cx="88653" cy="102501"/>
            </a:xfrm>
            <a:custGeom>
              <a:avLst/>
              <a:gdLst/>
              <a:ahLst/>
              <a:cxnLst/>
              <a:rect l="l" t="t" r="r" b="b"/>
              <a:pathLst>
                <a:path w="2740" h="3168" extrusionOk="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98"/>
            <p:cNvSpPr/>
            <p:nvPr/>
          </p:nvSpPr>
          <p:spPr>
            <a:xfrm>
              <a:off x="7770006" y="3042932"/>
              <a:ext cx="345228" cy="208819"/>
            </a:xfrm>
            <a:custGeom>
              <a:avLst/>
              <a:gdLst/>
              <a:ahLst/>
              <a:cxnLst/>
              <a:rect l="l" t="t" r="r" b="b"/>
              <a:pathLst>
                <a:path w="10670" h="6454" extrusionOk="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98"/>
            <p:cNvSpPr/>
            <p:nvPr/>
          </p:nvSpPr>
          <p:spPr>
            <a:xfrm>
              <a:off x="7941842" y="3042932"/>
              <a:ext cx="171837" cy="159510"/>
            </a:xfrm>
            <a:custGeom>
              <a:avLst/>
              <a:gdLst/>
              <a:ahLst/>
              <a:cxnLst/>
              <a:rect l="l" t="t" r="r" b="b"/>
              <a:pathLst>
                <a:path w="5311" h="4930" extrusionOk="0">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98"/>
            <p:cNvSpPr/>
            <p:nvPr/>
          </p:nvSpPr>
          <p:spPr>
            <a:xfrm>
              <a:off x="7941842" y="3247088"/>
              <a:ext cx="43938" cy="141812"/>
            </a:xfrm>
            <a:custGeom>
              <a:avLst/>
              <a:gdLst/>
              <a:ahLst/>
              <a:cxnLst/>
              <a:rect l="l" t="t" r="r" b="b"/>
              <a:pathLst>
                <a:path w="1358" h="4383" extrusionOk="0">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5" name="Google Shape;19885;p98"/>
          <p:cNvGrpSpPr/>
          <p:nvPr/>
        </p:nvGrpSpPr>
        <p:grpSpPr>
          <a:xfrm>
            <a:off x="7768486" y="3443728"/>
            <a:ext cx="346747" cy="347553"/>
            <a:chOff x="7768486" y="3596128"/>
            <a:chExt cx="346747" cy="347553"/>
          </a:xfrm>
        </p:grpSpPr>
        <p:sp>
          <p:nvSpPr>
            <p:cNvPr id="19886" name="Google Shape;19886;p98"/>
            <p:cNvSpPr/>
            <p:nvPr/>
          </p:nvSpPr>
          <p:spPr>
            <a:xfrm>
              <a:off x="7890204" y="3596128"/>
              <a:ext cx="225029" cy="196524"/>
            </a:xfrm>
            <a:custGeom>
              <a:avLst/>
              <a:gdLst/>
              <a:ahLst/>
              <a:cxnLst/>
              <a:rect l="l" t="t" r="r" b="b"/>
              <a:pathLst>
                <a:path w="6955" h="6074" extrusionOk="0">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98"/>
            <p:cNvSpPr/>
            <p:nvPr/>
          </p:nvSpPr>
          <p:spPr>
            <a:xfrm>
              <a:off x="8003477" y="3596904"/>
              <a:ext cx="111754" cy="196524"/>
            </a:xfrm>
            <a:custGeom>
              <a:avLst/>
              <a:gdLst/>
              <a:ahLst/>
              <a:cxnLst/>
              <a:rect l="l" t="t" r="r" b="b"/>
              <a:pathLst>
                <a:path w="3454" h="6074" extrusionOk="0">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98"/>
            <p:cNvSpPr/>
            <p:nvPr/>
          </p:nvSpPr>
          <p:spPr>
            <a:xfrm>
              <a:off x="8053562" y="3636215"/>
              <a:ext cx="20837" cy="115604"/>
            </a:xfrm>
            <a:custGeom>
              <a:avLst/>
              <a:gdLst/>
              <a:ahLst/>
              <a:cxnLst/>
              <a:rect l="l" t="t" r="r" b="b"/>
              <a:pathLst>
                <a:path w="644" h="3573" extrusionOk="0">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98"/>
            <p:cNvSpPr/>
            <p:nvPr/>
          </p:nvSpPr>
          <p:spPr>
            <a:xfrm>
              <a:off x="8012731" y="3656242"/>
              <a:ext cx="21613" cy="95577"/>
            </a:xfrm>
            <a:custGeom>
              <a:avLst/>
              <a:gdLst/>
              <a:ahLst/>
              <a:cxnLst/>
              <a:rect l="l" t="t" r="r" b="b"/>
              <a:pathLst>
                <a:path w="668" h="2954" extrusionOk="0">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98"/>
            <p:cNvSpPr/>
            <p:nvPr/>
          </p:nvSpPr>
          <p:spPr>
            <a:xfrm>
              <a:off x="7972643" y="3676269"/>
              <a:ext cx="20837" cy="75549"/>
            </a:xfrm>
            <a:custGeom>
              <a:avLst/>
              <a:gdLst/>
              <a:ahLst/>
              <a:cxnLst/>
              <a:rect l="l" t="t" r="r" b="b"/>
              <a:pathLst>
                <a:path w="644" h="2335" extrusionOk="0">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98"/>
            <p:cNvSpPr/>
            <p:nvPr/>
          </p:nvSpPr>
          <p:spPr>
            <a:xfrm>
              <a:off x="7931812" y="3697073"/>
              <a:ext cx="21613" cy="54745"/>
            </a:xfrm>
            <a:custGeom>
              <a:avLst/>
              <a:gdLst/>
              <a:ahLst/>
              <a:cxnLst/>
              <a:rect l="l" t="t" r="r" b="b"/>
              <a:pathLst>
                <a:path w="668" h="1692" extrusionOk="0">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98"/>
            <p:cNvSpPr/>
            <p:nvPr/>
          </p:nvSpPr>
          <p:spPr>
            <a:xfrm>
              <a:off x="7931035" y="3636991"/>
              <a:ext cx="62445" cy="20837"/>
            </a:xfrm>
            <a:custGeom>
              <a:avLst/>
              <a:gdLst/>
              <a:ahLst/>
              <a:cxnLst/>
              <a:rect l="l" t="t" r="r" b="b"/>
              <a:pathLst>
                <a:path w="1930" h="644" extrusionOk="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98"/>
            <p:cNvSpPr/>
            <p:nvPr/>
          </p:nvSpPr>
          <p:spPr>
            <a:xfrm>
              <a:off x="7937992" y="3759194"/>
              <a:ext cx="75549" cy="108195"/>
            </a:xfrm>
            <a:custGeom>
              <a:avLst/>
              <a:gdLst/>
              <a:ahLst/>
              <a:cxnLst/>
              <a:rect l="l" t="t" r="r" b="b"/>
              <a:pathLst>
                <a:path w="2335" h="3344" extrusionOk="0">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98"/>
            <p:cNvSpPr/>
            <p:nvPr/>
          </p:nvSpPr>
          <p:spPr>
            <a:xfrm>
              <a:off x="8003477" y="3760261"/>
              <a:ext cx="10062" cy="27761"/>
            </a:xfrm>
            <a:custGeom>
              <a:avLst/>
              <a:gdLst/>
              <a:ahLst/>
              <a:cxnLst/>
              <a:rect l="l" t="t" r="r" b="b"/>
              <a:pathLst>
                <a:path w="311" h="858" extrusionOk="0">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98"/>
            <p:cNvSpPr/>
            <p:nvPr/>
          </p:nvSpPr>
          <p:spPr>
            <a:xfrm>
              <a:off x="7768486" y="3841147"/>
              <a:ext cx="177241" cy="102533"/>
            </a:xfrm>
            <a:custGeom>
              <a:avLst/>
              <a:gdLst/>
              <a:ahLst/>
              <a:cxnLst/>
              <a:rect l="l" t="t" r="r" b="b"/>
              <a:pathLst>
                <a:path w="5478" h="3169" extrusionOk="0">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98"/>
            <p:cNvSpPr/>
            <p:nvPr/>
          </p:nvSpPr>
          <p:spPr>
            <a:xfrm>
              <a:off x="7839375" y="3841147"/>
              <a:ext cx="106351" cy="101756"/>
            </a:xfrm>
            <a:custGeom>
              <a:avLst/>
              <a:gdLst/>
              <a:ahLst/>
              <a:cxnLst/>
              <a:rect l="l" t="t" r="r" b="b"/>
              <a:pathLst>
                <a:path w="3287" h="3145" extrusionOk="0">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98"/>
            <p:cNvSpPr/>
            <p:nvPr/>
          </p:nvSpPr>
          <p:spPr>
            <a:xfrm>
              <a:off x="7934141" y="3841147"/>
              <a:ext cx="31611" cy="40864"/>
            </a:xfrm>
            <a:custGeom>
              <a:avLst/>
              <a:gdLst/>
              <a:ahLst/>
              <a:cxnLst/>
              <a:rect l="l" t="t" r="r" b="b"/>
              <a:pathLst>
                <a:path w="977" h="1263" extrusionOk="0">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98"/>
            <p:cNvSpPr/>
            <p:nvPr/>
          </p:nvSpPr>
          <p:spPr>
            <a:xfrm>
              <a:off x="7792363" y="3767185"/>
              <a:ext cx="94024" cy="94800"/>
            </a:xfrm>
            <a:custGeom>
              <a:avLst/>
              <a:gdLst/>
              <a:ahLst/>
              <a:cxnLst/>
              <a:rect l="l" t="t" r="r" b="b"/>
              <a:pathLst>
                <a:path w="2906" h="2930" extrusionOk="0">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98"/>
            <p:cNvSpPr/>
            <p:nvPr/>
          </p:nvSpPr>
          <p:spPr>
            <a:xfrm>
              <a:off x="7839375" y="3766409"/>
              <a:ext cx="47012" cy="94121"/>
            </a:xfrm>
            <a:custGeom>
              <a:avLst/>
              <a:gdLst/>
              <a:ahLst/>
              <a:cxnLst/>
              <a:rect l="l" t="t" r="r" b="b"/>
              <a:pathLst>
                <a:path w="1453" h="2909" extrusionOk="0">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0" name="Google Shape;19900;p98"/>
          <p:cNvGrpSpPr/>
          <p:nvPr/>
        </p:nvGrpSpPr>
        <p:grpSpPr>
          <a:xfrm>
            <a:off x="7030315" y="3443728"/>
            <a:ext cx="324422" cy="347554"/>
            <a:chOff x="7030315" y="3596128"/>
            <a:chExt cx="324422" cy="347554"/>
          </a:xfrm>
        </p:grpSpPr>
        <p:sp>
          <p:nvSpPr>
            <p:cNvPr id="19901" name="Google Shape;19901;p98"/>
            <p:cNvSpPr/>
            <p:nvPr/>
          </p:nvSpPr>
          <p:spPr>
            <a:xfrm>
              <a:off x="7030315" y="3752561"/>
              <a:ext cx="214255" cy="191121"/>
            </a:xfrm>
            <a:custGeom>
              <a:avLst/>
              <a:gdLst/>
              <a:ahLst/>
              <a:cxnLst/>
              <a:rect l="l" t="t" r="r" b="b"/>
              <a:pathLst>
                <a:path w="6622" h="5907" extrusionOk="0">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98"/>
            <p:cNvSpPr/>
            <p:nvPr/>
          </p:nvSpPr>
          <p:spPr>
            <a:xfrm>
              <a:off x="7109681" y="3751785"/>
              <a:ext cx="134888" cy="191121"/>
            </a:xfrm>
            <a:custGeom>
              <a:avLst/>
              <a:gdLst/>
              <a:ahLst/>
              <a:cxnLst/>
              <a:rect l="l" t="t" r="r" b="b"/>
              <a:pathLst>
                <a:path w="4169" h="5907" extrusionOk="0">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98"/>
            <p:cNvSpPr/>
            <p:nvPr/>
          </p:nvSpPr>
          <p:spPr>
            <a:xfrm>
              <a:off x="7056523" y="3732534"/>
              <a:ext cx="101756" cy="102501"/>
            </a:xfrm>
            <a:custGeom>
              <a:avLst/>
              <a:gdLst/>
              <a:ahLst/>
              <a:cxnLst/>
              <a:rect l="l" t="t" r="r" b="b"/>
              <a:pathLst>
                <a:path w="3145" h="3168" extrusionOk="0">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98"/>
            <p:cNvSpPr/>
            <p:nvPr/>
          </p:nvSpPr>
          <p:spPr>
            <a:xfrm>
              <a:off x="7107384" y="3732534"/>
              <a:ext cx="50894" cy="101012"/>
            </a:xfrm>
            <a:custGeom>
              <a:avLst/>
              <a:gdLst/>
              <a:ahLst/>
              <a:cxnLst/>
              <a:rect l="l" t="t" r="r" b="b"/>
              <a:pathLst>
                <a:path w="1573" h="3122" extrusionOk="0">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98"/>
            <p:cNvSpPr/>
            <p:nvPr/>
          </p:nvSpPr>
          <p:spPr>
            <a:xfrm>
              <a:off x="7202927" y="3732534"/>
              <a:ext cx="40088" cy="30834"/>
            </a:xfrm>
            <a:custGeom>
              <a:avLst/>
              <a:gdLst/>
              <a:ahLst/>
              <a:cxnLst/>
              <a:rect l="l" t="t" r="r" b="b"/>
              <a:pathLst>
                <a:path w="1239" h="953" extrusionOk="0">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98"/>
            <p:cNvSpPr/>
            <p:nvPr/>
          </p:nvSpPr>
          <p:spPr>
            <a:xfrm>
              <a:off x="7185197" y="3596128"/>
              <a:ext cx="169540" cy="169573"/>
            </a:xfrm>
            <a:custGeom>
              <a:avLst/>
              <a:gdLst/>
              <a:ahLst/>
              <a:cxnLst/>
              <a:rect l="l" t="t" r="r" b="b"/>
              <a:pathLst>
                <a:path w="5240" h="5241" extrusionOk="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98"/>
            <p:cNvSpPr/>
            <p:nvPr/>
          </p:nvSpPr>
          <p:spPr>
            <a:xfrm>
              <a:off x="7269966" y="3596128"/>
              <a:ext cx="84770" cy="169573"/>
            </a:xfrm>
            <a:custGeom>
              <a:avLst/>
              <a:gdLst/>
              <a:ahLst/>
              <a:cxnLst/>
              <a:rect l="l" t="t" r="r" b="b"/>
              <a:pathLst>
                <a:path w="2620" h="5241" extrusionOk="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98"/>
            <p:cNvSpPr/>
            <p:nvPr/>
          </p:nvSpPr>
          <p:spPr>
            <a:xfrm>
              <a:off x="7206001" y="3616187"/>
              <a:ext cx="128708" cy="128708"/>
            </a:xfrm>
            <a:custGeom>
              <a:avLst/>
              <a:gdLst/>
              <a:ahLst/>
              <a:cxnLst/>
              <a:rect l="l" t="t" r="r" b="b"/>
              <a:pathLst>
                <a:path w="3978" h="3978" extrusionOk="0">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98"/>
            <p:cNvSpPr/>
            <p:nvPr/>
          </p:nvSpPr>
          <p:spPr>
            <a:xfrm>
              <a:off x="7269966" y="3616187"/>
              <a:ext cx="64742" cy="127932"/>
            </a:xfrm>
            <a:custGeom>
              <a:avLst/>
              <a:gdLst/>
              <a:ahLst/>
              <a:cxnLst/>
              <a:rect l="l" t="t" r="r" b="b"/>
              <a:pathLst>
                <a:path w="2001" h="3954" extrusionOk="0">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98"/>
            <p:cNvSpPr/>
            <p:nvPr/>
          </p:nvSpPr>
          <p:spPr>
            <a:xfrm>
              <a:off x="7246832" y="3635438"/>
              <a:ext cx="46268" cy="88653"/>
            </a:xfrm>
            <a:custGeom>
              <a:avLst/>
              <a:gdLst/>
              <a:ahLst/>
              <a:cxnLst/>
              <a:rect l="l" t="t" r="r" b="b"/>
              <a:pathLst>
                <a:path w="1430" h="2740" extrusionOk="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98"/>
            <p:cNvSpPr/>
            <p:nvPr/>
          </p:nvSpPr>
          <p:spPr>
            <a:xfrm>
              <a:off x="7270710" y="3633885"/>
              <a:ext cx="23943" cy="93279"/>
            </a:xfrm>
            <a:custGeom>
              <a:avLst/>
              <a:gdLst/>
              <a:ahLst/>
              <a:cxnLst/>
              <a:rect l="l" t="t" r="r" b="b"/>
              <a:pathLst>
                <a:path w="740" h="2883" extrusionOk="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2" name="Google Shape;19912;p98"/>
          <p:cNvGrpSpPr/>
          <p:nvPr/>
        </p:nvGrpSpPr>
        <p:grpSpPr>
          <a:xfrm>
            <a:off x="6290624" y="3444504"/>
            <a:ext cx="304394" cy="346777"/>
            <a:chOff x="6290624" y="3596904"/>
            <a:chExt cx="304394" cy="346777"/>
          </a:xfrm>
        </p:grpSpPr>
        <p:sp>
          <p:nvSpPr>
            <p:cNvPr id="19913" name="Google Shape;19913;p98"/>
            <p:cNvSpPr/>
            <p:nvPr/>
          </p:nvSpPr>
          <p:spPr>
            <a:xfrm>
              <a:off x="6455536" y="3607711"/>
              <a:ext cx="20060" cy="220467"/>
            </a:xfrm>
            <a:custGeom>
              <a:avLst/>
              <a:gdLst/>
              <a:ahLst/>
              <a:cxnLst/>
              <a:rect l="l" t="t" r="r" b="b"/>
              <a:pathLst>
                <a:path w="620" h="6814" extrusionOk="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98"/>
            <p:cNvSpPr/>
            <p:nvPr/>
          </p:nvSpPr>
          <p:spPr>
            <a:xfrm>
              <a:off x="6455536" y="3596904"/>
              <a:ext cx="139482" cy="100203"/>
            </a:xfrm>
            <a:custGeom>
              <a:avLst/>
              <a:gdLst/>
              <a:ahLst/>
              <a:cxnLst/>
              <a:rect l="l" t="t" r="r" b="b"/>
              <a:pathLst>
                <a:path w="4311" h="3097" extrusionOk="0">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98"/>
            <p:cNvSpPr/>
            <p:nvPr/>
          </p:nvSpPr>
          <p:spPr>
            <a:xfrm>
              <a:off x="6455536" y="3646989"/>
              <a:ext cx="138706" cy="50894"/>
            </a:xfrm>
            <a:custGeom>
              <a:avLst/>
              <a:gdLst/>
              <a:ahLst/>
              <a:cxnLst/>
              <a:rect l="l" t="t" r="r" b="b"/>
              <a:pathLst>
                <a:path w="4287" h="1573" extrusionOk="0">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98"/>
            <p:cNvSpPr/>
            <p:nvPr/>
          </p:nvSpPr>
          <p:spPr>
            <a:xfrm>
              <a:off x="6290624" y="3808017"/>
              <a:ext cx="177273" cy="135665"/>
            </a:xfrm>
            <a:custGeom>
              <a:avLst/>
              <a:gdLst/>
              <a:ahLst/>
              <a:cxnLst/>
              <a:rect l="l" t="t" r="r" b="b"/>
              <a:pathLst>
                <a:path w="5479" h="4193" extrusionOk="0">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98"/>
            <p:cNvSpPr/>
            <p:nvPr/>
          </p:nvSpPr>
          <p:spPr>
            <a:xfrm>
              <a:off x="6362290" y="3805719"/>
              <a:ext cx="104830" cy="137185"/>
            </a:xfrm>
            <a:custGeom>
              <a:avLst/>
              <a:gdLst/>
              <a:ahLst/>
              <a:cxnLst/>
              <a:rect l="l" t="t" r="r" b="b"/>
              <a:pathLst>
                <a:path w="3240" h="4240" extrusionOk="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98"/>
            <p:cNvSpPr/>
            <p:nvPr/>
          </p:nvSpPr>
          <p:spPr>
            <a:xfrm>
              <a:off x="6455536" y="3808017"/>
              <a:ext cx="30834" cy="40120"/>
            </a:xfrm>
            <a:custGeom>
              <a:avLst/>
              <a:gdLst/>
              <a:ahLst/>
              <a:cxnLst/>
              <a:rect l="l" t="t" r="r" b="b"/>
              <a:pathLst>
                <a:path w="953" h="1240" extrusionOk="0">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98"/>
            <p:cNvSpPr/>
            <p:nvPr/>
          </p:nvSpPr>
          <p:spPr>
            <a:xfrm>
              <a:off x="6313758" y="3733278"/>
              <a:ext cx="94800" cy="94800"/>
            </a:xfrm>
            <a:custGeom>
              <a:avLst/>
              <a:gdLst/>
              <a:ahLst/>
              <a:cxnLst/>
              <a:rect l="l" t="t" r="r" b="b"/>
              <a:pathLst>
                <a:path w="2930" h="2930" extrusionOk="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98"/>
            <p:cNvSpPr/>
            <p:nvPr/>
          </p:nvSpPr>
          <p:spPr>
            <a:xfrm>
              <a:off x="6360769" y="3733278"/>
              <a:ext cx="47788" cy="94800"/>
            </a:xfrm>
            <a:custGeom>
              <a:avLst/>
              <a:gdLst/>
              <a:ahLst/>
              <a:cxnLst/>
              <a:rect l="l" t="t" r="r" b="b"/>
              <a:pathLst>
                <a:path w="1477" h="2930" extrusionOk="0">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1" name="Google Shape;19921;p98"/>
          <p:cNvGrpSpPr/>
          <p:nvPr/>
        </p:nvGrpSpPr>
        <p:grpSpPr>
          <a:xfrm>
            <a:off x="5520908" y="3443728"/>
            <a:ext cx="346749" cy="346781"/>
            <a:chOff x="5520908" y="3596128"/>
            <a:chExt cx="346749" cy="346781"/>
          </a:xfrm>
        </p:grpSpPr>
        <p:sp>
          <p:nvSpPr>
            <p:cNvPr id="19922" name="Google Shape;19922;p98"/>
            <p:cNvSpPr/>
            <p:nvPr/>
          </p:nvSpPr>
          <p:spPr>
            <a:xfrm>
              <a:off x="5622599" y="3774012"/>
              <a:ext cx="142588" cy="87973"/>
            </a:xfrm>
            <a:custGeom>
              <a:avLst/>
              <a:gdLst/>
              <a:ahLst/>
              <a:cxnLst/>
              <a:rect l="l" t="t" r="r" b="b"/>
              <a:pathLst>
                <a:path w="4407" h="2719" extrusionOk="0">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98"/>
            <p:cNvSpPr/>
            <p:nvPr/>
          </p:nvSpPr>
          <p:spPr>
            <a:xfrm>
              <a:off x="5694264" y="3773365"/>
              <a:ext cx="71699" cy="87100"/>
            </a:xfrm>
            <a:custGeom>
              <a:avLst/>
              <a:gdLst/>
              <a:ahLst/>
              <a:cxnLst/>
              <a:rect l="l" t="t" r="r" b="b"/>
              <a:pathLst>
                <a:path w="2216" h="2692" extrusionOk="0">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98"/>
            <p:cNvSpPr/>
            <p:nvPr/>
          </p:nvSpPr>
          <p:spPr>
            <a:xfrm>
              <a:off x="5650359" y="3704774"/>
              <a:ext cx="88620" cy="88653"/>
            </a:xfrm>
            <a:custGeom>
              <a:avLst/>
              <a:gdLst/>
              <a:ahLst/>
              <a:cxnLst/>
              <a:rect l="l" t="t" r="r" b="b"/>
              <a:pathLst>
                <a:path w="2739" h="2740" extrusionOk="0">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98"/>
            <p:cNvSpPr/>
            <p:nvPr/>
          </p:nvSpPr>
          <p:spPr>
            <a:xfrm>
              <a:off x="5693488" y="3704774"/>
              <a:ext cx="44715" cy="87909"/>
            </a:xfrm>
            <a:custGeom>
              <a:avLst/>
              <a:gdLst/>
              <a:ahLst/>
              <a:cxnLst/>
              <a:rect l="l" t="t" r="r" b="b"/>
              <a:pathLst>
                <a:path w="1382" h="2717" extrusionOk="0">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98"/>
            <p:cNvSpPr/>
            <p:nvPr/>
          </p:nvSpPr>
          <p:spPr>
            <a:xfrm>
              <a:off x="5520908" y="3596128"/>
              <a:ext cx="346749" cy="346781"/>
            </a:xfrm>
            <a:custGeom>
              <a:avLst/>
              <a:gdLst/>
              <a:ahLst/>
              <a:cxnLst/>
              <a:rect l="l" t="t" r="r" b="b"/>
              <a:pathLst>
                <a:path w="10717" h="10718" extrusionOk="0">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98"/>
            <p:cNvSpPr/>
            <p:nvPr/>
          </p:nvSpPr>
          <p:spPr>
            <a:xfrm>
              <a:off x="5694264" y="3596128"/>
              <a:ext cx="87100" cy="100203"/>
            </a:xfrm>
            <a:custGeom>
              <a:avLst/>
              <a:gdLst/>
              <a:ahLst/>
              <a:cxnLst/>
              <a:rect l="l" t="t" r="r" b="b"/>
              <a:pathLst>
                <a:path w="2692" h="3097" extrusionOk="0">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98"/>
            <p:cNvSpPr/>
            <p:nvPr/>
          </p:nvSpPr>
          <p:spPr>
            <a:xfrm>
              <a:off x="5607975" y="3596904"/>
              <a:ext cx="86323" cy="100203"/>
            </a:xfrm>
            <a:custGeom>
              <a:avLst/>
              <a:gdLst/>
              <a:ahLst/>
              <a:cxnLst/>
              <a:rect l="l" t="t" r="r" b="b"/>
              <a:pathLst>
                <a:path w="2668" h="3097" extrusionOk="0">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98"/>
            <p:cNvSpPr/>
            <p:nvPr/>
          </p:nvSpPr>
          <p:spPr>
            <a:xfrm>
              <a:off x="5766706" y="3683193"/>
              <a:ext cx="100171" cy="87100"/>
            </a:xfrm>
            <a:custGeom>
              <a:avLst/>
              <a:gdLst/>
              <a:ahLst/>
              <a:cxnLst/>
              <a:rect l="l" t="t" r="r" b="b"/>
              <a:pathLst>
                <a:path w="3096" h="2692" extrusionOk="0">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98"/>
            <p:cNvSpPr/>
            <p:nvPr/>
          </p:nvSpPr>
          <p:spPr>
            <a:xfrm>
              <a:off x="5736649" y="3619261"/>
              <a:ext cx="107904" cy="107904"/>
            </a:xfrm>
            <a:custGeom>
              <a:avLst/>
              <a:gdLst/>
              <a:ahLst/>
              <a:cxnLst/>
              <a:rect l="l" t="t" r="r" b="b"/>
              <a:pathLst>
                <a:path w="3335" h="3335" extrusionOk="0">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98"/>
            <p:cNvSpPr/>
            <p:nvPr/>
          </p:nvSpPr>
          <p:spPr>
            <a:xfrm>
              <a:off x="5544010" y="3619261"/>
              <a:ext cx="107904" cy="107904"/>
            </a:xfrm>
            <a:custGeom>
              <a:avLst/>
              <a:gdLst/>
              <a:ahLst/>
              <a:cxnLst/>
              <a:rect l="l" t="t" r="r" b="b"/>
              <a:pathLst>
                <a:path w="3335" h="3335" extrusionOk="0">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98"/>
            <p:cNvSpPr/>
            <p:nvPr/>
          </p:nvSpPr>
          <p:spPr>
            <a:xfrm>
              <a:off x="5607975" y="3842700"/>
              <a:ext cx="86323" cy="99427"/>
            </a:xfrm>
            <a:custGeom>
              <a:avLst/>
              <a:gdLst/>
              <a:ahLst/>
              <a:cxnLst/>
              <a:rect l="l" t="t" r="r" b="b"/>
              <a:pathLst>
                <a:path w="2668" h="3073" extrusionOk="0">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98"/>
            <p:cNvSpPr/>
            <p:nvPr/>
          </p:nvSpPr>
          <p:spPr>
            <a:xfrm>
              <a:off x="5735872" y="3811867"/>
              <a:ext cx="107904" cy="107904"/>
            </a:xfrm>
            <a:custGeom>
              <a:avLst/>
              <a:gdLst/>
              <a:ahLst/>
              <a:cxnLst/>
              <a:rect l="l" t="t" r="r" b="b"/>
              <a:pathLst>
                <a:path w="3335" h="3335" extrusionOk="0">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98"/>
            <p:cNvSpPr/>
            <p:nvPr/>
          </p:nvSpPr>
          <p:spPr>
            <a:xfrm>
              <a:off x="5694264" y="3842701"/>
              <a:ext cx="87100" cy="100203"/>
            </a:xfrm>
            <a:custGeom>
              <a:avLst/>
              <a:gdLst/>
              <a:ahLst/>
              <a:cxnLst/>
              <a:rect l="l" t="t" r="r" b="b"/>
              <a:pathLst>
                <a:path w="2692" h="3097" extrusionOk="0">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98"/>
            <p:cNvSpPr/>
            <p:nvPr/>
          </p:nvSpPr>
          <p:spPr>
            <a:xfrm>
              <a:off x="5766706" y="3770259"/>
              <a:ext cx="100171" cy="86355"/>
            </a:xfrm>
            <a:custGeom>
              <a:avLst/>
              <a:gdLst/>
              <a:ahLst/>
              <a:cxnLst/>
              <a:rect l="l" t="t" r="r" b="b"/>
              <a:pathLst>
                <a:path w="3096" h="2669" extrusionOk="0">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98"/>
            <p:cNvSpPr/>
            <p:nvPr/>
          </p:nvSpPr>
          <p:spPr>
            <a:xfrm>
              <a:off x="5544010" y="3811867"/>
              <a:ext cx="107904" cy="107904"/>
            </a:xfrm>
            <a:custGeom>
              <a:avLst/>
              <a:gdLst/>
              <a:ahLst/>
              <a:cxnLst/>
              <a:rect l="l" t="t" r="r" b="b"/>
              <a:pathLst>
                <a:path w="3335" h="3335" extrusionOk="0">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98"/>
            <p:cNvSpPr/>
            <p:nvPr/>
          </p:nvSpPr>
          <p:spPr>
            <a:xfrm>
              <a:off x="5520908" y="3683193"/>
              <a:ext cx="100203" cy="87100"/>
            </a:xfrm>
            <a:custGeom>
              <a:avLst/>
              <a:gdLst/>
              <a:ahLst/>
              <a:cxnLst/>
              <a:rect l="l" t="t" r="r" b="b"/>
              <a:pathLst>
                <a:path w="3097" h="2692" extrusionOk="0">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98"/>
            <p:cNvSpPr/>
            <p:nvPr/>
          </p:nvSpPr>
          <p:spPr>
            <a:xfrm>
              <a:off x="5520908" y="3770259"/>
              <a:ext cx="100203" cy="86355"/>
            </a:xfrm>
            <a:custGeom>
              <a:avLst/>
              <a:gdLst/>
              <a:ahLst/>
              <a:cxnLst/>
              <a:rect l="l" t="t" r="r" b="b"/>
              <a:pathLst>
                <a:path w="3097" h="2669" extrusionOk="0">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9" name="Google Shape;19939;p98"/>
          <p:cNvGrpSpPr/>
          <p:nvPr/>
        </p:nvGrpSpPr>
        <p:grpSpPr>
          <a:xfrm>
            <a:off x="4814348" y="3442983"/>
            <a:ext cx="251981" cy="347519"/>
            <a:chOff x="4814348" y="3595383"/>
            <a:chExt cx="251981" cy="347519"/>
          </a:xfrm>
        </p:grpSpPr>
        <p:sp>
          <p:nvSpPr>
            <p:cNvPr id="19940" name="Google Shape;19940;p98"/>
            <p:cNvSpPr/>
            <p:nvPr/>
          </p:nvSpPr>
          <p:spPr>
            <a:xfrm>
              <a:off x="5003882" y="3656857"/>
              <a:ext cx="48597" cy="94962"/>
            </a:xfrm>
            <a:custGeom>
              <a:avLst/>
              <a:gdLst/>
              <a:ahLst/>
              <a:cxnLst/>
              <a:rect l="l" t="t" r="r" b="b"/>
              <a:pathLst>
                <a:path w="1502" h="2935" extrusionOk="0">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98"/>
            <p:cNvSpPr/>
            <p:nvPr/>
          </p:nvSpPr>
          <p:spPr>
            <a:xfrm>
              <a:off x="4828973" y="3657310"/>
              <a:ext cx="48597" cy="94509"/>
            </a:xfrm>
            <a:custGeom>
              <a:avLst/>
              <a:gdLst/>
              <a:ahLst/>
              <a:cxnLst/>
              <a:rect l="l" t="t" r="r" b="b"/>
              <a:pathLst>
                <a:path w="1502" h="2921" extrusionOk="0">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98"/>
            <p:cNvSpPr/>
            <p:nvPr/>
          </p:nvSpPr>
          <p:spPr>
            <a:xfrm>
              <a:off x="4869060" y="3663942"/>
              <a:ext cx="142556" cy="87876"/>
            </a:xfrm>
            <a:custGeom>
              <a:avLst/>
              <a:gdLst/>
              <a:ahLst/>
              <a:cxnLst/>
              <a:rect l="l" t="t" r="r" b="b"/>
              <a:pathLst>
                <a:path w="4406" h="2716" extrusionOk="0">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98"/>
            <p:cNvSpPr/>
            <p:nvPr/>
          </p:nvSpPr>
          <p:spPr>
            <a:xfrm>
              <a:off x="4940693" y="3663166"/>
              <a:ext cx="70922" cy="88653"/>
            </a:xfrm>
            <a:custGeom>
              <a:avLst/>
              <a:gdLst/>
              <a:ahLst/>
              <a:cxnLst/>
              <a:rect l="l" t="t" r="r" b="b"/>
              <a:pathLst>
                <a:path w="2192" h="2740" extrusionOk="0">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98"/>
            <p:cNvSpPr/>
            <p:nvPr/>
          </p:nvSpPr>
          <p:spPr>
            <a:xfrm>
              <a:off x="4847480" y="3771812"/>
              <a:ext cx="184197" cy="161840"/>
            </a:xfrm>
            <a:custGeom>
              <a:avLst/>
              <a:gdLst/>
              <a:ahLst/>
              <a:cxnLst/>
              <a:rect l="l" t="t" r="r" b="b"/>
              <a:pathLst>
                <a:path w="5693" h="5002" extrusionOk="0">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98"/>
            <p:cNvSpPr/>
            <p:nvPr/>
          </p:nvSpPr>
          <p:spPr>
            <a:xfrm>
              <a:off x="4941470" y="3771812"/>
              <a:ext cx="91726" cy="161840"/>
            </a:xfrm>
            <a:custGeom>
              <a:avLst/>
              <a:gdLst/>
              <a:ahLst/>
              <a:cxnLst/>
              <a:rect l="l" t="t" r="r" b="b"/>
              <a:pathLst>
                <a:path w="2835" h="5002" extrusionOk="0">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98"/>
            <p:cNvSpPr/>
            <p:nvPr/>
          </p:nvSpPr>
          <p:spPr>
            <a:xfrm>
              <a:off x="4895235" y="3812643"/>
              <a:ext cx="90206" cy="89429"/>
            </a:xfrm>
            <a:custGeom>
              <a:avLst/>
              <a:gdLst/>
              <a:ahLst/>
              <a:cxnLst/>
              <a:rect l="l" t="t" r="r" b="b"/>
              <a:pathLst>
                <a:path w="2788" h="2764" extrusionOk="0">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98"/>
            <p:cNvSpPr/>
            <p:nvPr/>
          </p:nvSpPr>
          <p:spPr>
            <a:xfrm>
              <a:off x="4940693" y="3812643"/>
              <a:ext cx="43970" cy="89429"/>
            </a:xfrm>
            <a:custGeom>
              <a:avLst/>
              <a:gdLst/>
              <a:ahLst/>
              <a:cxnLst/>
              <a:rect l="l" t="t" r="r" b="b"/>
              <a:pathLst>
                <a:path w="1359" h="2764" extrusionOk="0">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98"/>
            <p:cNvSpPr/>
            <p:nvPr/>
          </p:nvSpPr>
          <p:spPr>
            <a:xfrm>
              <a:off x="4820496" y="3922066"/>
              <a:ext cx="238133" cy="20837"/>
            </a:xfrm>
            <a:custGeom>
              <a:avLst/>
              <a:gdLst/>
              <a:ahLst/>
              <a:cxnLst/>
              <a:rect l="l" t="t" r="r" b="b"/>
              <a:pathLst>
                <a:path w="7360" h="644" extrusionOk="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98"/>
            <p:cNvSpPr/>
            <p:nvPr/>
          </p:nvSpPr>
          <p:spPr>
            <a:xfrm>
              <a:off x="4939949" y="3922066"/>
              <a:ext cx="118678" cy="20837"/>
            </a:xfrm>
            <a:custGeom>
              <a:avLst/>
              <a:gdLst/>
              <a:ahLst/>
              <a:cxnLst/>
              <a:rect l="l" t="t" r="r" b="b"/>
              <a:pathLst>
                <a:path w="3668" h="644" extrusionOk="0">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98"/>
            <p:cNvSpPr/>
            <p:nvPr/>
          </p:nvSpPr>
          <p:spPr>
            <a:xfrm>
              <a:off x="4814348" y="3732534"/>
              <a:ext cx="251981" cy="60116"/>
            </a:xfrm>
            <a:custGeom>
              <a:avLst/>
              <a:gdLst/>
              <a:ahLst/>
              <a:cxnLst/>
              <a:rect l="l" t="t" r="r" b="b"/>
              <a:pathLst>
                <a:path w="7788" h="1858" extrusionOk="0">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98"/>
            <p:cNvSpPr/>
            <p:nvPr/>
          </p:nvSpPr>
          <p:spPr>
            <a:xfrm>
              <a:off x="4941470" y="3731757"/>
              <a:ext cx="124858" cy="60892"/>
            </a:xfrm>
            <a:custGeom>
              <a:avLst/>
              <a:gdLst/>
              <a:ahLst/>
              <a:cxnLst/>
              <a:rect l="l" t="t" r="r" b="b"/>
              <a:pathLst>
                <a:path w="3859" h="1882" extrusionOk="0">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98"/>
            <p:cNvSpPr/>
            <p:nvPr/>
          </p:nvSpPr>
          <p:spPr>
            <a:xfrm>
              <a:off x="4896011" y="3595383"/>
              <a:ext cx="88653" cy="89397"/>
            </a:xfrm>
            <a:custGeom>
              <a:avLst/>
              <a:gdLst/>
              <a:ahLst/>
              <a:cxnLst/>
              <a:rect l="l" t="t" r="r" b="b"/>
              <a:pathLst>
                <a:path w="2740" h="2763" extrusionOk="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98"/>
            <p:cNvSpPr/>
            <p:nvPr/>
          </p:nvSpPr>
          <p:spPr>
            <a:xfrm>
              <a:off x="4940693" y="3595383"/>
              <a:ext cx="43970" cy="87941"/>
            </a:xfrm>
            <a:custGeom>
              <a:avLst/>
              <a:gdLst/>
              <a:ahLst/>
              <a:cxnLst/>
              <a:rect l="l" t="t" r="r" b="b"/>
              <a:pathLst>
                <a:path w="1359" h="2718" extrusionOk="0">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98"/>
          <p:cNvGrpSpPr/>
          <p:nvPr/>
        </p:nvGrpSpPr>
        <p:grpSpPr>
          <a:xfrm>
            <a:off x="4020722" y="3444504"/>
            <a:ext cx="344449" cy="346776"/>
            <a:chOff x="4020722" y="3596904"/>
            <a:chExt cx="344449" cy="346776"/>
          </a:xfrm>
        </p:grpSpPr>
        <p:sp>
          <p:nvSpPr>
            <p:cNvPr id="19955" name="Google Shape;19955;p98"/>
            <p:cNvSpPr/>
            <p:nvPr/>
          </p:nvSpPr>
          <p:spPr>
            <a:xfrm>
              <a:off x="4249566" y="3867355"/>
              <a:ext cx="115604" cy="75549"/>
            </a:xfrm>
            <a:custGeom>
              <a:avLst/>
              <a:gdLst/>
              <a:ahLst/>
              <a:cxnLst/>
              <a:rect l="l" t="t" r="r" b="b"/>
              <a:pathLst>
                <a:path w="3573" h="2335" extrusionOk="0">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98"/>
            <p:cNvSpPr/>
            <p:nvPr/>
          </p:nvSpPr>
          <p:spPr>
            <a:xfrm>
              <a:off x="4307352" y="3868131"/>
              <a:ext cx="57818" cy="74772"/>
            </a:xfrm>
            <a:custGeom>
              <a:avLst/>
              <a:gdLst/>
              <a:ahLst/>
              <a:cxnLst/>
              <a:rect l="l" t="t" r="r" b="b"/>
              <a:pathLst>
                <a:path w="1787" h="2311" extrusionOk="0">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98"/>
            <p:cNvSpPr/>
            <p:nvPr/>
          </p:nvSpPr>
          <p:spPr>
            <a:xfrm>
              <a:off x="4020722" y="3868066"/>
              <a:ext cx="114828" cy="75614"/>
            </a:xfrm>
            <a:custGeom>
              <a:avLst/>
              <a:gdLst/>
              <a:ahLst/>
              <a:cxnLst/>
              <a:rect l="l" t="t" r="r" b="b"/>
              <a:pathLst>
                <a:path w="3549" h="2337" extrusionOk="0">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98"/>
            <p:cNvSpPr/>
            <p:nvPr/>
          </p:nvSpPr>
          <p:spPr>
            <a:xfrm>
              <a:off x="4135516" y="3867355"/>
              <a:ext cx="114084" cy="75549"/>
            </a:xfrm>
            <a:custGeom>
              <a:avLst/>
              <a:gdLst/>
              <a:ahLst/>
              <a:cxnLst/>
              <a:rect l="l" t="t" r="r" b="b"/>
              <a:pathLst>
                <a:path w="3526" h="2335" extrusionOk="0">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98"/>
            <p:cNvSpPr/>
            <p:nvPr/>
          </p:nvSpPr>
          <p:spPr>
            <a:xfrm>
              <a:off x="4077731" y="3868131"/>
              <a:ext cx="57818" cy="74772"/>
            </a:xfrm>
            <a:custGeom>
              <a:avLst/>
              <a:gdLst/>
              <a:ahLst/>
              <a:cxnLst/>
              <a:rect l="l" t="t" r="r" b="b"/>
              <a:pathLst>
                <a:path w="1787" h="2311" extrusionOk="0">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98"/>
            <p:cNvSpPr/>
            <p:nvPr/>
          </p:nvSpPr>
          <p:spPr>
            <a:xfrm>
              <a:off x="4193302" y="3868131"/>
              <a:ext cx="57818" cy="74772"/>
            </a:xfrm>
            <a:custGeom>
              <a:avLst/>
              <a:gdLst/>
              <a:ahLst/>
              <a:cxnLst/>
              <a:rect l="l" t="t" r="r" b="b"/>
              <a:pathLst>
                <a:path w="1787" h="2311" extrusionOk="0">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98"/>
            <p:cNvSpPr/>
            <p:nvPr/>
          </p:nvSpPr>
          <p:spPr>
            <a:xfrm>
              <a:off x="4113968" y="3721727"/>
              <a:ext cx="156436" cy="64775"/>
            </a:xfrm>
            <a:custGeom>
              <a:avLst/>
              <a:gdLst/>
              <a:ahLst/>
              <a:cxnLst/>
              <a:rect l="l" t="t" r="r" b="b"/>
              <a:pathLst>
                <a:path w="4835" h="2002" extrusionOk="0">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98"/>
            <p:cNvSpPr/>
            <p:nvPr/>
          </p:nvSpPr>
          <p:spPr>
            <a:xfrm>
              <a:off x="4193302" y="3720951"/>
              <a:ext cx="77878" cy="64775"/>
            </a:xfrm>
            <a:custGeom>
              <a:avLst/>
              <a:gdLst/>
              <a:ahLst/>
              <a:cxnLst/>
              <a:rect l="l" t="t" r="r" b="b"/>
              <a:pathLst>
                <a:path w="2407" h="2002" extrusionOk="0">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98"/>
            <p:cNvSpPr/>
            <p:nvPr/>
          </p:nvSpPr>
          <p:spPr>
            <a:xfrm>
              <a:off x="4128593" y="3657795"/>
              <a:ext cx="128708" cy="63966"/>
            </a:xfrm>
            <a:custGeom>
              <a:avLst/>
              <a:gdLst/>
              <a:ahLst/>
              <a:cxnLst/>
              <a:rect l="l" t="t" r="r" b="b"/>
              <a:pathLst>
                <a:path w="3978" h="1977" extrusionOk="0">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98"/>
            <p:cNvSpPr/>
            <p:nvPr/>
          </p:nvSpPr>
          <p:spPr>
            <a:xfrm>
              <a:off x="4191781" y="3657795"/>
              <a:ext cx="64742" cy="63966"/>
            </a:xfrm>
            <a:custGeom>
              <a:avLst/>
              <a:gdLst/>
              <a:ahLst/>
              <a:cxnLst/>
              <a:rect l="l" t="t" r="r" b="b"/>
              <a:pathLst>
                <a:path w="2001" h="1977" extrusionOk="0">
                  <a:moveTo>
                    <a:pt x="0" y="0"/>
                  </a:moveTo>
                  <a:lnTo>
                    <a:pt x="0" y="1977"/>
                  </a:lnTo>
                  <a:lnTo>
                    <a:pt x="2001" y="1977"/>
                  </a:lnTo>
                  <a:cubicBezTo>
                    <a:pt x="2001" y="881"/>
                    <a:pt x="1120"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98"/>
            <p:cNvSpPr/>
            <p:nvPr/>
          </p:nvSpPr>
          <p:spPr>
            <a:xfrm>
              <a:off x="4152470" y="3596904"/>
              <a:ext cx="80952" cy="80952"/>
            </a:xfrm>
            <a:custGeom>
              <a:avLst/>
              <a:gdLst/>
              <a:ahLst/>
              <a:cxnLst/>
              <a:rect l="l" t="t" r="r" b="b"/>
              <a:pathLst>
                <a:path w="2502" h="2502" extrusionOk="0">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98"/>
            <p:cNvSpPr/>
            <p:nvPr/>
          </p:nvSpPr>
          <p:spPr>
            <a:xfrm>
              <a:off x="4193302" y="3596904"/>
              <a:ext cx="40120" cy="80952"/>
            </a:xfrm>
            <a:custGeom>
              <a:avLst/>
              <a:gdLst/>
              <a:ahLst/>
              <a:cxnLst/>
              <a:rect l="l" t="t" r="r" b="b"/>
              <a:pathLst>
                <a:path w="1240" h="2502" extrusionOk="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98"/>
            <p:cNvSpPr/>
            <p:nvPr/>
          </p:nvSpPr>
          <p:spPr>
            <a:xfrm>
              <a:off x="4093908" y="3711730"/>
              <a:ext cx="197301" cy="20060"/>
            </a:xfrm>
            <a:custGeom>
              <a:avLst/>
              <a:gdLst/>
              <a:ahLst/>
              <a:cxnLst/>
              <a:rect l="l" t="t" r="r" b="b"/>
              <a:pathLst>
                <a:path w="6098" h="620" extrusionOk="0">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98"/>
            <p:cNvSpPr/>
            <p:nvPr/>
          </p:nvSpPr>
          <p:spPr>
            <a:xfrm>
              <a:off x="4193302" y="3711730"/>
              <a:ext cx="97906" cy="20060"/>
            </a:xfrm>
            <a:custGeom>
              <a:avLst/>
              <a:gdLst/>
              <a:ahLst/>
              <a:cxnLst/>
              <a:rect l="l" t="t" r="r" b="b"/>
              <a:pathLst>
                <a:path w="3026" h="620" extrusionOk="0">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98"/>
            <p:cNvSpPr/>
            <p:nvPr/>
          </p:nvSpPr>
          <p:spPr>
            <a:xfrm>
              <a:off x="4270370" y="3806496"/>
              <a:ext cx="74772" cy="75517"/>
            </a:xfrm>
            <a:custGeom>
              <a:avLst/>
              <a:gdLst/>
              <a:ahLst/>
              <a:cxnLst/>
              <a:rect l="l" t="t" r="r" b="b"/>
              <a:pathLst>
                <a:path w="2311" h="2334" extrusionOk="0">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98"/>
            <p:cNvSpPr/>
            <p:nvPr/>
          </p:nvSpPr>
          <p:spPr>
            <a:xfrm>
              <a:off x="4307352" y="3806496"/>
              <a:ext cx="37791" cy="74772"/>
            </a:xfrm>
            <a:custGeom>
              <a:avLst/>
              <a:gdLst/>
              <a:ahLst/>
              <a:cxnLst/>
              <a:rect l="l" t="t" r="r" b="b"/>
              <a:pathLst>
                <a:path w="1168" h="2311" extrusionOk="0">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98"/>
            <p:cNvSpPr/>
            <p:nvPr/>
          </p:nvSpPr>
          <p:spPr>
            <a:xfrm>
              <a:off x="4155544" y="3806496"/>
              <a:ext cx="74772" cy="75517"/>
            </a:xfrm>
            <a:custGeom>
              <a:avLst/>
              <a:gdLst/>
              <a:ahLst/>
              <a:cxnLst/>
              <a:rect l="l" t="t" r="r" b="b"/>
              <a:pathLst>
                <a:path w="2311" h="2334" extrusionOk="0">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98"/>
            <p:cNvSpPr/>
            <p:nvPr/>
          </p:nvSpPr>
          <p:spPr>
            <a:xfrm>
              <a:off x="4191781" y="3806496"/>
              <a:ext cx="37791" cy="74772"/>
            </a:xfrm>
            <a:custGeom>
              <a:avLst/>
              <a:gdLst/>
              <a:ahLst/>
              <a:cxnLst/>
              <a:rect l="l" t="t" r="r" b="b"/>
              <a:pathLst>
                <a:path w="1168" h="2311" extrusionOk="0">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98"/>
            <p:cNvSpPr/>
            <p:nvPr/>
          </p:nvSpPr>
          <p:spPr>
            <a:xfrm>
              <a:off x="4039973" y="3806496"/>
              <a:ext cx="74772" cy="75517"/>
            </a:xfrm>
            <a:custGeom>
              <a:avLst/>
              <a:gdLst/>
              <a:ahLst/>
              <a:cxnLst/>
              <a:rect l="l" t="t" r="r" b="b"/>
              <a:pathLst>
                <a:path w="2311" h="2334" extrusionOk="0">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98"/>
            <p:cNvSpPr/>
            <p:nvPr/>
          </p:nvSpPr>
          <p:spPr>
            <a:xfrm>
              <a:off x="4077731" y="3806496"/>
              <a:ext cx="37014" cy="74772"/>
            </a:xfrm>
            <a:custGeom>
              <a:avLst/>
              <a:gdLst/>
              <a:ahLst/>
              <a:cxnLst/>
              <a:rect l="l" t="t" r="r" b="b"/>
              <a:pathLst>
                <a:path w="1144" h="2311" extrusionOk="0">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5" name="Google Shape;19975;p98"/>
          <p:cNvGrpSpPr/>
          <p:nvPr/>
        </p:nvGrpSpPr>
        <p:grpSpPr>
          <a:xfrm>
            <a:off x="3266407" y="3442983"/>
            <a:ext cx="349076" cy="347327"/>
            <a:chOff x="3266407" y="3595383"/>
            <a:chExt cx="349076" cy="347327"/>
          </a:xfrm>
        </p:grpSpPr>
        <p:sp>
          <p:nvSpPr>
            <p:cNvPr id="19976" name="Google Shape;19976;p98"/>
            <p:cNvSpPr/>
            <p:nvPr/>
          </p:nvSpPr>
          <p:spPr>
            <a:xfrm>
              <a:off x="3459014" y="3676981"/>
              <a:ext cx="156469" cy="101789"/>
            </a:xfrm>
            <a:custGeom>
              <a:avLst/>
              <a:gdLst/>
              <a:ahLst/>
              <a:cxnLst/>
              <a:rect l="l" t="t" r="r" b="b"/>
              <a:pathLst>
                <a:path w="4836" h="3146" extrusionOk="0">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98"/>
            <p:cNvSpPr/>
            <p:nvPr/>
          </p:nvSpPr>
          <p:spPr>
            <a:xfrm>
              <a:off x="3536827" y="3677046"/>
              <a:ext cx="78655" cy="101724"/>
            </a:xfrm>
            <a:custGeom>
              <a:avLst/>
              <a:gdLst/>
              <a:ahLst/>
              <a:cxnLst/>
              <a:rect l="l" t="t" r="r" b="b"/>
              <a:pathLst>
                <a:path w="2431" h="3144" extrusionOk="0">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98"/>
            <p:cNvSpPr/>
            <p:nvPr/>
          </p:nvSpPr>
          <p:spPr>
            <a:xfrm>
              <a:off x="3485998" y="3595383"/>
              <a:ext cx="102501" cy="102501"/>
            </a:xfrm>
            <a:custGeom>
              <a:avLst/>
              <a:gdLst/>
              <a:ahLst/>
              <a:cxnLst/>
              <a:rect l="l" t="t" r="r" b="b"/>
              <a:pathLst>
                <a:path w="3168" h="3168" extrusionOk="0">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98"/>
            <p:cNvSpPr/>
            <p:nvPr/>
          </p:nvSpPr>
          <p:spPr>
            <a:xfrm>
              <a:off x="3536827" y="3596128"/>
              <a:ext cx="51671" cy="101012"/>
            </a:xfrm>
            <a:custGeom>
              <a:avLst/>
              <a:gdLst/>
              <a:ahLst/>
              <a:cxnLst/>
              <a:rect l="l" t="t" r="r" b="b"/>
              <a:pathLst>
                <a:path w="1597" h="3122" extrusionOk="0">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98"/>
            <p:cNvSpPr/>
            <p:nvPr/>
          </p:nvSpPr>
          <p:spPr>
            <a:xfrm>
              <a:off x="3266407" y="3801869"/>
              <a:ext cx="142556" cy="140841"/>
            </a:xfrm>
            <a:custGeom>
              <a:avLst/>
              <a:gdLst/>
              <a:ahLst/>
              <a:cxnLst/>
              <a:rect l="l" t="t" r="r" b="b"/>
              <a:pathLst>
                <a:path w="4406" h="4353" extrusionOk="0">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98"/>
            <p:cNvSpPr/>
            <p:nvPr/>
          </p:nvSpPr>
          <p:spPr>
            <a:xfrm>
              <a:off x="3276405" y="3819599"/>
              <a:ext cx="132558" cy="123111"/>
            </a:xfrm>
            <a:custGeom>
              <a:avLst/>
              <a:gdLst/>
              <a:ahLst/>
              <a:cxnLst/>
              <a:rect l="l" t="t" r="r" b="b"/>
              <a:pathLst>
                <a:path w="4097" h="3805" extrusionOk="0">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98"/>
            <p:cNvSpPr/>
            <p:nvPr/>
          </p:nvSpPr>
          <p:spPr>
            <a:xfrm>
              <a:off x="3351144" y="3690732"/>
              <a:ext cx="169540" cy="168958"/>
            </a:xfrm>
            <a:custGeom>
              <a:avLst/>
              <a:gdLst/>
              <a:ahLst/>
              <a:cxnLst/>
              <a:rect l="l" t="t" r="r" b="b"/>
              <a:pathLst>
                <a:path w="5240" h="5222" extrusionOk="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98"/>
            <p:cNvSpPr/>
            <p:nvPr/>
          </p:nvSpPr>
          <p:spPr>
            <a:xfrm>
              <a:off x="3376574" y="3715580"/>
              <a:ext cx="144109" cy="144109"/>
            </a:xfrm>
            <a:custGeom>
              <a:avLst/>
              <a:gdLst/>
              <a:ahLst/>
              <a:cxnLst/>
              <a:rect l="l" t="t" r="r" b="b"/>
              <a:pathLst>
                <a:path w="4454" h="4454" extrusionOk="0">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98"/>
            <p:cNvSpPr/>
            <p:nvPr/>
          </p:nvSpPr>
          <p:spPr>
            <a:xfrm>
              <a:off x="3371171" y="3710953"/>
              <a:ext cx="129485" cy="128708"/>
            </a:xfrm>
            <a:custGeom>
              <a:avLst/>
              <a:gdLst/>
              <a:ahLst/>
              <a:cxnLst/>
              <a:rect l="l" t="t" r="r" b="b"/>
              <a:pathLst>
                <a:path w="4002" h="3978" extrusionOk="0">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98"/>
            <p:cNvSpPr/>
            <p:nvPr/>
          </p:nvSpPr>
          <p:spPr>
            <a:xfrm>
              <a:off x="3390455" y="3729428"/>
              <a:ext cx="110201" cy="110233"/>
            </a:xfrm>
            <a:custGeom>
              <a:avLst/>
              <a:gdLst/>
              <a:ahLst/>
              <a:cxnLst/>
              <a:rect l="l" t="t" r="r" b="b"/>
              <a:pathLst>
                <a:path w="3406" h="3407" extrusionOk="0">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6" name="Google Shape;19986;p98"/>
          <p:cNvGrpSpPr/>
          <p:nvPr/>
        </p:nvGrpSpPr>
        <p:grpSpPr>
          <a:xfrm>
            <a:off x="2529790" y="3444698"/>
            <a:ext cx="349852" cy="345806"/>
            <a:chOff x="2529790" y="3597098"/>
            <a:chExt cx="349852" cy="345806"/>
          </a:xfrm>
        </p:grpSpPr>
        <p:sp>
          <p:nvSpPr>
            <p:cNvPr id="19987" name="Google Shape;19987;p98"/>
            <p:cNvSpPr/>
            <p:nvPr/>
          </p:nvSpPr>
          <p:spPr>
            <a:xfrm>
              <a:off x="2529790" y="3798375"/>
              <a:ext cx="144109" cy="144530"/>
            </a:xfrm>
            <a:custGeom>
              <a:avLst/>
              <a:gdLst/>
              <a:ahLst/>
              <a:cxnLst/>
              <a:rect l="l" t="t" r="r" b="b"/>
              <a:pathLst>
                <a:path w="4454" h="4467" extrusionOk="0">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98"/>
            <p:cNvSpPr/>
            <p:nvPr/>
          </p:nvSpPr>
          <p:spPr>
            <a:xfrm>
              <a:off x="2532087" y="3832671"/>
              <a:ext cx="141812" cy="110233"/>
            </a:xfrm>
            <a:custGeom>
              <a:avLst/>
              <a:gdLst/>
              <a:ahLst/>
              <a:cxnLst/>
              <a:rect l="l" t="t" r="r" b="b"/>
              <a:pathLst>
                <a:path w="4383" h="3407" extrusionOk="0">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98"/>
            <p:cNvSpPr/>
            <p:nvPr/>
          </p:nvSpPr>
          <p:spPr>
            <a:xfrm>
              <a:off x="2705475" y="3780645"/>
              <a:ext cx="113275" cy="145306"/>
            </a:xfrm>
            <a:custGeom>
              <a:avLst/>
              <a:gdLst/>
              <a:ahLst/>
              <a:cxnLst/>
              <a:rect l="l" t="t" r="r" b="b"/>
              <a:pathLst>
                <a:path w="3501" h="4491" extrusionOk="0">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98"/>
            <p:cNvSpPr/>
            <p:nvPr/>
          </p:nvSpPr>
          <p:spPr>
            <a:xfrm>
              <a:off x="2545190" y="3655077"/>
              <a:ext cx="147215" cy="109069"/>
            </a:xfrm>
            <a:custGeom>
              <a:avLst/>
              <a:gdLst/>
              <a:ahLst/>
              <a:cxnLst/>
              <a:rect l="l" t="t" r="r" b="b"/>
              <a:pathLst>
                <a:path w="4550" h="3371" extrusionOk="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98"/>
            <p:cNvSpPr/>
            <p:nvPr/>
          </p:nvSpPr>
          <p:spPr>
            <a:xfrm>
              <a:off x="2583725" y="3604605"/>
              <a:ext cx="282039" cy="282039"/>
            </a:xfrm>
            <a:custGeom>
              <a:avLst/>
              <a:gdLst/>
              <a:ahLst/>
              <a:cxnLst/>
              <a:rect l="l" t="t" r="r" b="b"/>
              <a:pathLst>
                <a:path w="8717" h="8717" extrusionOk="0">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98"/>
            <p:cNvSpPr/>
            <p:nvPr/>
          </p:nvSpPr>
          <p:spPr>
            <a:xfrm>
              <a:off x="2625333" y="3677046"/>
              <a:ext cx="241207" cy="210372"/>
            </a:xfrm>
            <a:custGeom>
              <a:avLst/>
              <a:gdLst/>
              <a:ahLst/>
              <a:cxnLst/>
              <a:rect l="l" t="t" r="r" b="b"/>
              <a:pathLst>
                <a:path w="7455" h="6502" extrusionOk="0">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98"/>
            <p:cNvSpPr/>
            <p:nvPr/>
          </p:nvSpPr>
          <p:spPr>
            <a:xfrm>
              <a:off x="2757857" y="3597098"/>
              <a:ext cx="121784" cy="118516"/>
            </a:xfrm>
            <a:custGeom>
              <a:avLst/>
              <a:gdLst/>
              <a:ahLst/>
              <a:cxnLst/>
              <a:rect l="l" t="t" r="r" b="b"/>
              <a:pathLst>
                <a:path w="3764" h="3663" extrusionOk="0">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98"/>
            <p:cNvSpPr/>
            <p:nvPr/>
          </p:nvSpPr>
          <p:spPr>
            <a:xfrm>
              <a:off x="2787915" y="3601531"/>
              <a:ext cx="90173" cy="112531"/>
            </a:xfrm>
            <a:custGeom>
              <a:avLst/>
              <a:gdLst/>
              <a:ahLst/>
              <a:cxnLst/>
              <a:rect l="l" t="t" r="r" b="b"/>
              <a:pathLst>
                <a:path w="2787" h="3478" extrusionOk="0">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98"/>
            <p:cNvSpPr/>
            <p:nvPr/>
          </p:nvSpPr>
          <p:spPr>
            <a:xfrm>
              <a:off x="2699295" y="3686299"/>
              <a:ext cx="86323" cy="87100"/>
            </a:xfrm>
            <a:custGeom>
              <a:avLst/>
              <a:gdLst/>
              <a:ahLst/>
              <a:cxnLst/>
              <a:rect l="l" t="t" r="r" b="b"/>
              <a:pathLst>
                <a:path w="2668" h="2692" extrusionOk="0">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98"/>
            <p:cNvSpPr/>
            <p:nvPr/>
          </p:nvSpPr>
          <p:spPr>
            <a:xfrm>
              <a:off x="2592978" y="3772006"/>
              <a:ext cx="107904" cy="106157"/>
            </a:xfrm>
            <a:custGeom>
              <a:avLst/>
              <a:gdLst/>
              <a:ahLst/>
              <a:cxnLst/>
              <a:rect l="l" t="t" r="r" b="b"/>
              <a:pathLst>
                <a:path w="3335" h="3281" extrusionOk="0">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98"/>
            <p:cNvSpPr/>
            <p:nvPr/>
          </p:nvSpPr>
          <p:spPr>
            <a:xfrm>
              <a:off x="2711623" y="3698626"/>
              <a:ext cx="73996" cy="74772"/>
            </a:xfrm>
            <a:custGeom>
              <a:avLst/>
              <a:gdLst/>
              <a:ahLst/>
              <a:cxnLst/>
              <a:rect l="l" t="t" r="r" b="b"/>
              <a:pathLst>
                <a:path w="2287" h="2311" extrusionOk="0">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98"/>
            <p:cNvSpPr/>
            <p:nvPr/>
          </p:nvSpPr>
          <p:spPr>
            <a:xfrm>
              <a:off x="2596828" y="3774886"/>
              <a:ext cx="103277" cy="103277"/>
            </a:xfrm>
            <a:custGeom>
              <a:avLst/>
              <a:gdLst/>
              <a:ahLst/>
              <a:cxnLst/>
              <a:rect l="l" t="t" r="r" b="b"/>
              <a:pathLst>
                <a:path w="3192" h="3192" extrusionOk="0">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98"/>
            <p:cNvSpPr/>
            <p:nvPr/>
          </p:nvSpPr>
          <p:spPr>
            <a:xfrm>
              <a:off x="2719323" y="3706327"/>
              <a:ext cx="46268" cy="46268"/>
            </a:xfrm>
            <a:custGeom>
              <a:avLst/>
              <a:gdLst/>
              <a:ahLst/>
              <a:cxnLst/>
              <a:rect l="l" t="t" r="r" b="b"/>
              <a:pathLst>
                <a:path w="1430" h="1430" extrusionOk="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98"/>
            <p:cNvSpPr/>
            <p:nvPr/>
          </p:nvSpPr>
          <p:spPr>
            <a:xfrm>
              <a:off x="2726279" y="3713251"/>
              <a:ext cx="39311" cy="39344"/>
            </a:xfrm>
            <a:custGeom>
              <a:avLst/>
              <a:gdLst/>
              <a:ahLst/>
              <a:cxnLst/>
              <a:rect l="l" t="t" r="r" b="b"/>
              <a:pathLst>
                <a:path w="1215" h="1216" extrusionOk="0">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1" name="Google Shape;20001;p98"/>
          <p:cNvGrpSpPr/>
          <p:nvPr/>
        </p:nvGrpSpPr>
        <p:grpSpPr>
          <a:xfrm>
            <a:off x="1774698" y="3444504"/>
            <a:ext cx="346746" cy="346781"/>
            <a:chOff x="1774698" y="3596904"/>
            <a:chExt cx="346746" cy="346781"/>
          </a:xfrm>
        </p:grpSpPr>
        <p:sp>
          <p:nvSpPr>
            <p:cNvPr id="20002" name="Google Shape;20002;p98"/>
            <p:cNvSpPr/>
            <p:nvPr/>
          </p:nvSpPr>
          <p:spPr>
            <a:xfrm>
              <a:off x="1837110" y="3596904"/>
              <a:ext cx="223476" cy="346781"/>
            </a:xfrm>
            <a:custGeom>
              <a:avLst/>
              <a:gdLst/>
              <a:ahLst/>
              <a:cxnLst/>
              <a:rect l="l" t="t" r="r" b="b"/>
              <a:pathLst>
                <a:path w="6907" h="10718" extrusionOk="0">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98"/>
            <p:cNvSpPr/>
            <p:nvPr/>
          </p:nvSpPr>
          <p:spPr>
            <a:xfrm>
              <a:off x="1948830" y="3596904"/>
              <a:ext cx="111754" cy="345228"/>
            </a:xfrm>
            <a:custGeom>
              <a:avLst/>
              <a:gdLst/>
              <a:ahLst/>
              <a:cxnLst/>
              <a:rect l="l" t="t" r="r" b="b"/>
              <a:pathLst>
                <a:path w="3454" h="10670" extrusionOk="0">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98"/>
            <p:cNvSpPr/>
            <p:nvPr/>
          </p:nvSpPr>
          <p:spPr>
            <a:xfrm>
              <a:off x="1857137" y="3616187"/>
              <a:ext cx="183420" cy="238877"/>
            </a:xfrm>
            <a:custGeom>
              <a:avLst/>
              <a:gdLst/>
              <a:ahLst/>
              <a:cxnLst/>
              <a:rect l="l" t="t" r="r" b="b"/>
              <a:pathLst>
                <a:path w="5669" h="7383" extrusionOk="0">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98"/>
            <p:cNvSpPr/>
            <p:nvPr/>
          </p:nvSpPr>
          <p:spPr>
            <a:xfrm>
              <a:off x="1948830" y="3616932"/>
              <a:ext cx="91726" cy="238133"/>
            </a:xfrm>
            <a:custGeom>
              <a:avLst/>
              <a:gdLst/>
              <a:ahLst/>
              <a:cxnLst/>
              <a:rect l="l" t="t" r="r" b="b"/>
              <a:pathLst>
                <a:path w="2835" h="7360" extrusionOk="0">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98"/>
            <p:cNvSpPr/>
            <p:nvPr/>
          </p:nvSpPr>
          <p:spPr>
            <a:xfrm>
              <a:off x="1774698" y="3722504"/>
              <a:ext cx="155660" cy="110201"/>
            </a:xfrm>
            <a:custGeom>
              <a:avLst/>
              <a:gdLst/>
              <a:ahLst/>
              <a:cxnLst/>
              <a:rect l="l" t="t" r="r" b="b"/>
              <a:pathLst>
                <a:path w="4811" h="3406" extrusionOk="0">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98"/>
            <p:cNvSpPr/>
            <p:nvPr/>
          </p:nvSpPr>
          <p:spPr>
            <a:xfrm>
              <a:off x="1922623" y="3888935"/>
              <a:ext cx="49341" cy="20060"/>
            </a:xfrm>
            <a:custGeom>
              <a:avLst/>
              <a:gdLst/>
              <a:ahLst/>
              <a:cxnLst/>
              <a:rect l="l" t="t" r="r" b="b"/>
              <a:pathLst>
                <a:path w="1525" h="620" extrusionOk="0">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98"/>
            <p:cNvSpPr/>
            <p:nvPr/>
          </p:nvSpPr>
          <p:spPr>
            <a:xfrm>
              <a:off x="1948054" y="3888935"/>
              <a:ext cx="23910" cy="20060"/>
            </a:xfrm>
            <a:custGeom>
              <a:avLst/>
              <a:gdLst/>
              <a:ahLst/>
              <a:cxnLst/>
              <a:rect l="l" t="t" r="r" b="b"/>
              <a:pathLst>
                <a:path w="739" h="620" extrusionOk="0">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98"/>
            <p:cNvSpPr/>
            <p:nvPr/>
          </p:nvSpPr>
          <p:spPr>
            <a:xfrm>
              <a:off x="1990438" y="3888935"/>
              <a:ext cx="35461" cy="20060"/>
            </a:xfrm>
            <a:custGeom>
              <a:avLst/>
              <a:gdLst/>
              <a:ahLst/>
              <a:cxnLst/>
              <a:rect l="l" t="t" r="r" b="b"/>
              <a:pathLst>
                <a:path w="1096" h="620" extrusionOk="0">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98"/>
            <p:cNvSpPr/>
            <p:nvPr/>
          </p:nvSpPr>
          <p:spPr>
            <a:xfrm>
              <a:off x="1868688" y="3888935"/>
              <a:ext cx="36238" cy="20060"/>
            </a:xfrm>
            <a:custGeom>
              <a:avLst/>
              <a:gdLst/>
              <a:ahLst/>
              <a:cxnLst/>
              <a:rect l="l" t="t" r="r" b="b"/>
              <a:pathLst>
                <a:path w="1120" h="620" extrusionOk="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98"/>
            <p:cNvSpPr/>
            <p:nvPr/>
          </p:nvSpPr>
          <p:spPr>
            <a:xfrm>
              <a:off x="1965008" y="3636991"/>
              <a:ext cx="156436" cy="107904"/>
            </a:xfrm>
            <a:custGeom>
              <a:avLst/>
              <a:gdLst/>
              <a:ahLst/>
              <a:cxnLst/>
              <a:rect l="l" t="t" r="r" b="b"/>
              <a:pathLst>
                <a:path w="4835" h="3335" extrusionOk="0">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98"/>
            <p:cNvSpPr/>
            <p:nvPr/>
          </p:nvSpPr>
          <p:spPr>
            <a:xfrm>
              <a:off x="2005063" y="3670866"/>
              <a:ext cx="75549" cy="20092"/>
            </a:xfrm>
            <a:custGeom>
              <a:avLst/>
              <a:gdLst/>
              <a:ahLst/>
              <a:cxnLst/>
              <a:rect l="l" t="t" r="r" b="b"/>
              <a:pathLst>
                <a:path w="2335" h="621" extrusionOk="0">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98"/>
            <p:cNvSpPr/>
            <p:nvPr/>
          </p:nvSpPr>
          <p:spPr>
            <a:xfrm>
              <a:off x="1813976" y="3758708"/>
              <a:ext cx="76325" cy="20060"/>
            </a:xfrm>
            <a:custGeom>
              <a:avLst/>
              <a:gdLst/>
              <a:ahLst/>
              <a:cxnLst/>
              <a:rect l="l" t="t" r="r" b="b"/>
              <a:pathLst>
                <a:path w="2359" h="620" extrusionOk="0">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4" name="Google Shape;20014;p98"/>
          <p:cNvGrpSpPr/>
          <p:nvPr/>
        </p:nvGrpSpPr>
        <p:grpSpPr>
          <a:xfrm>
            <a:off x="1028005" y="3449305"/>
            <a:ext cx="349837" cy="346731"/>
            <a:chOff x="1052468" y="3799167"/>
            <a:chExt cx="322281" cy="319420"/>
          </a:xfrm>
        </p:grpSpPr>
        <p:sp>
          <p:nvSpPr>
            <p:cNvPr id="20015" name="Google Shape;20015;p98"/>
            <p:cNvSpPr/>
            <p:nvPr/>
          </p:nvSpPr>
          <p:spPr>
            <a:xfrm>
              <a:off x="1290968" y="4020618"/>
              <a:ext cx="83782" cy="97969"/>
            </a:xfrm>
            <a:custGeom>
              <a:avLst/>
              <a:gdLst/>
              <a:ahLst/>
              <a:cxnLst/>
              <a:rect l="l" t="t" r="r" b="b"/>
              <a:pathLst>
                <a:path w="2811" h="3287" extrusionOk="0">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98"/>
            <p:cNvSpPr/>
            <p:nvPr/>
          </p:nvSpPr>
          <p:spPr>
            <a:xfrm>
              <a:off x="1129842" y="4022019"/>
              <a:ext cx="83096" cy="96568"/>
            </a:xfrm>
            <a:custGeom>
              <a:avLst/>
              <a:gdLst/>
              <a:ahLst/>
              <a:cxnLst/>
              <a:rect l="l" t="t" r="r" b="b"/>
              <a:pathLst>
                <a:path w="2788" h="3240" extrusionOk="0">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98"/>
            <p:cNvSpPr/>
            <p:nvPr/>
          </p:nvSpPr>
          <p:spPr>
            <a:xfrm>
              <a:off x="1223549" y="3799167"/>
              <a:ext cx="56808" cy="75258"/>
            </a:xfrm>
            <a:custGeom>
              <a:avLst/>
              <a:gdLst/>
              <a:ahLst/>
              <a:cxnLst/>
              <a:rect l="l" t="t" r="r" b="b"/>
              <a:pathLst>
                <a:path w="1906" h="2525" extrusionOk="0">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98"/>
            <p:cNvSpPr/>
            <p:nvPr/>
          </p:nvSpPr>
          <p:spPr>
            <a:xfrm>
              <a:off x="1251923" y="3799883"/>
              <a:ext cx="28434" cy="74542"/>
            </a:xfrm>
            <a:custGeom>
              <a:avLst/>
              <a:gdLst/>
              <a:ahLst/>
              <a:cxnLst/>
              <a:rect l="l" t="t" r="r" b="b"/>
              <a:pathLst>
                <a:path w="954" h="2501" extrusionOk="0">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98"/>
            <p:cNvSpPr/>
            <p:nvPr/>
          </p:nvSpPr>
          <p:spPr>
            <a:xfrm>
              <a:off x="1130557" y="3838212"/>
              <a:ext cx="243477" cy="243477"/>
            </a:xfrm>
            <a:custGeom>
              <a:avLst/>
              <a:gdLst/>
              <a:ahLst/>
              <a:cxnLst/>
              <a:rect l="l" t="t" r="r" b="b"/>
              <a:pathLst>
                <a:path w="8169" h="8169" extrusionOk="0">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98"/>
            <p:cNvSpPr/>
            <p:nvPr/>
          </p:nvSpPr>
          <p:spPr>
            <a:xfrm>
              <a:off x="1251923" y="3838212"/>
              <a:ext cx="122111" cy="243477"/>
            </a:xfrm>
            <a:custGeom>
              <a:avLst/>
              <a:gdLst/>
              <a:ahLst/>
              <a:cxnLst/>
              <a:rect l="l" t="t" r="r" b="b"/>
              <a:pathLst>
                <a:path w="4097" h="8169" extrusionOk="0">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98"/>
            <p:cNvSpPr/>
            <p:nvPr/>
          </p:nvSpPr>
          <p:spPr>
            <a:xfrm>
              <a:off x="1168171" y="3875826"/>
              <a:ext cx="168249" cy="168249"/>
            </a:xfrm>
            <a:custGeom>
              <a:avLst/>
              <a:gdLst/>
              <a:ahLst/>
              <a:cxnLst/>
              <a:rect l="l" t="t" r="r" b="b"/>
              <a:pathLst>
                <a:path w="5645" h="5645" extrusionOk="0">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98"/>
            <p:cNvSpPr/>
            <p:nvPr/>
          </p:nvSpPr>
          <p:spPr>
            <a:xfrm>
              <a:off x="1251923" y="3875826"/>
              <a:ext cx="84497" cy="168249"/>
            </a:xfrm>
            <a:custGeom>
              <a:avLst/>
              <a:gdLst/>
              <a:ahLst/>
              <a:cxnLst/>
              <a:rect l="l" t="t" r="r" b="b"/>
              <a:pathLst>
                <a:path w="2835" h="5645" extrusionOk="0">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98"/>
            <p:cNvSpPr/>
            <p:nvPr/>
          </p:nvSpPr>
          <p:spPr>
            <a:xfrm>
              <a:off x="1205099" y="3912724"/>
              <a:ext cx="94422" cy="94422"/>
            </a:xfrm>
            <a:custGeom>
              <a:avLst/>
              <a:gdLst/>
              <a:ahLst/>
              <a:cxnLst/>
              <a:rect l="l" t="t" r="r" b="b"/>
              <a:pathLst>
                <a:path w="3168" h="3168" extrusionOk="0">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98"/>
            <p:cNvSpPr/>
            <p:nvPr/>
          </p:nvSpPr>
          <p:spPr>
            <a:xfrm>
              <a:off x="1251923" y="3912724"/>
              <a:ext cx="46883" cy="94422"/>
            </a:xfrm>
            <a:custGeom>
              <a:avLst/>
              <a:gdLst/>
              <a:ahLst/>
              <a:cxnLst/>
              <a:rect l="l" t="t" r="r" b="b"/>
              <a:pathLst>
                <a:path w="1573" h="3168" extrusionOk="0">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98"/>
            <p:cNvSpPr/>
            <p:nvPr/>
          </p:nvSpPr>
          <p:spPr>
            <a:xfrm>
              <a:off x="1052468" y="3925600"/>
              <a:ext cx="208724" cy="68790"/>
            </a:xfrm>
            <a:custGeom>
              <a:avLst/>
              <a:gdLst/>
              <a:ahLst/>
              <a:cxnLst/>
              <a:rect l="l" t="t" r="r" b="b"/>
              <a:pathLst>
                <a:path w="7003" h="2308" extrusionOk="0">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98"/>
            <p:cNvSpPr/>
            <p:nvPr/>
          </p:nvSpPr>
          <p:spPr>
            <a:xfrm>
              <a:off x="1251923" y="3951054"/>
              <a:ext cx="11386" cy="18479"/>
            </a:xfrm>
            <a:custGeom>
              <a:avLst/>
              <a:gdLst/>
              <a:ahLst/>
              <a:cxnLst/>
              <a:rect l="l" t="t" r="r" b="b"/>
              <a:pathLst>
                <a:path w="382" h="620" extrusionOk="0">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7" name="Google Shape;20027;p98"/>
          <p:cNvGrpSpPr/>
          <p:nvPr/>
        </p:nvGrpSpPr>
        <p:grpSpPr>
          <a:xfrm>
            <a:off x="1063465" y="3989680"/>
            <a:ext cx="279727" cy="347507"/>
            <a:chOff x="1085134" y="4185291"/>
            <a:chExt cx="257694" cy="320136"/>
          </a:xfrm>
        </p:grpSpPr>
        <p:sp>
          <p:nvSpPr>
            <p:cNvPr id="20028" name="Google Shape;20028;p98"/>
            <p:cNvSpPr/>
            <p:nvPr/>
          </p:nvSpPr>
          <p:spPr>
            <a:xfrm>
              <a:off x="1190882" y="4186006"/>
              <a:ext cx="151946" cy="205148"/>
            </a:xfrm>
            <a:custGeom>
              <a:avLst/>
              <a:gdLst/>
              <a:ahLst/>
              <a:cxnLst/>
              <a:rect l="l" t="t" r="r" b="b"/>
              <a:pathLst>
                <a:path w="5098" h="6883" extrusionOk="0">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98"/>
            <p:cNvSpPr/>
            <p:nvPr/>
          </p:nvSpPr>
          <p:spPr>
            <a:xfrm>
              <a:off x="1215024" y="4186006"/>
              <a:ext cx="127804" cy="205863"/>
            </a:xfrm>
            <a:custGeom>
              <a:avLst/>
              <a:gdLst/>
              <a:ahLst/>
              <a:cxnLst/>
              <a:rect l="l" t="t" r="r" b="b"/>
              <a:pathLst>
                <a:path w="4288" h="6907" extrusionOk="0">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98"/>
            <p:cNvSpPr/>
            <p:nvPr/>
          </p:nvSpPr>
          <p:spPr>
            <a:xfrm>
              <a:off x="1085134" y="4185291"/>
              <a:ext cx="220050" cy="281091"/>
            </a:xfrm>
            <a:custGeom>
              <a:avLst/>
              <a:gdLst/>
              <a:ahLst/>
              <a:cxnLst/>
              <a:rect l="l" t="t" r="r" b="b"/>
              <a:pathLst>
                <a:path w="7383" h="9431" extrusionOk="0">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98"/>
            <p:cNvSpPr/>
            <p:nvPr/>
          </p:nvSpPr>
          <p:spPr>
            <a:xfrm>
              <a:off x="1215024" y="4193815"/>
              <a:ext cx="90160" cy="271851"/>
            </a:xfrm>
            <a:custGeom>
              <a:avLst/>
              <a:gdLst/>
              <a:ahLst/>
              <a:cxnLst/>
              <a:rect l="l" t="t" r="r" b="b"/>
              <a:pathLst>
                <a:path w="3025" h="9121" extrusionOk="0">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98"/>
            <p:cNvSpPr/>
            <p:nvPr/>
          </p:nvSpPr>
          <p:spPr>
            <a:xfrm>
              <a:off x="1248376" y="4372407"/>
              <a:ext cx="19194" cy="55020"/>
            </a:xfrm>
            <a:custGeom>
              <a:avLst/>
              <a:gdLst/>
              <a:ahLst/>
              <a:cxnLst/>
              <a:rect l="l" t="t" r="r" b="b"/>
              <a:pathLst>
                <a:path w="644" h="1846" extrusionOk="0">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98"/>
            <p:cNvSpPr/>
            <p:nvPr/>
          </p:nvSpPr>
          <p:spPr>
            <a:xfrm>
              <a:off x="1176695" y="4275421"/>
              <a:ext cx="19910" cy="19910"/>
            </a:xfrm>
            <a:custGeom>
              <a:avLst/>
              <a:gdLst/>
              <a:ahLst/>
              <a:cxnLst/>
              <a:rect l="l" t="t" r="r" b="b"/>
              <a:pathLst>
                <a:path w="668" h="668" extrusionOk="0">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98"/>
            <p:cNvSpPr/>
            <p:nvPr/>
          </p:nvSpPr>
          <p:spPr>
            <a:xfrm>
              <a:off x="1086565" y="4447188"/>
              <a:ext cx="256263" cy="57524"/>
            </a:xfrm>
            <a:custGeom>
              <a:avLst/>
              <a:gdLst/>
              <a:ahLst/>
              <a:cxnLst/>
              <a:rect l="l" t="t" r="r" b="b"/>
              <a:pathLst>
                <a:path w="8598" h="1930" extrusionOk="0">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98"/>
            <p:cNvSpPr/>
            <p:nvPr/>
          </p:nvSpPr>
          <p:spPr>
            <a:xfrm>
              <a:off x="1215024" y="4447903"/>
              <a:ext cx="127804" cy="57524"/>
            </a:xfrm>
            <a:custGeom>
              <a:avLst/>
              <a:gdLst/>
              <a:ahLst/>
              <a:cxnLst/>
              <a:rect l="l" t="t" r="r" b="b"/>
              <a:pathLst>
                <a:path w="4288" h="1930" extrusionOk="0">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6" name="Google Shape;20036;p98"/>
          <p:cNvGrpSpPr/>
          <p:nvPr/>
        </p:nvGrpSpPr>
        <p:grpSpPr>
          <a:xfrm>
            <a:off x="1773921" y="4004656"/>
            <a:ext cx="347525" cy="348296"/>
            <a:chOff x="1773921" y="4157056"/>
            <a:chExt cx="347525" cy="348296"/>
          </a:xfrm>
        </p:grpSpPr>
        <p:sp>
          <p:nvSpPr>
            <p:cNvPr id="20037" name="Google Shape;20037;p98"/>
            <p:cNvSpPr/>
            <p:nvPr/>
          </p:nvSpPr>
          <p:spPr>
            <a:xfrm>
              <a:off x="2045150" y="4453713"/>
              <a:ext cx="50118" cy="50118"/>
            </a:xfrm>
            <a:custGeom>
              <a:avLst/>
              <a:gdLst/>
              <a:ahLst/>
              <a:cxnLst/>
              <a:rect l="l" t="t" r="r" b="b"/>
              <a:pathLst>
                <a:path w="1549" h="1549" extrusionOk="0">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98"/>
            <p:cNvSpPr/>
            <p:nvPr/>
          </p:nvSpPr>
          <p:spPr>
            <a:xfrm>
              <a:off x="1828633" y="4453713"/>
              <a:ext cx="50862" cy="50118"/>
            </a:xfrm>
            <a:custGeom>
              <a:avLst/>
              <a:gdLst/>
              <a:ahLst/>
              <a:cxnLst/>
              <a:rect l="l" t="t" r="r" b="b"/>
              <a:pathLst>
                <a:path w="1572" h="1549" extrusionOk="0">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98"/>
            <p:cNvSpPr/>
            <p:nvPr/>
          </p:nvSpPr>
          <p:spPr>
            <a:xfrm>
              <a:off x="1937280" y="4453713"/>
              <a:ext cx="50118" cy="50118"/>
            </a:xfrm>
            <a:custGeom>
              <a:avLst/>
              <a:gdLst/>
              <a:ahLst/>
              <a:cxnLst/>
              <a:rect l="l" t="t" r="r" b="b"/>
              <a:pathLst>
                <a:path w="1549" h="1549" extrusionOk="0">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98"/>
            <p:cNvSpPr/>
            <p:nvPr/>
          </p:nvSpPr>
          <p:spPr>
            <a:xfrm>
              <a:off x="1962678" y="4453713"/>
              <a:ext cx="24719" cy="51639"/>
            </a:xfrm>
            <a:custGeom>
              <a:avLst/>
              <a:gdLst/>
              <a:ahLst/>
              <a:cxnLst/>
              <a:rect l="l" t="t" r="r" b="b"/>
              <a:pathLst>
                <a:path w="764" h="1596" extrusionOk="0">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98"/>
            <p:cNvSpPr/>
            <p:nvPr/>
          </p:nvSpPr>
          <p:spPr>
            <a:xfrm>
              <a:off x="1773921" y="4157056"/>
              <a:ext cx="347525" cy="298216"/>
            </a:xfrm>
            <a:custGeom>
              <a:avLst/>
              <a:gdLst/>
              <a:ahLst/>
              <a:cxnLst/>
              <a:rect l="l" t="t" r="r" b="b"/>
              <a:pathLst>
                <a:path w="10741" h="9217" extrusionOk="0">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98"/>
            <p:cNvSpPr/>
            <p:nvPr/>
          </p:nvSpPr>
          <p:spPr>
            <a:xfrm>
              <a:off x="1961934" y="4267999"/>
              <a:ext cx="159510" cy="188047"/>
            </a:xfrm>
            <a:custGeom>
              <a:avLst/>
              <a:gdLst/>
              <a:ahLst/>
              <a:cxnLst/>
              <a:rect l="l" t="t" r="r" b="b"/>
              <a:pathLst>
                <a:path w="4930" h="5812" extrusionOk="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98"/>
            <p:cNvSpPr/>
            <p:nvPr/>
          </p:nvSpPr>
          <p:spPr>
            <a:xfrm>
              <a:off x="1847884" y="4230274"/>
              <a:ext cx="20837" cy="21581"/>
            </a:xfrm>
            <a:custGeom>
              <a:avLst/>
              <a:gdLst/>
              <a:ahLst/>
              <a:cxnLst/>
              <a:rect l="l" t="t" r="r" b="b"/>
              <a:pathLst>
                <a:path w="644" h="667" extrusionOk="0">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98"/>
            <p:cNvSpPr/>
            <p:nvPr/>
          </p:nvSpPr>
          <p:spPr>
            <a:xfrm>
              <a:off x="1801649" y="4443683"/>
              <a:ext cx="319797" cy="20060"/>
            </a:xfrm>
            <a:custGeom>
              <a:avLst/>
              <a:gdLst/>
              <a:ahLst/>
              <a:cxnLst/>
              <a:rect l="l" t="t" r="r" b="b"/>
              <a:pathLst>
                <a:path w="9884" h="620" extrusionOk="0">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98"/>
            <p:cNvSpPr/>
            <p:nvPr/>
          </p:nvSpPr>
          <p:spPr>
            <a:xfrm>
              <a:off x="1962678" y="4443683"/>
              <a:ext cx="158766" cy="20060"/>
            </a:xfrm>
            <a:custGeom>
              <a:avLst/>
              <a:gdLst/>
              <a:ahLst/>
              <a:cxnLst/>
              <a:rect l="l" t="t" r="r" b="b"/>
              <a:pathLst>
                <a:path w="4907" h="620" extrusionOk="0">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6" name="Google Shape;20046;p98"/>
          <p:cNvGrpSpPr/>
          <p:nvPr/>
        </p:nvGrpSpPr>
        <p:grpSpPr>
          <a:xfrm>
            <a:off x="2542893" y="4004656"/>
            <a:ext cx="319018" cy="348296"/>
            <a:chOff x="2542893" y="4157056"/>
            <a:chExt cx="319018" cy="348296"/>
          </a:xfrm>
        </p:grpSpPr>
        <p:sp>
          <p:nvSpPr>
            <p:cNvPr id="20047" name="Google Shape;20047;p98"/>
            <p:cNvSpPr/>
            <p:nvPr/>
          </p:nvSpPr>
          <p:spPr>
            <a:xfrm>
              <a:off x="2542893" y="4186337"/>
              <a:ext cx="92471" cy="155692"/>
            </a:xfrm>
            <a:custGeom>
              <a:avLst/>
              <a:gdLst/>
              <a:ahLst/>
              <a:cxnLst/>
              <a:rect l="l" t="t" r="r" b="b"/>
              <a:pathLst>
                <a:path w="2858" h="4812" extrusionOk="0">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98"/>
            <p:cNvSpPr/>
            <p:nvPr/>
          </p:nvSpPr>
          <p:spPr>
            <a:xfrm>
              <a:off x="2769408" y="4186337"/>
              <a:ext cx="92503" cy="155692"/>
            </a:xfrm>
            <a:custGeom>
              <a:avLst/>
              <a:gdLst/>
              <a:ahLst/>
              <a:cxnLst/>
              <a:rect l="l" t="t" r="r" b="b"/>
              <a:pathLst>
                <a:path w="2859" h="4812" extrusionOk="0">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98"/>
            <p:cNvSpPr/>
            <p:nvPr/>
          </p:nvSpPr>
          <p:spPr>
            <a:xfrm>
              <a:off x="2676194" y="4356618"/>
              <a:ext cx="53968" cy="104830"/>
            </a:xfrm>
            <a:custGeom>
              <a:avLst/>
              <a:gdLst/>
              <a:ahLst/>
              <a:cxnLst/>
              <a:rect l="l" t="t" r="r" b="b"/>
              <a:pathLst>
                <a:path w="1668" h="3240" extrusionOk="0">
                  <a:moveTo>
                    <a:pt x="0" y="1"/>
                  </a:moveTo>
                  <a:lnTo>
                    <a:pt x="0" y="3239"/>
                  </a:lnTo>
                  <a:lnTo>
                    <a:pt x="1667" y="3239"/>
                  </a:lnTo>
                  <a:lnTo>
                    <a:pt x="1667"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98"/>
            <p:cNvSpPr/>
            <p:nvPr/>
          </p:nvSpPr>
          <p:spPr>
            <a:xfrm>
              <a:off x="2703146" y="4356618"/>
              <a:ext cx="27016" cy="104830"/>
            </a:xfrm>
            <a:custGeom>
              <a:avLst/>
              <a:gdLst/>
              <a:ahLst/>
              <a:cxnLst/>
              <a:rect l="l" t="t" r="r" b="b"/>
              <a:pathLst>
                <a:path w="835" h="3240" extrusionOk="0">
                  <a:moveTo>
                    <a:pt x="1" y="1"/>
                  </a:moveTo>
                  <a:lnTo>
                    <a:pt x="1" y="3239"/>
                  </a:lnTo>
                  <a:lnTo>
                    <a:pt x="834" y="3239"/>
                  </a:lnTo>
                  <a:lnTo>
                    <a:pt x="834"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98"/>
            <p:cNvSpPr/>
            <p:nvPr/>
          </p:nvSpPr>
          <p:spPr>
            <a:xfrm>
              <a:off x="2609156" y="4444460"/>
              <a:ext cx="185718" cy="60892"/>
            </a:xfrm>
            <a:custGeom>
              <a:avLst/>
              <a:gdLst/>
              <a:ahLst/>
              <a:cxnLst/>
              <a:rect l="l" t="t" r="r" b="b"/>
              <a:pathLst>
                <a:path w="5740" h="1882" extrusionOk="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98"/>
            <p:cNvSpPr/>
            <p:nvPr/>
          </p:nvSpPr>
          <p:spPr>
            <a:xfrm>
              <a:off x="2597605" y="4158609"/>
              <a:ext cx="210372" cy="225029"/>
            </a:xfrm>
            <a:custGeom>
              <a:avLst/>
              <a:gdLst/>
              <a:ahLst/>
              <a:cxnLst/>
              <a:rect l="l" t="t" r="r" b="b"/>
              <a:pathLst>
                <a:path w="6502" h="6955" extrusionOk="0">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98"/>
            <p:cNvSpPr/>
            <p:nvPr/>
          </p:nvSpPr>
          <p:spPr>
            <a:xfrm>
              <a:off x="2702369" y="4443683"/>
              <a:ext cx="93279" cy="60148"/>
            </a:xfrm>
            <a:custGeom>
              <a:avLst/>
              <a:gdLst/>
              <a:ahLst/>
              <a:cxnLst/>
              <a:rect l="l" t="t" r="r" b="b"/>
              <a:pathLst>
                <a:path w="2883" h="1859" extrusionOk="0">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98"/>
            <p:cNvSpPr/>
            <p:nvPr/>
          </p:nvSpPr>
          <p:spPr>
            <a:xfrm>
              <a:off x="2703146" y="4157056"/>
              <a:ext cx="104830" cy="225806"/>
            </a:xfrm>
            <a:custGeom>
              <a:avLst/>
              <a:gdLst/>
              <a:ahLst/>
              <a:cxnLst/>
              <a:rect l="l" t="t" r="r" b="b"/>
              <a:pathLst>
                <a:path w="3240" h="6979" extrusionOk="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98"/>
            <p:cNvSpPr/>
            <p:nvPr/>
          </p:nvSpPr>
          <p:spPr>
            <a:xfrm>
              <a:off x="2638436" y="4200993"/>
              <a:ext cx="129485" cy="123305"/>
            </a:xfrm>
            <a:custGeom>
              <a:avLst/>
              <a:gdLst/>
              <a:ahLst/>
              <a:cxnLst/>
              <a:rect l="l" t="t" r="r" b="b"/>
              <a:pathLst>
                <a:path w="4002" h="3811" extrusionOk="0">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98"/>
            <p:cNvSpPr/>
            <p:nvPr/>
          </p:nvSpPr>
          <p:spPr>
            <a:xfrm>
              <a:off x="2703146" y="4198664"/>
              <a:ext cx="63998" cy="124405"/>
            </a:xfrm>
            <a:custGeom>
              <a:avLst/>
              <a:gdLst/>
              <a:ahLst/>
              <a:cxnLst/>
              <a:rect l="l" t="t" r="r" b="b"/>
              <a:pathLst>
                <a:path w="1978" h="3845" extrusionOk="0">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7" name="Google Shape;20057;p98"/>
          <p:cNvGrpSpPr/>
          <p:nvPr/>
        </p:nvGrpSpPr>
        <p:grpSpPr>
          <a:xfrm>
            <a:off x="3290285" y="4006209"/>
            <a:ext cx="303619" cy="346749"/>
            <a:chOff x="3290285" y="4158609"/>
            <a:chExt cx="303619" cy="346749"/>
          </a:xfrm>
        </p:grpSpPr>
        <p:sp>
          <p:nvSpPr>
            <p:cNvPr id="20058" name="Google Shape;20058;p98"/>
            <p:cNvSpPr/>
            <p:nvPr/>
          </p:nvSpPr>
          <p:spPr>
            <a:xfrm>
              <a:off x="3290285" y="4158803"/>
              <a:ext cx="303619" cy="346554"/>
            </a:xfrm>
            <a:custGeom>
              <a:avLst/>
              <a:gdLst/>
              <a:ahLst/>
              <a:cxnLst/>
              <a:rect l="l" t="t" r="r" b="b"/>
              <a:pathLst>
                <a:path w="9384" h="10711" extrusionOk="0">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98"/>
            <p:cNvSpPr/>
            <p:nvPr/>
          </p:nvSpPr>
          <p:spPr>
            <a:xfrm>
              <a:off x="3452090" y="4158609"/>
              <a:ext cx="141812" cy="345228"/>
            </a:xfrm>
            <a:custGeom>
              <a:avLst/>
              <a:gdLst/>
              <a:ahLst/>
              <a:cxnLst/>
              <a:rect l="l" t="t" r="r" b="b"/>
              <a:pathLst>
                <a:path w="4383" h="10670" extrusionOk="0">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98"/>
            <p:cNvSpPr/>
            <p:nvPr/>
          </p:nvSpPr>
          <p:spPr>
            <a:xfrm>
              <a:off x="3375021" y="4209373"/>
              <a:ext cx="157245" cy="174329"/>
            </a:xfrm>
            <a:custGeom>
              <a:avLst/>
              <a:gdLst/>
              <a:ahLst/>
              <a:cxnLst/>
              <a:rect l="l" t="t" r="r" b="b"/>
              <a:pathLst>
                <a:path w="4860" h="5388" extrusionOk="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98"/>
            <p:cNvSpPr/>
            <p:nvPr/>
          </p:nvSpPr>
          <p:spPr>
            <a:xfrm>
              <a:off x="3452867" y="4209470"/>
              <a:ext cx="79399" cy="174911"/>
            </a:xfrm>
            <a:custGeom>
              <a:avLst/>
              <a:gdLst/>
              <a:ahLst/>
              <a:cxnLst/>
              <a:rect l="l" t="t" r="r" b="b"/>
              <a:pathLst>
                <a:path w="2454" h="5406" extrusionOk="0">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2" name="Google Shape;20062;p98"/>
          <p:cNvGrpSpPr/>
          <p:nvPr/>
        </p:nvGrpSpPr>
        <p:grpSpPr>
          <a:xfrm>
            <a:off x="4041526" y="4006209"/>
            <a:ext cx="303619" cy="346749"/>
            <a:chOff x="4041526" y="4158609"/>
            <a:chExt cx="303619" cy="346749"/>
          </a:xfrm>
        </p:grpSpPr>
        <p:sp>
          <p:nvSpPr>
            <p:cNvPr id="20063" name="Google Shape;20063;p98"/>
            <p:cNvSpPr/>
            <p:nvPr/>
          </p:nvSpPr>
          <p:spPr>
            <a:xfrm>
              <a:off x="4041526" y="4158803"/>
              <a:ext cx="303619" cy="346554"/>
            </a:xfrm>
            <a:custGeom>
              <a:avLst/>
              <a:gdLst/>
              <a:ahLst/>
              <a:cxnLst/>
              <a:rect l="l" t="t" r="r" b="b"/>
              <a:pathLst>
                <a:path w="9384" h="10711" extrusionOk="0">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98"/>
            <p:cNvSpPr/>
            <p:nvPr/>
          </p:nvSpPr>
          <p:spPr>
            <a:xfrm>
              <a:off x="4203332" y="4158609"/>
              <a:ext cx="141812" cy="345228"/>
            </a:xfrm>
            <a:custGeom>
              <a:avLst/>
              <a:gdLst/>
              <a:ahLst/>
              <a:cxnLst/>
              <a:rect l="l" t="t" r="r" b="b"/>
              <a:pathLst>
                <a:path w="4383" h="10670" extrusionOk="0">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98"/>
            <p:cNvSpPr/>
            <p:nvPr/>
          </p:nvSpPr>
          <p:spPr>
            <a:xfrm>
              <a:off x="4118563" y="4198761"/>
              <a:ext cx="171870" cy="183323"/>
            </a:xfrm>
            <a:custGeom>
              <a:avLst/>
              <a:gdLst/>
              <a:ahLst/>
              <a:cxnLst/>
              <a:rect l="l" t="t" r="r" b="b"/>
              <a:pathLst>
                <a:path w="5312" h="5666" extrusionOk="0">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98"/>
            <p:cNvSpPr/>
            <p:nvPr/>
          </p:nvSpPr>
          <p:spPr>
            <a:xfrm>
              <a:off x="4203332" y="4198664"/>
              <a:ext cx="87100" cy="183420"/>
            </a:xfrm>
            <a:custGeom>
              <a:avLst/>
              <a:gdLst/>
              <a:ahLst/>
              <a:cxnLst/>
              <a:rect l="l" t="t" r="r" b="b"/>
              <a:pathLst>
                <a:path w="2692" h="5669" extrusionOk="0">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98"/>
            <p:cNvSpPr/>
            <p:nvPr/>
          </p:nvSpPr>
          <p:spPr>
            <a:xfrm>
              <a:off x="4172498" y="4272820"/>
              <a:ext cx="63222" cy="110104"/>
            </a:xfrm>
            <a:custGeom>
              <a:avLst/>
              <a:gdLst/>
              <a:ahLst/>
              <a:cxnLst/>
              <a:rect l="l" t="t" r="r" b="b"/>
              <a:pathLst>
                <a:path w="1954" h="3403" extrusionOk="0">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98"/>
            <p:cNvSpPr/>
            <p:nvPr/>
          </p:nvSpPr>
          <p:spPr>
            <a:xfrm>
              <a:off x="4203332" y="4272820"/>
              <a:ext cx="32387" cy="109263"/>
            </a:xfrm>
            <a:custGeom>
              <a:avLst/>
              <a:gdLst/>
              <a:ahLst/>
              <a:cxnLst/>
              <a:rect l="l" t="t" r="r" b="b"/>
              <a:pathLst>
                <a:path w="1001" h="3377" extrusionOk="0">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98"/>
            <p:cNvSpPr/>
            <p:nvPr/>
          </p:nvSpPr>
          <p:spPr>
            <a:xfrm>
              <a:off x="4152470" y="4371274"/>
              <a:ext cx="102533" cy="50862"/>
            </a:xfrm>
            <a:custGeom>
              <a:avLst/>
              <a:gdLst/>
              <a:ahLst/>
              <a:cxnLst/>
              <a:rect l="l" t="t" r="r" b="b"/>
              <a:pathLst>
                <a:path w="3169" h="1572" extrusionOk="0">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98"/>
            <p:cNvSpPr/>
            <p:nvPr/>
          </p:nvSpPr>
          <p:spPr>
            <a:xfrm>
              <a:off x="4203332" y="4371274"/>
              <a:ext cx="51671" cy="50862"/>
            </a:xfrm>
            <a:custGeom>
              <a:avLst/>
              <a:gdLst/>
              <a:ahLst/>
              <a:cxnLst/>
              <a:rect l="l" t="t" r="r" b="b"/>
              <a:pathLst>
                <a:path w="1597" h="1572" extrusionOk="0">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1" name="Google Shape;20071;p98"/>
          <p:cNvGrpSpPr/>
          <p:nvPr/>
        </p:nvGrpSpPr>
        <p:grpSpPr>
          <a:xfrm>
            <a:off x="4788918" y="4006209"/>
            <a:ext cx="303619" cy="346749"/>
            <a:chOff x="4788918" y="4158609"/>
            <a:chExt cx="303619" cy="346749"/>
          </a:xfrm>
        </p:grpSpPr>
        <p:sp>
          <p:nvSpPr>
            <p:cNvPr id="20072" name="Google Shape;20072;p98"/>
            <p:cNvSpPr/>
            <p:nvPr/>
          </p:nvSpPr>
          <p:spPr>
            <a:xfrm>
              <a:off x="4788918" y="4158803"/>
              <a:ext cx="303619" cy="346554"/>
            </a:xfrm>
            <a:custGeom>
              <a:avLst/>
              <a:gdLst/>
              <a:ahLst/>
              <a:cxnLst/>
              <a:rect l="l" t="t" r="r" b="b"/>
              <a:pathLst>
                <a:path w="9384" h="10711" extrusionOk="0">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98"/>
            <p:cNvSpPr/>
            <p:nvPr/>
          </p:nvSpPr>
          <p:spPr>
            <a:xfrm>
              <a:off x="4950723" y="4158609"/>
              <a:ext cx="141812" cy="345228"/>
            </a:xfrm>
            <a:custGeom>
              <a:avLst/>
              <a:gdLst/>
              <a:ahLst/>
              <a:cxnLst/>
              <a:rect l="l" t="t" r="r" b="b"/>
              <a:pathLst>
                <a:path w="4383" h="10670" extrusionOk="0">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98"/>
            <p:cNvSpPr/>
            <p:nvPr/>
          </p:nvSpPr>
          <p:spPr>
            <a:xfrm>
              <a:off x="4852106" y="4198664"/>
              <a:ext cx="198045" cy="107904"/>
            </a:xfrm>
            <a:custGeom>
              <a:avLst/>
              <a:gdLst/>
              <a:ahLst/>
              <a:cxnLst/>
              <a:rect l="l" t="t" r="r" b="b"/>
              <a:pathLst>
                <a:path w="6121" h="3335" extrusionOk="0">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98"/>
            <p:cNvSpPr/>
            <p:nvPr/>
          </p:nvSpPr>
          <p:spPr>
            <a:xfrm>
              <a:off x="4950723" y="4198664"/>
              <a:ext cx="99427" cy="107904"/>
            </a:xfrm>
            <a:custGeom>
              <a:avLst/>
              <a:gdLst/>
              <a:ahLst/>
              <a:cxnLst/>
              <a:rect l="l" t="t" r="r" b="b"/>
              <a:pathLst>
                <a:path w="3073" h="3335" extrusionOk="0">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98"/>
            <p:cNvSpPr/>
            <p:nvPr/>
          </p:nvSpPr>
          <p:spPr>
            <a:xfrm>
              <a:off x="4941470" y="4259263"/>
              <a:ext cx="20060" cy="73575"/>
            </a:xfrm>
            <a:custGeom>
              <a:avLst/>
              <a:gdLst/>
              <a:ahLst/>
              <a:cxnLst/>
              <a:rect l="l" t="t" r="r" b="b"/>
              <a:pathLst>
                <a:path w="620" h="2274" extrusionOk="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98"/>
            <p:cNvSpPr/>
            <p:nvPr/>
          </p:nvSpPr>
          <p:spPr>
            <a:xfrm>
              <a:off x="4950723" y="4259555"/>
              <a:ext cx="10807" cy="73996"/>
            </a:xfrm>
            <a:custGeom>
              <a:avLst/>
              <a:gdLst/>
              <a:ahLst/>
              <a:cxnLst/>
              <a:rect l="l" t="t" r="r" b="b"/>
              <a:pathLst>
                <a:path w="334" h="2287" extrusionOk="0">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98"/>
            <p:cNvSpPr/>
            <p:nvPr/>
          </p:nvSpPr>
          <p:spPr>
            <a:xfrm>
              <a:off x="4926845" y="4318860"/>
              <a:ext cx="50118" cy="50118"/>
            </a:xfrm>
            <a:custGeom>
              <a:avLst/>
              <a:gdLst/>
              <a:ahLst/>
              <a:cxnLst/>
              <a:rect l="l" t="t" r="r" b="b"/>
              <a:pathLst>
                <a:path w="1549" h="1549" extrusionOk="0">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98"/>
            <p:cNvSpPr/>
            <p:nvPr/>
          </p:nvSpPr>
          <p:spPr>
            <a:xfrm>
              <a:off x="4950723" y="4318860"/>
              <a:ext cx="26240" cy="51671"/>
            </a:xfrm>
            <a:custGeom>
              <a:avLst/>
              <a:gdLst/>
              <a:ahLst/>
              <a:cxnLst/>
              <a:rect l="l" t="t" r="r" b="b"/>
              <a:pathLst>
                <a:path w="811" h="1597" extrusionOk="0">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0" name="Google Shape;20080;p98"/>
          <p:cNvGrpSpPr/>
          <p:nvPr/>
        </p:nvGrpSpPr>
        <p:grpSpPr>
          <a:xfrm>
            <a:off x="5520132" y="4004656"/>
            <a:ext cx="352928" cy="348297"/>
            <a:chOff x="5520132" y="4157056"/>
            <a:chExt cx="352928" cy="348297"/>
          </a:xfrm>
        </p:grpSpPr>
        <p:sp>
          <p:nvSpPr>
            <p:cNvPr id="20081" name="Google Shape;20081;p98"/>
            <p:cNvSpPr/>
            <p:nvPr/>
          </p:nvSpPr>
          <p:spPr>
            <a:xfrm>
              <a:off x="5520132" y="4158609"/>
              <a:ext cx="352928" cy="182644"/>
            </a:xfrm>
            <a:custGeom>
              <a:avLst/>
              <a:gdLst/>
              <a:ahLst/>
              <a:cxnLst/>
              <a:rect l="l" t="t" r="r" b="b"/>
              <a:pathLst>
                <a:path w="10908" h="5645" extrusionOk="0">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98"/>
            <p:cNvSpPr/>
            <p:nvPr/>
          </p:nvSpPr>
          <p:spPr>
            <a:xfrm>
              <a:off x="5692711" y="4157056"/>
              <a:ext cx="176497" cy="183453"/>
            </a:xfrm>
            <a:custGeom>
              <a:avLst/>
              <a:gdLst/>
              <a:ahLst/>
              <a:cxnLst/>
              <a:rect l="l" t="t" r="r" b="b"/>
              <a:pathLst>
                <a:path w="5455" h="5670" extrusionOk="0">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98"/>
            <p:cNvSpPr/>
            <p:nvPr/>
          </p:nvSpPr>
          <p:spPr>
            <a:xfrm>
              <a:off x="5660357" y="4220115"/>
              <a:ext cx="63998" cy="101109"/>
            </a:xfrm>
            <a:custGeom>
              <a:avLst/>
              <a:gdLst/>
              <a:ahLst/>
              <a:cxnLst/>
              <a:rect l="l" t="t" r="r" b="b"/>
              <a:pathLst>
                <a:path w="1978" h="3125" extrusionOk="0">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98"/>
            <p:cNvSpPr/>
            <p:nvPr/>
          </p:nvSpPr>
          <p:spPr>
            <a:xfrm>
              <a:off x="5694264" y="4259555"/>
              <a:ext cx="30867" cy="60892"/>
            </a:xfrm>
            <a:custGeom>
              <a:avLst/>
              <a:gdLst/>
              <a:ahLst/>
              <a:cxnLst/>
              <a:rect l="l" t="t" r="r" b="b"/>
              <a:pathLst>
                <a:path w="954" h="1882" extrusionOk="0">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98"/>
            <p:cNvSpPr/>
            <p:nvPr/>
          </p:nvSpPr>
          <p:spPr>
            <a:xfrm>
              <a:off x="5693488" y="4218691"/>
              <a:ext cx="12360" cy="33164"/>
            </a:xfrm>
            <a:custGeom>
              <a:avLst/>
              <a:gdLst/>
              <a:ahLst/>
              <a:cxnLst/>
              <a:rect l="l" t="t" r="r" b="b"/>
              <a:pathLst>
                <a:path w="382" h="1025" extrusionOk="0">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98"/>
            <p:cNvSpPr/>
            <p:nvPr/>
          </p:nvSpPr>
          <p:spPr>
            <a:xfrm>
              <a:off x="5751273" y="4422880"/>
              <a:ext cx="115604" cy="82473"/>
            </a:xfrm>
            <a:custGeom>
              <a:avLst/>
              <a:gdLst/>
              <a:ahLst/>
              <a:cxnLst/>
              <a:rect l="l" t="t" r="r" b="b"/>
              <a:pathLst>
                <a:path w="3573" h="2549" extrusionOk="0">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98"/>
            <p:cNvSpPr/>
            <p:nvPr/>
          </p:nvSpPr>
          <p:spPr>
            <a:xfrm>
              <a:off x="5809058" y="4422880"/>
              <a:ext cx="57818" cy="80952"/>
            </a:xfrm>
            <a:custGeom>
              <a:avLst/>
              <a:gdLst/>
              <a:ahLst/>
              <a:cxnLst/>
              <a:rect l="l" t="t" r="r" b="b"/>
              <a:pathLst>
                <a:path w="1787" h="2502" extrusionOk="0">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98"/>
            <p:cNvSpPr/>
            <p:nvPr/>
          </p:nvSpPr>
          <p:spPr>
            <a:xfrm>
              <a:off x="5522429" y="4423527"/>
              <a:ext cx="115637" cy="81826"/>
            </a:xfrm>
            <a:custGeom>
              <a:avLst/>
              <a:gdLst/>
              <a:ahLst/>
              <a:cxnLst/>
              <a:rect l="l" t="t" r="r" b="b"/>
              <a:pathLst>
                <a:path w="3574" h="2529" extrusionOk="0">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98"/>
            <p:cNvSpPr/>
            <p:nvPr/>
          </p:nvSpPr>
          <p:spPr>
            <a:xfrm>
              <a:off x="5636479" y="4422880"/>
              <a:ext cx="114828" cy="82473"/>
            </a:xfrm>
            <a:custGeom>
              <a:avLst/>
              <a:gdLst/>
              <a:ahLst/>
              <a:cxnLst/>
              <a:rect l="l" t="t" r="r" b="b"/>
              <a:pathLst>
                <a:path w="3549" h="2549" extrusionOk="0">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98"/>
            <p:cNvSpPr/>
            <p:nvPr/>
          </p:nvSpPr>
          <p:spPr>
            <a:xfrm>
              <a:off x="5578694" y="4422880"/>
              <a:ext cx="57818" cy="80952"/>
            </a:xfrm>
            <a:custGeom>
              <a:avLst/>
              <a:gdLst/>
              <a:ahLst/>
              <a:cxnLst/>
              <a:rect l="l" t="t" r="r" b="b"/>
              <a:pathLst>
                <a:path w="1787" h="2502" extrusionOk="0">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98"/>
            <p:cNvSpPr/>
            <p:nvPr/>
          </p:nvSpPr>
          <p:spPr>
            <a:xfrm>
              <a:off x="5694264" y="4422880"/>
              <a:ext cx="57818" cy="80952"/>
            </a:xfrm>
            <a:custGeom>
              <a:avLst/>
              <a:gdLst/>
              <a:ahLst/>
              <a:cxnLst/>
              <a:rect l="l" t="t" r="r" b="b"/>
              <a:pathLst>
                <a:path w="1787" h="2502" extrusionOk="0">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98"/>
            <p:cNvSpPr/>
            <p:nvPr/>
          </p:nvSpPr>
          <p:spPr>
            <a:xfrm>
              <a:off x="5771301" y="4361244"/>
              <a:ext cx="75549" cy="75549"/>
            </a:xfrm>
            <a:custGeom>
              <a:avLst/>
              <a:gdLst/>
              <a:ahLst/>
              <a:cxnLst/>
              <a:rect l="l" t="t" r="r" b="b"/>
              <a:pathLst>
                <a:path w="2335" h="2335" extrusionOk="0">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98"/>
            <p:cNvSpPr/>
            <p:nvPr/>
          </p:nvSpPr>
          <p:spPr>
            <a:xfrm>
              <a:off x="5809058" y="4362797"/>
              <a:ext cx="37791" cy="73996"/>
            </a:xfrm>
            <a:custGeom>
              <a:avLst/>
              <a:gdLst/>
              <a:ahLst/>
              <a:cxnLst/>
              <a:rect l="l" t="t" r="r" b="b"/>
              <a:pathLst>
                <a:path w="1168" h="2287" extrusionOk="0">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98"/>
            <p:cNvSpPr/>
            <p:nvPr/>
          </p:nvSpPr>
          <p:spPr>
            <a:xfrm>
              <a:off x="5655730" y="4361244"/>
              <a:ext cx="75549" cy="75549"/>
            </a:xfrm>
            <a:custGeom>
              <a:avLst/>
              <a:gdLst/>
              <a:ahLst/>
              <a:cxnLst/>
              <a:rect l="l" t="t" r="r" b="b"/>
              <a:pathLst>
                <a:path w="2335" h="2335" extrusionOk="0">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98"/>
            <p:cNvSpPr/>
            <p:nvPr/>
          </p:nvSpPr>
          <p:spPr>
            <a:xfrm>
              <a:off x="5693488" y="4362797"/>
              <a:ext cx="37791" cy="73996"/>
            </a:xfrm>
            <a:custGeom>
              <a:avLst/>
              <a:gdLst/>
              <a:ahLst/>
              <a:cxnLst/>
              <a:rect l="l" t="t" r="r" b="b"/>
              <a:pathLst>
                <a:path w="1168" h="2287" extrusionOk="0">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98"/>
            <p:cNvSpPr/>
            <p:nvPr/>
          </p:nvSpPr>
          <p:spPr>
            <a:xfrm>
              <a:off x="5541712" y="4361244"/>
              <a:ext cx="74772" cy="75549"/>
            </a:xfrm>
            <a:custGeom>
              <a:avLst/>
              <a:gdLst/>
              <a:ahLst/>
              <a:cxnLst/>
              <a:rect l="l" t="t" r="r" b="b"/>
              <a:pathLst>
                <a:path w="2311" h="2335" extrusionOk="0">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98"/>
            <p:cNvSpPr/>
            <p:nvPr/>
          </p:nvSpPr>
          <p:spPr>
            <a:xfrm>
              <a:off x="5578694" y="4362797"/>
              <a:ext cx="37791" cy="73996"/>
            </a:xfrm>
            <a:custGeom>
              <a:avLst/>
              <a:gdLst/>
              <a:ahLst/>
              <a:cxnLst/>
              <a:rect l="l" t="t" r="r" b="b"/>
              <a:pathLst>
                <a:path w="1168" h="2287" extrusionOk="0">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8" name="Google Shape;20098;p98"/>
          <p:cNvGrpSpPr/>
          <p:nvPr/>
        </p:nvGrpSpPr>
        <p:grpSpPr>
          <a:xfrm>
            <a:off x="6269820" y="4004656"/>
            <a:ext cx="345225" cy="348297"/>
            <a:chOff x="6269820" y="4157056"/>
            <a:chExt cx="345225" cy="348297"/>
          </a:xfrm>
        </p:grpSpPr>
        <p:sp>
          <p:nvSpPr>
            <p:cNvPr id="20099" name="Google Shape;20099;p98"/>
            <p:cNvSpPr/>
            <p:nvPr/>
          </p:nvSpPr>
          <p:spPr>
            <a:xfrm>
              <a:off x="6295251" y="4157056"/>
              <a:ext cx="292069" cy="115604"/>
            </a:xfrm>
            <a:custGeom>
              <a:avLst/>
              <a:gdLst/>
              <a:ahLst/>
              <a:cxnLst/>
              <a:rect l="l" t="t" r="r" b="b"/>
              <a:pathLst>
                <a:path w="9027" h="3573" extrusionOk="0">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98"/>
            <p:cNvSpPr/>
            <p:nvPr/>
          </p:nvSpPr>
          <p:spPr>
            <a:xfrm>
              <a:off x="6441656" y="4158609"/>
              <a:ext cx="145662" cy="114051"/>
            </a:xfrm>
            <a:custGeom>
              <a:avLst/>
              <a:gdLst/>
              <a:ahLst/>
              <a:cxnLst/>
              <a:rect l="l" t="t" r="r" b="b"/>
              <a:pathLst>
                <a:path w="4502" h="3525" extrusionOk="0">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98"/>
            <p:cNvSpPr/>
            <p:nvPr/>
          </p:nvSpPr>
          <p:spPr>
            <a:xfrm>
              <a:off x="6336083" y="4205620"/>
              <a:ext cx="211925" cy="20060"/>
            </a:xfrm>
            <a:custGeom>
              <a:avLst/>
              <a:gdLst/>
              <a:ahLst/>
              <a:cxnLst/>
              <a:rect l="l" t="t" r="r" b="b"/>
              <a:pathLst>
                <a:path w="6550" h="620" extrusionOk="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98"/>
            <p:cNvSpPr/>
            <p:nvPr/>
          </p:nvSpPr>
          <p:spPr>
            <a:xfrm>
              <a:off x="6441656" y="4205620"/>
              <a:ext cx="105607" cy="20060"/>
            </a:xfrm>
            <a:custGeom>
              <a:avLst/>
              <a:gdLst/>
              <a:ahLst/>
              <a:cxnLst/>
              <a:rect l="l" t="t" r="r" b="b"/>
              <a:pathLst>
                <a:path w="3264" h="620" extrusionOk="0">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98"/>
            <p:cNvSpPr/>
            <p:nvPr/>
          </p:nvSpPr>
          <p:spPr>
            <a:xfrm>
              <a:off x="6523319" y="4294853"/>
              <a:ext cx="29314" cy="47174"/>
            </a:xfrm>
            <a:custGeom>
              <a:avLst/>
              <a:gdLst/>
              <a:ahLst/>
              <a:cxnLst/>
              <a:rect l="l" t="t" r="r" b="b"/>
              <a:pathLst>
                <a:path w="906" h="1458" extrusionOk="0">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98"/>
            <p:cNvSpPr/>
            <p:nvPr/>
          </p:nvSpPr>
          <p:spPr>
            <a:xfrm>
              <a:off x="6332232" y="4294853"/>
              <a:ext cx="28569" cy="47174"/>
            </a:xfrm>
            <a:custGeom>
              <a:avLst/>
              <a:gdLst/>
              <a:ahLst/>
              <a:cxnLst/>
              <a:rect l="l" t="t" r="r" b="b"/>
              <a:pathLst>
                <a:path w="883" h="1458" extrusionOk="0">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98"/>
            <p:cNvSpPr/>
            <p:nvPr/>
          </p:nvSpPr>
          <p:spPr>
            <a:xfrm>
              <a:off x="6431626" y="4294206"/>
              <a:ext cx="20837" cy="47821"/>
            </a:xfrm>
            <a:custGeom>
              <a:avLst/>
              <a:gdLst/>
              <a:ahLst/>
              <a:cxnLst/>
              <a:rect l="l" t="t" r="r" b="b"/>
              <a:pathLst>
                <a:path w="644" h="1478" extrusionOk="0">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98"/>
            <p:cNvSpPr/>
            <p:nvPr/>
          </p:nvSpPr>
          <p:spPr>
            <a:xfrm>
              <a:off x="6441656" y="4294206"/>
              <a:ext cx="10807" cy="47109"/>
            </a:xfrm>
            <a:custGeom>
              <a:avLst/>
              <a:gdLst/>
              <a:ahLst/>
              <a:cxnLst/>
              <a:rect l="l" t="t" r="r" b="b"/>
              <a:pathLst>
                <a:path w="334" h="1456" extrusionOk="0">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98"/>
            <p:cNvSpPr/>
            <p:nvPr/>
          </p:nvSpPr>
          <p:spPr>
            <a:xfrm>
              <a:off x="6499441" y="4422880"/>
              <a:ext cx="115604" cy="82473"/>
            </a:xfrm>
            <a:custGeom>
              <a:avLst/>
              <a:gdLst/>
              <a:ahLst/>
              <a:cxnLst/>
              <a:rect l="l" t="t" r="r" b="b"/>
              <a:pathLst>
                <a:path w="3573" h="2549" extrusionOk="0">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98"/>
            <p:cNvSpPr/>
            <p:nvPr/>
          </p:nvSpPr>
          <p:spPr>
            <a:xfrm>
              <a:off x="6556450" y="4422880"/>
              <a:ext cx="57818" cy="80952"/>
            </a:xfrm>
            <a:custGeom>
              <a:avLst/>
              <a:gdLst/>
              <a:ahLst/>
              <a:cxnLst/>
              <a:rect l="l" t="t" r="r" b="b"/>
              <a:pathLst>
                <a:path w="1787" h="2502" extrusionOk="0">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98"/>
            <p:cNvSpPr/>
            <p:nvPr/>
          </p:nvSpPr>
          <p:spPr>
            <a:xfrm>
              <a:off x="6269820" y="4423527"/>
              <a:ext cx="115637" cy="81826"/>
            </a:xfrm>
            <a:custGeom>
              <a:avLst/>
              <a:gdLst/>
              <a:ahLst/>
              <a:cxnLst/>
              <a:rect l="l" t="t" r="r" b="b"/>
              <a:pathLst>
                <a:path w="3574" h="2529" extrusionOk="0">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98"/>
            <p:cNvSpPr/>
            <p:nvPr/>
          </p:nvSpPr>
          <p:spPr>
            <a:xfrm>
              <a:off x="6383870" y="4422880"/>
              <a:ext cx="114828" cy="82473"/>
            </a:xfrm>
            <a:custGeom>
              <a:avLst/>
              <a:gdLst/>
              <a:ahLst/>
              <a:cxnLst/>
              <a:rect l="l" t="t" r="r" b="b"/>
              <a:pathLst>
                <a:path w="3549" h="2549" extrusionOk="0">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98"/>
            <p:cNvSpPr/>
            <p:nvPr/>
          </p:nvSpPr>
          <p:spPr>
            <a:xfrm>
              <a:off x="6327638" y="4422880"/>
              <a:ext cx="57818" cy="80952"/>
            </a:xfrm>
            <a:custGeom>
              <a:avLst/>
              <a:gdLst/>
              <a:ahLst/>
              <a:cxnLst/>
              <a:rect l="l" t="t" r="r" b="b"/>
              <a:pathLst>
                <a:path w="1787" h="2502" extrusionOk="0">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98"/>
            <p:cNvSpPr/>
            <p:nvPr/>
          </p:nvSpPr>
          <p:spPr>
            <a:xfrm>
              <a:off x="6441656" y="4422880"/>
              <a:ext cx="57818" cy="80952"/>
            </a:xfrm>
            <a:custGeom>
              <a:avLst/>
              <a:gdLst/>
              <a:ahLst/>
              <a:cxnLst/>
              <a:rect l="l" t="t" r="r" b="b"/>
              <a:pathLst>
                <a:path w="1787" h="2502" extrusionOk="0">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98"/>
            <p:cNvSpPr/>
            <p:nvPr/>
          </p:nvSpPr>
          <p:spPr>
            <a:xfrm>
              <a:off x="6518724" y="4361244"/>
              <a:ext cx="75517" cy="75549"/>
            </a:xfrm>
            <a:custGeom>
              <a:avLst/>
              <a:gdLst/>
              <a:ahLst/>
              <a:cxnLst/>
              <a:rect l="l" t="t" r="r" b="b"/>
              <a:pathLst>
                <a:path w="2334" h="2335" extrusionOk="0">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98"/>
            <p:cNvSpPr/>
            <p:nvPr/>
          </p:nvSpPr>
          <p:spPr>
            <a:xfrm>
              <a:off x="6556450" y="4362797"/>
              <a:ext cx="37791" cy="73996"/>
            </a:xfrm>
            <a:custGeom>
              <a:avLst/>
              <a:gdLst/>
              <a:ahLst/>
              <a:cxnLst/>
              <a:rect l="l" t="t" r="r" b="b"/>
              <a:pathLst>
                <a:path w="1168" h="2287" extrusionOk="0">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98"/>
            <p:cNvSpPr/>
            <p:nvPr/>
          </p:nvSpPr>
          <p:spPr>
            <a:xfrm>
              <a:off x="6404674" y="4361244"/>
              <a:ext cx="74772" cy="75549"/>
            </a:xfrm>
            <a:custGeom>
              <a:avLst/>
              <a:gdLst/>
              <a:ahLst/>
              <a:cxnLst/>
              <a:rect l="l" t="t" r="r" b="b"/>
              <a:pathLst>
                <a:path w="2311" h="2335" extrusionOk="0">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98"/>
            <p:cNvSpPr/>
            <p:nvPr/>
          </p:nvSpPr>
          <p:spPr>
            <a:xfrm>
              <a:off x="6441656" y="4362797"/>
              <a:ext cx="37791" cy="73996"/>
            </a:xfrm>
            <a:custGeom>
              <a:avLst/>
              <a:gdLst/>
              <a:ahLst/>
              <a:cxnLst/>
              <a:rect l="l" t="t" r="r" b="b"/>
              <a:pathLst>
                <a:path w="1168" h="2287" extrusionOk="0">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98"/>
            <p:cNvSpPr/>
            <p:nvPr/>
          </p:nvSpPr>
          <p:spPr>
            <a:xfrm>
              <a:off x="6289880" y="4361244"/>
              <a:ext cx="74772" cy="75549"/>
            </a:xfrm>
            <a:custGeom>
              <a:avLst/>
              <a:gdLst/>
              <a:ahLst/>
              <a:cxnLst/>
              <a:rect l="l" t="t" r="r" b="b"/>
              <a:pathLst>
                <a:path w="2311" h="2335" extrusionOk="0">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98"/>
            <p:cNvSpPr/>
            <p:nvPr/>
          </p:nvSpPr>
          <p:spPr>
            <a:xfrm>
              <a:off x="6326085" y="4362797"/>
              <a:ext cx="37791" cy="73996"/>
            </a:xfrm>
            <a:custGeom>
              <a:avLst/>
              <a:gdLst/>
              <a:ahLst/>
              <a:cxnLst/>
              <a:rect l="l" t="t" r="r" b="b"/>
              <a:pathLst>
                <a:path w="1168" h="2287" extrusionOk="0">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9" name="Google Shape;20119;p98"/>
          <p:cNvGrpSpPr/>
          <p:nvPr/>
        </p:nvGrpSpPr>
        <p:grpSpPr>
          <a:xfrm>
            <a:off x="7018765" y="4006209"/>
            <a:ext cx="346778" cy="345223"/>
            <a:chOff x="7018765" y="4158609"/>
            <a:chExt cx="346778" cy="345223"/>
          </a:xfrm>
        </p:grpSpPr>
        <p:sp>
          <p:nvSpPr>
            <p:cNvPr id="20120" name="Google Shape;20120;p98"/>
            <p:cNvSpPr/>
            <p:nvPr/>
          </p:nvSpPr>
          <p:spPr>
            <a:xfrm>
              <a:off x="7236058" y="4218691"/>
              <a:ext cx="129485" cy="80952"/>
            </a:xfrm>
            <a:custGeom>
              <a:avLst/>
              <a:gdLst/>
              <a:ahLst/>
              <a:cxnLst/>
              <a:rect l="l" t="t" r="r" b="b"/>
              <a:pathLst>
                <a:path w="4002" h="2502" extrusionOk="0">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98"/>
            <p:cNvSpPr/>
            <p:nvPr/>
          </p:nvSpPr>
          <p:spPr>
            <a:xfrm>
              <a:off x="7300768" y="4217947"/>
              <a:ext cx="64775" cy="81696"/>
            </a:xfrm>
            <a:custGeom>
              <a:avLst/>
              <a:gdLst/>
              <a:ahLst/>
              <a:cxnLst/>
              <a:rect l="l" t="t" r="r" b="b"/>
              <a:pathLst>
                <a:path w="2002" h="2525" extrusionOk="0">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98"/>
            <p:cNvSpPr/>
            <p:nvPr/>
          </p:nvSpPr>
          <p:spPr>
            <a:xfrm>
              <a:off x="7018765" y="4218691"/>
              <a:ext cx="129485" cy="80952"/>
            </a:xfrm>
            <a:custGeom>
              <a:avLst/>
              <a:gdLst/>
              <a:ahLst/>
              <a:cxnLst/>
              <a:rect l="l" t="t" r="r" b="b"/>
              <a:pathLst>
                <a:path w="4002" h="2502" extrusionOk="0">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98"/>
            <p:cNvSpPr/>
            <p:nvPr/>
          </p:nvSpPr>
          <p:spPr>
            <a:xfrm>
              <a:off x="7083506" y="4217947"/>
              <a:ext cx="64742" cy="81696"/>
            </a:xfrm>
            <a:custGeom>
              <a:avLst/>
              <a:gdLst/>
              <a:ahLst/>
              <a:cxnLst/>
              <a:rect l="l" t="t" r="r" b="b"/>
              <a:pathLst>
                <a:path w="2001" h="2525" extrusionOk="0">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98"/>
            <p:cNvSpPr/>
            <p:nvPr/>
          </p:nvSpPr>
          <p:spPr>
            <a:xfrm>
              <a:off x="7127412" y="4422880"/>
              <a:ext cx="129485" cy="80952"/>
            </a:xfrm>
            <a:custGeom>
              <a:avLst/>
              <a:gdLst/>
              <a:ahLst/>
              <a:cxnLst/>
              <a:rect l="l" t="t" r="r" b="b"/>
              <a:pathLst>
                <a:path w="4002" h="2502" extrusionOk="0">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98"/>
            <p:cNvSpPr/>
            <p:nvPr/>
          </p:nvSpPr>
          <p:spPr>
            <a:xfrm>
              <a:off x="7192121" y="4422103"/>
              <a:ext cx="64775" cy="81729"/>
            </a:xfrm>
            <a:custGeom>
              <a:avLst/>
              <a:gdLst/>
              <a:ahLst/>
              <a:cxnLst/>
              <a:rect l="l" t="t" r="r" b="b"/>
              <a:pathLst>
                <a:path w="2002" h="2526" extrusionOk="0">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98"/>
            <p:cNvSpPr/>
            <p:nvPr/>
          </p:nvSpPr>
          <p:spPr>
            <a:xfrm>
              <a:off x="7142812" y="4161780"/>
              <a:ext cx="97906" cy="74675"/>
            </a:xfrm>
            <a:custGeom>
              <a:avLst/>
              <a:gdLst/>
              <a:ahLst/>
              <a:cxnLst/>
              <a:rect l="l" t="t" r="r" b="b"/>
              <a:pathLst>
                <a:path w="3026" h="2308" extrusionOk="0">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98"/>
            <p:cNvSpPr/>
            <p:nvPr/>
          </p:nvSpPr>
          <p:spPr>
            <a:xfrm>
              <a:off x="7192121" y="4161780"/>
              <a:ext cx="47044" cy="72378"/>
            </a:xfrm>
            <a:custGeom>
              <a:avLst/>
              <a:gdLst/>
              <a:ahLst/>
              <a:cxnLst/>
              <a:rect l="l" t="t" r="r" b="b"/>
              <a:pathLst>
                <a:path w="1454" h="2237" extrusionOk="0">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98"/>
            <p:cNvSpPr/>
            <p:nvPr/>
          </p:nvSpPr>
          <p:spPr>
            <a:xfrm>
              <a:off x="7052672" y="4325040"/>
              <a:ext cx="76325" cy="73219"/>
            </a:xfrm>
            <a:custGeom>
              <a:avLst/>
              <a:gdLst/>
              <a:ahLst/>
              <a:cxnLst/>
              <a:rect l="l" t="t" r="r" b="b"/>
              <a:pathLst>
                <a:path w="2359" h="2263" extrusionOk="0">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98"/>
            <p:cNvSpPr/>
            <p:nvPr/>
          </p:nvSpPr>
          <p:spPr>
            <a:xfrm>
              <a:off x="7256862" y="4326010"/>
              <a:ext cx="73996" cy="74578"/>
            </a:xfrm>
            <a:custGeom>
              <a:avLst/>
              <a:gdLst/>
              <a:ahLst/>
              <a:cxnLst/>
              <a:rect l="l" t="t" r="r" b="b"/>
              <a:pathLst>
                <a:path w="2287" h="2305" extrusionOk="0">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98"/>
            <p:cNvSpPr/>
            <p:nvPr/>
          </p:nvSpPr>
          <p:spPr>
            <a:xfrm>
              <a:off x="7152066" y="4362797"/>
              <a:ext cx="80952" cy="80920"/>
            </a:xfrm>
            <a:custGeom>
              <a:avLst/>
              <a:gdLst/>
              <a:ahLst/>
              <a:cxnLst/>
              <a:rect l="l" t="t" r="r" b="b"/>
              <a:pathLst>
                <a:path w="2502" h="2501" extrusionOk="0">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98"/>
            <p:cNvSpPr/>
            <p:nvPr/>
          </p:nvSpPr>
          <p:spPr>
            <a:xfrm>
              <a:off x="7192121" y="4362797"/>
              <a:ext cx="40897" cy="80920"/>
            </a:xfrm>
            <a:custGeom>
              <a:avLst/>
              <a:gdLst/>
              <a:ahLst/>
              <a:cxnLst/>
              <a:rect l="l" t="t" r="r" b="b"/>
              <a:pathLst>
                <a:path w="1264"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98"/>
            <p:cNvSpPr/>
            <p:nvPr/>
          </p:nvSpPr>
          <p:spPr>
            <a:xfrm>
              <a:off x="7042643" y="4158609"/>
              <a:ext cx="80952" cy="80920"/>
            </a:xfrm>
            <a:custGeom>
              <a:avLst/>
              <a:gdLst/>
              <a:ahLst/>
              <a:cxnLst/>
              <a:rect l="l" t="t" r="r" b="b"/>
              <a:pathLst>
                <a:path w="2502" h="2501" extrusionOk="0">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98"/>
            <p:cNvSpPr/>
            <p:nvPr/>
          </p:nvSpPr>
          <p:spPr>
            <a:xfrm>
              <a:off x="7083506" y="4158609"/>
              <a:ext cx="40088" cy="80920"/>
            </a:xfrm>
            <a:custGeom>
              <a:avLst/>
              <a:gdLst/>
              <a:ahLst/>
              <a:cxnLst/>
              <a:rect l="l" t="t" r="r" b="b"/>
              <a:pathLst>
                <a:path w="1239" h="2501" extrusionOk="0">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98"/>
            <p:cNvSpPr/>
            <p:nvPr/>
          </p:nvSpPr>
          <p:spPr>
            <a:xfrm>
              <a:off x="7260713" y="4158609"/>
              <a:ext cx="80920" cy="80920"/>
            </a:xfrm>
            <a:custGeom>
              <a:avLst/>
              <a:gdLst/>
              <a:ahLst/>
              <a:cxnLst/>
              <a:rect l="l" t="t" r="r" b="b"/>
              <a:pathLst>
                <a:path w="2501" h="2501" extrusionOk="0">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98"/>
            <p:cNvSpPr/>
            <p:nvPr/>
          </p:nvSpPr>
          <p:spPr>
            <a:xfrm>
              <a:off x="7300768" y="4158609"/>
              <a:ext cx="40864" cy="80920"/>
            </a:xfrm>
            <a:custGeom>
              <a:avLst/>
              <a:gdLst/>
              <a:ahLst/>
              <a:cxnLst/>
              <a:rect l="l" t="t" r="r" b="b"/>
              <a:pathLst>
                <a:path w="1263"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6" name="Google Shape;20136;p98"/>
          <p:cNvGrpSpPr/>
          <p:nvPr/>
        </p:nvGrpSpPr>
        <p:grpSpPr>
          <a:xfrm>
            <a:off x="7768486" y="4006209"/>
            <a:ext cx="346746" cy="346744"/>
            <a:chOff x="7768486" y="4158609"/>
            <a:chExt cx="346746" cy="346744"/>
          </a:xfrm>
        </p:grpSpPr>
        <p:sp>
          <p:nvSpPr>
            <p:cNvPr id="20137" name="Google Shape;20137;p98"/>
            <p:cNvSpPr/>
            <p:nvPr/>
          </p:nvSpPr>
          <p:spPr>
            <a:xfrm>
              <a:off x="7820868" y="4279485"/>
              <a:ext cx="240430" cy="103439"/>
            </a:xfrm>
            <a:custGeom>
              <a:avLst/>
              <a:gdLst/>
              <a:ahLst/>
              <a:cxnLst/>
              <a:rect l="l" t="t" r="r" b="b"/>
              <a:pathLst>
                <a:path w="7431" h="3197" extrusionOk="0">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98"/>
            <p:cNvSpPr/>
            <p:nvPr/>
          </p:nvSpPr>
          <p:spPr>
            <a:xfrm>
              <a:off x="7940289" y="4279582"/>
              <a:ext cx="121008" cy="103342"/>
            </a:xfrm>
            <a:custGeom>
              <a:avLst/>
              <a:gdLst/>
              <a:ahLst/>
              <a:cxnLst/>
              <a:rect l="l" t="t" r="r" b="b"/>
              <a:pathLst>
                <a:path w="3740" h="3194" extrusionOk="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98"/>
            <p:cNvSpPr/>
            <p:nvPr/>
          </p:nvSpPr>
          <p:spPr>
            <a:xfrm>
              <a:off x="7985747" y="4423656"/>
              <a:ext cx="129485" cy="81696"/>
            </a:xfrm>
            <a:custGeom>
              <a:avLst/>
              <a:gdLst/>
              <a:ahLst/>
              <a:cxnLst/>
              <a:rect l="l" t="t" r="r" b="b"/>
              <a:pathLst>
                <a:path w="4002" h="2525" extrusionOk="0">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98"/>
            <p:cNvSpPr/>
            <p:nvPr/>
          </p:nvSpPr>
          <p:spPr>
            <a:xfrm>
              <a:off x="8050489" y="4422880"/>
              <a:ext cx="64742" cy="82473"/>
            </a:xfrm>
            <a:custGeom>
              <a:avLst/>
              <a:gdLst/>
              <a:ahLst/>
              <a:cxnLst/>
              <a:rect l="l" t="t" r="r" b="b"/>
              <a:pathLst>
                <a:path w="2001" h="2549" extrusionOk="0">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98"/>
            <p:cNvSpPr/>
            <p:nvPr/>
          </p:nvSpPr>
          <p:spPr>
            <a:xfrm>
              <a:off x="7768486" y="4423656"/>
              <a:ext cx="128708" cy="81696"/>
            </a:xfrm>
            <a:custGeom>
              <a:avLst/>
              <a:gdLst/>
              <a:ahLst/>
              <a:cxnLst/>
              <a:rect l="l" t="t" r="r" b="b"/>
              <a:pathLst>
                <a:path w="3978" h="2525" extrusionOk="0">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98"/>
            <p:cNvSpPr/>
            <p:nvPr/>
          </p:nvSpPr>
          <p:spPr>
            <a:xfrm>
              <a:off x="7832418" y="4422880"/>
              <a:ext cx="64775" cy="82473"/>
            </a:xfrm>
            <a:custGeom>
              <a:avLst/>
              <a:gdLst/>
              <a:ahLst/>
              <a:cxnLst/>
              <a:rect l="l" t="t" r="r" b="b"/>
              <a:pathLst>
                <a:path w="2002" h="2549" extrusionOk="0">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98"/>
            <p:cNvSpPr/>
            <p:nvPr/>
          </p:nvSpPr>
          <p:spPr>
            <a:xfrm>
              <a:off x="7877100" y="4218691"/>
              <a:ext cx="128708" cy="80952"/>
            </a:xfrm>
            <a:custGeom>
              <a:avLst/>
              <a:gdLst/>
              <a:ahLst/>
              <a:cxnLst/>
              <a:rect l="l" t="t" r="r" b="b"/>
              <a:pathLst>
                <a:path w="3978" h="2502" extrusionOk="0">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98"/>
            <p:cNvSpPr/>
            <p:nvPr/>
          </p:nvSpPr>
          <p:spPr>
            <a:xfrm>
              <a:off x="7941842" y="4217947"/>
              <a:ext cx="63966" cy="81696"/>
            </a:xfrm>
            <a:custGeom>
              <a:avLst/>
              <a:gdLst/>
              <a:ahLst/>
              <a:cxnLst/>
              <a:rect l="l" t="t" r="r" b="b"/>
              <a:pathLst>
                <a:path w="1977" h="2525" extrusionOk="0">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98"/>
            <p:cNvSpPr/>
            <p:nvPr/>
          </p:nvSpPr>
          <p:spPr>
            <a:xfrm>
              <a:off x="7901010" y="4158609"/>
              <a:ext cx="80920" cy="80920"/>
            </a:xfrm>
            <a:custGeom>
              <a:avLst/>
              <a:gdLst/>
              <a:ahLst/>
              <a:cxnLst/>
              <a:rect l="l" t="t" r="r" b="b"/>
              <a:pathLst>
                <a:path w="2501" h="2501" extrusionOk="0">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98"/>
            <p:cNvSpPr/>
            <p:nvPr/>
          </p:nvSpPr>
          <p:spPr>
            <a:xfrm>
              <a:off x="7941842" y="4158609"/>
              <a:ext cx="40088" cy="80920"/>
            </a:xfrm>
            <a:custGeom>
              <a:avLst/>
              <a:gdLst/>
              <a:ahLst/>
              <a:cxnLst/>
              <a:rect l="l" t="t" r="r" b="b"/>
              <a:pathLst>
                <a:path w="1239" h="2501" extrusionOk="0">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98"/>
            <p:cNvSpPr/>
            <p:nvPr/>
          </p:nvSpPr>
          <p:spPr>
            <a:xfrm>
              <a:off x="7792363" y="4362797"/>
              <a:ext cx="80920" cy="80920"/>
            </a:xfrm>
            <a:custGeom>
              <a:avLst/>
              <a:gdLst/>
              <a:ahLst/>
              <a:cxnLst/>
              <a:rect l="l" t="t" r="r" b="b"/>
              <a:pathLst>
                <a:path w="2501" h="2501" extrusionOk="0">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98"/>
            <p:cNvSpPr/>
            <p:nvPr/>
          </p:nvSpPr>
          <p:spPr>
            <a:xfrm>
              <a:off x="7832418" y="4362797"/>
              <a:ext cx="40864" cy="80920"/>
            </a:xfrm>
            <a:custGeom>
              <a:avLst/>
              <a:gdLst/>
              <a:ahLst/>
              <a:cxnLst/>
              <a:rect l="l" t="t" r="r" b="b"/>
              <a:pathLst>
                <a:path w="1263"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98"/>
            <p:cNvSpPr/>
            <p:nvPr/>
          </p:nvSpPr>
          <p:spPr>
            <a:xfrm>
              <a:off x="8009657" y="4362797"/>
              <a:ext cx="80920" cy="80920"/>
            </a:xfrm>
            <a:custGeom>
              <a:avLst/>
              <a:gdLst/>
              <a:ahLst/>
              <a:cxnLst/>
              <a:rect l="l" t="t" r="r" b="b"/>
              <a:pathLst>
                <a:path w="2501" h="2501" extrusionOk="0">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98"/>
            <p:cNvSpPr/>
            <p:nvPr/>
          </p:nvSpPr>
          <p:spPr>
            <a:xfrm>
              <a:off x="8050488" y="4362797"/>
              <a:ext cx="40088" cy="80920"/>
            </a:xfrm>
            <a:custGeom>
              <a:avLst/>
              <a:gdLst/>
              <a:ahLst/>
              <a:cxnLst/>
              <a:rect l="l" t="t" r="r" b="b"/>
              <a:pathLst>
                <a:path w="1239" h="2501" extrusionOk="0">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51" name="Google Shape;20151;p98"/>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Goals &amp; Results</a:t>
            </a:r>
            <a:endParaRPr sz="1600">
              <a:solidFill>
                <a:srgbClr val="FFFFFF"/>
              </a:solidFill>
            </a:endParaRPr>
          </a:p>
        </p:txBody>
      </p:sp>
      <p:sp>
        <p:nvSpPr>
          <p:cNvPr id="20152" name="Google Shape;20152;p98"/>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Premium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0156"/>
        <p:cNvGrpSpPr/>
        <p:nvPr/>
      </p:nvGrpSpPr>
      <p:grpSpPr>
        <a:xfrm>
          <a:off x="0" y="0"/>
          <a:ext cx="0" cy="0"/>
          <a:chOff x="0" y="0"/>
          <a:chExt cx="0" cy="0"/>
        </a:xfrm>
      </p:grpSpPr>
      <p:grpSp>
        <p:nvGrpSpPr>
          <p:cNvPr id="20157" name="Google Shape;20157;p99"/>
          <p:cNvGrpSpPr/>
          <p:nvPr/>
        </p:nvGrpSpPr>
        <p:grpSpPr>
          <a:xfrm>
            <a:off x="1083801" y="1795083"/>
            <a:ext cx="343827" cy="342422"/>
            <a:chOff x="1393209" y="1923560"/>
            <a:chExt cx="343827" cy="342422"/>
          </a:xfrm>
        </p:grpSpPr>
        <p:sp>
          <p:nvSpPr>
            <p:cNvPr id="20158" name="Google Shape;20158;p99"/>
            <p:cNvSpPr/>
            <p:nvPr/>
          </p:nvSpPr>
          <p:spPr>
            <a:xfrm>
              <a:off x="1555513" y="2117876"/>
              <a:ext cx="20654" cy="55566"/>
            </a:xfrm>
            <a:custGeom>
              <a:avLst/>
              <a:gdLst/>
              <a:ahLst/>
              <a:cxnLst/>
              <a:rect l="l" t="t" r="r" b="b"/>
              <a:pathLst>
                <a:path w="691" h="1859" extrusionOk="0">
                  <a:moveTo>
                    <a:pt x="0" y="1"/>
                  </a:moveTo>
                  <a:lnTo>
                    <a:pt x="0"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99"/>
            <p:cNvSpPr/>
            <p:nvPr/>
          </p:nvSpPr>
          <p:spPr>
            <a:xfrm>
              <a:off x="1565466" y="2117876"/>
              <a:ext cx="9296" cy="55566"/>
            </a:xfrm>
            <a:custGeom>
              <a:avLst/>
              <a:gdLst/>
              <a:ahLst/>
              <a:cxnLst/>
              <a:rect l="l" t="t" r="r" b="b"/>
              <a:pathLst>
                <a:path w="311" h="1859" extrusionOk="0">
                  <a:moveTo>
                    <a:pt x="1" y="1"/>
                  </a:moveTo>
                  <a:lnTo>
                    <a:pt x="1" y="1858"/>
                  </a:lnTo>
                  <a:lnTo>
                    <a:pt x="310" y="1858"/>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99"/>
            <p:cNvSpPr/>
            <p:nvPr/>
          </p:nvSpPr>
          <p:spPr>
            <a:xfrm>
              <a:off x="1642344" y="2016100"/>
              <a:ext cx="20684" cy="56253"/>
            </a:xfrm>
            <a:custGeom>
              <a:avLst/>
              <a:gdLst/>
              <a:ahLst/>
              <a:cxnLst/>
              <a:rect l="l" t="t" r="r" b="b"/>
              <a:pathLst>
                <a:path w="692" h="1882" extrusionOk="0">
                  <a:moveTo>
                    <a:pt x="1" y="0"/>
                  </a:moveTo>
                  <a:lnTo>
                    <a:pt x="1" y="1882"/>
                  </a:lnTo>
                  <a:lnTo>
                    <a:pt x="691" y="1882"/>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99"/>
            <p:cNvSpPr/>
            <p:nvPr/>
          </p:nvSpPr>
          <p:spPr>
            <a:xfrm>
              <a:off x="1467964" y="2016100"/>
              <a:ext cx="20654" cy="56253"/>
            </a:xfrm>
            <a:custGeom>
              <a:avLst/>
              <a:gdLst/>
              <a:ahLst/>
              <a:cxnLst/>
              <a:rect l="l" t="t" r="r" b="b"/>
              <a:pathLst>
                <a:path w="691" h="1882" extrusionOk="0">
                  <a:moveTo>
                    <a:pt x="0" y="0"/>
                  </a:moveTo>
                  <a:lnTo>
                    <a:pt x="0" y="1882"/>
                  </a:lnTo>
                  <a:lnTo>
                    <a:pt x="691" y="1882"/>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99"/>
            <p:cNvSpPr/>
            <p:nvPr/>
          </p:nvSpPr>
          <p:spPr>
            <a:xfrm>
              <a:off x="1393209" y="2084429"/>
              <a:ext cx="62679" cy="20684"/>
            </a:xfrm>
            <a:custGeom>
              <a:avLst/>
              <a:gdLst/>
              <a:ahLst/>
              <a:cxnLst/>
              <a:rect l="l" t="t" r="r" b="b"/>
              <a:pathLst>
                <a:path w="2097" h="692" extrusionOk="0">
                  <a:moveTo>
                    <a:pt x="1" y="1"/>
                  </a:moveTo>
                  <a:lnTo>
                    <a:pt x="1" y="691"/>
                  </a:lnTo>
                  <a:lnTo>
                    <a:pt x="2096" y="691"/>
                  </a:lnTo>
                  <a:lnTo>
                    <a:pt x="2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99"/>
            <p:cNvSpPr/>
            <p:nvPr/>
          </p:nvSpPr>
          <p:spPr>
            <a:xfrm>
              <a:off x="1673669" y="2084429"/>
              <a:ext cx="63367" cy="20684"/>
            </a:xfrm>
            <a:custGeom>
              <a:avLst/>
              <a:gdLst/>
              <a:ahLst/>
              <a:cxnLst/>
              <a:rect l="l" t="t" r="r" b="b"/>
              <a:pathLst>
                <a:path w="2120" h="692" extrusionOk="0">
                  <a:moveTo>
                    <a:pt x="0" y="1"/>
                  </a:moveTo>
                  <a:lnTo>
                    <a:pt x="0" y="691"/>
                  </a:lnTo>
                  <a:lnTo>
                    <a:pt x="2120" y="691"/>
                  </a:lnTo>
                  <a:lnTo>
                    <a:pt x="212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99"/>
            <p:cNvSpPr/>
            <p:nvPr/>
          </p:nvSpPr>
          <p:spPr>
            <a:xfrm>
              <a:off x="1586838" y="2084429"/>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99"/>
            <p:cNvSpPr/>
            <p:nvPr/>
          </p:nvSpPr>
          <p:spPr>
            <a:xfrm>
              <a:off x="1499977" y="2084429"/>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99"/>
            <p:cNvSpPr/>
            <p:nvPr/>
          </p:nvSpPr>
          <p:spPr>
            <a:xfrm>
              <a:off x="1534859" y="2064492"/>
              <a:ext cx="60527" cy="60557"/>
            </a:xfrm>
            <a:custGeom>
              <a:avLst/>
              <a:gdLst/>
              <a:ahLst/>
              <a:cxnLst/>
              <a:rect l="l" t="t" r="r" b="b"/>
              <a:pathLst>
                <a:path w="2025" h="2026" extrusionOk="0">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99"/>
            <p:cNvSpPr/>
            <p:nvPr/>
          </p:nvSpPr>
          <p:spPr>
            <a:xfrm>
              <a:off x="1447310" y="2064492"/>
              <a:ext cx="60527" cy="60557"/>
            </a:xfrm>
            <a:custGeom>
              <a:avLst/>
              <a:gdLst/>
              <a:ahLst/>
              <a:cxnLst/>
              <a:rect l="l" t="t" r="r" b="b"/>
              <a:pathLst>
                <a:path w="2025" h="2026" extrusionOk="0">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99"/>
            <p:cNvSpPr/>
            <p:nvPr/>
          </p:nvSpPr>
          <p:spPr>
            <a:xfrm>
              <a:off x="1622407" y="2064492"/>
              <a:ext cx="60557" cy="60557"/>
            </a:xfrm>
            <a:custGeom>
              <a:avLst/>
              <a:gdLst/>
              <a:ahLst/>
              <a:cxnLst/>
              <a:rect l="l" t="t" r="r" b="b"/>
              <a:pathLst>
                <a:path w="2026" h="2026" extrusionOk="0">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99"/>
            <p:cNvSpPr/>
            <p:nvPr/>
          </p:nvSpPr>
          <p:spPr>
            <a:xfrm>
              <a:off x="1428808" y="1923560"/>
              <a:ext cx="98248" cy="98248"/>
            </a:xfrm>
            <a:custGeom>
              <a:avLst/>
              <a:gdLst/>
              <a:ahLst/>
              <a:cxnLst/>
              <a:rect l="l" t="t" r="r" b="b"/>
              <a:pathLst>
                <a:path w="3287" h="3287" extrusionOk="0">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99"/>
            <p:cNvSpPr/>
            <p:nvPr/>
          </p:nvSpPr>
          <p:spPr>
            <a:xfrm>
              <a:off x="1603188" y="1923560"/>
              <a:ext cx="98278" cy="9824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99"/>
            <p:cNvSpPr/>
            <p:nvPr/>
          </p:nvSpPr>
          <p:spPr>
            <a:xfrm>
              <a:off x="1516357" y="2168421"/>
              <a:ext cx="97561" cy="97561"/>
            </a:xfrm>
            <a:custGeom>
              <a:avLst/>
              <a:gdLst/>
              <a:ahLst/>
              <a:cxnLst/>
              <a:rect l="l" t="t" r="r" b="b"/>
              <a:pathLst>
                <a:path w="3264" h="3264" extrusionOk="0">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99"/>
            <p:cNvSpPr/>
            <p:nvPr/>
          </p:nvSpPr>
          <p:spPr>
            <a:xfrm>
              <a:off x="1565466" y="2063805"/>
              <a:ext cx="29920" cy="61245"/>
            </a:xfrm>
            <a:custGeom>
              <a:avLst/>
              <a:gdLst/>
              <a:ahLst/>
              <a:cxnLst/>
              <a:rect l="l" t="t" r="r" b="b"/>
              <a:pathLst>
                <a:path w="1001" h="2049" extrusionOk="0">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99"/>
            <p:cNvSpPr/>
            <p:nvPr/>
          </p:nvSpPr>
          <p:spPr>
            <a:xfrm>
              <a:off x="1565466" y="2167703"/>
              <a:ext cx="48452" cy="98278"/>
            </a:xfrm>
            <a:custGeom>
              <a:avLst/>
              <a:gdLst/>
              <a:ahLst/>
              <a:cxnLst/>
              <a:rect l="l" t="t" r="r" b="b"/>
              <a:pathLst>
                <a:path w="1621" h="3288" extrusionOk="0">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4" name="Google Shape;20174;p99"/>
          <p:cNvGrpSpPr/>
          <p:nvPr/>
        </p:nvGrpSpPr>
        <p:grpSpPr>
          <a:xfrm>
            <a:off x="1818367" y="1781320"/>
            <a:ext cx="343108" cy="312532"/>
            <a:chOff x="2065928" y="1938505"/>
            <a:chExt cx="343108" cy="312532"/>
          </a:xfrm>
        </p:grpSpPr>
        <p:sp>
          <p:nvSpPr>
            <p:cNvPr id="20175" name="Google Shape;20175;p99"/>
            <p:cNvSpPr/>
            <p:nvPr/>
          </p:nvSpPr>
          <p:spPr>
            <a:xfrm>
              <a:off x="2119312" y="219475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99"/>
            <p:cNvSpPr/>
            <p:nvPr/>
          </p:nvSpPr>
          <p:spPr>
            <a:xfrm>
              <a:off x="2119312" y="2204737"/>
              <a:ext cx="64084" cy="9983"/>
            </a:xfrm>
            <a:custGeom>
              <a:avLst/>
              <a:gdLst/>
              <a:ahLst/>
              <a:cxnLst/>
              <a:rect l="l" t="t" r="r" b="b"/>
              <a:pathLst>
                <a:path w="2144" h="334" extrusionOk="0">
                  <a:moveTo>
                    <a:pt x="0" y="0"/>
                  </a:moveTo>
                  <a:lnTo>
                    <a:pt x="0" y="334"/>
                  </a:lnTo>
                  <a:lnTo>
                    <a:pt x="2143" y="334"/>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99"/>
            <p:cNvSpPr/>
            <p:nvPr/>
          </p:nvSpPr>
          <p:spPr>
            <a:xfrm>
              <a:off x="2119312" y="197694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99"/>
            <p:cNvSpPr/>
            <p:nvPr/>
          </p:nvSpPr>
          <p:spPr>
            <a:xfrm>
              <a:off x="2119312" y="1986927"/>
              <a:ext cx="64084" cy="9983"/>
            </a:xfrm>
            <a:custGeom>
              <a:avLst/>
              <a:gdLst/>
              <a:ahLst/>
              <a:cxnLst/>
              <a:rect l="l" t="t" r="r" b="b"/>
              <a:pathLst>
                <a:path w="2144" h="334" extrusionOk="0">
                  <a:moveTo>
                    <a:pt x="0" y="0"/>
                  </a:moveTo>
                  <a:lnTo>
                    <a:pt x="0" y="333"/>
                  </a:lnTo>
                  <a:lnTo>
                    <a:pt x="2143" y="333"/>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99"/>
            <p:cNvSpPr/>
            <p:nvPr/>
          </p:nvSpPr>
          <p:spPr>
            <a:xfrm>
              <a:off x="2119312" y="2085864"/>
              <a:ext cx="64084" cy="19967"/>
            </a:xfrm>
            <a:custGeom>
              <a:avLst/>
              <a:gdLst/>
              <a:ahLst/>
              <a:cxnLst/>
              <a:rect l="l" t="t" r="r" b="b"/>
              <a:pathLst>
                <a:path w="2144" h="668" extrusionOk="0">
                  <a:moveTo>
                    <a:pt x="0" y="0"/>
                  </a:moveTo>
                  <a:lnTo>
                    <a:pt x="0" y="667"/>
                  </a:lnTo>
                  <a:lnTo>
                    <a:pt x="2143" y="667"/>
                  </a:lnTo>
                  <a:lnTo>
                    <a:pt x="21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99"/>
            <p:cNvSpPr/>
            <p:nvPr/>
          </p:nvSpPr>
          <p:spPr>
            <a:xfrm>
              <a:off x="2065928" y="1954885"/>
              <a:ext cx="64084" cy="64084"/>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99"/>
            <p:cNvSpPr/>
            <p:nvPr/>
          </p:nvSpPr>
          <p:spPr>
            <a:xfrm>
              <a:off x="2153477" y="1938505"/>
              <a:ext cx="150915" cy="96126"/>
            </a:xfrm>
            <a:custGeom>
              <a:avLst/>
              <a:gdLst/>
              <a:ahLst/>
              <a:cxnLst/>
              <a:rect l="l" t="t" r="r" b="b"/>
              <a:pathLst>
                <a:path w="5049" h="3216" extrusionOk="0">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99"/>
            <p:cNvSpPr/>
            <p:nvPr/>
          </p:nvSpPr>
          <p:spPr>
            <a:xfrm>
              <a:off x="2065928" y="2064492"/>
              <a:ext cx="64084" cy="63397"/>
            </a:xfrm>
            <a:custGeom>
              <a:avLst/>
              <a:gdLst/>
              <a:ahLst/>
              <a:cxnLst/>
              <a:rect l="l" t="t" r="r" b="b"/>
              <a:pathLst>
                <a:path w="2144" h="2121" extrusionOk="0">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99"/>
            <p:cNvSpPr/>
            <p:nvPr/>
          </p:nvSpPr>
          <p:spPr>
            <a:xfrm>
              <a:off x="2154882" y="2048830"/>
              <a:ext cx="202923" cy="94004"/>
            </a:xfrm>
            <a:custGeom>
              <a:avLst/>
              <a:gdLst/>
              <a:ahLst/>
              <a:cxnLst/>
              <a:rect l="l" t="t" r="r" b="b"/>
              <a:pathLst>
                <a:path w="6789" h="3145" extrusionOk="0">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99"/>
            <p:cNvSpPr/>
            <p:nvPr/>
          </p:nvSpPr>
          <p:spPr>
            <a:xfrm>
              <a:off x="2065928" y="2172695"/>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99"/>
            <p:cNvSpPr/>
            <p:nvPr/>
          </p:nvSpPr>
          <p:spPr>
            <a:xfrm>
              <a:off x="2154882" y="2158467"/>
              <a:ext cx="254155" cy="92569"/>
            </a:xfrm>
            <a:custGeom>
              <a:avLst/>
              <a:gdLst/>
              <a:ahLst/>
              <a:cxnLst/>
              <a:rect l="l" t="t" r="r" b="b"/>
              <a:pathLst>
                <a:path w="8503" h="3097" extrusionOk="0">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99"/>
            <p:cNvSpPr/>
            <p:nvPr/>
          </p:nvSpPr>
          <p:spPr>
            <a:xfrm>
              <a:off x="2065928" y="1986927"/>
              <a:ext cx="64084" cy="32042"/>
            </a:xfrm>
            <a:custGeom>
              <a:avLst/>
              <a:gdLst/>
              <a:ahLst/>
              <a:cxnLst/>
              <a:rect l="l" t="t" r="r" b="b"/>
              <a:pathLst>
                <a:path w="2144" h="1072" extrusionOk="0">
                  <a:moveTo>
                    <a:pt x="0" y="0"/>
                  </a:moveTo>
                  <a:cubicBezTo>
                    <a:pt x="0" y="595"/>
                    <a:pt x="476" y="1072"/>
                    <a:pt x="1072" y="1072"/>
                  </a:cubicBezTo>
                  <a:cubicBezTo>
                    <a:pt x="1667" y="1072"/>
                    <a:pt x="2143" y="595"/>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99"/>
            <p:cNvSpPr/>
            <p:nvPr/>
          </p:nvSpPr>
          <p:spPr>
            <a:xfrm>
              <a:off x="2153477" y="1986927"/>
              <a:ext cx="150915" cy="47704"/>
            </a:xfrm>
            <a:custGeom>
              <a:avLst/>
              <a:gdLst/>
              <a:ahLst/>
              <a:cxnLst/>
              <a:rect l="l" t="t" r="r" b="b"/>
              <a:pathLst>
                <a:path w="5049" h="1596" extrusionOk="0">
                  <a:moveTo>
                    <a:pt x="0" y="0"/>
                  </a:moveTo>
                  <a:lnTo>
                    <a:pt x="0" y="810"/>
                  </a:lnTo>
                  <a:lnTo>
                    <a:pt x="2763" y="810"/>
                  </a:lnTo>
                  <a:lnTo>
                    <a:pt x="2763" y="1596"/>
                  </a:lnTo>
                  <a:lnTo>
                    <a:pt x="5049"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99"/>
            <p:cNvSpPr/>
            <p:nvPr/>
          </p:nvSpPr>
          <p:spPr>
            <a:xfrm>
              <a:off x="2119312" y="2095100"/>
              <a:ext cx="64084" cy="10013"/>
            </a:xfrm>
            <a:custGeom>
              <a:avLst/>
              <a:gdLst/>
              <a:ahLst/>
              <a:cxnLst/>
              <a:rect l="l" t="t" r="r" b="b"/>
              <a:pathLst>
                <a:path w="2144" h="335" extrusionOk="0">
                  <a:moveTo>
                    <a:pt x="0" y="1"/>
                  </a:moveTo>
                  <a:lnTo>
                    <a:pt x="0" y="334"/>
                  </a:lnTo>
                  <a:lnTo>
                    <a:pt x="2143" y="334"/>
                  </a:lnTo>
                  <a:lnTo>
                    <a:pt x="214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99"/>
            <p:cNvSpPr/>
            <p:nvPr/>
          </p:nvSpPr>
          <p:spPr>
            <a:xfrm>
              <a:off x="2065928" y="2095100"/>
              <a:ext cx="64084" cy="32072"/>
            </a:xfrm>
            <a:custGeom>
              <a:avLst/>
              <a:gdLst/>
              <a:ahLst/>
              <a:cxnLst/>
              <a:rect l="l" t="t" r="r" b="b"/>
              <a:pathLst>
                <a:path w="2144" h="1073" extrusionOk="0">
                  <a:moveTo>
                    <a:pt x="0" y="1"/>
                  </a:moveTo>
                  <a:cubicBezTo>
                    <a:pt x="0" y="596"/>
                    <a:pt x="476" y="1073"/>
                    <a:pt x="1072" y="1073"/>
                  </a:cubicBezTo>
                  <a:cubicBezTo>
                    <a:pt x="1667" y="1073"/>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99"/>
            <p:cNvSpPr/>
            <p:nvPr/>
          </p:nvSpPr>
          <p:spPr>
            <a:xfrm>
              <a:off x="2154882" y="2094703"/>
              <a:ext cx="202923" cy="46300"/>
            </a:xfrm>
            <a:custGeom>
              <a:avLst/>
              <a:gdLst/>
              <a:ahLst/>
              <a:cxnLst/>
              <a:rect l="l" t="t" r="r" b="b"/>
              <a:pathLst>
                <a:path w="6789" h="1549" extrusionOk="0">
                  <a:moveTo>
                    <a:pt x="1" y="0"/>
                  </a:moveTo>
                  <a:lnTo>
                    <a:pt x="1" y="763"/>
                  </a:lnTo>
                  <a:lnTo>
                    <a:pt x="4549" y="763"/>
                  </a:lnTo>
                  <a:lnTo>
                    <a:pt x="4549" y="1548"/>
                  </a:lnTo>
                  <a:lnTo>
                    <a:pt x="6788"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99"/>
            <p:cNvSpPr/>
            <p:nvPr/>
          </p:nvSpPr>
          <p:spPr>
            <a:xfrm>
              <a:off x="2065928" y="2204737"/>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99"/>
            <p:cNvSpPr/>
            <p:nvPr/>
          </p:nvSpPr>
          <p:spPr>
            <a:xfrm>
              <a:off x="2154882" y="2204737"/>
              <a:ext cx="254155" cy="45582"/>
            </a:xfrm>
            <a:custGeom>
              <a:avLst/>
              <a:gdLst/>
              <a:ahLst/>
              <a:cxnLst/>
              <a:rect l="l" t="t" r="r" b="b"/>
              <a:pathLst>
                <a:path w="8503" h="1525" extrusionOk="0">
                  <a:moveTo>
                    <a:pt x="1" y="0"/>
                  </a:moveTo>
                  <a:lnTo>
                    <a:pt x="1" y="786"/>
                  </a:lnTo>
                  <a:lnTo>
                    <a:pt x="6336" y="786"/>
                  </a:lnTo>
                  <a:lnTo>
                    <a:pt x="6336" y="1524"/>
                  </a:lnTo>
                  <a:lnTo>
                    <a:pt x="8503"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3" name="Google Shape;20193;p99"/>
          <p:cNvGrpSpPr/>
          <p:nvPr/>
        </p:nvGrpSpPr>
        <p:grpSpPr>
          <a:xfrm>
            <a:off x="2588805" y="1784796"/>
            <a:ext cx="308973" cy="344544"/>
            <a:chOff x="2764952" y="1922842"/>
            <a:chExt cx="308973" cy="344544"/>
          </a:xfrm>
        </p:grpSpPr>
        <p:sp>
          <p:nvSpPr>
            <p:cNvPr id="20194" name="Google Shape;20194;p99"/>
            <p:cNvSpPr/>
            <p:nvPr/>
          </p:nvSpPr>
          <p:spPr>
            <a:xfrm>
              <a:off x="2883825" y="1922842"/>
              <a:ext cx="69793" cy="90447"/>
            </a:xfrm>
            <a:custGeom>
              <a:avLst/>
              <a:gdLst/>
              <a:ahLst/>
              <a:cxnLst/>
              <a:rect l="l" t="t" r="r" b="b"/>
              <a:pathLst>
                <a:path w="2335" h="3026" extrusionOk="0">
                  <a:moveTo>
                    <a:pt x="1168" y="1"/>
                  </a:moveTo>
                  <a:lnTo>
                    <a:pt x="1" y="2597"/>
                  </a:lnTo>
                  <a:lnTo>
                    <a:pt x="1168" y="3025"/>
                  </a:lnTo>
                  <a:lnTo>
                    <a:pt x="2335" y="2597"/>
                  </a:lnTo>
                  <a:lnTo>
                    <a:pt x="1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99"/>
            <p:cNvSpPr/>
            <p:nvPr/>
          </p:nvSpPr>
          <p:spPr>
            <a:xfrm>
              <a:off x="2918707" y="1922842"/>
              <a:ext cx="34912" cy="90447"/>
            </a:xfrm>
            <a:custGeom>
              <a:avLst/>
              <a:gdLst/>
              <a:ahLst/>
              <a:cxnLst/>
              <a:rect l="l" t="t" r="r" b="b"/>
              <a:pathLst>
                <a:path w="1168" h="3026" extrusionOk="0">
                  <a:moveTo>
                    <a:pt x="1" y="1"/>
                  </a:moveTo>
                  <a:lnTo>
                    <a:pt x="1" y="3025"/>
                  </a:lnTo>
                  <a:lnTo>
                    <a:pt x="1168" y="259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99"/>
            <p:cNvSpPr/>
            <p:nvPr/>
          </p:nvSpPr>
          <p:spPr>
            <a:xfrm>
              <a:off x="2852500" y="2000437"/>
              <a:ext cx="132443" cy="82616"/>
            </a:xfrm>
            <a:custGeom>
              <a:avLst/>
              <a:gdLst/>
              <a:ahLst/>
              <a:cxnLst/>
              <a:rect l="l" t="t" r="r" b="b"/>
              <a:pathLst>
                <a:path w="4431" h="2764" extrusionOk="0">
                  <a:moveTo>
                    <a:pt x="1049" y="1"/>
                  </a:moveTo>
                  <a:lnTo>
                    <a:pt x="1" y="2311"/>
                  </a:lnTo>
                  <a:lnTo>
                    <a:pt x="2216" y="2763"/>
                  </a:lnTo>
                  <a:lnTo>
                    <a:pt x="4430" y="2311"/>
                  </a:lnTo>
                  <a:lnTo>
                    <a:pt x="338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99"/>
            <p:cNvSpPr/>
            <p:nvPr/>
          </p:nvSpPr>
          <p:spPr>
            <a:xfrm>
              <a:off x="2918707" y="2000437"/>
              <a:ext cx="66236" cy="82616"/>
            </a:xfrm>
            <a:custGeom>
              <a:avLst/>
              <a:gdLst/>
              <a:ahLst/>
              <a:cxnLst/>
              <a:rect l="l" t="t" r="r" b="b"/>
              <a:pathLst>
                <a:path w="2216" h="2764" extrusionOk="0">
                  <a:moveTo>
                    <a:pt x="1" y="1"/>
                  </a:moveTo>
                  <a:lnTo>
                    <a:pt x="1" y="2763"/>
                  </a:lnTo>
                  <a:lnTo>
                    <a:pt x="2215" y="2311"/>
                  </a:lnTo>
                  <a:lnTo>
                    <a:pt x="1168"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99"/>
            <p:cNvSpPr/>
            <p:nvPr/>
          </p:nvSpPr>
          <p:spPr>
            <a:xfrm>
              <a:off x="2821892" y="2069484"/>
              <a:ext cx="193657" cy="82616"/>
            </a:xfrm>
            <a:custGeom>
              <a:avLst/>
              <a:gdLst/>
              <a:ahLst/>
              <a:cxnLst/>
              <a:rect l="l" t="t" r="r" b="b"/>
              <a:pathLst>
                <a:path w="6479" h="2764" extrusionOk="0">
                  <a:moveTo>
                    <a:pt x="1025" y="1"/>
                  </a:moveTo>
                  <a:lnTo>
                    <a:pt x="1" y="2334"/>
                  </a:lnTo>
                  <a:lnTo>
                    <a:pt x="3240" y="2763"/>
                  </a:lnTo>
                  <a:lnTo>
                    <a:pt x="6478" y="2334"/>
                  </a:lnTo>
                  <a:lnTo>
                    <a:pt x="543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99"/>
            <p:cNvSpPr/>
            <p:nvPr/>
          </p:nvSpPr>
          <p:spPr>
            <a:xfrm>
              <a:off x="2918707" y="2069484"/>
              <a:ext cx="96844" cy="82616"/>
            </a:xfrm>
            <a:custGeom>
              <a:avLst/>
              <a:gdLst/>
              <a:ahLst/>
              <a:cxnLst/>
              <a:rect l="l" t="t" r="r" b="b"/>
              <a:pathLst>
                <a:path w="3240" h="2764" extrusionOk="0">
                  <a:moveTo>
                    <a:pt x="1" y="1"/>
                  </a:moveTo>
                  <a:lnTo>
                    <a:pt x="1" y="2763"/>
                  </a:lnTo>
                  <a:lnTo>
                    <a:pt x="3239" y="2334"/>
                  </a:lnTo>
                  <a:lnTo>
                    <a:pt x="2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99"/>
            <p:cNvSpPr/>
            <p:nvPr/>
          </p:nvSpPr>
          <p:spPr>
            <a:xfrm>
              <a:off x="2790597" y="2139248"/>
              <a:ext cx="256277" cy="82586"/>
            </a:xfrm>
            <a:custGeom>
              <a:avLst/>
              <a:gdLst/>
              <a:ahLst/>
              <a:cxnLst/>
              <a:rect l="l" t="t" r="r" b="b"/>
              <a:pathLst>
                <a:path w="8574" h="2763" extrusionOk="0">
                  <a:moveTo>
                    <a:pt x="1048" y="0"/>
                  </a:moveTo>
                  <a:lnTo>
                    <a:pt x="0" y="2310"/>
                  </a:lnTo>
                  <a:lnTo>
                    <a:pt x="4287" y="2763"/>
                  </a:lnTo>
                  <a:lnTo>
                    <a:pt x="8573" y="2310"/>
                  </a:lnTo>
                  <a:lnTo>
                    <a:pt x="75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99"/>
            <p:cNvSpPr/>
            <p:nvPr/>
          </p:nvSpPr>
          <p:spPr>
            <a:xfrm>
              <a:off x="2918707" y="2139248"/>
              <a:ext cx="128168" cy="82586"/>
            </a:xfrm>
            <a:custGeom>
              <a:avLst/>
              <a:gdLst/>
              <a:ahLst/>
              <a:cxnLst/>
              <a:rect l="l" t="t" r="r" b="b"/>
              <a:pathLst>
                <a:path w="4288" h="2763" extrusionOk="0">
                  <a:moveTo>
                    <a:pt x="1" y="0"/>
                  </a:moveTo>
                  <a:lnTo>
                    <a:pt x="1" y="2763"/>
                  </a:lnTo>
                  <a:lnTo>
                    <a:pt x="4287" y="2310"/>
                  </a:lnTo>
                  <a:lnTo>
                    <a:pt x="32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99"/>
            <p:cNvSpPr/>
            <p:nvPr/>
          </p:nvSpPr>
          <p:spPr>
            <a:xfrm>
              <a:off x="2764952" y="2208294"/>
              <a:ext cx="308973" cy="59093"/>
            </a:xfrm>
            <a:custGeom>
              <a:avLst/>
              <a:gdLst/>
              <a:ahLst/>
              <a:cxnLst/>
              <a:rect l="l" t="t" r="r" b="b"/>
              <a:pathLst>
                <a:path w="10337" h="1977" extrusionOk="0">
                  <a:moveTo>
                    <a:pt x="882" y="0"/>
                  </a:moveTo>
                  <a:lnTo>
                    <a:pt x="1" y="1977"/>
                  </a:lnTo>
                  <a:lnTo>
                    <a:pt x="10336" y="1977"/>
                  </a:lnTo>
                  <a:lnTo>
                    <a:pt x="945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99"/>
            <p:cNvSpPr/>
            <p:nvPr/>
          </p:nvSpPr>
          <p:spPr>
            <a:xfrm>
              <a:off x="2918707" y="2208294"/>
              <a:ext cx="153784" cy="59093"/>
            </a:xfrm>
            <a:custGeom>
              <a:avLst/>
              <a:gdLst/>
              <a:ahLst/>
              <a:cxnLst/>
              <a:rect l="l" t="t" r="r" b="b"/>
              <a:pathLst>
                <a:path w="5145" h="1977" extrusionOk="0">
                  <a:moveTo>
                    <a:pt x="1" y="0"/>
                  </a:moveTo>
                  <a:lnTo>
                    <a:pt x="1" y="1977"/>
                  </a:lnTo>
                  <a:lnTo>
                    <a:pt x="5145" y="1977"/>
                  </a:lnTo>
                  <a:lnTo>
                    <a:pt x="428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4" name="Google Shape;20204;p99"/>
          <p:cNvGrpSpPr/>
          <p:nvPr/>
        </p:nvGrpSpPr>
        <p:grpSpPr>
          <a:xfrm>
            <a:off x="3274565" y="1784796"/>
            <a:ext cx="343826" cy="344544"/>
            <a:chOff x="3379296" y="1922842"/>
            <a:chExt cx="343826" cy="344544"/>
          </a:xfrm>
        </p:grpSpPr>
        <p:sp>
          <p:nvSpPr>
            <p:cNvPr id="20205" name="Google Shape;20205;p99"/>
            <p:cNvSpPr/>
            <p:nvPr/>
          </p:nvSpPr>
          <p:spPr>
            <a:xfrm>
              <a:off x="3540165" y="1984058"/>
              <a:ext cx="20684" cy="55566"/>
            </a:xfrm>
            <a:custGeom>
              <a:avLst/>
              <a:gdLst/>
              <a:ahLst/>
              <a:cxnLst/>
              <a:rect l="l" t="t" r="r" b="b"/>
              <a:pathLst>
                <a:path w="692" h="1859" extrusionOk="0">
                  <a:moveTo>
                    <a:pt x="1" y="1"/>
                  </a:moveTo>
                  <a:lnTo>
                    <a:pt x="1"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99"/>
            <p:cNvSpPr/>
            <p:nvPr/>
          </p:nvSpPr>
          <p:spPr>
            <a:xfrm>
              <a:off x="3478232" y="2023931"/>
              <a:ext cx="145236" cy="53413"/>
            </a:xfrm>
            <a:custGeom>
              <a:avLst/>
              <a:gdLst/>
              <a:ahLst/>
              <a:cxnLst/>
              <a:rect l="l" t="t" r="r" b="b"/>
              <a:pathLst>
                <a:path w="4859" h="1787" extrusionOk="0">
                  <a:moveTo>
                    <a:pt x="1" y="0"/>
                  </a:moveTo>
                  <a:lnTo>
                    <a:pt x="1" y="1787"/>
                  </a:lnTo>
                  <a:lnTo>
                    <a:pt x="4859" y="1787"/>
                  </a:lnTo>
                  <a:lnTo>
                    <a:pt x="4859"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99"/>
            <p:cNvSpPr/>
            <p:nvPr/>
          </p:nvSpPr>
          <p:spPr>
            <a:xfrm>
              <a:off x="3550836" y="1984058"/>
              <a:ext cx="10013" cy="55566"/>
            </a:xfrm>
            <a:custGeom>
              <a:avLst/>
              <a:gdLst/>
              <a:ahLst/>
              <a:cxnLst/>
              <a:rect l="l" t="t" r="r" b="b"/>
              <a:pathLst>
                <a:path w="335" h="1859" extrusionOk="0">
                  <a:moveTo>
                    <a:pt x="1" y="1"/>
                  </a:moveTo>
                  <a:lnTo>
                    <a:pt x="1" y="1858"/>
                  </a:lnTo>
                  <a:lnTo>
                    <a:pt x="334" y="1858"/>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99"/>
            <p:cNvSpPr/>
            <p:nvPr/>
          </p:nvSpPr>
          <p:spPr>
            <a:xfrm>
              <a:off x="3550836" y="2023931"/>
              <a:ext cx="73350" cy="53413"/>
            </a:xfrm>
            <a:custGeom>
              <a:avLst/>
              <a:gdLst/>
              <a:ahLst/>
              <a:cxnLst/>
              <a:rect l="l" t="t" r="r" b="b"/>
              <a:pathLst>
                <a:path w="2454" h="1787" extrusionOk="0">
                  <a:moveTo>
                    <a:pt x="1" y="0"/>
                  </a:moveTo>
                  <a:lnTo>
                    <a:pt x="1" y="1787"/>
                  </a:lnTo>
                  <a:lnTo>
                    <a:pt x="2454" y="1787"/>
                  </a:lnTo>
                  <a:lnTo>
                    <a:pt x="245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99"/>
            <p:cNvSpPr/>
            <p:nvPr/>
          </p:nvSpPr>
          <p:spPr>
            <a:xfrm>
              <a:off x="3540165" y="1922842"/>
              <a:ext cx="104675" cy="63397"/>
            </a:xfrm>
            <a:custGeom>
              <a:avLst/>
              <a:gdLst/>
              <a:ahLst/>
              <a:cxnLst/>
              <a:rect l="l" t="t" r="r" b="b"/>
              <a:pathLst>
                <a:path w="3502" h="2121" extrusionOk="0">
                  <a:moveTo>
                    <a:pt x="1" y="1"/>
                  </a:moveTo>
                  <a:lnTo>
                    <a:pt x="1" y="2120"/>
                  </a:lnTo>
                  <a:lnTo>
                    <a:pt x="3501" y="2120"/>
                  </a:lnTo>
                  <a:lnTo>
                    <a:pt x="350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99"/>
            <p:cNvSpPr/>
            <p:nvPr/>
          </p:nvSpPr>
          <p:spPr>
            <a:xfrm>
              <a:off x="3452616" y="2073041"/>
              <a:ext cx="196497" cy="52009"/>
            </a:xfrm>
            <a:custGeom>
              <a:avLst/>
              <a:gdLst/>
              <a:ahLst/>
              <a:cxnLst/>
              <a:rect l="l" t="t" r="r" b="b"/>
              <a:pathLst>
                <a:path w="6574" h="1740" extrusionOk="0">
                  <a:moveTo>
                    <a:pt x="0" y="1"/>
                  </a:moveTo>
                  <a:lnTo>
                    <a:pt x="0" y="1739"/>
                  </a:lnTo>
                  <a:lnTo>
                    <a:pt x="6573" y="1739"/>
                  </a:lnTo>
                  <a:lnTo>
                    <a:pt x="65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99"/>
            <p:cNvSpPr/>
            <p:nvPr/>
          </p:nvSpPr>
          <p:spPr>
            <a:xfrm>
              <a:off x="3550836" y="2073041"/>
              <a:ext cx="98966" cy="52009"/>
            </a:xfrm>
            <a:custGeom>
              <a:avLst/>
              <a:gdLst/>
              <a:ahLst/>
              <a:cxnLst/>
              <a:rect l="l" t="t" r="r" b="b"/>
              <a:pathLst>
                <a:path w="3311" h="1740" extrusionOk="0">
                  <a:moveTo>
                    <a:pt x="1" y="1"/>
                  </a:moveTo>
                  <a:lnTo>
                    <a:pt x="1" y="1739"/>
                  </a:lnTo>
                  <a:lnTo>
                    <a:pt x="3311" y="1739"/>
                  </a:lnTo>
                  <a:lnTo>
                    <a:pt x="33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99"/>
            <p:cNvSpPr/>
            <p:nvPr/>
          </p:nvSpPr>
          <p:spPr>
            <a:xfrm>
              <a:off x="3427000" y="2121433"/>
              <a:ext cx="247011" cy="52009"/>
            </a:xfrm>
            <a:custGeom>
              <a:avLst/>
              <a:gdLst/>
              <a:ahLst/>
              <a:cxnLst/>
              <a:rect l="l" t="t" r="r" b="b"/>
              <a:pathLst>
                <a:path w="8264" h="1740" extrusionOk="0">
                  <a:moveTo>
                    <a:pt x="0" y="1"/>
                  </a:moveTo>
                  <a:lnTo>
                    <a:pt x="0" y="1739"/>
                  </a:lnTo>
                  <a:lnTo>
                    <a:pt x="8264" y="1739"/>
                  </a:lnTo>
                  <a:lnTo>
                    <a:pt x="826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99"/>
            <p:cNvSpPr/>
            <p:nvPr/>
          </p:nvSpPr>
          <p:spPr>
            <a:xfrm>
              <a:off x="3550118" y="2121433"/>
              <a:ext cx="123894" cy="52009"/>
            </a:xfrm>
            <a:custGeom>
              <a:avLst/>
              <a:gdLst/>
              <a:ahLst/>
              <a:cxnLst/>
              <a:rect l="l" t="t" r="r" b="b"/>
              <a:pathLst>
                <a:path w="4145" h="1740" extrusionOk="0">
                  <a:moveTo>
                    <a:pt x="1" y="1"/>
                  </a:moveTo>
                  <a:lnTo>
                    <a:pt x="1" y="1739"/>
                  </a:lnTo>
                  <a:lnTo>
                    <a:pt x="4145" y="1739"/>
                  </a:lnTo>
                  <a:lnTo>
                    <a:pt x="41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99"/>
            <p:cNvSpPr/>
            <p:nvPr/>
          </p:nvSpPr>
          <p:spPr>
            <a:xfrm>
              <a:off x="3404224" y="2169855"/>
              <a:ext cx="292563" cy="52696"/>
            </a:xfrm>
            <a:custGeom>
              <a:avLst/>
              <a:gdLst/>
              <a:ahLst/>
              <a:cxnLst/>
              <a:rect l="l" t="t" r="r" b="b"/>
              <a:pathLst>
                <a:path w="9788" h="1763" extrusionOk="0">
                  <a:moveTo>
                    <a:pt x="0" y="0"/>
                  </a:moveTo>
                  <a:lnTo>
                    <a:pt x="0" y="1763"/>
                  </a:lnTo>
                  <a:lnTo>
                    <a:pt x="9788" y="1763"/>
                  </a:lnTo>
                  <a:lnTo>
                    <a:pt x="978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99"/>
            <p:cNvSpPr/>
            <p:nvPr/>
          </p:nvSpPr>
          <p:spPr>
            <a:xfrm>
              <a:off x="3550836" y="2169855"/>
              <a:ext cx="147388" cy="52696"/>
            </a:xfrm>
            <a:custGeom>
              <a:avLst/>
              <a:gdLst/>
              <a:ahLst/>
              <a:cxnLst/>
              <a:rect l="l" t="t" r="r" b="b"/>
              <a:pathLst>
                <a:path w="4931" h="1763" extrusionOk="0">
                  <a:moveTo>
                    <a:pt x="1" y="0"/>
                  </a:moveTo>
                  <a:lnTo>
                    <a:pt x="1" y="1763"/>
                  </a:lnTo>
                  <a:lnTo>
                    <a:pt x="4930" y="1763"/>
                  </a:lnTo>
                  <a:lnTo>
                    <a:pt x="4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99"/>
            <p:cNvSpPr/>
            <p:nvPr/>
          </p:nvSpPr>
          <p:spPr>
            <a:xfrm>
              <a:off x="3379296" y="2218965"/>
              <a:ext cx="343825" cy="48422"/>
            </a:xfrm>
            <a:custGeom>
              <a:avLst/>
              <a:gdLst/>
              <a:ahLst/>
              <a:cxnLst/>
              <a:rect l="l" t="t" r="r" b="b"/>
              <a:pathLst>
                <a:path w="11503" h="1620" extrusionOk="0">
                  <a:moveTo>
                    <a:pt x="1" y="1"/>
                  </a:moveTo>
                  <a:lnTo>
                    <a:pt x="1" y="1620"/>
                  </a:lnTo>
                  <a:lnTo>
                    <a:pt x="11503" y="1620"/>
                  </a:lnTo>
                  <a:lnTo>
                    <a:pt x="115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99"/>
            <p:cNvSpPr/>
            <p:nvPr/>
          </p:nvSpPr>
          <p:spPr>
            <a:xfrm>
              <a:off x="3550836" y="2218965"/>
              <a:ext cx="172286" cy="48422"/>
            </a:xfrm>
            <a:custGeom>
              <a:avLst/>
              <a:gdLst/>
              <a:ahLst/>
              <a:cxnLst/>
              <a:rect l="l" t="t" r="r" b="b"/>
              <a:pathLst>
                <a:path w="5764" h="1620" extrusionOk="0">
                  <a:moveTo>
                    <a:pt x="1" y="1"/>
                  </a:moveTo>
                  <a:lnTo>
                    <a:pt x="1" y="1620"/>
                  </a:lnTo>
                  <a:lnTo>
                    <a:pt x="5764" y="1620"/>
                  </a:lnTo>
                  <a:lnTo>
                    <a:pt x="576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8" name="Google Shape;20218;p99"/>
          <p:cNvGrpSpPr/>
          <p:nvPr/>
        </p:nvGrpSpPr>
        <p:grpSpPr>
          <a:xfrm>
            <a:off x="4038814" y="1784079"/>
            <a:ext cx="343826" cy="345261"/>
            <a:chOff x="4076914" y="1922125"/>
            <a:chExt cx="343826" cy="345261"/>
          </a:xfrm>
        </p:grpSpPr>
        <p:sp>
          <p:nvSpPr>
            <p:cNvPr id="20219" name="Google Shape;20219;p99"/>
            <p:cNvSpPr/>
            <p:nvPr/>
          </p:nvSpPr>
          <p:spPr>
            <a:xfrm>
              <a:off x="4076914" y="1922125"/>
              <a:ext cx="181552" cy="179430"/>
            </a:xfrm>
            <a:custGeom>
              <a:avLst/>
              <a:gdLst/>
              <a:ahLst/>
              <a:cxnLst/>
              <a:rect l="l" t="t" r="r" b="b"/>
              <a:pathLst>
                <a:path w="6074" h="6003" extrusionOk="0">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99"/>
            <p:cNvSpPr/>
            <p:nvPr/>
          </p:nvSpPr>
          <p:spPr>
            <a:xfrm>
              <a:off x="4235661" y="2085864"/>
              <a:ext cx="185079" cy="181522"/>
            </a:xfrm>
            <a:custGeom>
              <a:avLst/>
              <a:gdLst/>
              <a:ahLst/>
              <a:cxnLst/>
              <a:rect l="l" t="t" r="r" b="b"/>
              <a:pathLst>
                <a:path w="6192" h="6073" extrusionOk="0">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99"/>
            <p:cNvSpPr/>
            <p:nvPr/>
          </p:nvSpPr>
          <p:spPr>
            <a:xfrm>
              <a:off x="4249171" y="2086581"/>
              <a:ext cx="171569" cy="180805"/>
            </a:xfrm>
            <a:custGeom>
              <a:avLst/>
              <a:gdLst/>
              <a:ahLst/>
              <a:cxnLst/>
              <a:rect l="l" t="t" r="r" b="b"/>
              <a:pathLst>
                <a:path w="5740" h="6049" extrusionOk="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99"/>
            <p:cNvSpPr/>
            <p:nvPr/>
          </p:nvSpPr>
          <p:spPr>
            <a:xfrm>
              <a:off x="4077631" y="1922842"/>
              <a:ext cx="180835" cy="171598"/>
            </a:xfrm>
            <a:custGeom>
              <a:avLst/>
              <a:gdLst/>
              <a:ahLst/>
              <a:cxnLst/>
              <a:rect l="l" t="t" r="r" b="b"/>
              <a:pathLst>
                <a:path w="6050" h="5741" extrusionOk="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99"/>
            <p:cNvSpPr/>
            <p:nvPr/>
          </p:nvSpPr>
          <p:spPr>
            <a:xfrm>
              <a:off x="4248454" y="1961281"/>
              <a:ext cx="134565" cy="133847"/>
            </a:xfrm>
            <a:custGeom>
              <a:avLst/>
              <a:gdLst/>
              <a:ahLst/>
              <a:cxnLst/>
              <a:rect l="l" t="t" r="r" b="b"/>
              <a:pathLst>
                <a:path w="4502" h="4478" extrusionOk="0">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99"/>
            <p:cNvSpPr/>
            <p:nvPr/>
          </p:nvSpPr>
          <p:spPr>
            <a:xfrm>
              <a:off x="4114635" y="2094412"/>
              <a:ext cx="134565" cy="134535"/>
            </a:xfrm>
            <a:custGeom>
              <a:avLst/>
              <a:gdLst/>
              <a:ahLst/>
              <a:cxnLst/>
              <a:rect l="l" t="t" r="r" b="b"/>
              <a:pathLst>
                <a:path w="4502" h="4501" extrusionOk="0">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99"/>
            <p:cNvSpPr/>
            <p:nvPr/>
          </p:nvSpPr>
          <p:spPr>
            <a:xfrm>
              <a:off x="4139564" y="1979096"/>
              <a:ext cx="52696" cy="19937"/>
            </a:xfrm>
            <a:custGeom>
              <a:avLst/>
              <a:gdLst/>
              <a:ahLst/>
              <a:cxnLst/>
              <a:rect l="l" t="t" r="r" b="b"/>
              <a:pathLst>
                <a:path w="1763" h="667" extrusionOk="0">
                  <a:moveTo>
                    <a:pt x="0" y="0"/>
                  </a:moveTo>
                  <a:lnTo>
                    <a:pt x="0" y="667"/>
                  </a:lnTo>
                  <a:lnTo>
                    <a:pt x="1763" y="667"/>
                  </a:lnTo>
                  <a:lnTo>
                    <a:pt x="1763"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99"/>
            <p:cNvSpPr/>
            <p:nvPr/>
          </p:nvSpPr>
          <p:spPr>
            <a:xfrm>
              <a:off x="4139564" y="2021779"/>
              <a:ext cx="52696" cy="19967"/>
            </a:xfrm>
            <a:custGeom>
              <a:avLst/>
              <a:gdLst/>
              <a:ahLst/>
              <a:cxnLst/>
              <a:rect l="l" t="t" r="r" b="b"/>
              <a:pathLst>
                <a:path w="1763" h="668" extrusionOk="0">
                  <a:moveTo>
                    <a:pt x="0" y="1"/>
                  </a:moveTo>
                  <a:lnTo>
                    <a:pt x="0" y="668"/>
                  </a:lnTo>
                  <a:lnTo>
                    <a:pt x="1763" y="668"/>
                  </a:lnTo>
                  <a:lnTo>
                    <a:pt x="176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99"/>
            <p:cNvSpPr/>
            <p:nvPr/>
          </p:nvSpPr>
          <p:spPr>
            <a:xfrm>
              <a:off x="4304707" y="2147079"/>
              <a:ext cx="51979" cy="20654"/>
            </a:xfrm>
            <a:custGeom>
              <a:avLst/>
              <a:gdLst/>
              <a:ahLst/>
              <a:cxnLst/>
              <a:rect l="l" t="t" r="r" b="b"/>
              <a:pathLst>
                <a:path w="1739" h="691" extrusionOk="0">
                  <a:moveTo>
                    <a:pt x="0" y="0"/>
                  </a:moveTo>
                  <a:lnTo>
                    <a:pt x="0" y="691"/>
                  </a:lnTo>
                  <a:lnTo>
                    <a:pt x="1739" y="691"/>
                  </a:lnTo>
                  <a:lnTo>
                    <a:pt x="173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99"/>
            <p:cNvSpPr/>
            <p:nvPr/>
          </p:nvSpPr>
          <p:spPr>
            <a:xfrm>
              <a:off x="4304707" y="2190480"/>
              <a:ext cx="51979" cy="20684"/>
            </a:xfrm>
            <a:custGeom>
              <a:avLst/>
              <a:gdLst/>
              <a:ahLst/>
              <a:cxnLst/>
              <a:rect l="l" t="t" r="r" b="b"/>
              <a:pathLst>
                <a:path w="1739" h="692" extrusionOk="0">
                  <a:moveTo>
                    <a:pt x="0" y="1"/>
                  </a:moveTo>
                  <a:lnTo>
                    <a:pt x="0" y="692"/>
                  </a:lnTo>
                  <a:lnTo>
                    <a:pt x="1739" y="692"/>
                  </a:lnTo>
                  <a:lnTo>
                    <a:pt x="1739"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99"/>
            <p:cNvSpPr/>
            <p:nvPr/>
          </p:nvSpPr>
          <p:spPr>
            <a:xfrm>
              <a:off x="4114635" y="2094412"/>
              <a:ext cx="134565" cy="134535"/>
            </a:xfrm>
            <a:custGeom>
              <a:avLst/>
              <a:gdLst/>
              <a:ahLst/>
              <a:cxnLst/>
              <a:rect l="l" t="t" r="r" b="b"/>
              <a:pathLst>
                <a:path w="4502" h="4501" extrusionOk="0">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99"/>
            <p:cNvSpPr/>
            <p:nvPr/>
          </p:nvSpPr>
          <p:spPr>
            <a:xfrm>
              <a:off x="4248454" y="1961281"/>
              <a:ext cx="134565" cy="133847"/>
            </a:xfrm>
            <a:custGeom>
              <a:avLst/>
              <a:gdLst/>
              <a:ahLst/>
              <a:cxnLst/>
              <a:rect l="l" t="t" r="r" b="b"/>
              <a:pathLst>
                <a:path w="4502" h="4478" extrusionOk="0">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99"/>
            <p:cNvSpPr/>
            <p:nvPr/>
          </p:nvSpPr>
          <p:spPr>
            <a:xfrm>
              <a:off x="4139564" y="1979096"/>
              <a:ext cx="52696" cy="19937"/>
            </a:xfrm>
            <a:custGeom>
              <a:avLst/>
              <a:gdLst/>
              <a:ahLst/>
              <a:cxnLst/>
              <a:rect l="l" t="t" r="r" b="b"/>
              <a:pathLst>
                <a:path w="1763" h="667" extrusionOk="0">
                  <a:moveTo>
                    <a:pt x="0" y="0"/>
                  </a:moveTo>
                  <a:lnTo>
                    <a:pt x="0" y="262"/>
                  </a:lnTo>
                  <a:lnTo>
                    <a:pt x="429" y="667"/>
                  </a:lnTo>
                  <a:lnTo>
                    <a:pt x="1763" y="667"/>
                  </a:lnTo>
                  <a:lnTo>
                    <a:pt x="176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99"/>
            <p:cNvSpPr/>
            <p:nvPr/>
          </p:nvSpPr>
          <p:spPr>
            <a:xfrm>
              <a:off x="4175133" y="2021779"/>
              <a:ext cx="17127" cy="16410"/>
            </a:xfrm>
            <a:custGeom>
              <a:avLst/>
              <a:gdLst/>
              <a:ahLst/>
              <a:cxnLst/>
              <a:rect l="l" t="t" r="r" b="b"/>
              <a:pathLst>
                <a:path w="573" h="549" extrusionOk="0">
                  <a:moveTo>
                    <a:pt x="1" y="1"/>
                  </a:moveTo>
                  <a:lnTo>
                    <a:pt x="573" y="549"/>
                  </a:lnTo>
                  <a:lnTo>
                    <a:pt x="5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99"/>
            <p:cNvSpPr/>
            <p:nvPr/>
          </p:nvSpPr>
          <p:spPr>
            <a:xfrm>
              <a:off x="4304707" y="2147079"/>
              <a:ext cx="51979" cy="20654"/>
            </a:xfrm>
            <a:custGeom>
              <a:avLst/>
              <a:gdLst/>
              <a:ahLst/>
              <a:cxnLst/>
              <a:rect l="l" t="t" r="r" b="b"/>
              <a:pathLst>
                <a:path w="1739" h="691" extrusionOk="0">
                  <a:moveTo>
                    <a:pt x="0" y="0"/>
                  </a:moveTo>
                  <a:lnTo>
                    <a:pt x="0" y="119"/>
                  </a:lnTo>
                  <a:lnTo>
                    <a:pt x="548" y="691"/>
                  </a:lnTo>
                  <a:lnTo>
                    <a:pt x="1739" y="691"/>
                  </a:lnTo>
                  <a:lnTo>
                    <a:pt x="173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99"/>
            <p:cNvSpPr/>
            <p:nvPr/>
          </p:nvSpPr>
          <p:spPr>
            <a:xfrm>
              <a:off x="4343834" y="2190480"/>
              <a:ext cx="12853" cy="13570"/>
            </a:xfrm>
            <a:custGeom>
              <a:avLst/>
              <a:gdLst/>
              <a:ahLst/>
              <a:cxnLst/>
              <a:rect l="l" t="t" r="r" b="b"/>
              <a:pathLst>
                <a:path w="430" h="454" extrusionOk="0">
                  <a:moveTo>
                    <a:pt x="1" y="1"/>
                  </a:moveTo>
                  <a:lnTo>
                    <a:pt x="430" y="453"/>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5" name="Google Shape;20235;p99"/>
          <p:cNvGrpSpPr/>
          <p:nvPr/>
        </p:nvGrpSpPr>
        <p:grpSpPr>
          <a:xfrm>
            <a:off x="4782742" y="1780012"/>
            <a:ext cx="343827" cy="344544"/>
            <a:chOff x="4744642" y="1922842"/>
            <a:chExt cx="343827" cy="344544"/>
          </a:xfrm>
        </p:grpSpPr>
        <p:sp>
          <p:nvSpPr>
            <p:cNvPr id="20236" name="Google Shape;20236;p99"/>
            <p:cNvSpPr/>
            <p:nvPr/>
          </p:nvSpPr>
          <p:spPr>
            <a:xfrm>
              <a:off x="4798743" y="1984775"/>
              <a:ext cx="237775" cy="220708"/>
            </a:xfrm>
            <a:custGeom>
              <a:avLst/>
              <a:gdLst/>
              <a:ahLst/>
              <a:cxnLst/>
              <a:rect l="l" t="t" r="r" b="b"/>
              <a:pathLst>
                <a:path w="7955" h="7384" extrusionOk="0">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99"/>
            <p:cNvSpPr/>
            <p:nvPr/>
          </p:nvSpPr>
          <p:spPr>
            <a:xfrm>
              <a:off x="4918334" y="1984775"/>
              <a:ext cx="118185" cy="130291"/>
            </a:xfrm>
            <a:custGeom>
              <a:avLst/>
              <a:gdLst/>
              <a:ahLst/>
              <a:cxnLst/>
              <a:rect l="l" t="t" r="r" b="b"/>
              <a:pathLst>
                <a:path w="3954" h="4359" extrusionOk="0">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99"/>
            <p:cNvSpPr/>
            <p:nvPr/>
          </p:nvSpPr>
          <p:spPr>
            <a:xfrm>
              <a:off x="4766701" y="2116471"/>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99"/>
            <p:cNvSpPr/>
            <p:nvPr/>
          </p:nvSpPr>
          <p:spPr>
            <a:xfrm>
              <a:off x="4766701" y="1922842"/>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99"/>
            <p:cNvSpPr/>
            <p:nvPr/>
          </p:nvSpPr>
          <p:spPr>
            <a:xfrm>
              <a:off x="4766701" y="2016100"/>
              <a:ext cx="20684" cy="56970"/>
            </a:xfrm>
            <a:custGeom>
              <a:avLst/>
              <a:gdLst/>
              <a:ahLst/>
              <a:cxnLst/>
              <a:rect l="l" t="t" r="r" b="b"/>
              <a:pathLst>
                <a:path w="692" h="1906" extrusionOk="0">
                  <a:moveTo>
                    <a:pt x="1" y="0"/>
                  </a:moveTo>
                  <a:lnTo>
                    <a:pt x="1" y="1906"/>
                  </a:lnTo>
                  <a:lnTo>
                    <a:pt x="691" y="1906"/>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99"/>
            <p:cNvSpPr/>
            <p:nvPr/>
          </p:nvSpPr>
          <p:spPr>
            <a:xfrm>
              <a:off x="4766701" y="2217530"/>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99"/>
            <p:cNvSpPr/>
            <p:nvPr/>
          </p:nvSpPr>
          <p:spPr>
            <a:xfrm>
              <a:off x="5046444" y="2116471"/>
              <a:ext cx="19967" cy="56970"/>
            </a:xfrm>
            <a:custGeom>
              <a:avLst/>
              <a:gdLst/>
              <a:ahLst/>
              <a:cxnLst/>
              <a:rect l="l" t="t" r="r" b="b"/>
              <a:pathLst>
                <a:path w="668" h="1906" extrusionOk="0">
                  <a:moveTo>
                    <a:pt x="1" y="0"/>
                  </a:moveTo>
                  <a:lnTo>
                    <a:pt x="1" y="1905"/>
                  </a:lnTo>
                  <a:lnTo>
                    <a:pt x="668" y="1905"/>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99"/>
            <p:cNvSpPr/>
            <p:nvPr/>
          </p:nvSpPr>
          <p:spPr>
            <a:xfrm>
              <a:off x="5046444" y="1922842"/>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99"/>
            <p:cNvSpPr/>
            <p:nvPr/>
          </p:nvSpPr>
          <p:spPr>
            <a:xfrm>
              <a:off x="5046444" y="2016100"/>
              <a:ext cx="19967" cy="56970"/>
            </a:xfrm>
            <a:custGeom>
              <a:avLst/>
              <a:gdLst/>
              <a:ahLst/>
              <a:cxnLst/>
              <a:rect l="l" t="t" r="r" b="b"/>
              <a:pathLst>
                <a:path w="668" h="1906" extrusionOk="0">
                  <a:moveTo>
                    <a:pt x="1" y="0"/>
                  </a:moveTo>
                  <a:lnTo>
                    <a:pt x="1" y="1906"/>
                  </a:lnTo>
                  <a:lnTo>
                    <a:pt x="668" y="1906"/>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99"/>
            <p:cNvSpPr/>
            <p:nvPr/>
          </p:nvSpPr>
          <p:spPr>
            <a:xfrm>
              <a:off x="5046444" y="2217530"/>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99"/>
            <p:cNvSpPr/>
            <p:nvPr/>
          </p:nvSpPr>
          <p:spPr>
            <a:xfrm>
              <a:off x="4799460" y="1983370"/>
              <a:ext cx="236340" cy="121742"/>
            </a:xfrm>
            <a:custGeom>
              <a:avLst/>
              <a:gdLst/>
              <a:ahLst/>
              <a:cxnLst/>
              <a:rect l="l" t="t" r="r" b="b"/>
              <a:pathLst>
                <a:path w="7907" h="4073" extrusionOk="0">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99"/>
            <p:cNvSpPr/>
            <p:nvPr/>
          </p:nvSpPr>
          <p:spPr>
            <a:xfrm>
              <a:off x="4802300" y="2083712"/>
              <a:ext cx="233501" cy="121772"/>
            </a:xfrm>
            <a:custGeom>
              <a:avLst/>
              <a:gdLst/>
              <a:ahLst/>
              <a:cxnLst/>
              <a:rect l="l" t="t" r="r" b="b"/>
              <a:pathLst>
                <a:path w="7812" h="4074" extrusionOk="0">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99"/>
            <p:cNvSpPr/>
            <p:nvPr/>
          </p:nvSpPr>
          <p:spPr>
            <a:xfrm>
              <a:off x="4744642" y="1961999"/>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99"/>
            <p:cNvSpPr/>
            <p:nvPr/>
          </p:nvSpPr>
          <p:spPr>
            <a:xfrm>
              <a:off x="4744642" y="2062370"/>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99"/>
            <p:cNvSpPr/>
            <p:nvPr/>
          </p:nvSpPr>
          <p:spPr>
            <a:xfrm>
              <a:off x="4744642" y="2163459"/>
              <a:ext cx="64084" cy="64084"/>
            </a:xfrm>
            <a:custGeom>
              <a:avLst/>
              <a:gdLst/>
              <a:ahLst/>
              <a:cxnLst/>
              <a:rect l="l" t="t" r="r" b="b"/>
              <a:pathLst>
                <a:path w="2144" h="2144" extrusionOk="0">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99"/>
            <p:cNvSpPr/>
            <p:nvPr/>
          </p:nvSpPr>
          <p:spPr>
            <a:xfrm>
              <a:off x="5024385" y="1961999"/>
              <a:ext cx="64084" cy="64084"/>
            </a:xfrm>
            <a:custGeom>
              <a:avLst/>
              <a:gdLst/>
              <a:ahLst/>
              <a:cxnLst/>
              <a:rect l="l" t="t" r="r" b="b"/>
              <a:pathLst>
                <a:path w="2144" h="2144" extrusionOk="0">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99"/>
            <p:cNvSpPr/>
            <p:nvPr/>
          </p:nvSpPr>
          <p:spPr>
            <a:xfrm>
              <a:off x="4918334" y="2031045"/>
              <a:ext cx="117468" cy="74067"/>
            </a:xfrm>
            <a:custGeom>
              <a:avLst/>
              <a:gdLst/>
              <a:ahLst/>
              <a:cxnLst/>
              <a:rect l="l" t="t" r="r" b="b"/>
              <a:pathLst>
                <a:path w="3930" h="2478" extrusionOk="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99"/>
            <p:cNvSpPr/>
            <p:nvPr/>
          </p:nvSpPr>
          <p:spPr>
            <a:xfrm>
              <a:off x="4916899" y="2132134"/>
              <a:ext cx="117468" cy="73350"/>
            </a:xfrm>
            <a:custGeom>
              <a:avLst/>
              <a:gdLst/>
              <a:ahLst/>
              <a:cxnLst/>
              <a:rect l="l" t="t" r="r" b="b"/>
              <a:pathLst>
                <a:path w="3930" h="2454" extrusionOk="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99"/>
            <p:cNvSpPr/>
            <p:nvPr/>
          </p:nvSpPr>
          <p:spPr>
            <a:xfrm>
              <a:off x="5024385" y="2062370"/>
              <a:ext cx="64084" cy="64084"/>
            </a:xfrm>
            <a:custGeom>
              <a:avLst/>
              <a:gdLst/>
              <a:ahLst/>
              <a:cxnLst/>
              <a:rect l="l" t="t" r="r" b="b"/>
              <a:pathLst>
                <a:path w="2144" h="2144" extrusionOk="0">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99"/>
            <p:cNvSpPr/>
            <p:nvPr/>
          </p:nvSpPr>
          <p:spPr>
            <a:xfrm>
              <a:off x="5024385" y="2163459"/>
              <a:ext cx="64084" cy="64084"/>
            </a:xfrm>
            <a:custGeom>
              <a:avLst/>
              <a:gdLst/>
              <a:ahLst/>
              <a:cxnLst/>
              <a:rect l="l" t="t" r="r" b="b"/>
              <a:pathLst>
                <a:path w="2144" h="2144" extrusionOk="0">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6" name="Google Shape;20256;p99"/>
          <p:cNvGrpSpPr/>
          <p:nvPr/>
        </p:nvGrpSpPr>
        <p:grpSpPr>
          <a:xfrm>
            <a:off x="5523800" y="1770442"/>
            <a:ext cx="343856" cy="344545"/>
            <a:chOff x="5409500" y="1922842"/>
            <a:chExt cx="343856" cy="344545"/>
          </a:xfrm>
        </p:grpSpPr>
        <p:sp>
          <p:nvSpPr>
            <p:cNvPr id="20257" name="Google Shape;20257;p99"/>
            <p:cNvSpPr/>
            <p:nvPr/>
          </p:nvSpPr>
          <p:spPr>
            <a:xfrm>
              <a:off x="5441543" y="2066644"/>
              <a:ext cx="56253" cy="190071"/>
            </a:xfrm>
            <a:custGeom>
              <a:avLst/>
              <a:gdLst/>
              <a:ahLst/>
              <a:cxnLst/>
              <a:rect l="l" t="t" r="r" b="b"/>
              <a:pathLst>
                <a:path w="1882" h="6359" extrusionOk="0">
                  <a:moveTo>
                    <a:pt x="1" y="0"/>
                  </a:moveTo>
                  <a:lnTo>
                    <a:pt x="1" y="6359"/>
                  </a:lnTo>
                  <a:lnTo>
                    <a:pt x="1882" y="6359"/>
                  </a:lnTo>
                  <a:lnTo>
                    <a:pt x="1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99"/>
            <p:cNvSpPr/>
            <p:nvPr/>
          </p:nvSpPr>
          <p:spPr>
            <a:xfrm>
              <a:off x="5469311" y="2066644"/>
              <a:ext cx="28485" cy="190071"/>
            </a:xfrm>
            <a:custGeom>
              <a:avLst/>
              <a:gdLst/>
              <a:ahLst/>
              <a:cxnLst/>
              <a:rect l="l" t="t" r="r" b="b"/>
              <a:pathLst>
                <a:path w="953" h="6359" extrusionOk="0">
                  <a:moveTo>
                    <a:pt x="0" y="0"/>
                  </a:moveTo>
                  <a:lnTo>
                    <a:pt x="0" y="6359"/>
                  </a:lnTo>
                  <a:lnTo>
                    <a:pt x="953" y="6359"/>
                  </a:lnTo>
                  <a:lnTo>
                    <a:pt x="95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99"/>
            <p:cNvSpPr/>
            <p:nvPr/>
          </p:nvSpPr>
          <p:spPr>
            <a:xfrm>
              <a:off x="5553302" y="2022496"/>
              <a:ext cx="55566" cy="234218"/>
            </a:xfrm>
            <a:custGeom>
              <a:avLst/>
              <a:gdLst/>
              <a:ahLst/>
              <a:cxnLst/>
              <a:rect l="l" t="t" r="r" b="b"/>
              <a:pathLst>
                <a:path w="1859" h="7836" extrusionOk="0">
                  <a:moveTo>
                    <a:pt x="1" y="1"/>
                  </a:moveTo>
                  <a:lnTo>
                    <a:pt x="1" y="7836"/>
                  </a:lnTo>
                  <a:lnTo>
                    <a:pt x="1858" y="7836"/>
                  </a:lnTo>
                  <a:lnTo>
                    <a:pt x="185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99"/>
            <p:cNvSpPr/>
            <p:nvPr/>
          </p:nvSpPr>
          <p:spPr>
            <a:xfrm>
              <a:off x="5580353" y="2022496"/>
              <a:ext cx="28515" cy="234218"/>
            </a:xfrm>
            <a:custGeom>
              <a:avLst/>
              <a:gdLst/>
              <a:ahLst/>
              <a:cxnLst/>
              <a:rect l="l" t="t" r="r" b="b"/>
              <a:pathLst>
                <a:path w="954" h="7836" extrusionOk="0">
                  <a:moveTo>
                    <a:pt x="0" y="1"/>
                  </a:moveTo>
                  <a:lnTo>
                    <a:pt x="0" y="7836"/>
                  </a:lnTo>
                  <a:lnTo>
                    <a:pt x="953" y="7836"/>
                  </a:lnTo>
                  <a:lnTo>
                    <a:pt x="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99"/>
            <p:cNvSpPr/>
            <p:nvPr/>
          </p:nvSpPr>
          <p:spPr>
            <a:xfrm>
              <a:off x="5665062" y="1976944"/>
              <a:ext cx="56253" cy="279770"/>
            </a:xfrm>
            <a:custGeom>
              <a:avLst/>
              <a:gdLst/>
              <a:ahLst/>
              <a:cxnLst/>
              <a:rect l="l" t="t" r="r" b="b"/>
              <a:pathLst>
                <a:path w="1882" h="9360" extrusionOk="0">
                  <a:moveTo>
                    <a:pt x="0" y="1"/>
                  </a:moveTo>
                  <a:lnTo>
                    <a:pt x="0"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99"/>
            <p:cNvSpPr/>
            <p:nvPr/>
          </p:nvSpPr>
          <p:spPr>
            <a:xfrm>
              <a:off x="5692830" y="1976944"/>
              <a:ext cx="28485" cy="279770"/>
            </a:xfrm>
            <a:custGeom>
              <a:avLst/>
              <a:gdLst/>
              <a:ahLst/>
              <a:cxnLst/>
              <a:rect l="l" t="t" r="r" b="b"/>
              <a:pathLst>
                <a:path w="953" h="9360" extrusionOk="0">
                  <a:moveTo>
                    <a:pt x="0" y="1"/>
                  </a:moveTo>
                  <a:lnTo>
                    <a:pt x="0"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99"/>
            <p:cNvSpPr/>
            <p:nvPr/>
          </p:nvSpPr>
          <p:spPr>
            <a:xfrm>
              <a:off x="5497766" y="1976944"/>
              <a:ext cx="56283" cy="279770"/>
            </a:xfrm>
            <a:custGeom>
              <a:avLst/>
              <a:gdLst/>
              <a:ahLst/>
              <a:cxnLst/>
              <a:rect l="l" t="t" r="r" b="b"/>
              <a:pathLst>
                <a:path w="1883" h="9360" extrusionOk="0">
                  <a:moveTo>
                    <a:pt x="1" y="1"/>
                  </a:moveTo>
                  <a:lnTo>
                    <a:pt x="1"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99"/>
            <p:cNvSpPr/>
            <p:nvPr/>
          </p:nvSpPr>
          <p:spPr>
            <a:xfrm>
              <a:off x="5525534" y="1976944"/>
              <a:ext cx="28515" cy="279770"/>
            </a:xfrm>
            <a:custGeom>
              <a:avLst/>
              <a:gdLst/>
              <a:ahLst/>
              <a:cxnLst/>
              <a:rect l="l" t="t" r="r" b="b"/>
              <a:pathLst>
                <a:path w="954" h="9360" extrusionOk="0">
                  <a:moveTo>
                    <a:pt x="1" y="1"/>
                  </a:moveTo>
                  <a:lnTo>
                    <a:pt x="1"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99"/>
            <p:cNvSpPr/>
            <p:nvPr/>
          </p:nvSpPr>
          <p:spPr>
            <a:xfrm>
              <a:off x="5608838" y="1922842"/>
              <a:ext cx="56253" cy="333871"/>
            </a:xfrm>
            <a:custGeom>
              <a:avLst/>
              <a:gdLst/>
              <a:ahLst/>
              <a:cxnLst/>
              <a:rect l="l" t="t" r="r" b="b"/>
              <a:pathLst>
                <a:path w="1882" h="11170" extrusionOk="0">
                  <a:moveTo>
                    <a:pt x="0" y="1"/>
                  </a:moveTo>
                  <a:lnTo>
                    <a:pt x="0" y="11170"/>
                  </a:lnTo>
                  <a:lnTo>
                    <a:pt x="1881" y="11170"/>
                  </a:lnTo>
                  <a:lnTo>
                    <a:pt x="188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99"/>
            <p:cNvSpPr/>
            <p:nvPr/>
          </p:nvSpPr>
          <p:spPr>
            <a:xfrm>
              <a:off x="5637294" y="1922842"/>
              <a:ext cx="28515" cy="333871"/>
            </a:xfrm>
            <a:custGeom>
              <a:avLst/>
              <a:gdLst/>
              <a:ahLst/>
              <a:cxnLst/>
              <a:rect l="l" t="t" r="r" b="b"/>
              <a:pathLst>
                <a:path w="954" h="11170" extrusionOk="0">
                  <a:moveTo>
                    <a:pt x="1" y="1"/>
                  </a:moveTo>
                  <a:lnTo>
                    <a:pt x="1" y="11170"/>
                  </a:lnTo>
                  <a:lnTo>
                    <a:pt x="953" y="11170"/>
                  </a:lnTo>
                  <a:lnTo>
                    <a:pt x="95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99"/>
            <p:cNvSpPr/>
            <p:nvPr/>
          </p:nvSpPr>
          <p:spPr>
            <a:xfrm>
              <a:off x="5409500" y="2246733"/>
              <a:ext cx="343855" cy="20654"/>
            </a:xfrm>
            <a:custGeom>
              <a:avLst/>
              <a:gdLst/>
              <a:ahLst/>
              <a:cxnLst/>
              <a:rect l="l" t="t" r="r" b="b"/>
              <a:pathLst>
                <a:path w="11504" h="691" extrusionOk="0">
                  <a:moveTo>
                    <a:pt x="1" y="0"/>
                  </a:moveTo>
                  <a:lnTo>
                    <a:pt x="1" y="691"/>
                  </a:lnTo>
                  <a:lnTo>
                    <a:pt x="11503" y="691"/>
                  </a:lnTo>
                  <a:lnTo>
                    <a:pt x="1150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99"/>
            <p:cNvSpPr/>
            <p:nvPr/>
          </p:nvSpPr>
          <p:spPr>
            <a:xfrm>
              <a:off x="5581788" y="2246733"/>
              <a:ext cx="171569" cy="20654"/>
            </a:xfrm>
            <a:custGeom>
              <a:avLst/>
              <a:gdLst/>
              <a:ahLst/>
              <a:cxnLst/>
              <a:rect l="l" t="t" r="r" b="b"/>
              <a:pathLst>
                <a:path w="5740" h="691" extrusionOk="0">
                  <a:moveTo>
                    <a:pt x="0" y="0"/>
                  </a:moveTo>
                  <a:lnTo>
                    <a:pt x="0" y="691"/>
                  </a:lnTo>
                  <a:lnTo>
                    <a:pt x="5739" y="691"/>
                  </a:lnTo>
                  <a:lnTo>
                    <a:pt x="57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9" name="Google Shape;20269;p99"/>
          <p:cNvGrpSpPr/>
          <p:nvPr/>
        </p:nvGrpSpPr>
        <p:grpSpPr>
          <a:xfrm>
            <a:off x="6253581" y="1796902"/>
            <a:ext cx="344544" cy="319646"/>
            <a:chOff x="6082220" y="1934948"/>
            <a:chExt cx="344544" cy="319646"/>
          </a:xfrm>
        </p:grpSpPr>
        <p:sp>
          <p:nvSpPr>
            <p:cNvPr id="20270" name="Google Shape;20270;p99"/>
            <p:cNvSpPr/>
            <p:nvPr/>
          </p:nvSpPr>
          <p:spPr>
            <a:xfrm>
              <a:off x="6211047" y="2190480"/>
              <a:ext cx="215716" cy="64114"/>
            </a:xfrm>
            <a:custGeom>
              <a:avLst/>
              <a:gdLst/>
              <a:ahLst/>
              <a:cxnLst/>
              <a:rect l="l" t="t" r="r" b="b"/>
              <a:pathLst>
                <a:path w="7217" h="2145" extrusionOk="0">
                  <a:moveTo>
                    <a:pt x="1" y="1"/>
                  </a:moveTo>
                  <a:lnTo>
                    <a:pt x="1" y="2144"/>
                  </a:lnTo>
                  <a:lnTo>
                    <a:pt x="7217" y="2144"/>
                  </a:lnTo>
                  <a:lnTo>
                    <a:pt x="72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99"/>
            <p:cNvSpPr/>
            <p:nvPr/>
          </p:nvSpPr>
          <p:spPr>
            <a:xfrm>
              <a:off x="6211047" y="2222522"/>
              <a:ext cx="215716" cy="32072"/>
            </a:xfrm>
            <a:custGeom>
              <a:avLst/>
              <a:gdLst/>
              <a:ahLst/>
              <a:cxnLst/>
              <a:rect l="l" t="t" r="r" b="b"/>
              <a:pathLst>
                <a:path w="7217" h="1073" extrusionOk="0">
                  <a:moveTo>
                    <a:pt x="1" y="1"/>
                  </a:moveTo>
                  <a:lnTo>
                    <a:pt x="1" y="1072"/>
                  </a:lnTo>
                  <a:lnTo>
                    <a:pt x="7217" y="1072"/>
                  </a:lnTo>
                  <a:lnTo>
                    <a:pt x="7217"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99"/>
            <p:cNvSpPr/>
            <p:nvPr/>
          </p:nvSpPr>
          <p:spPr>
            <a:xfrm>
              <a:off x="6267300" y="2102244"/>
              <a:ext cx="159463" cy="64084"/>
            </a:xfrm>
            <a:custGeom>
              <a:avLst/>
              <a:gdLst/>
              <a:ahLst/>
              <a:cxnLst/>
              <a:rect l="l" t="t" r="r" b="b"/>
              <a:pathLst>
                <a:path w="5335" h="2144" extrusionOk="0">
                  <a:moveTo>
                    <a:pt x="0" y="0"/>
                  </a:moveTo>
                  <a:lnTo>
                    <a:pt x="0" y="2143"/>
                  </a:lnTo>
                  <a:lnTo>
                    <a:pt x="5335" y="2143"/>
                  </a:lnTo>
                  <a:lnTo>
                    <a:pt x="533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99"/>
            <p:cNvSpPr/>
            <p:nvPr/>
          </p:nvSpPr>
          <p:spPr>
            <a:xfrm>
              <a:off x="6267300" y="2135691"/>
              <a:ext cx="159463" cy="32042"/>
            </a:xfrm>
            <a:custGeom>
              <a:avLst/>
              <a:gdLst/>
              <a:ahLst/>
              <a:cxnLst/>
              <a:rect l="l" t="t" r="r" b="b"/>
              <a:pathLst>
                <a:path w="5335" h="1072" extrusionOk="0">
                  <a:moveTo>
                    <a:pt x="0" y="0"/>
                  </a:moveTo>
                  <a:lnTo>
                    <a:pt x="0" y="1072"/>
                  </a:lnTo>
                  <a:lnTo>
                    <a:pt x="5335" y="1072"/>
                  </a:lnTo>
                  <a:lnTo>
                    <a:pt x="5335"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99"/>
            <p:cNvSpPr/>
            <p:nvPr/>
          </p:nvSpPr>
          <p:spPr>
            <a:xfrm>
              <a:off x="6320684" y="2015383"/>
              <a:ext cx="106080" cy="64084"/>
            </a:xfrm>
            <a:custGeom>
              <a:avLst/>
              <a:gdLst/>
              <a:ahLst/>
              <a:cxnLst/>
              <a:rect l="l" t="t" r="r" b="b"/>
              <a:pathLst>
                <a:path w="3549" h="2144" extrusionOk="0">
                  <a:moveTo>
                    <a:pt x="0" y="1"/>
                  </a:moveTo>
                  <a:lnTo>
                    <a:pt x="0" y="2144"/>
                  </a:lnTo>
                  <a:lnTo>
                    <a:pt x="3549" y="2144"/>
                  </a:lnTo>
                  <a:lnTo>
                    <a:pt x="354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99"/>
            <p:cNvSpPr/>
            <p:nvPr/>
          </p:nvSpPr>
          <p:spPr>
            <a:xfrm>
              <a:off x="6320684" y="2048142"/>
              <a:ext cx="106080" cy="32042"/>
            </a:xfrm>
            <a:custGeom>
              <a:avLst/>
              <a:gdLst/>
              <a:ahLst/>
              <a:cxnLst/>
              <a:rect l="l" t="t" r="r" b="b"/>
              <a:pathLst>
                <a:path w="3549" h="1072" extrusionOk="0">
                  <a:moveTo>
                    <a:pt x="0" y="0"/>
                  </a:moveTo>
                  <a:lnTo>
                    <a:pt x="0" y="1072"/>
                  </a:lnTo>
                  <a:lnTo>
                    <a:pt x="3549" y="1072"/>
                  </a:lnTo>
                  <a:lnTo>
                    <a:pt x="354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99"/>
            <p:cNvSpPr/>
            <p:nvPr/>
          </p:nvSpPr>
          <p:spPr>
            <a:xfrm>
              <a:off x="6082220" y="2015383"/>
              <a:ext cx="270504" cy="64084"/>
            </a:xfrm>
            <a:custGeom>
              <a:avLst/>
              <a:gdLst/>
              <a:ahLst/>
              <a:cxnLst/>
              <a:rect l="l" t="t" r="r" b="b"/>
              <a:pathLst>
                <a:path w="9050" h="2144" extrusionOk="0">
                  <a:moveTo>
                    <a:pt x="1" y="1"/>
                  </a:moveTo>
                  <a:lnTo>
                    <a:pt x="1" y="2144"/>
                  </a:lnTo>
                  <a:lnTo>
                    <a:pt x="7978" y="2144"/>
                  </a:lnTo>
                  <a:lnTo>
                    <a:pt x="9050" y="1072"/>
                  </a:lnTo>
                  <a:lnTo>
                    <a:pt x="797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99"/>
            <p:cNvSpPr/>
            <p:nvPr/>
          </p:nvSpPr>
          <p:spPr>
            <a:xfrm>
              <a:off x="6082937" y="2102244"/>
              <a:ext cx="219273" cy="64084"/>
            </a:xfrm>
            <a:custGeom>
              <a:avLst/>
              <a:gdLst/>
              <a:ahLst/>
              <a:cxnLst/>
              <a:rect l="l" t="t" r="r" b="b"/>
              <a:pathLst>
                <a:path w="7336" h="2144" extrusionOk="0">
                  <a:moveTo>
                    <a:pt x="0" y="0"/>
                  </a:moveTo>
                  <a:lnTo>
                    <a:pt x="0" y="2143"/>
                  </a:lnTo>
                  <a:lnTo>
                    <a:pt x="6264" y="2143"/>
                  </a:lnTo>
                  <a:lnTo>
                    <a:pt x="7335" y="1072"/>
                  </a:lnTo>
                  <a:lnTo>
                    <a:pt x="626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99"/>
            <p:cNvSpPr/>
            <p:nvPr/>
          </p:nvSpPr>
          <p:spPr>
            <a:xfrm>
              <a:off x="6082220" y="2189792"/>
              <a:ext cx="160898" cy="64084"/>
            </a:xfrm>
            <a:custGeom>
              <a:avLst/>
              <a:gdLst/>
              <a:ahLst/>
              <a:cxnLst/>
              <a:rect l="l" t="t" r="r" b="b"/>
              <a:pathLst>
                <a:path w="5383" h="2144" extrusionOk="0">
                  <a:moveTo>
                    <a:pt x="1" y="0"/>
                  </a:moveTo>
                  <a:lnTo>
                    <a:pt x="1" y="2143"/>
                  </a:lnTo>
                  <a:lnTo>
                    <a:pt x="4311" y="2143"/>
                  </a:lnTo>
                  <a:lnTo>
                    <a:pt x="5383" y="1072"/>
                  </a:lnTo>
                  <a:lnTo>
                    <a:pt x="4311"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99"/>
            <p:cNvSpPr/>
            <p:nvPr/>
          </p:nvSpPr>
          <p:spPr>
            <a:xfrm>
              <a:off x="6364802" y="1974104"/>
              <a:ext cx="61962" cy="20684"/>
            </a:xfrm>
            <a:custGeom>
              <a:avLst/>
              <a:gdLst/>
              <a:ahLst/>
              <a:cxnLst/>
              <a:rect l="l" t="t" r="r" b="b"/>
              <a:pathLst>
                <a:path w="2073" h="692" extrusionOk="0">
                  <a:moveTo>
                    <a:pt x="1" y="0"/>
                  </a:moveTo>
                  <a:lnTo>
                    <a:pt x="1" y="691"/>
                  </a:lnTo>
                  <a:lnTo>
                    <a:pt x="2073" y="691"/>
                  </a:lnTo>
                  <a:lnTo>
                    <a:pt x="207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99"/>
            <p:cNvSpPr/>
            <p:nvPr/>
          </p:nvSpPr>
          <p:spPr>
            <a:xfrm>
              <a:off x="6364802" y="1934948"/>
              <a:ext cx="61962" cy="20684"/>
            </a:xfrm>
            <a:custGeom>
              <a:avLst/>
              <a:gdLst/>
              <a:ahLst/>
              <a:cxnLst/>
              <a:rect l="l" t="t" r="r" b="b"/>
              <a:pathLst>
                <a:path w="2073" h="692" extrusionOk="0">
                  <a:moveTo>
                    <a:pt x="1" y="1"/>
                  </a:moveTo>
                  <a:lnTo>
                    <a:pt x="1" y="691"/>
                  </a:lnTo>
                  <a:lnTo>
                    <a:pt x="2073" y="691"/>
                  </a:lnTo>
                  <a:lnTo>
                    <a:pt x="207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99"/>
            <p:cNvSpPr/>
            <p:nvPr/>
          </p:nvSpPr>
          <p:spPr>
            <a:xfrm>
              <a:off x="6324241" y="1974104"/>
              <a:ext cx="20684" cy="20684"/>
            </a:xfrm>
            <a:custGeom>
              <a:avLst/>
              <a:gdLst/>
              <a:ahLst/>
              <a:cxnLst/>
              <a:rect l="l" t="t" r="r" b="b"/>
              <a:pathLst>
                <a:path w="692" h="692"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99"/>
            <p:cNvSpPr/>
            <p:nvPr/>
          </p:nvSpPr>
          <p:spPr>
            <a:xfrm>
              <a:off x="6324241" y="1934948"/>
              <a:ext cx="20684" cy="20684"/>
            </a:xfrm>
            <a:custGeom>
              <a:avLst/>
              <a:gdLst/>
              <a:ahLst/>
              <a:cxnLst/>
              <a:rect l="l" t="t" r="r" b="b"/>
              <a:pathLst>
                <a:path w="692"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99"/>
            <p:cNvSpPr/>
            <p:nvPr/>
          </p:nvSpPr>
          <p:spPr>
            <a:xfrm>
              <a:off x="6082220" y="2048142"/>
              <a:ext cx="270504" cy="32042"/>
            </a:xfrm>
            <a:custGeom>
              <a:avLst/>
              <a:gdLst/>
              <a:ahLst/>
              <a:cxnLst/>
              <a:rect l="l" t="t" r="r" b="b"/>
              <a:pathLst>
                <a:path w="9050" h="1072" extrusionOk="0">
                  <a:moveTo>
                    <a:pt x="1" y="0"/>
                  </a:moveTo>
                  <a:lnTo>
                    <a:pt x="1" y="1072"/>
                  </a:lnTo>
                  <a:lnTo>
                    <a:pt x="7978" y="1072"/>
                  </a:lnTo>
                  <a:lnTo>
                    <a:pt x="905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99"/>
            <p:cNvSpPr/>
            <p:nvPr/>
          </p:nvSpPr>
          <p:spPr>
            <a:xfrm>
              <a:off x="6082937" y="2135691"/>
              <a:ext cx="219273" cy="32042"/>
            </a:xfrm>
            <a:custGeom>
              <a:avLst/>
              <a:gdLst/>
              <a:ahLst/>
              <a:cxnLst/>
              <a:rect l="l" t="t" r="r" b="b"/>
              <a:pathLst>
                <a:path w="7336" h="1072" extrusionOk="0">
                  <a:moveTo>
                    <a:pt x="0" y="0"/>
                  </a:moveTo>
                  <a:lnTo>
                    <a:pt x="0" y="1072"/>
                  </a:lnTo>
                  <a:lnTo>
                    <a:pt x="6264" y="1072"/>
                  </a:lnTo>
                  <a:lnTo>
                    <a:pt x="733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99"/>
            <p:cNvSpPr/>
            <p:nvPr/>
          </p:nvSpPr>
          <p:spPr>
            <a:xfrm>
              <a:off x="6082937" y="2222522"/>
              <a:ext cx="162333" cy="32072"/>
            </a:xfrm>
            <a:custGeom>
              <a:avLst/>
              <a:gdLst/>
              <a:ahLst/>
              <a:cxnLst/>
              <a:rect l="l" t="t" r="r" b="b"/>
              <a:pathLst>
                <a:path w="5431" h="1073" extrusionOk="0">
                  <a:moveTo>
                    <a:pt x="0" y="1"/>
                  </a:moveTo>
                  <a:lnTo>
                    <a:pt x="0" y="1072"/>
                  </a:lnTo>
                  <a:lnTo>
                    <a:pt x="4358" y="1072"/>
                  </a:lnTo>
                  <a:lnTo>
                    <a:pt x="54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6" name="Google Shape;20286;p99"/>
          <p:cNvGrpSpPr/>
          <p:nvPr/>
        </p:nvGrpSpPr>
        <p:grpSpPr>
          <a:xfrm>
            <a:off x="6984893" y="1765658"/>
            <a:ext cx="343110" cy="344544"/>
            <a:chOff x="6742117" y="1922842"/>
            <a:chExt cx="343110" cy="344544"/>
          </a:xfrm>
        </p:grpSpPr>
        <p:sp>
          <p:nvSpPr>
            <p:cNvPr id="20287" name="Google Shape;20287;p99"/>
            <p:cNvSpPr/>
            <p:nvPr/>
          </p:nvSpPr>
          <p:spPr>
            <a:xfrm>
              <a:off x="6770572" y="2078750"/>
              <a:ext cx="20684" cy="125299"/>
            </a:xfrm>
            <a:custGeom>
              <a:avLst/>
              <a:gdLst/>
              <a:ahLst/>
              <a:cxnLst/>
              <a:rect l="l" t="t" r="r" b="b"/>
              <a:pathLst>
                <a:path w="692" h="4192" extrusionOk="0">
                  <a:moveTo>
                    <a:pt x="1" y="0"/>
                  </a:moveTo>
                  <a:lnTo>
                    <a:pt x="1" y="4191"/>
                  </a:lnTo>
                  <a:lnTo>
                    <a:pt x="692" y="4191"/>
                  </a:lnTo>
                  <a:lnTo>
                    <a:pt x="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99"/>
            <p:cNvSpPr/>
            <p:nvPr/>
          </p:nvSpPr>
          <p:spPr>
            <a:xfrm>
              <a:off x="6859556" y="1991171"/>
              <a:ext cx="20684" cy="217868"/>
            </a:xfrm>
            <a:custGeom>
              <a:avLst/>
              <a:gdLst/>
              <a:ahLst/>
              <a:cxnLst/>
              <a:rect l="l" t="t" r="r" b="b"/>
              <a:pathLst>
                <a:path w="692" h="7289" extrusionOk="0">
                  <a:moveTo>
                    <a:pt x="1" y="1"/>
                  </a:moveTo>
                  <a:lnTo>
                    <a:pt x="1" y="7288"/>
                  </a:lnTo>
                  <a:lnTo>
                    <a:pt x="691" y="728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99"/>
            <p:cNvSpPr/>
            <p:nvPr/>
          </p:nvSpPr>
          <p:spPr>
            <a:xfrm>
              <a:off x="6947821" y="2101526"/>
              <a:ext cx="19967" cy="102523"/>
            </a:xfrm>
            <a:custGeom>
              <a:avLst/>
              <a:gdLst/>
              <a:ahLst/>
              <a:cxnLst/>
              <a:rect l="l" t="t" r="r" b="b"/>
              <a:pathLst>
                <a:path w="668" h="3430" extrusionOk="0">
                  <a:moveTo>
                    <a:pt x="1" y="0"/>
                  </a:moveTo>
                  <a:lnTo>
                    <a:pt x="1" y="3429"/>
                  </a:lnTo>
                  <a:lnTo>
                    <a:pt x="668" y="3429"/>
                  </a:lnTo>
                  <a:lnTo>
                    <a:pt x="66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99"/>
            <p:cNvSpPr/>
            <p:nvPr/>
          </p:nvSpPr>
          <p:spPr>
            <a:xfrm>
              <a:off x="7036805" y="2019657"/>
              <a:ext cx="19967" cy="188666"/>
            </a:xfrm>
            <a:custGeom>
              <a:avLst/>
              <a:gdLst/>
              <a:ahLst/>
              <a:cxnLst/>
              <a:rect l="l" t="t" r="r" b="b"/>
              <a:pathLst>
                <a:path w="668" h="6312" extrusionOk="0">
                  <a:moveTo>
                    <a:pt x="1" y="1"/>
                  </a:moveTo>
                  <a:lnTo>
                    <a:pt x="1" y="6311"/>
                  </a:lnTo>
                  <a:lnTo>
                    <a:pt x="667" y="6311"/>
                  </a:lnTo>
                  <a:lnTo>
                    <a:pt x="66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99"/>
            <p:cNvSpPr/>
            <p:nvPr/>
          </p:nvSpPr>
          <p:spPr>
            <a:xfrm>
              <a:off x="6742117" y="2009703"/>
              <a:ext cx="78312" cy="78312"/>
            </a:xfrm>
            <a:custGeom>
              <a:avLst/>
              <a:gdLst/>
              <a:ahLst/>
              <a:cxnLst/>
              <a:rect l="l" t="t" r="r" b="b"/>
              <a:pathLst>
                <a:path w="2620" h="2620" extrusionOk="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99"/>
            <p:cNvSpPr/>
            <p:nvPr/>
          </p:nvSpPr>
          <p:spPr>
            <a:xfrm>
              <a:off x="6829665" y="1922842"/>
              <a:ext cx="78342" cy="78342"/>
            </a:xfrm>
            <a:custGeom>
              <a:avLst/>
              <a:gdLst/>
              <a:ahLst/>
              <a:cxnLst/>
              <a:rect l="l" t="t" r="r" b="b"/>
              <a:pathLst>
                <a:path w="2621" h="2621" extrusionOk="0">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99"/>
            <p:cNvSpPr/>
            <p:nvPr/>
          </p:nvSpPr>
          <p:spPr>
            <a:xfrm>
              <a:off x="6918649" y="2033885"/>
              <a:ext cx="78312" cy="78342"/>
            </a:xfrm>
            <a:custGeom>
              <a:avLst/>
              <a:gdLst/>
              <a:ahLst/>
              <a:cxnLst/>
              <a:rect l="l" t="t" r="r" b="b"/>
              <a:pathLst>
                <a:path w="2620" h="2621" extrusionOk="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99"/>
            <p:cNvSpPr/>
            <p:nvPr/>
          </p:nvSpPr>
          <p:spPr>
            <a:xfrm>
              <a:off x="7006914" y="1951328"/>
              <a:ext cx="78312" cy="78312"/>
            </a:xfrm>
            <a:custGeom>
              <a:avLst/>
              <a:gdLst/>
              <a:ahLst/>
              <a:cxnLst/>
              <a:rect l="l" t="t" r="r" b="b"/>
              <a:pathLst>
                <a:path w="2620" h="2620" extrusionOk="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99"/>
            <p:cNvSpPr/>
            <p:nvPr/>
          </p:nvSpPr>
          <p:spPr>
            <a:xfrm>
              <a:off x="6742117"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99"/>
            <p:cNvSpPr/>
            <p:nvPr/>
          </p:nvSpPr>
          <p:spPr>
            <a:xfrm>
              <a:off x="6827543"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99"/>
            <p:cNvSpPr/>
            <p:nvPr/>
          </p:nvSpPr>
          <p:spPr>
            <a:xfrm>
              <a:off x="6913657" y="2204020"/>
              <a:ext cx="99683" cy="63367"/>
            </a:xfrm>
            <a:custGeom>
              <a:avLst/>
              <a:gdLst/>
              <a:ahLst/>
              <a:cxnLst/>
              <a:rect l="l" t="t" r="r" b="b"/>
              <a:pathLst>
                <a:path w="3335" h="2120" extrusionOk="0">
                  <a:moveTo>
                    <a:pt x="1" y="0"/>
                  </a:moveTo>
                  <a:lnTo>
                    <a:pt x="1" y="2120"/>
                  </a:lnTo>
                  <a:lnTo>
                    <a:pt x="2882" y="2120"/>
                  </a:lnTo>
                  <a:lnTo>
                    <a:pt x="3335" y="1048"/>
                  </a:lnTo>
                  <a:lnTo>
                    <a:pt x="2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99"/>
            <p:cNvSpPr/>
            <p:nvPr/>
          </p:nvSpPr>
          <p:spPr>
            <a:xfrm>
              <a:off x="6999083" y="2204020"/>
              <a:ext cx="86143" cy="63367"/>
            </a:xfrm>
            <a:custGeom>
              <a:avLst/>
              <a:gdLst/>
              <a:ahLst/>
              <a:cxnLst/>
              <a:rect l="l" t="t" r="r" b="b"/>
              <a:pathLst>
                <a:path w="2882" h="2120" extrusionOk="0">
                  <a:moveTo>
                    <a:pt x="0" y="0"/>
                  </a:moveTo>
                  <a:lnTo>
                    <a:pt x="0" y="2120"/>
                  </a:lnTo>
                  <a:lnTo>
                    <a:pt x="2882" y="2120"/>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9" name="Google Shape;20299;p99"/>
          <p:cNvGrpSpPr/>
          <p:nvPr/>
        </p:nvGrpSpPr>
        <p:grpSpPr>
          <a:xfrm>
            <a:off x="7711598" y="1770442"/>
            <a:ext cx="344573" cy="344543"/>
            <a:chOff x="7406975" y="1922842"/>
            <a:chExt cx="344573" cy="344543"/>
          </a:xfrm>
        </p:grpSpPr>
        <p:sp>
          <p:nvSpPr>
            <p:cNvPr id="20300" name="Google Shape;20300;p99"/>
            <p:cNvSpPr/>
            <p:nvPr/>
          </p:nvSpPr>
          <p:spPr>
            <a:xfrm>
              <a:off x="7406975" y="1923739"/>
              <a:ext cx="344572" cy="177816"/>
            </a:xfrm>
            <a:custGeom>
              <a:avLst/>
              <a:gdLst/>
              <a:ahLst/>
              <a:cxnLst/>
              <a:rect l="l" t="t" r="r" b="b"/>
              <a:pathLst>
                <a:path w="11528" h="5949" extrusionOk="0">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99"/>
            <p:cNvSpPr/>
            <p:nvPr/>
          </p:nvSpPr>
          <p:spPr>
            <a:xfrm>
              <a:off x="7579263" y="1922842"/>
              <a:ext cx="172286" cy="177278"/>
            </a:xfrm>
            <a:custGeom>
              <a:avLst/>
              <a:gdLst/>
              <a:ahLst/>
              <a:cxnLst/>
              <a:rect l="l" t="t" r="r" b="b"/>
              <a:pathLst>
                <a:path w="5764" h="5931" extrusionOk="0">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99"/>
            <p:cNvSpPr/>
            <p:nvPr/>
          </p:nvSpPr>
          <p:spPr>
            <a:xfrm>
              <a:off x="7406975" y="2093695"/>
              <a:ext cx="344572" cy="172435"/>
            </a:xfrm>
            <a:custGeom>
              <a:avLst/>
              <a:gdLst/>
              <a:ahLst/>
              <a:cxnLst/>
              <a:rect l="l" t="t" r="r" b="b"/>
              <a:pathLst>
                <a:path w="11528" h="5769" extrusionOk="0">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99"/>
            <p:cNvSpPr/>
            <p:nvPr/>
          </p:nvSpPr>
          <p:spPr>
            <a:xfrm>
              <a:off x="7579263" y="2094412"/>
              <a:ext cx="172286" cy="172973"/>
            </a:xfrm>
            <a:custGeom>
              <a:avLst/>
              <a:gdLst/>
              <a:ahLst/>
              <a:cxnLst/>
              <a:rect l="l" t="t" r="r" b="b"/>
              <a:pathLst>
                <a:path w="5764" h="5787" extrusionOk="0">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99"/>
            <p:cNvSpPr/>
            <p:nvPr/>
          </p:nvSpPr>
          <p:spPr>
            <a:xfrm>
              <a:off x="7455397" y="1969830"/>
              <a:ext cx="131725" cy="249163"/>
            </a:xfrm>
            <a:custGeom>
              <a:avLst/>
              <a:gdLst/>
              <a:ahLst/>
              <a:cxnLst/>
              <a:rect l="l" t="t" r="r" b="b"/>
              <a:pathLst>
                <a:path w="4407" h="8336" extrusionOk="0">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99"/>
            <p:cNvSpPr/>
            <p:nvPr/>
          </p:nvSpPr>
          <p:spPr>
            <a:xfrm>
              <a:off x="7579950" y="1969112"/>
              <a:ext cx="124611" cy="249880"/>
            </a:xfrm>
            <a:custGeom>
              <a:avLst/>
              <a:gdLst/>
              <a:ahLst/>
              <a:cxnLst/>
              <a:rect l="l" t="t" r="r" b="b"/>
              <a:pathLst>
                <a:path w="4169" h="8360" extrusionOk="0">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99"/>
            <p:cNvSpPr/>
            <p:nvPr/>
          </p:nvSpPr>
          <p:spPr>
            <a:xfrm>
              <a:off x="7500950" y="2015383"/>
              <a:ext cx="158058" cy="158058"/>
            </a:xfrm>
            <a:custGeom>
              <a:avLst/>
              <a:gdLst/>
              <a:ahLst/>
              <a:cxnLst/>
              <a:rect l="l" t="t" r="r" b="b"/>
              <a:pathLst>
                <a:path w="5288" h="5288" extrusionOk="0">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99"/>
            <p:cNvSpPr/>
            <p:nvPr/>
          </p:nvSpPr>
          <p:spPr>
            <a:xfrm>
              <a:off x="7579850" y="2015475"/>
              <a:ext cx="79750" cy="158802"/>
            </a:xfrm>
            <a:custGeom>
              <a:avLst/>
              <a:gdLst/>
              <a:ahLst/>
              <a:cxnLst/>
              <a:rect l="l" t="t" r="r" b="b"/>
              <a:pathLst>
                <a:path w="2644" h="5264" extrusionOk="0">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99"/>
            <p:cNvSpPr/>
            <p:nvPr/>
          </p:nvSpPr>
          <p:spPr>
            <a:xfrm>
              <a:off x="7554334" y="2062370"/>
              <a:ext cx="50574" cy="20684"/>
            </a:xfrm>
            <a:custGeom>
              <a:avLst/>
              <a:gdLst/>
              <a:ahLst/>
              <a:cxnLst/>
              <a:rect l="l" t="t" r="r" b="b"/>
              <a:pathLst>
                <a:path w="1692" h="692"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99"/>
            <p:cNvSpPr/>
            <p:nvPr/>
          </p:nvSpPr>
          <p:spPr>
            <a:xfrm>
              <a:off x="7554334" y="2105801"/>
              <a:ext cx="50574" cy="20654"/>
            </a:xfrm>
            <a:custGeom>
              <a:avLst/>
              <a:gdLst/>
              <a:ahLst/>
              <a:cxnLst/>
              <a:rect l="l" t="t" r="r" b="b"/>
              <a:pathLst>
                <a:path w="1692" h="691"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99"/>
            <p:cNvSpPr/>
            <p:nvPr/>
          </p:nvSpPr>
          <p:spPr>
            <a:xfrm>
              <a:off x="7579950" y="2062370"/>
              <a:ext cx="25676" cy="20684"/>
            </a:xfrm>
            <a:custGeom>
              <a:avLst/>
              <a:gdLst/>
              <a:ahLst/>
              <a:cxnLst/>
              <a:rect l="l" t="t" r="r" b="b"/>
              <a:pathLst>
                <a:path w="859" h="692"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99"/>
            <p:cNvSpPr/>
            <p:nvPr/>
          </p:nvSpPr>
          <p:spPr>
            <a:xfrm>
              <a:off x="7579950" y="2105801"/>
              <a:ext cx="25676" cy="20654"/>
            </a:xfrm>
            <a:custGeom>
              <a:avLst/>
              <a:gdLst/>
              <a:ahLst/>
              <a:cxnLst/>
              <a:rect l="l" t="t" r="r" b="b"/>
              <a:pathLst>
                <a:path w="859" h="691"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2" name="Google Shape;20312;p99"/>
          <p:cNvGrpSpPr/>
          <p:nvPr/>
        </p:nvGrpSpPr>
        <p:grpSpPr>
          <a:xfrm>
            <a:off x="7711598" y="2296688"/>
            <a:ext cx="344573" cy="344545"/>
            <a:chOff x="7406975" y="2453873"/>
            <a:chExt cx="344573" cy="344545"/>
          </a:xfrm>
        </p:grpSpPr>
        <p:sp>
          <p:nvSpPr>
            <p:cNvPr id="20313" name="Google Shape;20313;p99"/>
            <p:cNvSpPr/>
            <p:nvPr/>
          </p:nvSpPr>
          <p:spPr>
            <a:xfrm>
              <a:off x="7547938" y="2497273"/>
              <a:ext cx="64084" cy="133160"/>
            </a:xfrm>
            <a:custGeom>
              <a:avLst/>
              <a:gdLst/>
              <a:ahLst/>
              <a:cxnLst/>
              <a:rect l="l" t="t" r="r" b="b"/>
              <a:pathLst>
                <a:path w="2144" h="4455" extrusionOk="0">
                  <a:moveTo>
                    <a:pt x="0" y="1"/>
                  </a:moveTo>
                  <a:lnTo>
                    <a:pt x="0" y="4454"/>
                  </a:lnTo>
                  <a:lnTo>
                    <a:pt x="2144" y="4454"/>
                  </a:lnTo>
                  <a:lnTo>
                    <a:pt x="21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99"/>
            <p:cNvSpPr/>
            <p:nvPr/>
          </p:nvSpPr>
          <p:spPr>
            <a:xfrm>
              <a:off x="7579950" y="2497273"/>
              <a:ext cx="32072" cy="133160"/>
            </a:xfrm>
            <a:custGeom>
              <a:avLst/>
              <a:gdLst/>
              <a:ahLst/>
              <a:cxnLst/>
              <a:rect l="l" t="t" r="r" b="b"/>
              <a:pathLst>
                <a:path w="1073" h="4455" extrusionOk="0">
                  <a:moveTo>
                    <a:pt x="1" y="1"/>
                  </a:moveTo>
                  <a:lnTo>
                    <a:pt x="1" y="4454"/>
                  </a:lnTo>
                  <a:lnTo>
                    <a:pt x="1073" y="4454"/>
                  </a:lnTo>
                  <a:lnTo>
                    <a:pt x="1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99"/>
            <p:cNvSpPr/>
            <p:nvPr/>
          </p:nvSpPr>
          <p:spPr>
            <a:xfrm>
              <a:off x="7634769" y="2453873"/>
              <a:ext cx="64084" cy="134565"/>
            </a:xfrm>
            <a:custGeom>
              <a:avLst/>
              <a:gdLst/>
              <a:ahLst/>
              <a:cxnLst/>
              <a:rect l="l" t="t" r="r" b="b"/>
              <a:pathLst>
                <a:path w="2144" h="4502" extrusionOk="0">
                  <a:moveTo>
                    <a:pt x="1" y="0"/>
                  </a:moveTo>
                  <a:lnTo>
                    <a:pt x="1" y="4501"/>
                  </a:lnTo>
                  <a:lnTo>
                    <a:pt x="2144" y="4501"/>
                  </a:lnTo>
                  <a:lnTo>
                    <a:pt x="21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99"/>
            <p:cNvSpPr/>
            <p:nvPr/>
          </p:nvSpPr>
          <p:spPr>
            <a:xfrm>
              <a:off x="7665376" y="2453873"/>
              <a:ext cx="33477" cy="134565"/>
            </a:xfrm>
            <a:custGeom>
              <a:avLst/>
              <a:gdLst/>
              <a:ahLst/>
              <a:cxnLst/>
              <a:rect l="l" t="t" r="r" b="b"/>
              <a:pathLst>
                <a:path w="1120" h="4502" extrusionOk="0">
                  <a:moveTo>
                    <a:pt x="1" y="0"/>
                  </a:moveTo>
                  <a:lnTo>
                    <a:pt x="1" y="4501"/>
                  </a:lnTo>
                  <a:lnTo>
                    <a:pt x="1120" y="4501"/>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99"/>
            <p:cNvSpPr/>
            <p:nvPr/>
          </p:nvSpPr>
          <p:spPr>
            <a:xfrm>
              <a:off x="7459794" y="2541421"/>
              <a:ext cx="64084" cy="133847"/>
            </a:xfrm>
            <a:custGeom>
              <a:avLst/>
              <a:gdLst/>
              <a:ahLst/>
              <a:cxnLst/>
              <a:rect l="l" t="t" r="r" b="b"/>
              <a:pathLst>
                <a:path w="2144" h="4478" extrusionOk="0">
                  <a:moveTo>
                    <a:pt x="0" y="0"/>
                  </a:moveTo>
                  <a:lnTo>
                    <a:pt x="0" y="4478"/>
                  </a:lnTo>
                  <a:lnTo>
                    <a:pt x="2143" y="4478"/>
                  </a:lnTo>
                  <a:lnTo>
                    <a:pt x="21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99"/>
            <p:cNvSpPr/>
            <p:nvPr/>
          </p:nvSpPr>
          <p:spPr>
            <a:xfrm>
              <a:off x="7492280" y="2541421"/>
              <a:ext cx="32072" cy="133847"/>
            </a:xfrm>
            <a:custGeom>
              <a:avLst/>
              <a:gdLst/>
              <a:ahLst/>
              <a:cxnLst/>
              <a:rect l="l" t="t" r="r" b="b"/>
              <a:pathLst>
                <a:path w="1073" h="4478" extrusionOk="0">
                  <a:moveTo>
                    <a:pt x="1" y="0"/>
                  </a:moveTo>
                  <a:lnTo>
                    <a:pt x="1" y="4478"/>
                  </a:lnTo>
                  <a:lnTo>
                    <a:pt x="1073" y="4478"/>
                  </a:lnTo>
                  <a:lnTo>
                    <a:pt x="10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99"/>
            <p:cNvSpPr/>
            <p:nvPr/>
          </p:nvSpPr>
          <p:spPr>
            <a:xfrm>
              <a:off x="7547938" y="2628252"/>
              <a:ext cx="64084" cy="116780"/>
            </a:xfrm>
            <a:custGeom>
              <a:avLst/>
              <a:gdLst/>
              <a:ahLst/>
              <a:cxnLst/>
              <a:rect l="l" t="t" r="r" b="b"/>
              <a:pathLst>
                <a:path w="2144" h="3907" extrusionOk="0">
                  <a:moveTo>
                    <a:pt x="0" y="1"/>
                  </a:moveTo>
                  <a:lnTo>
                    <a:pt x="0" y="3906"/>
                  </a:lnTo>
                  <a:lnTo>
                    <a:pt x="2144" y="3906"/>
                  </a:lnTo>
                  <a:lnTo>
                    <a:pt x="2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99"/>
            <p:cNvSpPr/>
            <p:nvPr/>
          </p:nvSpPr>
          <p:spPr>
            <a:xfrm>
              <a:off x="7634769" y="2584852"/>
              <a:ext cx="64084" cy="160181"/>
            </a:xfrm>
            <a:custGeom>
              <a:avLst/>
              <a:gdLst/>
              <a:ahLst/>
              <a:cxnLst/>
              <a:rect l="l" t="t" r="r" b="b"/>
              <a:pathLst>
                <a:path w="2144" h="5359" extrusionOk="0">
                  <a:moveTo>
                    <a:pt x="1" y="0"/>
                  </a:moveTo>
                  <a:lnTo>
                    <a:pt x="1" y="5358"/>
                  </a:lnTo>
                  <a:lnTo>
                    <a:pt x="2144" y="5358"/>
                  </a:lnTo>
                  <a:lnTo>
                    <a:pt x="214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99"/>
            <p:cNvSpPr/>
            <p:nvPr/>
          </p:nvSpPr>
          <p:spPr>
            <a:xfrm>
              <a:off x="7579950" y="2628252"/>
              <a:ext cx="32072" cy="116780"/>
            </a:xfrm>
            <a:custGeom>
              <a:avLst/>
              <a:gdLst/>
              <a:ahLst/>
              <a:cxnLst/>
              <a:rect l="l" t="t" r="r" b="b"/>
              <a:pathLst>
                <a:path w="1073" h="3907" extrusionOk="0">
                  <a:moveTo>
                    <a:pt x="1" y="1"/>
                  </a:moveTo>
                  <a:lnTo>
                    <a:pt x="1" y="3906"/>
                  </a:lnTo>
                  <a:lnTo>
                    <a:pt x="1073" y="3906"/>
                  </a:lnTo>
                  <a:lnTo>
                    <a:pt x="107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99"/>
            <p:cNvSpPr/>
            <p:nvPr/>
          </p:nvSpPr>
          <p:spPr>
            <a:xfrm>
              <a:off x="7665376" y="2584852"/>
              <a:ext cx="33477" cy="160181"/>
            </a:xfrm>
            <a:custGeom>
              <a:avLst/>
              <a:gdLst/>
              <a:ahLst/>
              <a:cxnLst/>
              <a:rect l="l" t="t" r="r" b="b"/>
              <a:pathLst>
                <a:path w="1120" h="5359" extrusionOk="0">
                  <a:moveTo>
                    <a:pt x="1" y="0"/>
                  </a:moveTo>
                  <a:lnTo>
                    <a:pt x="1" y="5358"/>
                  </a:lnTo>
                  <a:lnTo>
                    <a:pt x="1120" y="5358"/>
                  </a:lnTo>
                  <a:lnTo>
                    <a:pt x="112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99"/>
            <p:cNvSpPr/>
            <p:nvPr/>
          </p:nvSpPr>
          <p:spPr>
            <a:xfrm>
              <a:off x="7459794" y="2671683"/>
              <a:ext cx="64084" cy="73350"/>
            </a:xfrm>
            <a:custGeom>
              <a:avLst/>
              <a:gdLst/>
              <a:ahLst/>
              <a:cxnLst/>
              <a:rect l="l" t="t" r="r" b="b"/>
              <a:pathLst>
                <a:path w="2144" h="2454" extrusionOk="0">
                  <a:moveTo>
                    <a:pt x="0" y="0"/>
                  </a:moveTo>
                  <a:lnTo>
                    <a:pt x="0" y="2453"/>
                  </a:lnTo>
                  <a:lnTo>
                    <a:pt x="2143" y="2453"/>
                  </a:lnTo>
                  <a:lnTo>
                    <a:pt x="2143"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99"/>
            <p:cNvSpPr/>
            <p:nvPr/>
          </p:nvSpPr>
          <p:spPr>
            <a:xfrm>
              <a:off x="7492280" y="2671683"/>
              <a:ext cx="32072" cy="73350"/>
            </a:xfrm>
            <a:custGeom>
              <a:avLst/>
              <a:gdLst/>
              <a:ahLst/>
              <a:cxnLst/>
              <a:rect l="l" t="t" r="r" b="b"/>
              <a:pathLst>
                <a:path w="1073" h="2454" extrusionOk="0">
                  <a:moveTo>
                    <a:pt x="1" y="0"/>
                  </a:moveTo>
                  <a:lnTo>
                    <a:pt x="1" y="2453"/>
                  </a:lnTo>
                  <a:lnTo>
                    <a:pt x="1073" y="2453"/>
                  </a:lnTo>
                  <a:lnTo>
                    <a:pt x="107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99"/>
            <p:cNvSpPr/>
            <p:nvPr/>
          </p:nvSpPr>
          <p:spPr>
            <a:xfrm>
              <a:off x="7470343" y="2777733"/>
              <a:ext cx="43460" cy="20684"/>
            </a:xfrm>
            <a:custGeom>
              <a:avLst/>
              <a:gdLst/>
              <a:ahLst/>
              <a:cxnLst/>
              <a:rect l="l" t="t" r="r" b="b"/>
              <a:pathLst>
                <a:path w="1454" h="692" extrusionOk="0">
                  <a:moveTo>
                    <a:pt x="0" y="1"/>
                  </a:moveTo>
                  <a:lnTo>
                    <a:pt x="0" y="691"/>
                  </a:lnTo>
                  <a:lnTo>
                    <a:pt x="1453" y="691"/>
                  </a:lnTo>
                  <a:lnTo>
                    <a:pt x="145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99"/>
            <p:cNvSpPr/>
            <p:nvPr/>
          </p:nvSpPr>
          <p:spPr>
            <a:xfrm>
              <a:off x="7557891" y="2777733"/>
              <a:ext cx="43460" cy="20684"/>
            </a:xfrm>
            <a:custGeom>
              <a:avLst/>
              <a:gdLst/>
              <a:ahLst/>
              <a:cxnLst/>
              <a:rect l="l" t="t" r="r" b="b"/>
              <a:pathLst>
                <a:path w="1454" h="692" extrusionOk="0">
                  <a:moveTo>
                    <a:pt x="1" y="1"/>
                  </a:moveTo>
                  <a:lnTo>
                    <a:pt x="1" y="691"/>
                  </a:lnTo>
                  <a:lnTo>
                    <a:pt x="1453" y="691"/>
                  </a:lnTo>
                  <a:lnTo>
                    <a:pt x="145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99"/>
            <p:cNvSpPr/>
            <p:nvPr/>
          </p:nvSpPr>
          <p:spPr>
            <a:xfrm>
              <a:off x="7645440" y="2777733"/>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99"/>
            <p:cNvSpPr/>
            <p:nvPr/>
          </p:nvSpPr>
          <p:spPr>
            <a:xfrm>
              <a:off x="7491684"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99"/>
            <p:cNvSpPr/>
            <p:nvPr/>
          </p:nvSpPr>
          <p:spPr>
            <a:xfrm>
              <a:off x="7579950"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99"/>
            <p:cNvSpPr/>
            <p:nvPr/>
          </p:nvSpPr>
          <p:spPr>
            <a:xfrm>
              <a:off x="7406975" y="2731463"/>
              <a:ext cx="343855" cy="20684"/>
            </a:xfrm>
            <a:custGeom>
              <a:avLst/>
              <a:gdLst/>
              <a:ahLst/>
              <a:cxnLst/>
              <a:rect l="l" t="t" r="r" b="b"/>
              <a:pathLst>
                <a:path w="11504" h="692" extrusionOk="0">
                  <a:moveTo>
                    <a:pt x="1" y="1"/>
                  </a:moveTo>
                  <a:lnTo>
                    <a:pt x="1" y="692"/>
                  </a:lnTo>
                  <a:lnTo>
                    <a:pt x="11503" y="692"/>
                  </a:lnTo>
                  <a:lnTo>
                    <a:pt x="1150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99"/>
            <p:cNvSpPr/>
            <p:nvPr/>
          </p:nvSpPr>
          <p:spPr>
            <a:xfrm>
              <a:off x="7579950" y="2731463"/>
              <a:ext cx="171598" cy="20684"/>
            </a:xfrm>
            <a:custGeom>
              <a:avLst/>
              <a:gdLst/>
              <a:ahLst/>
              <a:cxnLst/>
              <a:rect l="l" t="t" r="r" b="b"/>
              <a:pathLst>
                <a:path w="5741" h="692" extrusionOk="0">
                  <a:moveTo>
                    <a:pt x="1" y="1"/>
                  </a:moveTo>
                  <a:lnTo>
                    <a:pt x="1" y="692"/>
                  </a:lnTo>
                  <a:lnTo>
                    <a:pt x="5740" y="692"/>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99"/>
            <p:cNvSpPr/>
            <p:nvPr/>
          </p:nvSpPr>
          <p:spPr>
            <a:xfrm>
              <a:off x="7665376" y="2777733"/>
              <a:ext cx="22806" cy="20684"/>
            </a:xfrm>
            <a:custGeom>
              <a:avLst/>
              <a:gdLst/>
              <a:ahLst/>
              <a:cxnLst/>
              <a:rect l="l" t="t" r="r" b="b"/>
              <a:pathLst>
                <a:path w="763" h="692" extrusionOk="0">
                  <a:moveTo>
                    <a:pt x="1" y="1"/>
                  </a:moveTo>
                  <a:lnTo>
                    <a:pt x="1" y="691"/>
                  </a:lnTo>
                  <a:lnTo>
                    <a:pt x="763" y="691"/>
                  </a:lnTo>
                  <a:lnTo>
                    <a:pt x="76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3" name="Google Shape;20333;p99"/>
          <p:cNvGrpSpPr/>
          <p:nvPr/>
        </p:nvGrpSpPr>
        <p:grpSpPr>
          <a:xfrm>
            <a:off x="6984893" y="2281920"/>
            <a:ext cx="343109" cy="343856"/>
            <a:chOff x="6742117" y="2443889"/>
            <a:chExt cx="343109" cy="343856"/>
          </a:xfrm>
        </p:grpSpPr>
        <p:sp>
          <p:nvSpPr>
            <p:cNvPr id="20334" name="Google Shape;20334;p99"/>
            <p:cNvSpPr/>
            <p:nvPr/>
          </p:nvSpPr>
          <p:spPr>
            <a:xfrm>
              <a:off x="6764893" y="2467383"/>
              <a:ext cx="297555" cy="296867"/>
            </a:xfrm>
            <a:custGeom>
              <a:avLst/>
              <a:gdLst/>
              <a:ahLst/>
              <a:cxnLst/>
              <a:rect l="l" t="t" r="r" b="b"/>
              <a:pathLst>
                <a:path w="9955" h="9932" extrusionOk="0">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99"/>
            <p:cNvSpPr/>
            <p:nvPr/>
          </p:nvSpPr>
          <p:spPr>
            <a:xfrm>
              <a:off x="6742117" y="2615459"/>
              <a:ext cx="171569" cy="172286"/>
            </a:xfrm>
            <a:custGeom>
              <a:avLst/>
              <a:gdLst/>
              <a:ahLst/>
              <a:cxnLst/>
              <a:rect l="l" t="t" r="r" b="b"/>
              <a:pathLst>
                <a:path w="5740" h="5764" extrusionOk="0">
                  <a:moveTo>
                    <a:pt x="0" y="0"/>
                  </a:moveTo>
                  <a:cubicBezTo>
                    <a:pt x="0" y="3191"/>
                    <a:pt x="2596" y="5763"/>
                    <a:pt x="5740" y="5763"/>
                  </a:cubicBezTo>
                  <a:lnTo>
                    <a:pt x="574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36" name="Google Shape;20336;p99"/>
            <p:cNvGrpSpPr/>
            <p:nvPr/>
          </p:nvGrpSpPr>
          <p:grpSpPr>
            <a:xfrm>
              <a:off x="6823986" y="2443889"/>
              <a:ext cx="261239" cy="320362"/>
              <a:chOff x="6823986" y="2443889"/>
              <a:chExt cx="261239" cy="320362"/>
            </a:xfrm>
          </p:grpSpPr>
          <p:sp>
            <p:nvSpPr>
              <p:cNvPr id="20337" name="Google Shape;20337;p99"/>
              <p:cNvSpPr/>
              <p:nvPr/>
            </p:nvSpPr>
            <p:spPr>
              <a:xfrm>
                <a:off x="6913657" y="2579352"/>
                <a:ext cx="148792" cy="184900"/>
              </a:xfrm>
              <a:custGeom>
                <a:avLst/>
                <a:gdLst/>
                <a:ahLst/>
                <a:cxnLst/>
                <a:rect l="l" t="t" r="r" b="b"/>
                <a:pathLst>
                  <a:path w="4978" h="6186" extrusionOk="0">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99"/>
              <p:cNvSpPr/>
              <p:nvPr/>
            </p:nvSpPr>
            <p:spPr>
              <a:xfrm>
                <a:off x="6913657" y="2443889"/>
                <a:ext cx="171569" cy="171598"/>
              </a:xfrm>
              <a:custGeom>
                <a:avLst/>
                <a:gdLst/>
                <a:ahLst/>
                <a:cxnLst/>
                <a:rect l="l" t="t" r="r" b="b"/>
                <a:pathLst>
                  <a:path w="5740" h="5741" extrusionOk="0">
                    <a:moveTo>
                      <a:pt x="1" y="1"/>
                    </a:moveTo>
                    <a:lnTo>
                      <a:pt x="1" y="5740"/>
                    </a:lnTo>
                    <a:lnTo>
                      <a:pt x="5740" y="5740"/>
                    </a:lnTo>
                    <a:cubicBezTo>
                      <a:pt x="5740" y="2597"/>
                      <a:pt x="3192"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99"/>
              <p:cNvSpPr/>
              <p:nvPr/>
            </p:nvSpPr>
            <p:spPr>
              <a:xfrm>
                <a:off x="6823986" y="2653181"/>
                <a:ext cx="51261" cy="20654"/>
              </a:xfrm>
              <a:custGeom>
                <a:avLst/>
                <a:gdLst/>
                <a:ahLst/>
                <a:cxnLst/>
                <a:rect l="l" t="t" r="r" b="b"/>
                <a:pathLst>
                  <a:path w="1715" h="691" extrusionOk="0">
                    <a:moveTo>
                      <a:pt x="0" y="0"/>
                    </a:moveTo>
                    <a:lnTo>
                      <a:pt x="0" y="691"/>
                    </a:lnTo>
                    <a:lnTo>
                      <a:pt x="1715" y="691"/>
                    </a:lnTo>
                    <a:lnTo>
                      <a:pt x="17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99"/>
              <p:cNvSpPr/>
              <p:nvPr/>
            </p:nvSpPr>
            <p:spPr>
              <a:xfrm>
                <a:off x="6823986" y="2698016"/>
                <a:ext cx="51261" cy="19967"/>
              </a:xfrm>
              <a:custGeom>
                <a:avLst/>
                <a:gdLst/>
                <a:ahLst/>
                <a:cxnLst/>
                <a:rect l="l" t="t" r="r" b="b"/>
                <a:pathLst>
                  <a:path w="1715" h="668" extrusionOk="0">
                    <a:moveTo>
                      <a:pt x="0" y="1"/>
                    </a:moveTo>
                    <a:lnTo>
                      <a:pt x="0" y="667"/>
                    </a:lnTo>
                    <a:lnTo>
                      <a:pt x="1715" y="667"/>
                    </a:lnTo>
                    <a:lnTo>
                      <a:pt x="171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99"/>
              <p:cNvSpPr/>
              <p:nvPr/>
            </p:nvSpPr>
            <p:spPr>
              <a:xfrm>
                <a:off x="6951378" y="2514370"/>
                <a:ext cx="51291" cy="20684"/>
              </a:xfrm>
              <a:custGeom>
                <a:avLst/>
                <a:gdLst/>
                <a:ahLst/>
                <a:cxnLst/>
                <a:rect l="l" t="t" r="r" b="b"/>
                <a:pathLst>
                  <a:path w="1716" h="692" extrusionOk="0">
                    <a:moveTo>
                      <a:pt x="1" y="1"/>
                    </a:moveTo>
                    <a:lnTo>
                      <a:pt x="1" y="691"/>
                    </a:lnTo>
                    <a:lnTo>
                      <a:pt x="1715" y="691"/>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99"/>
              <p:cNvSpPr/>
              <p:nvPr/>
            </p:nvSpPr>
            <p:spPr>
              <a:xfrm>
                <a:off x="6951378" y="2559206"/>
                <a:ext cx="51291" cy="19967"/>
              </a:xfrm>
              <a:custGeom>
                <a:avLst/>
                <a:gdLst/>
                <a:ahLst/>
                <a:cxnLst/>
                <a:rect l="l" t="t" r="r" b="b"/>
                <a:pathLst>
                  <a:path w="1716" h="668" extrusionOk="0">
                    <a:moveTo>
                      <a:pt x="1" y="1"/>
                    </a:moveTo>
                    <a:lnTo>
                      <a:pt x="1" y="668"/>
                    </a:lnTo>
                    <a:lnTo>
                      <a:pt x="1715" y="668"/>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43" name="Google Shape;20343;p99"/>
          <p:cNvGrpSpPr/>
          <p:nvPr/>
        </p:nvGrpSpPr>
        <p:grpSpPr>
          <a:xfrm>
            <a:off x="6273437" y="2335763"/>
            <a:ext cx="343827" cy="288290"/>
            <a:chOff x="6082937" y="2473809"/>
            <a:chExt cx="343827" cy="288290"/>
          </a:xfrm>
        </p:grpSpPr>
        <p:sp>
          <p:nvSpPr>
            <p:cNvPr id="20344" name="Google Shape;20344;p99"/>
            <p:cNvSpPr/>
            <p:nvPr/>
          </p:nvSpPr>
          <p:spPr>
            <a:xfrm>
              <a:off x="6271575" y="2550687"/>
              <a:ext cx="155189" cy="211412"/>
            </a:xfrm>
            <a:custGeom>
              <a:avLst/>
              <a:gdLst/>
              <a:ahLst/>
              <a:cxnLst/>
              <a:rect l="l" t="t" r="r" b="b"/>
              <a:pathLst>
                <a:path w="5192" h="7073" extrusionOk="0">
                  <a:moveTo>
                    <a:pt x="2596" y="0"/>
                  </a:moveTo>
                  <a:lnTo>
                    <a:pt x="0" y="7073"/>
                  </a:lnTo>
                  <a:lnTo>
                    <a:pt x="5192" y="7073"/>
                  </a:lnTo>
                  <a:lnTo>
                    <a:pt x="259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99"/>
            <p:cNvSpPr/>
            <p:nvPr/>
          </p:nvSpPr>
          <p:spPr>
            <a:xfrm>
              <a:off x="6349140" y="2550687"/>
              <a:ext cx="77624" cy="211412"/>
            </a:xfrm>
            <a:custGeom>
              <a:avLst/>
              <a:gdLst/>
              <a:ahLst/>
              <a:cxnLst/>
              <a:rect l="l" t="t" r="r" b="b"/>
              <a:pathLst>
                <a:path w="2597" h="7073" extrusionOk="0">
                  <a:moveTo>
                    <a:pt x="1" y="0"/>
                  </a:moveTo>
                  <a:lnTo>
                    <a:pt x="1" y="7073"/>
                  </a:lnTo>
                  <a:lnTo>
                    <a:pt x="2597" y="7073"/>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99"/>
            <p:cNvSpPr/>
            <p:nvPr/>
          </p:nvSpPr>
          <p:spPr>
            <a:xfrm>
              <a:off x="6082937" y="2588409"/>
              <a:ext cx="157341" cy="173691"/>
            </a:xfrm>
            <a:custGeom>
              <a:avLst/>
              <a:gdLst/>
              <a:ahLst/>
              <a:cxnLst/>
              <a:rect l="l" t="t" r="r" b="b"/>
              <a:pathLst>
                <a:path w="5264" h="5811" extrusionOk="0">
                  <a:moveTo>
                    <a:pt x="2620" y="0"/>
                  </a:moveTo>
                  <a:lnTo>
                    <a:pt x="0" y="5811"/>
                  </a:lnTo>
                  <a:lnTo>
                    <a:pt x="5263" y="5811"/>
                  </a:lnTo>
                  <a:lnTo>
                    <a:pt x="262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99"/>
            <p:cNvSpPr/>
            <p:nvPr/>
          </p:nvSpPr>
          <p:spPr>
            <a:xfrm>
              <a:off x="6161220" y="2588409"/>
              <a:ext cx="78342" cy="173691"/>
            </a:xfrm>
            <a:custGeom>
              <a:avLst/>
              <a:gdLst/>
              <a:ahLst/>
              <a:cxnLst/>
              <a:rect l="l" t="t" r="r" b="b"/>
              <a:pathLst>
                <a:path w="2621" h="5811" extrusionOk="0">
                  <a:moveTo>
                    <a:pt x="1" y="0"/>
                  </a:moveTo>
                  <a:lnTo>
                    <a:pt x="1" y="5811"/>
                  </a:lnTo>
                  <a:lnTo>
                    <a:pt x="2621" y="5811"/>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99"/>
            <p:cNvSpPr/>
            <p:nvPr/>
          </p:nvSpPr>
          <p:spPr>
            <a:xfrm>
              <a:off x="6178317" y="2486602"/>
              <a:ext cx="153067" cy="275496"/>
            </a:xfrm>
            <a:custGeom>
              <a:avLst/>
              <a:gdLst/>
              <a:ahLst/>
              <a:cxnLst/>
              <a:rect l="l" t="t" r="r" b="b"/>
              <a:pathLst>
                <a:path w="5121" h="9217" extrusionOk="0">
                  <a:moveTo>
                    <a:pt x="2549" y="1"/>
                  </a:moveTo>
                  <a:lnTo>
                    <a:pt x="0" y="9217"/>
                  </a:lnTo>
                  <a:lnTo>
                    <a:pt x="5121" y="9217"/>
                  </a:lnTo>
                  <a:lnTo>
                    <a:pt x="2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99"/>
            <p:cNvSpPr/>
            <p:nvPr/>
          </p:nvSpPr>
          <p:spPr>
            <a:xfrm>
              <a:off x="6170486" y="2507256"/>
              <a:ext cx="69793" cy="74755"/>
            </a:xfrm>
            <a:custGeom>
              <a:avLst/>
              <a:gdLst/>
              <a:ahLst/>
              <a:cxnLst/>
              <a:rect l="l" t="t" r="r" b="b"/>
              <a:pathLst>
                <a:path w="2335" h="2501" extrusionOk="0">
                  <a:moveTo>
                    <a:pt x="1834" y="0"/>
                  </a:moveTo>
                  <a:lnTo>
                    <a:pt x="1" y="2048"/>
                  </a:lnTo>
                  <a:lnTo>
                    <a:pt x="501" y="2501"/>
                  </a:lnTo>
                  <a:lnTo>
                    <a:pt x="2334" y="453"/>
                  </a:lnTo>
                  <a:lnTo>
                    <a:pt x="1834"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99"/>
            <p:cNvSpPr/>
            <p:nvPr/>
          </p:nvSpPr>
          <p:spPr>
            <a:xfrm>
              <a:off x="6272262" y="2504417"/>
              <a:ext cx="58405" cy="49139"/>
            </a:xfrm>
            <a:custGeom>
              <a:avLst/>
              <a:gdLst/>
              <a:ahLst/>
              <a:cxnLst/>
              <a:rect l="l" t="t" r="r" b="b"/>
              <a:pathLst>
                <a:path w="1954" h="1644" extrusionOk="0">
                  <a:moveTo>
                    <a:pt x="406" y="0"/>
                  </a:moveTo>
                  <a:lnTo>
                    <a:pt x="1" y="572"/>
                  </a:lnTo>
                  <a:lnTo>
                    <a:pt x="1549" y="1643"/>
                  </a:lnTo>
                  <a:lnTo>
                    <a:pt x="1954" y="1072"/>
                  </a:lnTo>
                  <a:lnTo>
                    <a:pt x="4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99"/>
            <p:cNvSpPr/>
            <p:nvPr/>
          </p:nvSpPr>
          <p:spPr>
            <a:xfrm>
              <a:off x="6127055" y="2557084"/>
              <a:ext cx="67671" cy="67641"/>
            </a:xfrm>
            <a:custGeom>
              <a:avLst/>
              <a:gdLst/>
              <a:ahLst/>
              <a:cxnLst/>
              <a:rect l="l" t="t" r="r" b="b"/>
              <a:pathLst>
                <a:path w="2264" h="2263" extrusionOk="0">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99"/>
            <p:cNvSpPr/>
            <p:nvPr/>
          </p:nvSpPr>
          <p:spPr>
            <a:xfrm>
              <a:off x="6314975" y="2522202"/>
              <a:ext cx="67671" cy="67641"/>
            </a:xfrm>
            <a:custGeom>
              <a:avLst/>
              <a:gdLst/>
              <a:ahLst/>
              <a:cxnLst/>
              <a:rect l="l" t="t" r="r" b="b"/>
              <a:pathLst>
                <a:path w="2264" h="2263" extrusionOk="0">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99"/>
            <p:cNvSpPr/>
            <p:nvPr/>
          </p:nvSpPr>
          <p:spPr>
            <a:xfrm>
              <a:off x="6254477" y="2486602"/>
              <a:ext cx="76907" cy="275496"/>
            </a:xfrm>
            <a:custGeom>
              <a:avLst/>
              <a:gdLst/>
              <a:ahLst/>
              <a:cxnLst/>
              <a:rect l="l" t="t" r="r" b="b"/>
              <a:pathLst>
                <a:path w="2573" h="9217" extrusionOk="0">
                  <a:moveTo>
                    <a:pt x="1" y="1"/>
                  </a:moveTo>
                  <a:lnTo>
                    <a:pt x="1" y="9217"/>
                  </a:lnTo>
                  <a:lnTo>
                    <a:pt x="2573" y="9217"/>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99"/>
            <p:cNvSpPr/>
            <p:nvPr/>
          </p:nvSpPr>
          <p:spPr>
            <a:xfrm>
              <a:off x="6349857" y="2521484"/>
              <a:ext cx="34194" cy="68358"/>
            </a:xfrm>
            <a:custGeom>
              <a:avLst/>
              <a:gdLst/>
              <a:ahLst/>
              <a:cxnLst/>
              <a:rect l="l" t="t" r="r" b="b"/>
              <a:pathLst>
                <a:path w="1144" h="2287" extrusionOk="0">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99"/>
            <p:cNvSpPr/>
            <p:nvPr/>
          </p:nvSpPr>
          <p:spPr>
            <a:xfrm>
              <a:off x="6161220" y="2556366"/>
              <a:ext cx="34194" cy="68358"/>
            </a:xfrm>
            <a:custGeom>
              <a:avLst/>
              <a:gdLst/>
              <a:ahLst/>
              <a:cxnLst/>
              <a:rect l="l" t="t" r="r" b="b"/>
              <a:pathLst>
                <a:path w="1144" h="2287" extrusionOk="0">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99"/>
            <p:cNvSpPr/>
            <p:nvPr/>
          </p:nvSpPr>
          <p:spPr>
            <a:xfrm>
              <a:off x="6221030" y="2474497"/>
              <a:ext cx="67641" cy="67671"/>
            </a:xfrm>
            <a:custGeom>
              <a:avLst/>
              <a:gdLst/>
              <a:ahLst/>
              <a:cxnLst/>
              <a:rect l="l" t="t" r="r" b="b"/>
              <a:pathLst>
                <a:path w="2263" h="2264" extrusionOk="0">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99"/>
            <p:cNvSpPr/>
            <p:nvPr/>
          </p:nvSpPr>
          <p:spPr>
            <a:xfrm>
              <a:off x="6254477" y="2473809"/>
              <a:ext cx="34194" cy="68358"/>
            </a:xfrm>
            <a:custGeom>
              <a:avLst/>
              <a:gdLst/>
              <a:ahLst/>
              <a:cxnLst/>
              <a:rect l="l" t="t" r="r" b="b"/>
              <a:pathLst>
                <a:path w="1144" h="2287" extrusionOk="0">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8" name="Google Shape;20358;p99"/>
          <p:cNvGrpSpPr/>
          <p:nvPr/>
        </p:nvGrpSpPr>
        <p:grpSpPr>
          <a:xfrm>
            <a:off x="5523800" y="2301473"/>
            <a:ext cx="343857" cy="343827"/>
            <a:chOff x="5409500" y="2453873"/>
            <a:chExt cx="343857" cy="343827"/>
          </a:xfrm>
        </p:grpSpPr>
        <p:sp>
          <p:nvSpPr>
            <p:cNvPr id="20359" name="Google Shape;20359;p99"/>
            <p:cNvSpPr/>
            <p:nvPr/>
          </p:nvSpPr>
          <p:spPr>
            <a:xfrm>
              <a:off x="5571804" y="2516493"/>
              <a:ext cx="20684" cy="41338"/>
            </a:xfrm>
            <a:custGeom>
              <a:avLst/>
              <a:gdLst/>
              <a:ahLst/>
              <a:cxnLst/>
              <a:rect l="l" t="t" r="r" b="b"/>
              <a:pathLst>
                <a:path w="692" h="1383" extrusionOk="0">
                  <a:moveTo>
                    <a:pt x="1" y="1"/>
                  </a:moveTo>
                  <a:lnTo>
                    <a:pt x="1" y="1382"/>
                  </a:lnTo>
                  <a:lnTo>
                    <a:pt x="691" y="138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99"/>
            <p:cNvSpPr/>
            <p:nvPr/>
          </p:nvSpPr>
          <p:spPr>
            <a:xfrm>
              <a:off x="5489965" y="2566320"/>
              <a:ext cx="56253" cy="19967"/>
            </a:xfrm>
            <a:custGeom>
              <a:avLst/>
              <a:gdLst/>
              <a:ahLst/>
              <a:cxnLst/>
              <a:rect l="l" t="t" r="r" b="b"/>
              <a:pathLst>
                <a:path w="1882" h="668" extrusionOk="0">
                  <a:moveTo>
                    <a:pt x="0" y="1"/>
                  </a:moveTo>
                  <a:lnTo>
                    <a:pt x="0" y="668"/>
                  </a:lnTo>
                  <a:lnTo>
                    <a:pt x="1881" y="668"/>
                  </a:lnTo>
                  <a:lnTo>
                    <a:pt x="18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99"/>
            <p:cNvSpPr/>
            <p:nvPr/>
          </p:nvSpPr>
          <p:spPr>
            <a:xfrm>
              <a:off x="5621631" y="2566320"/>
              <a:ext cx="56283" cy="19967"/>
            </a:xfrm>
            <a:custGeom>
              <a:avLst/>
              <a:gdLst/>
              <a:ahLst/>
              <a:cxnLst/>
              <a:rect l="l" t="t" r="r" b="b"/>
              <a:pathLst>
                <a:path w="1883" h="668" extrusionOk="0">
                  <a:moveTo>
                    <a:pt x="1" y="1"/>
                  </a:moveTo>
                  <a:lnTo>
                    <a:pt x="1" y="668"/>
                  </a:lnTo>
                  <a:lnTo>
                    <a:pt x="1882" y="668"/>
                  </a:lnTo>
                  <a:lnTo>
                    <a:pt x="1882"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99"/>
            <p:cNvSpPr/>
            <p:nvPr/>
          </p:nvSpPr>
          <p:spPr>
            <a:xfrm>
              <a:off x="5571804"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99"/>
            <p:cNvSpPr/>
            <p:nvPr/>
          </p:nvSpPr>
          <p:spPr>
            <a:xfrm>
              <a:off x="5697792"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99"/>
            <p:cNvSpPr/>
            <p:nvPr/>
          </p:nvSpPr>
          <p:spPr>
            <a:xfrm>
              <a:off x="5697792"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99"/>
            <p:cNvSpPr/>
            <p:nvPr/>
          </p:nvSpPr>
          <p:spPr>
            <a:xfrm>
              <a:off x="5571804"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99"/>
            <p:cNvSpPr/>
            <p:nvPr/>
          </p:nvSpPr>
          <p:spPr>
            <a:xfrm>
              <a:off x="5445100"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99"/>
            <p:cNvSpPr/>
            <p:nvPr/>
          </p:nvSpPr>
          <p:spPr>
            <a:xfrm>
              <a:off x="5445100" y="2691620"/>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99"/>
            <p:cNvSpPr/>
            <p:nvPr/>
          </p:nvSpPr>
          <p:spPr>
            <a:xfrm>
              <a:off x="5662222" y="2549970"/>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99"/>
            <p:cNvSpPr/>
            <p:nvPr/>
          </p:nvSpPr>
          <p:spPr>
            <a:xfrm>
              <a:off x="5662222" y="2637518"/>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99"/>
            <p:cNvSpPr/>
            <p:nvPr/>
          </p:nvSpPr>
          <p:spPr>
            <a:xfrm>
              <a:off x="5409500" y="2549970"/>
              <a:ext cx="91164"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99"/>
            <p:cNvSpPr/>
            <p:nvPr/>
          </p:nvSpPr>
          <p:spPr>
            <a:xfrm>
              <a:off x="5409500" y="2637518"/>
              <a:ext cx="91164"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99"/>
            <p:cNvSpPr/>
            <p:nvPr/>
          </p:nvSpPr>
          <p:spPr>
            <a:xfrm>
              <a:off x="5671458"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99"/>
            <p:cNvSpPr/>
            <p:nvPr/>
          </p:nvSpPr>
          <p:spPr>
            <a:xfrm>
              <a:off x="5418766"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99"/>
            <p:cNvSpPr/>
            <p:nvPr/>
          </p:nvSpPr>
          <p:spPr>
            <a:xfrm>
              <a:off x="5581788" y="2516493"/>
              <a:ext cx="9266" cy="41338"/>
            </a:xfrm>
            <a:custGeom>
              <a:avLst/>
              <a:gdLst/>
              <a:ahLst/>
              <a:cxnLst/>
              <a:rect l="l" t="t" r="r" b="b"/>
              <a:pathLst>
                <a:path w="310" h="1383" extrusionOk="0">
                  <a:moveTo>
                    <a:pt x="0" y="1"/>
                  </a:moveTo>
                  <a:lnTo>
                    <a:pt x="0" y="1382"/>
                  </a:lnTo>
                  <a:lnTo>
                    <a:pt x="310" y="138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99"/>
            <p:cNvSpPr/>
            <p:nvPr/>
          </p:nvSpPr>
          <p:spPr>
            <a:xfrm>
              <a:off x="5581788" y="2604071"/>
              <a:ext cx="9266" cy="42713"/>
            </a:xfrm>
            <a:custGeom>
              <a:avLst/>
              <a:gdLst/>
              <a:ahLst/>
              <a:cxnLst/>
              <a:rect l="l" t="t" r="r" b="b"/>
              <a:pathLst>
                <a:path w="310" h="1429"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99"/>
            <p:cNvSpPr/>
            <p:nvPr/>
          </p:nvSpPr>
          <p:spPr>
            <a:xfrm>
              <a:off x="5581788" y="2690902"/>
              <a:ext cx="9266" cy="42743"/>
            </a:xfrm>
            <a:custGeom>
              <a:avLst/>
              <a:gdLst/>
              <a:ahLst/>
              <a:cxnLst/>
              <a:rect l="l" t="t" r="r" b="b"/>
              <a:pathLst>
                <a:path w="310" h="1430"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99"/>
            <p:cNvSpPr/>
            <p:nvPr/>
          </p:nvSpPr>
          <p:spPr>
            <a:xfrm>
              <a:off x="5536205" y="2549970"/>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99"/>
            <p:cNvSpPr/>
            <p:nvPr/>
          </p:nvSpPr>
          <p:spPr>
            <a:xfrm>
              <a:off x="5536205" y="2637518"/>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99"/>
            <p:cNvSpPr/>
            <p:nvPr/>
          </p:nvSpPr>
          <p:spPr>
            <a:xfrm>
              <a:off x="5544754" y="2724349"/>
              <a:ext cx="73350" cy="73350"/>
            </a:xfrm>
            <a:custGeom>
              <a:avLst/>
              <a:gdLst/>
              <a:ahLst/>
              <a:cxnLst/>
              <a:rect l="l" t="t" r="r" b="b"/>
              <a:pathLst>
                <a:path w="2454" h="2454" extrusionOk="0">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99"/>
            <p:cNvSpPr/>
            <p:nvPr/>
          </p:nvSpPr>
          <p:spPr>
            <a:xfrm>
              <a:off x="5528374" y="2453873"/>
              <a:ext cx="107514" cy="72633"/>
            </a:xfrm>
            <a:custGeom>
              <a:avLst/>
              <a:gdLst/>
              <a:ahLst/>
              <a:cxnLst/>
              <a:rect l="l" t="t" r="r" b="b"/>
              <a:pathLst>
                <a:path w="3597" h="2430" extrusionOk="0">
                  <a:moveTo>
                    <a:pt x="1" y="0"/>
                  </a:moveTo>
                  <a:lnTo>
                    <a:pt x="1" y="2429"/>
                  </a:lnTo>
                  <a:lnTo>
                    <a:pt x="3597" y="2429"/>
                  </a:lnTo>
                  <a:lnTo>
                    <a:pt x="359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99"/>
            <p:cNvSpPr/>
            <p:nvPr/>
          </p:nvSpPr>
          <p:spPr>
            <a:xfrm>
              <a:off x="5581788" y="2724349"/>
              <a:ext cx="36316" cy="73350"/>
            </a:xfrm>
            <a:custGeom>
              <a:avLst/>
              <a:gdLst/>
              <a:ahLst/>
              <a:cxnLst/>
              <a:rect l="l" t="t" r="r" b="b"/>
              <a:pathLst>
                <a:path w="1215" h="2454" extrusionOk="0">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99"/>
            <p:cNvSpPr/>
            <p:nvPr/>
          </p:nvSpPr>
          <p:spPr>
            <a:xfrm>
              <a:off x="5581788" y="2549970"/>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99"/>
            <p:cNvSpPr/>
            <p:nvPr/>
          </p:nvSpPr>
          <p:spPr>
            <a:xfrm>
              <a:off x="5581788" y="2637518"/>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99"/>
            <p:cNvSpPr/>
            <p:nvPr/>
          </p:nvSpPr>
          <p:spPr>
            <a:xfrm>
              <a:off x="5581788" y="2453873"/>
              <a:ext cx="53413" cy="72633"/>
            </a:xfrm>
            <a:custGeom>
              <a:avLst/>
              <a:gdLst/>
              <a:ahLst/>
              <a:cxnLst/>
              <a:rect l="l" t="t" r="r" b="b"/>
              <a:pathLst>
                <a:path w="1787" h="2430" extrusionOk="0">
                  <a:moveTo>
                    <a:pt x="0" y="0"/>
                  </a:moveTo>
                  <a:lnTo>
                    <a:pt x="0" y="2429"/>
                  </a:lnTo>
                  <a:lnTo>
                    <a:pt x="1786" y="2429"/>
                  </a:lnTo>
                  <a:lnTo>
                    <a:pt x="178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5" name="Google Shape;20385;p99"/>
          <p:cNvGrpSpPr/>
          <p:nvPr/>
        </p:nvGrpSpPr>
        <p:grpSpPr>
          <a:xfrm>
            <a:off x="4782742" y="2305747"/>
            <a:ext cx="344544" cy="340270"/>
            <a:chOff x="4744642" y="2458147"/>
            <a:chExt cx="344544" cy="340270"/>
          </a:xfrm>
        </p:grpSpPr>
        <p:sp>
          <p:nvSpPr>
            <p:cNvPr id="20386" name="Google Shape;20386;p99"/>
            <p:cNvSpPr/>
            <p:nvPr/>
          </p:nvSpPr>
          <p:spPr>
            <a:xfrm>
              <a:off x="4877743" y="2458147"/>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99"/>
            <p:cNvSpPr/>
            <p:nvPr/>
          </p:nvSpPr>
          <p:spPr>
            <a:xfrm>
              <a:off x="4966009" y="2490159"/>
              <a:ext cx="76190" cy="76907"/>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99"/>
            <p:cNvSpPr/>
            <p:nvPr/>
          </p:nvSpPr>
          <p:spPr>
            <a:xfrm>
              <a:off x="5012279" y="2570594"/>
              <a:ext cx="76907" cy="76190"/>
            </a:xfrm>
            <a:custGeom>
              <a:avLst/>
              <a:gdLst/>
              <a:ahLst/>
              <a:cxnLst/>
              <a:rect l="l" t="t" r="r" b="b"/>
              <a:pathLst>
                <a:path w="2573" h="2549" extrusionOk="0">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99"/>
            <p:cNvSpPr/>
            <p:nvPr/>
          </p:nvSpPr>
          <p:spPr>
            <a:xfrm>
              <a:off x="4995899" y="2661729"/>
              <a:ext cx="76907" cy="76907"/>
            </a:xfrm>
            <a:custGeom>
              <a:avLst/>
              <a:gdLst/>
              <a:ahLst/>
              <a:cxnLst/>
              <a:rect l="l" t="t" r="r" b="b"/>
              <a:pathLst>
                <a:path w="2573" h="2573" extrusionOk="0">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99"/>
            <p:cNvSpPr/>
            <p:nvPr/>
          </p:nvSpPr>
          <p:spPr>
            <a:xfrm>
              <a:off x="4924731" y="2721510"/>
              <a:ext cx="76907" cy="76907"/>
            </a:xfrm>
            <a:custGeom>
              <a:avLst/>
              <a:gdLst/>
              <a:ahLst/>
              <a:cxnLst/>
              <a:rect l="l" t="t" r="r" b="b"/>
              <a:pathLst>
                <a:path w="2573" h="2573" extrusionOk="0">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99"/>
            <p:cNvSpPr/>
            <p:nvPr/>
          </p:nvSpPr>
          <p:spPr>
            <a:xfrm>
              <a:off x="4831473" y="2721510"/>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99"/>
            <p:cNvSpPr/>
            <p:nvPr/>
          </p:nvSpPr>
          <p:spPr>
            <a:xfrm>
              <a:off x="4760304" y="2661729"/>
              <a:ext cx="76907" cy="76907"/>
            </a:xfrm>
            <a:custGeom>
              <a:avLst/>
              <a:gdLst/>
              <a:ahLst/>
              <a:cxnLst/>
              <a:rect l="l" t="t" r="r" b="b"/>
              <a:pathLst>
                <a:path w="2573" h="2573" extrusionOk="0">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99"/>
            <p:cNvSpPr/>
            <p:nvPr/>
          </p:nvSpPr>
          <p:spPr>
            <a:xfrm>
              <a:off x="4744642" y="2570594"/>
              <a:ext cx="76190" cy="76190"/>
            </a:xfrm>
            <a:custGeom>
              <a:avLst/>
              <a:gdLst/>
              <a:ahLst/>
              <a:cxnLst/>
              <a:rect l="l" t="t" r="r" b="b"/>
              <a:pathLst>
                <a:path w="2549" h="2549" extrusionOk="0">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99"/>
            <p:cNvSpPr/>
            <p:nvPr/>
          </p:nvSpPr>
          <p:spPr>
            <a:xfrm>
              <a:off x="4790912" y="2490159"/>
              <a:ext cx="76190" cy="76907"/>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99"/>
            <p:cNvSpPr/>
            <p:nvPr/>
          </p:nvSpPr>
          <p:spPr>
            <a:xfrm>
              <a:off x="4893406" y="2638236"/>
              <a:ext cx="89730" cy="20654"/>
            </a:xfrm>
            <a:custGeom>
              <a:avLst/>
              <a:gdLst/>
              <a:ahLst/>
              <a:cxnLst/>
              <a:rect l="l" t="t" r="r" b="b"/>
              <a:pathLst>
                <a:path w="3002" h="691" extrusionOk="0">
                  <a:moveTo>
                    <a:pt x="1" y="0"/>
                  </a:moveTo>
                  <a:lnTo>
                    <a:pt x="1" y="691"/>
                  </a:lnTo>
                  <a:lnTo>
                    <a:pt x="3001" y="691"/>
                  </a:lnTo>
                  <a:lnTo>
                    <a:pt x="300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99"/>
            <p:cNvSpPr/>
            <p:nvPr/>
          </p:nvSpPr>
          <p:spPr>
            <a:xfrm>
              <a:off x="4893406" y="2596927"/>
              <a:ext cx="89730" cy="20684"/>
            </a:xfrm>
            <a:custGeom>
              <a:avLst/>
              <a:gdLst/>
              <a:ahLst/>
              <a:cxnLst/>
              <a:rect l="l" t="t" r="r" b="b"/>
              <a:pathLst>
                <a:path w="3002" h="692" extrusionOk="0">
                  <a:moveTo>
                    <a:pt x="1" y="1"/>
                  </a:moveTo>
                  <a:lnTo>
                    <a:pt x="1" y="692"/>
                  </a:lnTo>
                  <a:lnTo>
                    <a:pt x="3001" y="692"/>
                  </a:lnTo>
                  <a:lnTo>
                    <a:pt x="3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99"/>
            <p:cNvSpPr/>
            <p:nvPr/>
          </p:nvSpPr>
          <p:spPr>
            <a:xfrm>
              <a:off x="4851410" y="2638236"/>
              <a:ext cx="20684" cy="20654"/>
            </a:xfrm>
            <a:custGeom>
              <a:avLst/>
              <a:gdLst/>
              <a:ahLst/>
              <a:cxnLst/>
              <a:rect l="l" t="t" r="r" b="b"/>
              <a:pathLst>
                <a:path w="692" h="691" extrusionOk="0">
                  <a:moveTo>
                    <a:pt x="1" y="0"/>
                  </a:moveTo>
                  <a:lnTo>
                    <a:pt x="1"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99"/>
            <p:cNvSpPr/>
            <p:nvPr/>
          </p:nvSpPr>
          <p:spPr>
            <a:xfrm>
              <a:off x="4851410" y="2596927"/>
              <a:ext cx="20684" cy="20684"/>
            </a:xfrm>
            <a:custGeom>
              <a:avLst/>
              <a:gdLst/>
              <a:ahLst/>
              <a:cxnLst/>
              <a:rect l="l" t="t" r="r" b="b"/>
              <a:pathLst>
                <a:path w="692" h="692" extrusionOk="0">
                  <a:moveTo>
                    <a:pt x="1" y="1"/>
                  </a:moveTo>
                  <a:lnTo>
                    <a:pt x="1" y="692"/>
                  </a:lnTo>
                  <a:lnTo>
                    <a:pt x="691" y="69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99"/>
            <p:cNvSpPr/>
            <p:nvPr/>
          </p:nvSpPr>
          <p:spPr>
            <a:xfrm>
              <a:off x="4916899" y="2458147"/>
              <a:ext cx="38468" cy="76907"/>
            </a:xfrm>
            <a:custGeom>
              <a:avLst/>
              <a:gdLst/>
              <a:ahLst/>
              <a:cxnLst/>
              <a:rect l="l" t="t" r="r" b="b"/>
              <a:pathLst>
                <a:path w="1287" h="2573" extrusionOk="0">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99"/>
            <p:cNvSpPr/>
            <p:nvPr/>
          </p:nvSpPr>
          <p:spPr>
            <a:xfrm>
              <a:off x="4916899" y="2596927"/>
              <a:ext cx="66236" cy="20684"/>
            </a:xfrm>
            <a:custGeom>
              <a:avLst/>
              <a:gdLst/>
              <a:ahLst/>
              <a:cxnLst/>
              <a:rect l="l" t="t" r="r" b="b"/>
              <a:pathLst>
                <a:path w="2216" h="692" extrusionOk="0">
                  <a:moveTo>
                    <a:pt x="1" y="1"/>
                  </a:moveTo>
                  <a:lnTo>
                    <a:pt x="1" y="692"/>
                  </a:lnTo>
                  <a:lnTo>
                    <a:pt x="2215" y="692"/>
                  </a:lnTo>
                  <a:lnTo>
                    <a:pt x="2215"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99"/>
            <p:cNvSpPr/>
            <p:nvPr/>
          </p:nvSpPr>
          <p:spPr>
            <a:xfrm>
              <a:off x="4916899" y="2638236"/>
              <a:ext cx="66236" cy="20654"/>
            </a:xfrm>
            <a:custGeom>
              <a:avLst/>
              <a:gdLst/>
              <a:ahLst/>
              <a:cxnLst/>
              <a:rect l="l" t="t" r="r" b="b"/>
              <a:pathLst>
                <a:path w="2216" h="691" extrusionOk="0">
                  <a:moveTo>
                    <a:pt x="1" y="0"/>
                  </a:moveTo>
                  <a:lnTo>
                    <a:pt x="1" y="691"/>
                  </a:lnTo>
                  <a:lnTo>
                    <a:pt x="2215" y="691"/>
                  </a:lnTo>
                  <a:lnTo>
                    <a:pt x="221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2" name="Google Shape;20402;p99"/>
          <p:cNvGrpSpPr/>
          <p:nvPr/>
        </p:nvGrpSpPr>
        <p:grpSpPr>
          <a:xfrm>
            <a:off x="4037379" y="2324552"/>
            <a:ext cx="346696" cy="323203"/>
            <a:chOff x="4075479" y="2467383"/>
            <a:chExt cx="346696" cy="323203"/>
          </a:xfrm>
        </p:grpSpPr>
        <p:sp>
          <p:nvSpPr>
            <p:cNvPr id="20403" name="Google Shape;20403;p99"/>
            <p:cNvSpPr/>
            <p:nvPr/>
          </p:nvSpPr>
          <p:spPr>
            <a:xfrm>
              <a:off x="4163057" y="2489472"/>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99"/>
            <p:cNvSpPr/>
            <p:nvPr/>
          </p:nvSpPr>
          <p:spPr>
            <a:xfrm>
              <a:off x="4163057" y="2516493"/>
              <a:ext cx="192910" cy="25676"/>
            </a:xfrm>
            <a:custGeom>
              <a:avLst/>
              <a:gdLst/>
              <a:ahLst/>
              <a:cxnLst/>
              <a:rect l="l" t="t" r="r" b="b"/>
              <a:pathLst>
                <a:path w="6454"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99"/>
            <p:cNvSpPr/>
            <p:nvPr/>
          </p:nvSpPr>
          <p:spPr>
            <a:xfrm>
              <a:off x="4076914" y="2467383"/>
              <a:ext cx="97561" cy="97561"/>
            </a:xfrm>
            <a:custGeom>
              <a:avLst/>
              <a:gdLst/>
              <a:ahLst/>
              <a:cxnLst/>
              <a:rect l="l" t="t" r="r" b="b"/>
              <a:pathLst>
                <a:path w="3264" h="3264" extrusionOk="0">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99"/>
            <p:cNvSpPr/>
            <p:nvPr/>
          </p:nvSpPr>
          <p:spPr>
            <a:xfrm>
              <a:off x="4076914" y="2516493"/>
              <a:ext cx="97561" cy="48452"/>
            </a:xfrm>
            <a:custGeom>
              <a:avLst/>
              <a:gdLst/>
              <a:ahLst/>
              <a:cxnLst/>
              <a:rect l="l" t="t" r="r" b="b"/>
              <a:pathLst>
                <a:path w="3264" h="1621" extrusionOk="0">
                  <a:moveTo>
                    <a:pt x="1" y="1"/>
                  </a:moveTo>
                  <a:cubicBezTo>
                    <a:pt x="1" y="882"/>
                    <a:pt x="739" y="1620"/>
                    <a:pt x="1620" y="1620"/>
                  </a:cubicBezTo>
                  <a:cubicBezTo>
                    <a:pt x="2525" y="1620"/>
                    <a:pt x="3263" y="882"/>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99"/>
            <p:cNvSpPr/>
            <p:nvPr/>
          </p:nvSpPr>
          <p:spPr>
            <a:xfrm>
              <a:off x="4354534" y="2489472"/>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99"/>
            <p:cNvSpPr/>
            <p:nvPr/>
          </p:nvSpPr>
          <p:spPr>
            <a:xfrm>
              <a:off x="4354886" y="2516493"/>
              <a:ext cx="66954" cy="26393"/>
            </a:xfrm>
            <a:custGeom>
              <a:avLst/>
              <a:gdLst/>
              <a:ahLst/>
              <a:cxnLst/>
              <a:rect l="l" t="t" r="r" b="b"/>
              <a:pathLst>
                <a:path w="2240" h="883" extrusionOk="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99"/>
            <p:cNvSpPr/>
            <p:nvPr/>
          </p:nvSpPr>
          <p:spPr>
            <a:xfrm>
              <a:off x="4163057" y="2714396"/>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99"/>
            <p:cNvSpPr/>
            <p:nvPr/>
          </p:nvSpPr>
          <p:spPr>
            <a:xfrm>
              <a:off x="4163057" y="2741447"/>
              <a:ext cx="192910" cy="25646"/>
            </a:xfrm>
            <a:custGeom>
              <a:avLst/>
              <a:gdLst/>
              <a:ahLst/>
              <a:cxnLst/>
              <a:rect l="l" t="t" r="r" b="b"/>
              <a:pathLst>
                <a:path w="6454" h="858" extrusionOk="0">
                  <a:moveTo>
                    <a:pt x="0" y="0"/>
                  </a:moveTo>
                  <a:lnTo>
                    <a:pt x="0" y="858"/>
                  </a:lnTo>
                  <a:lnTo>
                    <a:pt x="6454" y="858"/>
                  </a:lnTo>
                  <a:lnTo>
                    <a:pt x="6454"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99"/>
            <p:cNvSpPr/>
            <p:nvPr/>
          </p:nvSpPr>
          <p:spPr>
            <a:xfrm>
              <a:off x="4076914" y="2692337"/>
              <a:ext cx="97561" cy="98248"/>
            </a:xfrm>
            <a:custGeom>
              <a:avLst/>
              <a:gdLst/>
              <a:ahLst/>
              <a:cxnLst/>
              <a:rect l="l" t="t" r="r" b="b"/>
              <a:pathLst>
                <a:path w="3264" h="3287" extrusionOk="0">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99"/>
            <p:cNvSpPr/>
            <p:nvPr/>
          </p:nvSpPr>
          <p:spPr>
            <a:xfrm>
              <a:off x="4076914" y="2741447"/>
              <a:ext cx="97561" cy="49139"/>
            </a:xfrm>
            <a:custGeom>
              <a:avLst/>
              <a:gdLst/>
              <a:ahLst/>
              <a:cxnLst/>
              <a:rect l="l" t="t" r="r" b="b"/>
              <a:pathLst>
                <a:path w="3264" h="1644" extrusionOk="0">
                  <a:moveTo>
                    <a:pt x="1" y="0"/>
                  </a:moveTo>
                  <a:cubicBezTo>
                    <a:pt x="1" y="929"/>
                    <a:pt x="739" y="1643"/>
                    <a:pt x="1620" y="1643"/>
                  </a:cubicBezTo>
                  <a:cubicBezTo>
                    <a:pt x="2525" y="1643"/>
                    <a:pt x="3263" y="881"/>
                    <a:pt x="32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99"/>
            <p:cNvSpPr/>
            <p:nvPr/>
          </p:nvSpPr>
          <p:spPr>
            <a:xfrm>
              <a:off x="4354534" y="2714396"/>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99"/>
            <p:cNvSpPr/>
            <p:nvPr/>
          </p:nvSpPr>
          <p:spPr>
            <a:xfrm>
              <a:off x="4354886" y="2741447"/>
              <a:ext cx="66954" cy="26363"/>
            </a:xfrm>
            <a:custGeom>
              <a:avLst/>
              <a:gdLst/>
              <a:ahLst/>
              <a:cxnLst/>
              <a:rect l="l" t="t" r="r" b="b"/>
              <a:pathLst>
                <a:path w="2240" h="882" extrusionOk="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99"/>
            <p:cNvSpPr/>
            <p:nvPr/>
          </p:nvSpPr>
          <p:spPr>
            <a:xfrm>
              <a:off x="4142403" y="2601919"/>
              <a:ext cx="192940" cy="53413"/>
            </a:xfrm>
            <a:custGeom>
              <a:avLst/>
              <a:gdLst/>
              <a:ahLst/>
              <a:cxnLst/>
              <a:rect l="l" t="t" r="r" b="b"/>
              <a:pathLst>
                <a:path w="6455" h="1787" extrusionOk="0">
                  <a:moveTo>
                    <a:pt x="0" y="1"/>
                  </a:moveTo>
                  <a:lnTo>
                    <a:pt x="0" y="1787"/>
                  </a:lnTo>
                  <a:lnTo>
                    <a:pt x="6454" y="1787"/>
                  </a:lnTo>
                  <a:lnTo>
                    <a:pt x="645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99"/>
            <p:cNvSpPr/>
            <p:nvPr/>
          </p:nvSpPr>
          <p:spPr>
            <a:xfrm>
              <a:off x="4142403" y="2628252"/>
              <a:ext cx="192940" cy="25676"/>
            </a:xfrm>
            <a:custGeom>
              <a:avLst/>
              <a:gdLst/>
              <a:ahLst/>
              <a:cxnLst/>
              <a:rect l="l" t="t" r="r" b="b"/>
              <a:pathLst>
                <a:path w="6455"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99"/>
            <p:cNvSpPr/>
            <p:nvPr/>
          </p:nvSpPr>
          <p:spPr>
            <a:xfrm>
              <a:off x="4323209" y="2579143"/>
              <a:ext cx="97531" cy="98248"/>
            </a:xfrm>
            <a:custGeom>
              <a:avLst/>
              <a:gdLst/>
              <a:ahLst/>
              <a:cxnLst/>
              <a:rect l="l" t="t" r="r" b="b"/>
              <a:pathLst>
                <a:path w="3263" h="3287" extrusionOk="0">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99"/>
            <p:cNvSpPr/>
            <p:nvPr/>
          </p:nvSpPr>
          <p:spPr>
            <a:xfrm>
              <a:off x="4323209" y="2628252"/>
              <a:ext cx="97531" cy="49139"/>
            </a:xfrm>
            <a:custGeom>
              <a:avLst/>
              <a:gdLst/>
              <a:ahLst/>
              <a:cxnLst/>
              <a:rect l="l" t="t" r="r" b="b"/>
              <a:pathLst>
                <a:path w="3263" h="1644" extrusionOk="0">
                  <a:moveTo>
                    <a:pt x="0" y="1"/>
                  </a:moveTo>
                  <a:cubicBezTo>
                    <a:pt x="0" y="906"/>
                    <a:pt x="739" y="1644"/>
                    <a:pt x="1644" y="1644"/>
                  </a:cubicBezTo>
                  <a:cubicBezTo>
                    <a:pt x="2525" y="1644"/>
                    <a:pt x="3263" y="930"/>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99"/>
            <p:cNvSpPr/>
            <p:nvPr/>
          </p:nvSpPr>
          <p:spPr>
            <a:xfrm>
              <a:off x="4075479" y="2601919"/>
              <a:ext cx="67671" cy="53413"/>
            </a:xfrm>
            <a:custGeom>
              <a:avLst/>
              <a:gdLst/>
              <a:ahLst/>
              <a:cxnLst/>
              <a:rect l="l" t="t" r="r" b="b"/>
              <a:pathLst>
                <a:path w="2264" h="1787" extrusionOk="0">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99"/>
            <p:cNvSpPr/>
            <p:nvPr/>
          </p:nvSpPr>
          <p:spPr>
            <a:xfrm>
              <a:off x="4075845" y="2628252"/>
              <a:ext cx="66924" cy="27080"/>
            </a:xfrm>
            <a:custGeom>
              <a:avLst/>
              <a:gdLst/>
              <a:ahLst/>
              <a:cxnLst/>
              <a:rect l="l" t="t" r="r" b="b"/>
              <a:pathLst>
                <a:path w="2239" h="906" extrusionOk="0">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1" name="Google Shape;20421;p99"/>
          <p:cNvGrpSpPr/>
          <p:nvPr/>
        </p:nvGrpSpPr>
        <p:grpSpPr>
          <a:xfrm>
            <a:off x="3273847" y="2321713"/>
            <a:ext cx="344544" cy="298274"/>
            <a:chOff x="3378578" y="2464543"/>
            <a:chExt cx="344544" cy="298274"/>
          </a:xfrm>
        </p:grpSpPr>
        <p:sp>
          <p:nvSpPr>
            <p:cNvPr id="20422" name="Google Shape;20422;p99"/>
            <p:cNvSpPr/>
            <p:nvPr/>
          </p:nvSpPr>
          <p:spPr>
            <a:xfrm>
              <a:off x="3436954" y="2515088"/>
              <a:ext cx="227104" cy="195780"/>
            </a:xfrm>
            <a:custGeom>
              <a:avLst/>
              <a:gdLst/>
              <a:ahLst/>
              <a:cxnLst/>
              <a:rect l="l" t="t" r="r" b="b"/>
              <a:pathLst>
                <a:path w="7598" h="6550" extrusionOk="0">
                  <a:moveTo>
                    <a:pt x="1906" y="0"/>
                  </a:moveTo>
                  <a:lnTo>
                    <a:pt x="0" y="3287"/>
                  </a:lnTo>
                  <a:lnTo>
                    <a:pt x="1906" y="6549"/>
                  </a:lnTo>
                  <a:lnTo>
                    <a:pt x="5692" y="6549"/>
                  </a:lnTo>
                  <a:lnTo>
                    <a:pt x="7597" y="3287"/>
                  </a:lnTo>
                  <a:lnTo>
                    <a:pt x="5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99"/>
            <p:cNvSpPr/>
            <p:nvPr/>
          </p:nvSpPr>
          <p:spPr>
            <a:xfrm>
              <a:off x="3550118" y="2515088"/>
              <a:ext cx="113941" cy="195780"/>
            </a:xfrm>
            <a:custGeom>
              <a:avLst/>
              <a:gdLst/>
              <a:ahLst/>
              <a:cxnLst/>
              <a:rect l="l" t="t" r="r" b="b"/>
              <a:pathLst>
                <a:path w="3812" h="6550" extrusionOk="0">
                  <a:moveTo>
                    <a:pt x="1" y="0"/>
                  </a:moveTo>
                  <a:lnTo>
                    <a:pt x="1" y="6549"/>
                  </a:lnTo>
                  <a:lnTo>
                    <a:pt x="1906" y="6549"/>
                  </a:lnTo>
                  <a:lnTo>
                    <a:pt x="3811" y="3287"/>
                  </a:lnTo>
                  <a:lnTo>
                    <a:pt x="19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99"/>
            <p:cNvSpPr/>
            <p:nvPr/>
          </p:nvSpPr>
          <p:spPr>
            <a:xfrm>
              <a:off x="3464722" y="2706565"/>
              <a:ext cx="173003" cy="56253"/>
            </a:xfrm>
            <a:custGeom>
              <a:avLst/>
              <a:gdLst/>
              <a:ahLst/>
              <a:cxnLst/>
              <a:rect l="l" t="t" r="r" b="b"/>
              <a:pathLst>
                <a:path w="5788" h="1882" extrusionOk="0">
                  <a:moveTo>
                    <a:pt x="1096" y="0"/>
                  </a:moveTo>
                  <a:lnTo>
                    <a:pt x="334" y="715"/>
                  </a:lnTo>
                  <a:lnTo>
                    <a:pt x="0" y="1882"/>
                  </a:lnTo>
                  <a:lnTo>
                    <a:pt x="5787" y="1882"/>
                  </a:lnTo>
                  <a:lnTo>
                    <a:pt x="5501" y="715"/>
                  </a:lnTo>
                  <a:lnTo>
                    <a:pt x="473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99"/>
            <p:cNvSpPr/>
            <p:nvPr/>
          </p:nvSpPr>
          <p:spPr>
            <a:xfrm>
              <a:off x="3463287" y="2464543"/>
              <a:ext cx="174438" cy="56253"/>
            </a:xfrm>
            <a:custGeom>
              <a:avLst/>
              <a:gdLst/>
              <a:ahLst/>
              <a:cxnLst/>
              <a:rect l="l" t="t" r="r" b="b"/>
              <a:pathLst>
                <a:path w="5836" h="1882" extrusionOk="0">
                  <a:moveTo>
                    <a:pt x="1" y="1"/>
                  </a:moveTo>
                  <a:lnTo>
                    <a:pt x="310" y="1167"/>
                  </a:lnTo>
                  <a:lnTo>
                    <a:pt x="1096" y="1882"/>
                  </a:lnTo>
                  <a:lnTo>
                    <a:pt x="4716" y="1882"/>
                  </a:lnTo>
                  <a:lnTo>
                    <a:pt x="5502" y="1167"/>
                  </a:lnTo>
                  <a:lnTo>
                    <a:pt x="583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99"/>
            <p:cNvSpPr/>
            <p:nvPr/>
          </p:nvSpPr>
          <p:spPr>
            <a:xfrm>
              <a:off x="3379296" y="2606193"/>
              <a:ext cx="118185" cy="155906"/>
            </a:xfrm>
            <a:custGeom>
              <a:avLst/>
              <a:gdLst/>
              <a:ahLst/>
              <a:cxnLst/>
              <a:rect l="l" t="t" r="r" b="b"/>
              <a:pathLst>
                <a:path w="3954" h="5216" extrusionOk="0">
                  <a:moveTo>
                    <a:pt x="1144" y="1"/>
                  </a:moveTo>
                  <a:lnTo>
                    <a:pt x="1" y="239"/>
                  </a:lnTo>
                  <a:lnTo>
                    <a:pt x="2882" y="5216"/>
                  </a:lnTo>
                  <a:lnTo>
                    <a:pt x="3954" y="3358"/>
                  </a:lnTo>
                  <a:lnTo>
                    <a:pt x="2144" y="239"/>
                  </a:lnTo>
                  <a:lnTo>
                    <a:pt x="1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99"/>
            <p:cNvSpPr/>
            <p:nvPr/>
          </p:nvSpPr>
          <p:spPr>
            <a:xfrm>
              <a:off x="3535173" y="2626847"/>
              <a:ext cx="74785" cy="19937"/>
            </a:xfrm>
            <a:custGeom>
              <a:avLst/>
              <a:gdLst/>
              <a:ahLst/>
              <a:cxnLst/>
              <a:rect l="l" t="t" r="r" b="b"/>
              <a:pathLst>
                <a:path w="2502" h="667"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99"/>
            <p:cNvSpPr/>
            <p:nvPr/>
          </p:nvSpPr>
          <p:spPr>
            <a:xfrm>
              <a:off x="3535173" y="2580577"/>
              <a:ext cx="74785" cy="19967"/>
            </a:xfrm>
            <a:custGeom>
              <a:avLst/>
              <a:gdLst/>
              <a:ahLst/>
              <a:cxnLst/>
              <a:rect l="l" t="t" r="r" b="b"/>
              <a:pathLst>
                <a:path w="2502" h="668"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99"/>
            <p:cNvSpPr/>
            <p:nvPr/>
          </p:nvSpPr>
          <p:spPr>
            <a:xfrm>
              <a:off x="3492490" y="2626847"/>
              <a:ext cx="21371" cy="19937"/>
            </a:xfrm>
            <a:custGeom>
              <a:avLst/>
              <a:gdLst/>
              <a:ahLst/>
              <a:cxnLst/>
              <a:rect l="l" t="t" r="r" b="b"/>
              <a:pathLst>
                <a:path w="715" h="667"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99"/>
            <p:cNvSpPr/>
            <p:nvPr/>
          </p:nvSpPr>
          <p:spPr>
            <a:xfrm>
              <a:off x="3492490" y="2580577"/>
              <a:ext cx="21371" cy="19967"/>
            </a:xfrm>
            <a:custGeom>
              <a:avLst/>
              <a:gdLst/>
              <a:ahLst/>
              <a:cxnLst/>
              <a:rect l="l" t="t" r="r" b="b"/>
              <a:pathLst>
                <a:path w="715" h="668"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99"/>
            <p:cNvSpPr/>
            <p:nvPr/>
          </p:nvSpPr>
          <p:spPr>
            <a:xfrm>
              <a:off x="3378578" y="2465261"/>
              <a:ext cx="118185" cy="148792"/>
            </a:xfrm>
            <a:custGeom>
              <a:avLst/>
              <a:gdLst/>
              <a:ahLst/>
              <a:cxnLst/>
              <a:rect l="l" t="t" r="r" b="b"/>
              <a:pathLst>
                <a:path w="3954" h="4978" extrusionOk="0">
                  <a:moveTo>
                    <a:pt x="2882" y="0"/>
                  </a:moveTo>
                  <a:lnTo>
                    <a:pt x="1" y="4978"/>
                  </a:lnTo>
                  <a:lnTo>
                    <a:pt x="2144" y="4978"/>
                  </a:lnTo>
                  <a:lnTo>
                    <a:pt x="3954" y="1858"/>
                  </a:lnTo>
                  <a:lnTo>
                    <a:pt x="2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99"/>
            <p:cNvSpPr/>
            <p:nvPr/>
          </p:nvSpPr>
          <p:spPr>
            <a:xfrm>
              <a:off x="3550836" y="2580577"/>
              <a:ext cx="59122" cy="19967"/>
            </a:xfrm>
            <a:custGeom>
              <a:avLst/>
              <a:gdLst/>
              <a:ahLst/>
              <a:cxnLst/>
              <a:rect l="l" t="t" r="r" b="b"/>
              <a:pathLst>
                <a:path w="1978" h="668"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99"/>
            <p:cNvSpPr/>
            <p:nvPr/>
          </p:nvSpPr>
          <p:spPr>
            <a:xfrm>
              <a:off x="3550836" y="2626847"/>
              <a:ext cx="59122" cy="19937"/>
            </a:xfrm>
            <a:custGeom>
              <a:avLst/>
              <a:gdLst/>
              <a:ahLst/>
              <a:cxnLst/>
              <a:rect l="l" t="t" r="r" b="b"/>
              <a:pathLst>
                <a:path w="1978" h="667"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99"/>
            <p:cNvSpPr/>
            <p:nvPr/>
          </p:nvSpPr>
          <p:spPr>
            <a:xfrm>
              <a:off x="3550836" y="2706565"/>
              <a:ext cx="86173" cy="56253"/>
            </a:xfrm>
            <a:custGeom>
              <a:avLst/>
              <a:gdLst/>
              <a:ahLst/>
              <a:cxnLst/>
              <a:rect l="l" t="t" r="r" b="b"/>
              <a:pathLst>
                <a:path w="2883" h="1882" extrusionOk="0">
                  <a:moveTo>
                    <a:pt x="1" y="0"/>
                  </a:moveTo>
                  <a:lnTo>
                    <a:pt x="1" y="1882"/>
                  </a:lnTo>
                  <a:lnTo>
                    <a:pt x="2882" y="1882"/>
                  </a:lnTo>
                  <a:lnTo>
                    <a:pt x="2573" y="715"/>
                  </a:lnTo>
                  <a:lnTo>
                    <a:pt x="18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99"/>
            <p:cNvSpPr/>
            <p:nvPr/>
          </p:nvSpPr>
          <p:spPr>
            <a:xfrm>
              <a:off x="3550118" y="2464543"/>
              <a:ext cx="86173" cy="56253"/>
            </a:xfrm>
            <a:custGeom>
              <a:avLst/>
              <a:gdLst/>
              <a:ahLst/>
              <a:cxnLst/>
              <a:rect l="l" t="t" r="r" b="b"/>
              <a:pathLst>
                <a:path w="2883" h="1882" extrusionOk="0">
                  <a:moveTo>
                    <a:pt x="1" y="1"/>
                  </a:moveTo>
                  <a:lnTo>
                    <a:pt x="1" y="1882"/>
                  </a:lnTo>
                  <a:lnTo>
                    <a:pt x="1811" y="1882"/>
                  </a:lnTo>
                  <a:lnTo>
                    <a:pt x="2573" y="1167"/>
                  </a:lnTo>
                  <a:lnTo>
                    <a:pt x="288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99"/>
            <p:cNvSpPr/>
            <p:nvPr/>
          </p:nvSpPr>
          <p:spPr>
            <a:xfrm>
              <a:off x="3604220" y="2606193"/>
              <a:ext cx="118902" cy="155906"/>
            </a:xfrm>
            <a:custGeom>
              <a:avLst/>
              <a:gdLst/>
              <a:ahLst/>
              <a:cxnLst/>
              <a:rect l="l" t="t" r="r" b="b"/>
              <a:pathLst>
                <a:path w="3978" h="5216" extrusionOk="0">
                  <a:moveTo>
                    <a:pt x="2906" y="1"/>
                  </a:moveTo>
                  <a:lnTo>
                    <a:pt x="1835" y="239"/>
                  </a:lnTo>
                  <a:lnTo>
                    <a:pt x="1" y="3358"/>
                  </a:lnTo>
                  <a:lnTo>
                    <a:pt x="1073" y="5216"/>
                  </a:lnTo>
                  <a:lnTo>
                    <a:pt x="3978" y="239"/>
                  </a:lnTo>
                  <a:lnTo>
                    <a:pt x="290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99"/>
            <p:cNvSpPr/>
            <p:nvPr/>
          </p:nvSpPr>
          <p:spPr>
            <a:xfrm>
              <a:off x="3604220" y="2464543"/>
              <a:ext cx="118902" cy="148792"/>
            </a:xfrm>
            <a:custGeom>
              <a:avLst/>
              <a:gdLst/>
              <a:ahLst/>
              <a:cxnLst/>
              <a:rect l="l" t="t" r="r" b="b"/>
              <a:pathLst>
                <a:path w="3978" h="4978" extrusionOk="0">
                  <a:moveTo>
                    <a:pt x="1073" y="1"/>
                  </a:moveTo>
                  <a:lnTo>
                    <a:pt x="1" y="1858"/>
                  </a:lnTo>
                  <a:lnTo>
                    <a:pt x="1835" y="4978"/>
                  </a:lnTo>
                  <a:lnTo>
                    <a:pt x="3978" y="4978"/>
                  </a:lnTo>
                  <a:lnTo>
                    <a:pt x="1073"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8" name="Google Shape;20438;p99"/>
          <p:cNvGrpSpPr/>
          <p:nvPr/>
        </p:nvGrpSpPr>
        <p:grpSpPr>
          <a:xfrm>
            <a:off x="2571021" y="2377936"/>
            <a:ext cx="343109" cy="197305"/>
            <a:chOff x="2747167" y="2520767"/>
            <a:chExt cx="343109" cy="197305"/>
          </a:xfrm>
        </p:grpSpPr>
        <p:sp>
          <p:nvSpPr>
            <p:cNvPr id="20439" name="Google Shape;20439;p99"/>
            <p:cNvSpPr/>
            <p:nvPr/>
          </p:nvSpPr>
          <p:spPr>
            <a:xfrm>
              <a:off x="2908036" y="2619733"/>
              <a:ext cx="174408" cy="98338"/>
            </a:xfrm>
            <a:custGeom>
              <a:avLst/>
              <a:gdLst/>
              <a:ahLst/>
              <a:cxnLst/>
              <a:rect l="l" t="t" r="r" b="b"/>
              <a:pathLst>
                <a:path w="5835" h="3290" extrusionOk="0">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99"/>
            <p:cNvSpPr/>
            <p:nvPr/>
          </p:nvSpPr>
          <p:spPr>
            <a:xfrm>
              <a:off x="2994867" y="2618299"/>
              <a:ext cx="87578" cy="98996"/>
            </a:xfrm>
            <a:custGeom>
              <a:avLst/>
              <a:gdLst/>
              <a:ahLst/>
              <a:cxnLst/>
              <a:rect l="l" t="t" r="r" b="b"/>
              <a:pathLst>
                <a:path w="2930" h="3312" extrusionOk="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99"/>
            <p:cNvSpPr/>
            <p:nvPr/>
          </p:nvSpPr>
          <p:spPr>
            <a:xfrm>
              <a:off x="2757120" y="2521454"/>
              <a:ext cx="172286" cy="96873"/>
            </a:xfrm>
            <a:custGeom>
              <a:avLst/>
              <a:gdLst/>
              <a:ahLst/>
              <a:cxnLst/>
              <a:rect l="l" t="t" r="r" b="b"/>
              <a:pathLst>
                <a:path w="5764" h="3241" extrusionOk="0">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99"/>
            <p:cNvSpPr/>
            <p:nvPr/>
          </p:nvSpPr>
          <p:spPr>
            <a:xfrm>
              <a:off x="2843981" y="2521454"/>
              <a:ext cx="86143" cy="96873"/>
            </a:xfrm>
            <a:custGeom>
              <a:avLst/>
              <a:gdLst/>
              <a:ahLst/>
              <a:cxnLst/>
              <a:rect l="l" t="t" r="r" b="b"/>
              <a:pathLst>
                <a:path w="2882" h="3241" extrusionOk="0">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99"/>
            <p:cNvSpPr/>
            <p:nvPr/>
          </p:nvSpPr>
          <p:spPr>
            <a:xfrm>
              <a:off x="2833281" y="2520767"/>
              <a:ext cx="19249" cy="97561"/>
            </a:xfrm>
            <a:custGeom>
              <a:avLst/>
              <a:gdLst/>
              <a:ahLst/>
              <a:cxnLst/>
              <a:rect l="l" t="t" r="r" b="b"/>
              <a:pathLst>
                <a:path w="644" h="3264" extrusionOk="0">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99"/>
            <p:cNvSpPr/>
            <p:nvPr/>
          </p:nvSpPr>
          <p:spPr>
            <a:xfrm>
              <a:off x="2985631" y="2619733"/>
              <a:ext cx="19249" cy="98248"/>
            </a:xfrm>
            <a:custGeom>
              <a:avLst/>
              <a:gdLst/>
              <a:ahLst/>
              <a:cxnLst/>
              <a:rect l="l" t="t" r="r" b="b"/>
              <a:pathLst>
                <a:path w="644" h="3287" extrusionOk="0">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99"/>
            <p:cNvSpPr/>
            <p:nvPr/>
          </p:nvSpPr>
          <p:spPr>
            <a:xfrm>
              <a:off x="2833281" y="2643197"/>
              <a:ext cx="20684" cy="20684"/>
            </a:xfrm>
            <a:custGeom>
              <a:avLst/>
              <a:gdLst/>
              <a:ahLst/>
              <a:cxnLst/>
              <a:rect l="l" t="t" r="r" b="b"/>
              <a:pathLst>
                <a:path w="692" h="692" extrusionOk="0">
                  <a:moveTo>
                    <a:pt x="1" y="1"/>
                  </a:moveTo>
                  <a:lnTo>
                    <a:pt x="1" y="692"/>
                  </a:lnTo>
                  <a:lnTo>
                    <a:pt x="692" y="692"/>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99"/>
            <p:cNvSpPr/>
            <p:nvPr/>
          </p:nvSpPr>
          <p:spPr>
            <a:xfrm>
              <a:off x="2833281" y="2678079"/>
              <a:ext cx="20684" cy="20684"/>
            </a:xfrm>
            <a:custGeom>
              <a:avLst/>
              <a:gdLst/>
              <a:ahLst/>
              <a:cxnLst/>
              <a:rect l="l" t="t" r="r" b="b"/>
              <a:pathLst>
                <a:path w="692" h="692" extrusionOk="0">
                  <a:moveTo>
                    <a:pt x="1" y="1"/>
                  </a:moveTo>
                  <a:lnTo>
                    <a:pt x="1" y="691"/>
                  </a:lnTo>
                  <a:lnTo>
                    <a:pt x="692" y="691"/>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99"/>
            <p:cNvSpPr/>
            <p:nvPr/>
          </p:nvSpPr>
          <p:spPr>
            <a:xfrm>
              <a:off x="2985631" y="2542138"/>
              <a:ext cx="20654" cy="20654"/>
            </a:xfrm>
            <a:custGeom>
              <a:avLst/>
              <a:gdLst/>
              <a:ahLst/>
              <a:cxnLst/>
              <a:rect l="l" t="t" r="r" b="b"/>
              <a:pathLst>
                <a:path w="691" h="691"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99"/>
            <p:cNvSpPr/>
            <p:nvPr/>
          </p:nvSpPr>
          <p:spPr>
            <a:xfrm>
              <a:off x="2985631" y="2575586"/>
              <a:ext cx="20654" cy="20684"/>
            </a:xfrm>
            <a:custGeom>
              <a:avLst/>
              <a:gdLst/>
              <a:ahLst/>
              <a:cxnLst/>
              <a:rect l="l" t="t" r="r" b="b"/>
              <a:pathLst>
                <a:path w="691"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99"/>
            <p:cNvSpPr/>
            <p:nvPr/>
          </p:nvSpPr>
          <p:spPr>
            <a:xfrm>
              <a:off x="2843981" y="2520767"/>
              <a:ext cx="9983" cy="97561"/>
            </a:xfrm>
            <a:custGeom>
              <a:avLst/>
              <a:gdLst/>
              <a:ahLst/>
              <a:cxnLst/>
              <a:rect l="l" t="t" r="r" b="b"/>
              <a:pathLst>
                <a:path w="334" h="3264" extrusionOk="0">
                  <a:moveTo>
                    <a:pt x="0" y="1"/>
                  </a:moveTo>
                  <a:lnTo>
                    <a:pt x="0" y="3263"/>
                  </a:lnTo>
                  <a:lnTo>
                    <a:pt x="334" y="3263"/>
                  </a:lnTo>
                  <a:lnTo>
                    <a:pt x="334" y="25"/>
                  </a:lnTo>
                  <a:cubicBezTo>
                    <a:pt x="215" y="1"/>
                    <a:pt x="119"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99"/>
            <p:cNvSpPr/>
            <p:nvPr/>
          </p:nvSpPr>
          <p:spPr>
            <a:xfrm>
              <a:off x="2843264" y="2643197"/>
              <a:ext cx="9266" cy="20684"/>
            </a:xfrm>
            <a:custGeom>
              <a:avLst/>
              <a:gdLst/>
              <a:ahLst/>
              <a:cxnLst/>
              <a:rect l="l" t="t" r="r" b="b"/>
              <a:pathLst>
                <a:path w="310" h="692" extrusionOk="0">
                  <a:moveTo>
                    <a:pt x="0" y="1"/>
                  </a:moveTo>
                  <a:lnTo>
                    <a:pt x="0" y="692"/>
                  </a:lnTo>
                  <a:lnTo>
                    <a:pt x="310" y="69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99"/>
            <p:cNvSpPr/>
            <p:nvPr/>
          </p:nvSpPr>
          <p:spPr>
            <a:xfrm>
              <a:off x="2843264" y="2678079"/>
              <a:ext cx="9266" cy="20684"/>
            </a:xfrm>
            <a:custGeom>
              <a:avLst/>
              <a:gdLst/>
              <a:ahLst/>
              <a:cxnLst/>
              <a:rect l="l" t="t" r="r" b="b"/>
              <a:pathLst>
                <a:path w="310" h="692" extrusionOk="0">
                  <a:moveTo>
                    <a:pt x="0" y="1"/>
                  </a:moveTo>
                  <a:lnTo>
                    <a:pt x="0" y="691"/>
                  </a:lnTo>
                  <a:lnTo>
                    <a:pt x="310" y="691"/>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99"/>
            <p:cNvSpPr/>
            <p:nvPr/>
          </p:nvSpPr>
          <p:spPr>
            <a:xfrm>
              <a:off x="2994867" y="2542138"/>
              <a:ext cx="10013" cy="20654"/>
            </a:xfrm>
            <a:custGeom>
              <a:avLst/>
              <a:gdLst/>
              <a:ahLst/>
              <a:cxnLst/>
              <a:rect l="l" t="t" r="r" b="b"/>
              <a:pathLst>
                <a:path w="335" h="691" extrusionOk="0">
                  <a:moveTo>
                    <a:pt x="1" y="0"/>
                  </a:moveTo>
                  <a:lnTo>
                    <a:pt x="1" y="691"/>
                  </a:lnTo>
                  <a:lnTo>
                    <a:pt x="334" y="691"/>
                  </a:ln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99"/>
            <p:cNvSpPr/>
            <p:nvPr/>
          </p:nvSpPr>
          <p:spPr>
            <a:xfrm>
              <a:off x="2994867" y="2575586"/>
              <a:ext cx="10013" cy="20684"/>
            </a:xfrm>
            <a:custGeom>
              <a:avLst/>
              <a:gdLst/>
              <a:ahLst/>
              <a:cxnLst/>
              <a:rect l="l" t="t" r="r" b="b"/>
              <a:pathLst>
                <a:path w="335" h="692" extrusionOk="0">
                  <a:moveTo>
                    <a:pt x="1" y="1"/>
                  </a:moveTo>
                  <a:lnTo>
                    <a:pt x="1" y="691"/>
                  </a:lnTo>
                  <a:lnTo>
                    <a:pt x="334" y="691"/>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99"/>
            <p:cNvSpPr/>
            <p:nvPr/>
          </p:nvSpPr>
          <p:spPr>
            <a:xfrm>
              <a:off x="2994867" y="2619733"/>
              <a:ext cx="10013" cy="98248"/>
            </a:xfrm>
            <a:custGeom>
              <a:avLst/>
              <a:gdLst/>
              <a:ahLst/>
              <a:cxnLst/>
              <a:rect l="l" t="t" r="r" b="b"/>
              <a:pathLst>
                <a:path w="335" h="3287" extrusionOk="0">
                  <a:moveTo>
                    <a:pt x="1" y="0"/>
                  </a:moveTo>
                  <a:lnTo>
                    <a:pt x="1" y="3286"/>
                  </a:lnTo>
                  <a:cubicBezTo>
                    <a:pt x="120" y="3286"/>
                    <a:pt x="215" y="3286"/>
                    <a:pt x="334" y="3263"/>
                  </a:cubicBez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99"/>
            <p:cNvSpPr/>
            <p:nvPr/>
          </p:nvSpPr>
          <p:spPr>
            <a:xfrm>
              <a:off x="2747167" y="2609750"/>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9A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99"/>
            <p:cNvSpPr/>
            <p:nvPr/>
          </p:nvSpPr>
          <p:spPr>
            <a:xfrm>
              <a:off x="2918707" y="2609750"/>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7" name="Google Shape;20457;p99"/>
          <p:cNvGrpSpPr/>
          <p:nvPr/>
        </p:nvGrpSpPr>
        <p:grpSpPr>
          <a:xfrm>
            <a:off x="1818367" y="2287932"/>
            <a:ext cx="343110" cy="344542"/>
            <a:chOff x="2065928" y="2440332"/>
            <a:chExt cx="343110" cy="344542"/>
          </a:xfrm>
        </p:grpSpPr>
        <p:sp>
          <p:nvSpPr>
            <p:cNvPr id="20458" name="Google Shape;20458;p99"/>
            <p:cNvSpPr/>
            <p:nvPr/>
          </p:nvSpPr>
          <p:spPr>
            <a:xfrm>
              <a:off x="2166987" y="2480923"/>
              <a:ext cx="141679" cy="303951"/>
            </a:xfrm>
            <a:custGeom>
              <a:avLst/>
              <a:gdLst/>
              <a:ahLst/>
              <a:cxnLst/>
              <a:rect l="l" t="t" r="r" b="b"/>
              <a:pathLst>
                <a:path w="4740" h="10169" extrusionOk="0">
                  <a:moveTo>
                    <a:pt x="453" y="0"/>
                  </a:moveTo>
                  <a:lnTo>
                    <a:pt x="1" y="5073"/>
                  </a:lnTo>
                  <a:lnTo>
                    <a:pt x="453" y="10169"/>
                  </a:lnTo>
                  <a:lnTo>
                    <a:pt x="4287" y="10169"/>
                  </a:lnTo>
                  <a:lnTo>
                    <a:pt x="4740" y="5073"/>
                  </a:lnTo>
                  <a:lnTo>
                    <a:pt x="4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99"/>
            <p:cNvSpPr/>
            <p:nvPr/>
          </p:nvSpPr>
          <p:spPr>
            <a:xfrm>
              <a:off x="2065928" y="2481641"/>
              <a:ext cx="114628" cy="303234"/>
            </a:xfrm>
            <a:custGeom>
              <a:avLst/>
              <a:gdLst/>
              <a:ahLst/>
              <a:cxnLst/>
              <a:rect l="l" t="t" r="r" b="b"/>
              <a:pathLst>
                <a:path w="3835" h="10145" extrusionOk="0">
                  <a:moveTo>
                    <a:pt x="0" y="0"/>
                  </a:moveTo>
                  <a:lnTo>
                    <a:pt x="0" y="10145"/>
                  </a:lnTo>
                  <a:lnTo>
                    <a:pt x="3834" y="10145"/>
                  </a:lnTo>
                  <a:lnTo>
                    <a:pt x="383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99"/>
            <p:cNvSpPr/>
            <p:nvPr/>
          </p:nvSpPr>
          <p:spPr>
            <a:xfrm>
              <a:off x="2123587" y="2481641"/>
              <a:ext cx="56970" cy="303234"/>
            </a:xfrm>
            <a:custGeom>
              <a:avLst/>
              <a:gdLst/>
              <a:ahLst/>
              <a:cxnLst/>
              <a:rect l="l" t="t" r="r" b="b"/>
              <a:pathLst>
                <a:path w="1906" h="10145" extrusionOk="0">
                  <a:moveTo>
                    <a:pt x="0" y="0"/>
                  </a:moveTo>
                  <a:lnTo>
                    <a:pt x="0" y="10145"/>
                  </a:lnTo>
                  <a:lnTo>
                    <a:pt x="1905" y="10145"/>
                  </a:lnTo>
                  <a:lnTo>
                    <a:pt x="19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99"/>
            <p:cNvSpPr/>
            <p:nvPr/>
          </p:nvSpPr>
          <p:spPr>
            <a:xfrm>
              <a:off x="2238186" y="2481641"/>
              <a:ext cx="70481" cy="303234"/>
            </a:xfrm>
            <a:custGeom>
              <a:avLst/>
              <a:gdLst/>
              <a:ahLst/>
              <a:cxnLst/>
              <a:rect l="l" t="t" r="r" b="b"/>
              <a:pathLst>
                <a:path w="2358" h="10145" extrusionOk="0">
                  <a:moveTo>
                    <a:pt x="0" y="0"/>
                  </a:moveTo>
                  <a:lnTo>
                    <a:pt x="0" y="10145"/>
                  </a:lnTo>
                  <a:lnTo>
                    <a:pt x="1905" y="10145"/>
                  </a:lnTo>
                  <a:lnTo>
                    <a:pt x="2358" y="5049"/>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99"/>
            <p:cNvSpPr/>
            <p:nvPr/>
          </p:nvSpPr>
          <p:spPr>
            <a:xfrm>
              <a:off x="2294410" y="2481641"/>
              <a:ext cx="114628" cy="303234"/>
            </a:xfrm>
            <a:custGeom>
              <a:avLst/>
              <a:gdLst/>
              <a:ahLst/>
              <a:cxnLst/>
              <a:rect l="l" t="t" r="r" b="b"/>
              <a:pathLst>
                <a:path w="3835" h="10145" extrusionOk="0">
                  <a:moveTo>
                    <a:pt x="1" y="0"/>
                  </a:moveTo>
                  <a:lnTo>
                    <a:pt x="1" y="10145"/>
                  </a:lnTo>
                  <a:lnTo>
                    <a:pt x="3835" y="10145"/>
                  </a:lnTo>
                  <a:lnTo>
                    <a:pt x="383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99"/>
            <p:cNvSpPr/>
            <p:nvPr/>
          </p:nvSpPr>
          <p:spPr>
            <a:xfrm>
              <a:off x="2352068" y="2481641"/>
              <a:ext cx="56970" cy="303234"/>
            </a:xfrm>
            <a:custGeom>
              <a:avLst/>
              <a:gdLst/>
              <a:ahLst/>
              <a:cxnLst/>
              <a:rect l="l" t="t" r="r" b="b"/>
              <a:pathLst>
                <a:path w="1906" h="10145" extrusionOk="0">
                  <a:moveTo>
                    <a:pt x="1" y="0"/>
                  </a:moveTo>
                  <a:lnTo>
                    <a:pt x="1" y="10145"/>
                  </a:lnTo>
                  <a:lnTo>
                    <a:pt x="1906" y="10145"/>
                  </a:lnTo>
                  <a:lnTo>
                    <a:pt x="19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99"/>
            <p:cNvSpPr/>
            <p:nvPr/>
          </p:nvSpPr>
          <p:spPr>
            <a:xfrm>
              <a:off x="2087270" y="2441767"/>
              <a:ext cx="71198" cy="71198"/>
            </a:xfrm>
            <a:custGeom>
              <a:avLst/>
              <a:gdLst/>
              <a:ahLst/>
              <a:cxnLst/>
              <a:rect l="l" t="t" r="r" b="b"/>
              <a:pathLst>
                <a:path w="2382" h="2382" extrusionOk="0">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99"/>
            <p:cNvSpPr/>
            <p:nvPr/>
          </p:nvSpPr>
          <p:spPr>
            <a:xfrm>
              <a:off x="2201869" y="2441677"/>
              <a:ext cx="71228" cy="71288"/>
            </a:xfrm>
            <a:custGeom>
              <a:avLst/>
              <a:gdLst/>
              <a:ahLst/>
              <a:cxnLst/>
              <a:rect l="l" t="t" r="r" b="b"/>
              <a:pathLst>
                <a:path w="2383" h="2385" extrusionOk="0">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99"/>
            <p:cNvSpPr/>
            <p:nvPr/>
          </p:nvSpPr>
          <p:spPr>
            <a:xfrm>
              <a:off x="2216097"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99"/>
            <p:cNvSpPr/>
            <p:nvPr/>
          </p:nvSpPr>
          <p:spPr>
            <a:xfrm>
              <a:off x="2216097"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99"/>
            <p:cNvSpPr/>
            <p:nvPr/>
          </p:nvSpPr>
          <p:spPr>
            <a:xfrm>
              <a:off x="2216097"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99"/>
            <p:cNvSpPr/>
            <p:nvPr/>
          </p:nvSpPr>
          <p:spPr>
            <a:xfrm>
              <a:off x="2216097"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99"/>
            <p:cNvSpPr/>
            <p:nvPr/>
          </p:nvSpPr>
          <p:spPr>
            <a:xfrm>
              <a:off x="2101498"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99"/>
            <p:cNvSpPr/>
            <p:nvPr/>
          </p:nvSpPr>
          <p:spPr>
            <a:xfrm>
              <a:off x="2101498"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99"/>
            <p:cNvSpPr/>
            <p:nvPr/>
          </p:nvSpPr>
          <p:spPr>
            <a:xfrm>
              <a:off x="2101498"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99"/>
            <p:cNvSpPr/>
            <p:nvPr/>
          </p:nvSpPr>
          <p:spPr>
            <a:xfrm>
              <a:off x="2101498"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99"/>
            <p:cNvSpPr/>
            <p:nvPr/>
          </p:nvSpPr>
          <p:spPr>
            <a:xfrm>
              <a:off x="2330009" y="2544978"/>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99"/>
            <p:cNvSpPr/>
            <p:nvPr/>
          </p:nvSpPr>
          <p:spPr>
            <a:xfrm>
              <a:off x="2330009" y="2588409"/>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99"/>
            <p:cNvSpPr/>
            <p:nvPr/>
          </p:nvSpPr>
          <p:spPr>
            <a:xfrm>
              <a:off x="2330009" y="2631809"/>
              <a:ext cx="43430" cy="20684"/>
            </a:xfrm>
            <a:custGeom>
              <a:avLst/>
              <a:gdLst/>
              <a:ahLst/>
              <a:cxnLst/>
              <a:rect l="l" t="t" r="r" b="b"/>
              <a:pathLst>
                <a:path w="1453" h="692" extrusionOk="0">
                  <a:moveTo>
                    <a:pt x="0" y="1"/>
                  </a:moveTo>
                  <a:lnTo>
                    <a:pt x="0" y="692"/>
                  </a:lnTo>
                  <a:lnTo>
                    <a:pt x="1453" y="692"/>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99"/>
            <p:cNvSpPr/>
            <p:nvPr/>
          </p:nvSpPr>
          <p:spPr>
            <a:xfrm>
              <a:off x="2330009" y="2675240"/>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99"/>
            <p:cNvSpPr/>
            <p:nvPr/>
          </p:nvSpPr>
          <p:spPr>
            <a:xfrm>
              <a:off x="2316469" y="2441767"/>
              <a:ext cx="71228" cy="71198"/>
            </a:xfrm>
            <a:custGeom>
              <a:avLst/>
              <a:gdLst/>
              <a:ahLst/>
              <a:cxnLst/>
              <a:rect l="l" t="t" r="r" b="b"/>
              <a:pathLst>
                <a:path w="2383" h="2382" extrusionOk="0">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99"/>
            <p:cNvSpPr/>
            <p:nvPr/>
          </p:nvSpPr>
          <p:spPr>
            <a:xfrm>
              <a:off x="22374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99"/>
            <p:cNvSpPr/>
            <p:nvPr/>
          </p:nvSpPr>
          <p:spPr>
            <a:xfrm>
              <a:off x="22374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99"/>
            <p:cNvSpPr/>
            <p:nvPr/>
          </p:nvSpPr>
          <p:spPr>
            <a:xfrm>
              <a:off x="22374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99"/>
            <p:cNvSpPr/>
            <p:nvPr/>
          </p:nvSpPr>
          <p:spPr>
            <a:xfrm>
              <a:off x="22374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99"/>
            <p:cNvSpPr/>
            <p:nvPr/>
          </p:nvSpPr>
          <p:spPr>
            <a:xfrm>
              <a:off x="2237469" y="2440332"/>
              <a:ext cx="35629" cy="72633"/>
            </a:xfrm>
            <a:custGeom>
              <a:avLst/>
              <a:gdLst/>
              <a:ahLst/>
              <a:cxnLst/>
              <a:rect l="l" t="t" r="r" b="b"/>
              <a:pathLst>
                <a:path w="1192" h="2430" extrusionOk="0">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99"/>
            <p:cNvSpPr/>
            <p:nvPr/>
          </p:nvSpPr>
          <p:spPr>
            <a:xfrm>
              <a:off x="2351350" y="2544978"/>
              <a:ext cx="22089" cy="19967"/>
            </a:xfrm>
            <a:custGeom>
              <a:avLst/>
              <a:gdLst/>
              <a:ahLst/>
              <a:cxnLst/>
              <a:rect l="l" t="t" r="r" b="b"/>
              <a:pathLst>
                <a:path w="739" h="668" extrusionOk="0">
                  <a:moveTo>
                    <a:pt x="1" y="1"/>
                  </a:moveTo>
                  <a:lnTo>
                    <a:pt x="1"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99"/>
            <p:cNvSpPr/>
            <p:nvPr/>
          </p:nvSpPr>
          <p:spPr>
            <a:xfrm>
              <a:off x="2351350" y="2588409"/>
              <a:ext cx="22089" cy="20654"/>
            </a:xfrm>
            <a:custGeom>
              <a:avLst/>
              <a:gdLst/>
              <a:ahLst/>
              <a:cxnLst/>
              <a:rect l="l" t="t" r="r" b="b"/>
              <a:pathLst>
                <a:path w="739" h="691" extrusionOk="0">
                  <a:moveTo>
                    <a:pt x="1" y="0"/>
                  </a:moveTo>
                  <a:lnTo>
                    <a:pt x="1"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99"/>
            <p:cNvSpPr/>
            <p:nvPr/>
          </p:nvSpPr>
          <p:spPr>
            <a:xfrm>
              <a:off x="2351350" y="2631809"/>
              <a:ext cx="22089" cy="20684"/>
            </a:xfrm>
            <a:custGeom>
              <a:avLst/>
              <a:gdLst/>
              <a:ahLst/>
              <a:cxnLst/>
              <a:rect l="l" t="t" r="r" b="b"/>
              <a:pathLst>
                <a:path w="739" h="692" extrusionOk="0">
                  <a:moveTo>
                    <a:pt x="1" y="1"/>
                  </a:moveTo>
                  <a:lnTo>
                    <a:pt x="1"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99"/>
            <p:cNvSpPr/>
            <p:nvPr/>
          </p:nvSpPr>
          <p:spPr>
            <a:xfrm>
              <a:off x="2351350" y="2675240"/>
              <a:ext cx="22089" cy="20684"/>
            </a:xfrm>
            <a:custGeom>
              <a:avLst/>
              <a:gdLst/>
              <a:ahLst/>
              <a:cxnLst/>
              <a:rect l="l" t="t" r="r" b="b"/>
              <a:pathLst>
                <a:path w="739" h="692" extrusionOk="0">
                  <a:moveTo>
                    <a:pt x="1" y="1"/>
                  </a:moveTo>
                  <a:lnTo>
                    <a:pt x="1"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99"/>
            <p:cNvSpPr/>
            <p:nvPr/>
          </p:nvSpPr>
          <p:spPr>
            <a:xfrm>
              <a:off x="2353503"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99"/>
            <p:cNvSpPr/>
            <p:nvPr/>
          </p:nvSpPr>
          <p:spPr>
            <a:xfrm>
              <a:off x="21228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99"/>
            <p:cNvSpPr/>
            <p:nvPr/>
          </p:nvSpPr>
          <p:spPr>
            <a:xfrm>
              <a:off x="21228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99"/>
            <p:cNvSpPr/>
            <p:nvPr/>
          </p:nvSpPr>
          <p:spPr>
            <a:xfrm>
              <a:off x="21228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99"/>
            <p:cNvSpPr/>
            <p:nvPr/>
          </p:nvSpPr>
          <p:spPr>
            <a:xfrm>
              <a:off x="21228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99"/>
            <p:cNvSpPr/>
            <p:nvPr/>
          </p:nvSpPr>
          <p:spPr>
            <a:xfrm>
              <a:off x="2122869"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4" name="Google Shape;20494;p99"/>
          <p:cNvGrpSpPr/>
          <p:nvPr/>
        </p:nvGrpSpPr>
        <p:grpSpPr>
          <a:xfrm>
            <a:off x="1083084" y="2357615"/>
            <a:ext cx="345262" cy="239928"/>
            <a:chOff x="1392491" y="2490877"/>
            <a:chExt cx="345262" cy="239928"/>
          </a:xfrm>
        </p:grpSpPr>
        <p:sp>
          <p:nvSpPr>
            <p:cNvPr id="20495" name="Google Shape;20495;p99"/>
            <p:cNvSpPr/>
            <p:nvPr/>
          </p:nvSpPr>
          <p:spPr>
            <a:xfrm>
              <a:off x="1517074" y="2492311"/>
              <a:ext cx="95409" cy="168012"/>
            </a:xfrm>
            <a:custGeom>
              <a:avLst/>
              <a:gdLst/>
              <a:ahLst/>
              <a:cxnLst/>
              <a:rect l="l" t="t" r="r" b="b"/>
              <a:pathLst>
                <a:path w="3192" h="5621" extrusionOk="0">
                  <a:moveTo>
                    <a:pt x="0" y="0"/>
                  </a:moveTo>
                  <a:lnTo>
                    <a:pt x="0" y="5620"/>
                  </a:lnTo>
                  <a:lnTo>
                    <a:pt x="3191" y="5620"/>
                  </a:lnTo>
                  <a:lnTo>
                    <a:pt x="319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99"/>
            <p:cNvSpPr/>
            <p:nvPr/>
          </p:nvSpPr>
          <p:spPr>
            <a:xfrm>
              <a:off x="1641627"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99"/>
            <p:cNvSpPr/>
            <p:nvPr/>
          </p:nvSpPr>
          <p:spPr>
            <a:xfrm>
              <a:off x="1690049"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99"/>
            <p:cNvSpPr/>
            <p:nvPr/>
          </p:nvSpPr>
          <p:spPr>
            <a:xfrm>
              <a:off x="1640909" y="2490877"/>
              <a:ext cx="96126" cy="98278"/>
            </a:xfrm>
            <a:custGeom>
              <a:avLst/>
              <a:gdLst/>
              <a:ahLst/>
              <a:cxnLst/>
              <a:rect l="l" t="t" r="r" b="b"/>
              <a:pathLst>
                <a:path w="3216" h="3288" extrusionOk="0">
                  <a:moveTo>
                    <a:pt x="1" y="1"/>
                  </a:moveTo>
                  <a:lnTo>
                    <a:pt x="1" y="2358"/>
                  </a:lnTo>
                  <a:lnTo>
                    <a:pt x="1597"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99"/>
            <p:cNvSpPr/>
            <p:nvPr/>
          </p:nvSpPr>
          <p:spPr>
            <a:xfrm>
              <a:off x="1688614" y="2492311"/>
              <a:ext cx="48422" cy="96844"/>
            </a:xfrm>
            <a:custGeom>
              <a:avLst/>
              <a:gdLst/>
              <a:ahLst/>
              <a:cxnLst/>
              <a:rect l="l" t="t" r="r" b="b"/>
              <a:pathLst>
                <a:path w="1620" h="3240" extrusionOk="0">
                  <a:moveTo>
                    <a:pt x="1" y="0"/>
                  </a:moveTo>
                  <a:lnTo>
                    <a:pt x="1" y="3239"/>
                  </a:lnTo>
                  <a:lnTo>
                    <a:pt x="1620" y="2358"/>
                  </a:lnTo>
                  <a:lnTo>
                    <a:pt x="1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99"/>
            <p:cNvSpPr/>
            <p:nvPr/>
          </p:nvSpPr>
          <p:spPr>
            <a:xfrm>
              <a:off x="1393209"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99"/>
            <p:cNvSpPr/>
            <p:nvPr/>
          </p:nvSpPr>
          <p:spPr>
            <a:xfrm>
              <a:off x="1440914"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99"/>
            <p:cNvSpPr/>
            <p:nvPr/>
          </p:nvSpPr>
          <p:spPr>
            <a:xfrm>
              <a:off x="1392491" y="2490877"/>
              <a:ext cx="96126" cy="98278"/>
            </a:xfrm>
            <a:custGeom>
              <a:avLst/>
              <a:gdLst/>
              <a:ahLst/>
              <a:cxnLst/>
              <a:rect l="l" t="t" r="r" b="b"/>
              <a:pathLst>
                <a:path w="3216" h="3288" extrusionOk="0">
                  <a:moveTo>
                    <a:pt x="1" y="1"/>
                  </a:moveTo>
                  <a:lnTo>
                    <a:pt x="1" y="2358"/>
                  </a:lnTo>
                  <a:lnTo>
                    <a:pt x="1620"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99"/>
            <p:cNvSpPr/>
            <p:nvPr/>
          </p:nvSpPr>
          <p:spPr>
            <a:xfrm>
              <a:off x="1440914" y="2492311"/>
              <a:ext cx="47704" cy="96844"/>
            </a:xfrm>
            <a:custGeom>
              <a:avLst/>
              <a:gdLst/>
              <a:ahLst/>
              <a:cxnLst/>
              <a:rect l="l" t="t" r="r" b="b"/>
              <a:pathLst>
                <a:path w="1596" h="3240" extrusionOk="0">
                  <a:moveTo>
                    <a:pt x="0" y="0"/>
                  </a:moveTo>
                  <a:lnTo>
                    <a:pt x="0" y="3239"/>
                  </a:lnTo>
                  <a:lnTo>
                    <a:pt x="1596" y="2358"/>
                  </a:lnTo>
                  <a:lnTo>
                    <a:pt x="1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99"/>
            <p:cNvSpPr/>
            <p:nvPr/>
          </p:nvSpPr>
          <p:spPr>
            <a:xfrm>
              <a:off x="1565466" y="2492311"/>
              <a:ext cx="47734" cy="168012"/>
            </a:xfrm>
            <a:custGeom>
              <a:avLst/>
              <a:gdLst/>
              <a:ahLst/>
              <a:cxnLst/>
              <a:rect l="l" t="t" r="r" b="b"/>
              <a:pathLst>
                <a:path w="1597" h="5621" extrusionOk="0">
                  <a:moveTo>
                    <a:pt x="1" y="0"/>
                  </a:moveTo>
                  <a:lnTo>
                    <a:pt x="1" y="5620"/>
                  </a:lnTo>
                  <a:lnTo>
                    <a:pt x="1596" y="5620"/>
                  </a:lnTo>
                  <a:lnTo>
                    <a:pt x="1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99"/>
            <p:cNvSpPr/>
            <p:nvPr/>
          </p:nvSpPr>
          <p:spPr>
            <a:xfrm>
              <a:off x="1517791" y="2632527"/>
              <a:ext cx="95409" cy="98278"/>
            </a:xfrm>
            <a:custGeom>
              <a:avLst/>
              <a:gdLst/>
              <a:ahLst/>
              <a:cxnLst/>
              <a:rect l="l" t="t" r="r" b="b"/>
              <a:pathLst>
                <a:path w="3192" h="3288" extrusionOk="0">
                  <a:moveTo>
                    <a:pt x="1619" y="1"/>
                  </a:moveTo>
                  <a:lnTo>
                    <a:pt x="0" y="929"/>
                  </a:lnTo>
                  <a:lnTo>
                    <a:pt x="0" y="3287"/>
                  </a:lnTo>
                  <a:lnTo>
                    <a:pt x="3191" y="3287"/>
                  </a:lnTo>
                  <a:lnTo>
                    <a:pt x="3191" y="929"/>
                  </a:lnTo>
                  <a:lnTo>
                    <a:pt x="161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99"/>
            <p:cNvSpPr/>
            <p:nvPr/>
          </p:nvSpPr>
          <p:spPr>
            <a:xfrm>
              <a:off x="1565466" y="2632527"/>
              <a:ext cx="47734" cy="98278"/>
            </a:xfrm>
            <a:custGeom>
              <a:avLst/>
              <a:gdLst/>
              <a:ahLst/>
              <a:cxnLst/>
              <a:rect l="l" t="t" r="r" b="b"/>
              <a:pathLst>
                <a:path w="1597" h="3288" extrusionOk="0">
                  <a:moveTo>
                    <a:pt x="1" y="1"/>
                  </a:moveTo>
                  <a:lnTo>
                    <a:pt x="1" y="3287"/>
                  </a:lnTo>
                  <a:lnTo>
                    <a:pt x="1596" y="3287"/>
                  </a:lnTo>
                  <a:lnTo>
                    <a:pt x="1596" y="929"/>
                  </a:lnTo>
                  <a:lnTo>
                    <a:pt x="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7" name="Google Shape;20507;p99"/>
          <p:cNvGrpSpPr/>
          <p:nvPr/>
        </p:nvGrpSpPr>
        <p:grpSpPr>
          <a:xfrm>
            <a:off x="1083084" y="2839920"/>
            <a:ext cx="344543" cy="345977"/>
            <a:chOff x="1392491" y="2982751"/>
            <a:chExt cx="344543" cy="345977"/>
          </a:xfrm>
        </p:grpSpPr>
        <p:sp>
          <p:nvSpPr>
            <p:cNvPr id="20508" name="Google Shape;20508;p99"/>
            <p:cNvSpPr/>
            <p:nvPr/>
          </p:nvSpPr>
          <p:spPr>
            <a:xfrm>
              <a:off x="1438044" y="3029021"/>
              <a:ext cx="253437" cy="252720"/>
            </a:xfrm>
            <a:custGeom>
              <a:avLst/>
              <a:gdLst/>
              <a:ahLst/>
              <a:cxnLst/>
              <a:rect l="l" t="t" r="r" b="b"/>
              <a:pathLst>
                <a:path w="8479" h="8455" extrusionOk="0">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99"/>
            <p:cNvSpPr/>
            <p:nvPr/>
          </p:nvSpPr>
          <p:spPr>
            <a:xfrm>
              <a:off x="1564061" y="3029021"/>
              <a:ext cx="127421" cy="252720"/>
            </a:xfrm>
            <a:custGeom>
              <a:avLst/>
              <a:gdLst/>
              <a:ahLst/>
              <a:cxnLst/>
              <a:rect l="l" t="t" r="r" b="b"/>
              <a:pathLst>
                <a:path w="4263" h="8455" extrusionOk="0">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99"/>
            <p:cNvSpPr/>
            <p:nvPr/>
          </p:nvSpPr>
          <p:spPr>
            <a:xfrm>
              <a:off x="1392491" y="2983468"/>
              <a:ext cx="178712" cy="345259"/>
            </a:xfrm>
            <a:custGeom>
              <a:avLst/>
              <a:gdLst/>
              <a:ahLst/>
              <a:cxnLst/>
              <a:rect l="l" t="t" r="r" b="b"/>
              <a:pathLst>
                <a:path w="5979" h="11551" extrusionOk="0">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99"/>
            <p:cNvSpPr/>
            <p:nvPr/>
          </p:nvSpPr>
          <p:spPr>
            <a:xfrm>
              <a:off x="1564061" y="3233320"/>
              <a:ext cx="127421" cy="93257"/>
            </a:xfrm>
            <a:custGeom>
              <a:avLst/>
              <a:gdLst/>
              <a:ahLst/>
              <a:cxnLst/>
              <a:rect l="l" t="t" r="r" b="b"/>
              <a:pathLst>
                <a:path w="4263" h="3120" extrusionOk="0">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99"/>
            <p:cNvSpPr/>
            <p:nvPr/>
          </p:nvSpPr>
          <p:spPr>
            <a:xfrm>
              <a:off x="1564061" y="2982751"/>
              <a:ext cx="172973" cy="288319"/>
            </a:xfrm>
            <a:custGeom>
              <a:avLst/>
              <a:gdLst/>
              <a:ahLst/>
              <a:cxnLst/>
              <a:rect l="l" t="t" r="r" b="b"/>
              <a:pathLst>
                <a:path w="5787" h="9646" extrusionOk="0">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3" name="Google Shape;20513;p99"/>
          <p:cNvGrpSpPr/>
          <p:nvPr/>
        </p:nvGrpSpPr>
        <p:grpSpPr>
          <a:xfrm>
            <a:off x="1816932" y="2836237"/>
            <a:ext cx="344543" cy="344056"/>
            <a:chOff x="2064494" y="2993421"/>
            <a:chExt cx="344543" cy="344056"/>
          </a:xfrm>
        </p:grpSpPr>
        <p:sp>
          <p:nvSpPr>
            <p:cNvPr id="20514" name="Google Shape;20514;p99"/>
            <p:cNvSpPr/>
            <p:nvPr/>
          </p:nvSpPr>
          <p:spPr>
            <a:xfrm>
              <a:off x="2119312" y="3014793"/>
              <a:ext cx="85426" cy="100371"/>
            </a:xfrm>
            <a:custGeom>
              <a:avLst/>
              <a:gdLst/>
              <a:ahLst/>
              <a:cxnLst/>
              <a:rect l="l" t="t" r="r" b="b"/>
              <a:pathLst>
                <a:path w="2858" h="3358" extrusionOk="0">
                  <a:moveTo>
                    <a:pt x="1215" y="0"/>
                  </a:moveTo>
                  <a:lnTo>
                    <a:pt x="0" y="3120"/>
                  </a:lnTo>
                  <a:lnTo>
                    <a:pt x="619" y="3358"/>
                  </a:lnTo>
                  <a:lnTo>
                    <a:pt x="1691" y="667"/>
                  </a:lnTo>
                  <a:lnTo>
                    <a:pt x="2858" y="667"/>
                  </a:lnTo>
                  <a:lnTo>
                    <a:pt x="285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99"/>
            <p:cNvSpPr/>
            <p:nvPr/>
          </p:nvSpPr>
          <p:spPr>
            <a:xfrm>
              <a:off x="2118595" y="3213384"/>
              <a:ext cx="84021" cy="101088"/>
            </a:xfrm>
            <a:custGeom>
              <a:avLst/>
              <a:gdLst/>
              <a:ahLst/>
              <a:cxnLst/>
              <a:rect l="l" t="t" r="r" b="b"/>
              <a:pathLst>
                <a:path w="2811" h="3382" extrusionOk="0">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99"/>
            <p:cNvSpPr/>
            <p:nvPr/>
          </p:nvSpPr>
          <p:spPr>
            <a:xfrm>
              <a:off x="2166270" y="3108021"/>
              <a:ext cx="70511" cy="32789"/>
            </a:xfrm>
            <a:custGeom>
              <a:avLst/>
              <a:gdLst/>
              <a:ahLst/>
              <a:cxnLst/>
              <a:rect l="l" t="t" r="r" b="b"/>
              <a:pathLst>
                <a:path w="2359" h="1097" extrusionOk="0">
                  <a:moveTo>
                    <a:pt x="1168" y="1"/>
                  </a:moveTo>
                  <a:lnTo>
                    <a:pt x="1" y="477"/>
                  </a:lnTo>
                  <a:lnTo>
                    <a:pt x="263" y="1096"/>
                  </a:lnTo>
                  <a:lnTo>
                    <a:pt x="1311" y="667"/>
                  </a:lnTo>
                  <a:lnTo>
                    <a:pt x="2359" y="667"/>
                  </a:lnTo>
                  <a:lnTo>
                    <a:pt x="235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99"/>
            <p:cNvSpPr/>
            <p:nvPr/>
          </p:nvSpPr>
          <p:spPr>
            <a:xfrm>
              <a:off x="2166270" y="3187738"/>
              <a:ext cx="69793" cy="32789"/>
            </a:xfrm>
            <a:custGeom>
              <a:avLst/>
              <a:gdLst/>
              <a:ahLst/>
              <a:cxnLst/>
              <a:rect l="l" t="t" r="r" b="b"/>
              <a:pathLst>
                <a:path w="2335" h="1097" extrusionOk="0">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99"/>
            <p:cNvSpPr/>
            <p:nvPr/>
          </p:nvSpPr>
          <p:spPr>
            <a:xfrm>
              <a:off x="2064494" y="3102341"/>
              <a:ext cx="124582" cy="124582"/>
            </a:xfrm>
            <a:custGeom>
              <a:avLst/>
              <a:gdLst/>
              <a:ahLst/>
              <a:cxnLst/>
              <a:rect l="l" t="t" r="r" b="b"/>
              <a:pathLst>
                <a:path w="4168" h="4168" extrusionOk="0">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99"/>
            <p:cNvSpPr/>
            <p:nvPr/>
          </p:nvSpPr>
          <p:spPr>
            <a:xfrm>
              <a:off x="2193321" y="2993421"/>
              <a:ext cx="183674" cy="64084"/>
            </a:xfrm>
            <a:custGeom>
              <a:avLst/>
              <a:gdLst/>
              <a:ahLst/>
              <a:cxnLst/>
              <a:rect l="l" t="t" r="r" b="b"/>
              <a:pathLst>
                <a:path w="6145" h="2144" extrusionOk="0">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99"/>
            <p:cNvSpPr/>
            <p:nvPr/>
          </p:nvSpPr>
          <p:spPr>
            <a:xfrm>
              <a:off x="2225363" y="3086679"/>
              <a:ext cx="183674" cy="64084"/>
            </a:xfrm>
            <a:custGeom>
              <a:avLst/>
              <a:gdLst/>
              <a:ahLst/>
              <a:cxnLst/>
              <a:rect l="l" t="t" r="r" b="b"/>
              <a:pathLst>
                <a:path w="6145" h="2144" extrusionOk="0">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99"/>
            <p:cNvSpPr/>
            <p:nvPr/>
          </p:nvSpPr>
          <p:spPr>
            <a:xfrm>
              <a:off x="2225363" y="3179907"/>
              <a:ext cx="183674" cy="64114"/>
            </a:xfrm>
            <a:custGeom>
              <a:avLst/>
              <a:gdLst/>
              <a:ahLst/>
              <a:cxnLst/>
              <a:rect l="l" t="t" r="r" b="b"/>
              <a:pathLst>
                <a:path w="6145" h="2145" extrusionOk="0">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99"/>
            <p:cNvSpPr/>
            <p:nvPr/>
          </p:nvSpPr>
          <p:spPr>
            <a:xfrm>
              <a:off x="2193321" y="3273164"/>
              <a:ext cx="183674" cy="64084"/>
            </a:xfrm>
            <a:custGeom>
              <a:avLst/>
              <a:gdLst/>
              <a:ahLst/>
              <a:cxnLst/>
              <a:rect l="l" t="t" r="r" b="b"/>
              <a:pathLst>
                <a:path w="6145" h="2144" extrusionOk="0">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99"/>
            <p:cNvSpPr/>
            <p:nvPr/>
          </p:nvSpPr>
          <p:spPr>
            <a:xfrm>
              <a:off x="2191916" y="3024029"/>
              <a:ext cx="185079" cy="32072"/>
            </a:xfrm>
            <a:custGeom>
              <a:avLst/>
              <a:gdLst/>
              <a:ahLst/>
              <a:cxnLst/>
              <a:rect l="l" t="t" r="r" b="b"/>
              <a:pathLst>
                <a:path w="6192" h="1073" extrusionOk="0">
                  <a:moveTo>
                    <a:pt x="0" y="1"/>
                  </a:moveTo>
                  <a:cubicBezTo>
                    <a:pt x="0" y="596"/>
                    <a:pt x="477" y="1072"/>
                    <a:pt x="1072" y="1072"/>
                  </a:cubicBezTo>
                  <a:lnTo>
                    <a:pt x="6192" y="1072"/>
                  </a:lnTo>
                  <a:lnTo>
                    <a:pt x="6192"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99"/>
            <p:cNvSpPr/>
            <p:nvPr/>
          </p:nvSpPr>
          <p:spPr>
            <a:xfrm>
              <a:off x="2223928" y="3118920"/>
              <a:ext cx="185109" cy="32042"/>
            </a:xfrm>
            <a:custGeom>
              <a:avLst/>
              <a:gdLst/>
              <a:ahLst/>
              <a:cxnLst/>
              <a:rect l="l" t="t" r="r" b="b"/>
              <a:pathLst>
                <a:path w="6193" h="1072" extrusionOk="0">
                  <a:moveTo>
                    <a:pt x="1" y="0"/>
                  </a:moveTo>
                  <a:cubicBezTo>
                    <a:pt x="1" y="595"/>
                    <a:pt x="477" y="1072"/>
                    <a:pt x="1073" y="1072"/>
                  </a:cubicBezTo>
                  <a:lnTo>
                    <a:pt x="6193" y="1072"/>
                  </a:lnTo>
                  <a:lnTo>
                    <a:pt x="6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99"/>
            <p:cNvSpPr/>
            <p:nvPr/>
          </p:nvSpPr>
          <p:spPr>
            <a:xfrm>
              <a:off x="2223928" y="3211232"/>
              <a:ext cx="185109" cy="32072"/>
            </a:xfrm>
            <a:custGeom>
              <a:avLst/>
              <a:gdLst/>
              <a:ahLst/>
              <a:cxnLst/>
              <a:rect l="l" t="t" r="r" b="b"/>
              <a:pathLst>
                <a:path w="6193" h="1073" extrusionOk="0">
                  <a:moveTo>
                    <a:pt x="1" y="1"/>
                  </a:moveTo>
                  <a:cubicBezTo>
                    <a:pt x="1" y="596"/>
                    <a:pt x="477" y="1072"/>
                    <a:pt x="1073" y="1072"/>
                  </a:cubicBezTo>
                  <a:lnTo>
                    <a:pt x="6193" y="1072"/>
                  </a:lnTo>
                  <a:lnTo>
                    <a:pt x="619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99"/>
            <p:cNvSpPr/>
            <p:nvPr/>
          </p:nvSpPr>
          <p:spPr>
            <a:xfrm>
              <a:off x="2191916" y="3305405"/>
              <a:ext cx="185079" cy="32072"/>
            </a:xfrm>
            <a:custGeom>
              <a:avLst/>
              <a:gdLst/>
              <a:ahLst/>
              <a:cxnLst/>
              <a:rect l="l" t="t" r="r" b="b"/>
              <a:pathLst>
                <a:path w="6192" h="1073" extrusionOk="0">
                  <a:moveTo>
                    <a:pt x="0" y="0"/>
                  </a:moveTo>
                  <a:cubicBezTo>
                    <a:pt x="0" y="596"/>
                    <a:pt x="477" y="1072"/>
                    <a:pt x="1072" y="1072"/>
                  </a:cubicBezTo>
                  <a:lnTo>
                    <a:pt x="6192" y="1072"/>
                  </a:lnTo>
                  <a:lnTo>
                    <a:pt x="6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99"/>
            <p:cNvSpPr/>
            <p:nvPr/>
          </p:nvSpPr>
          <p:spPr>
            <a:xfrm>
              <a:off x="2064494" y="3164961"/>
              <a:ext cx="124582" cy="61962"/>
            </a:xfrm>
            <a:custGeom>
              <a:avLst/>
              <a:gdLst/>
              <a:ahLst/>
              <a:cxnLst/>
              <a:rect l="l" t="t" r="r" b="b"/>
              <a:pathLst>
                <a:path w="4168" h="2073" extrusionOk="0">
                  <a:moveTo>
                    <a:pt x="0" y="1"/>
                  </a:moveTo>
                  <a:cubicBezTo>
                    <a:pt x="0" y="1168"/>
                    <a:pt x="929" y="2073"/>
                    <a:pt x="2096" y="2073"/>
                  </a:cubicBezTo>
                  <a:cubicBezTo>
                    <a:pt x="3263" y="2073"/>
                    <a:pt x="4168" y="1168"/>
                    <a:pt x="4168"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8" name="Google Shape;20528;p99"/>
          <p:cNvGrpSpPr/>
          <p:nvPr/>
        </p:nvGrpSpPr>
        <p:grpSpPr>
          <a:xfrm>
            <a:off x="2556667" y="2838182"/>
            <a:ext cx="343109" cy="344545"/>
            <a:chOff x="2747167" y="2990582"/>
            <a:chExt cx="343109" cy="344545"/>
          </a:xfrm>
        </p:grpSpPr>
        <p:sp>
          <p:nvSpPr>
            <p:cNvPr id="20529" name="Google Shape;20529;p99"/>
            <p:cNvSpPr/>
            <p:nvPr/>
          </p:nvSpPr>
          <p:spPr>
            <a:xfrm>
              <a:off x="2773500" y="2991987"/>
              <a:ext cx="290441" cy="330314"/>
            </a:xfrm>
            <a:custGeom>
              <a:avLst/>
              <a:gdLst/>
              <a:ahLst/>
              <a:cxnLst/>
              <a:rect l="l" t="t" r="r" b="b"/>
              <a:pathLst>
                <a:path w="9717" h="11051" extrusionOk="0">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99"/>
            <p:cNvSpPr/>
            <p:nvPr/>
          </p:nvSpPr>
          <p:spPr>
            <a:xfrm>
              <a:off x="2825479" y="3093075"/>
              <a:ext cx="61932" cy="227822"/>
            </a:xfrm>
            <a:custGeom>
              <a:avLst/>
              <a:gdLst/>
              <a:ahLst/>
              <a:cxnLst/>
              <a:rect l="l" t="t" r="r" b="b"/>
              <a:pathLst>
                <a:path w="2072" h="7622" extrusionOk="0">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99"/>
            <p:cNvSpPr/>
            <p:nvPr/>
          </p:nvSpPr>
          <p:spPr>
            <a:xfrm>
              <a:off x="2950032" y="3033295"/>
              <a:ext cx="61962" cy="287602"/>
            </a:xfrm>
            <a:custGeom>
              <a:avLst/>
              <a:gdLst/>
              <a:ahLst/>
              <a:cxnLst/>
              <a:rect l="l" t="t" r="r" b="b"/>
              <a:pathLst>
                <a:path w="2073" h="9622" extrusionOk="0">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99"/>
            <p:cNvSpPr/>
            <p:nvPr/>
          </p:nvSpPr>
          <p:spPr>
            <a:xfrm>
              <a:off x="3011965" y="2990582"/>
              <a:ext cx="51291" cy="331002"/>
            </a:xfrm>
            <a:custGeom>
              <a:avLst/>
              <a:gdLst/>
              <a:ahLst/>
              <a:cxnLst/>
              <a:rect l="l" t="t" r="r" b="b"/>
              <a:pathLst>
                <a:path w="1716" h="11074" extrusionOk="0">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99"/>
            <p:cNvSpPr/>
            <p:nvPr/>
          </p:nvSpPr>
          <p:spPr>
            <a:xfrm>
              <a:off x="2918707" y="3069582"/>
              <a:ext cx="31355" cy="251315"/>
            </a:xfrm>
            <a:custGeom>
              <a:avLst/>
              <a:gdLst/>
              <a:ahLst/>
              <a:cxnLst/>
              <a:rect l="l" t="t" r="r" b="b"/>
              <a:pathLst>
                <a:path w="1049" h="8408" extrusionOk="0">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99"/>
            <p:cNvSpPr/>
            <p:nvPr/>
          </p:nvSpPr>
          <p:spPr>
            <a:xfrm>
              <a:off x="2747167" y="3314443"/>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99"/>
            <p:cNvSpPr/>
            <p:nvPr/>
          </p:nvSpPr>
          <p:spPr>
            <a:xfrm>
              <a:off x="2918707" y="3314443"/>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6" name="Google Shape;20536;p99"/>
          <p:cNvGrpSpPr/>
          <p:nvPr/>
        </p:nvGrpSpPr>
        <p:grpSpPr>
          <a:xfrm>
            <a:off x="3274565" y="2824641"/>
            <a:ext cx="343826" cy="344842"/>
            <a:chOff x="3379296" y="2977041"/>
            <a:chExt cx="343826" cy="344842"/>
          </a:xfrm>
        </p:grpSpPr>
        <p:sp>
          <p:nvSpPr>
            <p:cNvPr id="20537" name="Google Shape;20537;p99"/>
            <p:cNvSpPr/>
            <p:nvPr/>
          </p:nvSpPr>
          <p:spPr>
            <a:xfrm>
              <a:off x="3565781" y="3048957"/>
              <a:ext cx="157341" cy="156624"/>
            </a:xfrm>
            <a:custGeom>
              <a:avLst/>
              <a:gdLst/>
              <a:ahLst/>
              <a:cxnLst/>
              <a:rect l="l" t="t" r="r" b="b"/>
              <a:pathLst>
                <a:path w="5264" h="5240" extrusionOk="0">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99"/>
            <p:cNvSpPr/>
            <p:nvPr/>
          </p:nvSpPr>
          <p:spPr>
            <a:xfrm>
              <a:off x="3533051" y="3164961"/>
              <a:ext cx="156624" cy="156624"/>
            </a:xfrm>
            <a:custGeom>
              <a:avLst/>
              <a:gdLst/>
              <a:ahLst/>
              <a:cxnLst/>
              <a:rect l="l" t="t" r="r" b="b"/>
              <a:pathLst>
                <a:path w="5240" h="5240" extrusionOk="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99"/>
            <p:cNvSpPr/>
            <p:nvPr/>
          </p:nvSpPr>
          <p:spPr>
            <a:xfrm>
              <a:off x="3472553" y="2977759"/>
              <a:ext cx="152349" cy="156624"/>
            </a:xfrm>
            <a:custGeom>
              <a:avLst/>
              <a:gdLst/>
              <a:ahLst/>
              <a:cxnLst/>
              <a:rect l="l" t="t" r="r" b="b"/>
              <a:pathLst>
                <a:path w="5097" h="5240" extrusionOk="0">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99"/>
            <p:cNvSpPr/>
            <p:nvPr/>
          </p:nvSpPr>
          <p:spPr>
            <a:xfrm>
              <a:off x="3401355" y="3164812"/>
              <a:ext cx="173721" cy="157072"/>
            </a:xfrm>
            <a:custGeom>
              <a:avLst/>
              <a:gdLst/>
              <a:ahLst/>
              <a:cxnLst/>
              <a:rect l="l" t="t" r="r" b="b"/>
              <a:pathLst>
                <a:path w="5812" h="5255" extrusionOk="0">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99"/>
            <p:cNvSpPr/>
            <p:nvPr/>
          </p:nvSpPr>
          <p:spPr>
            <a:xfrm>
              <a:off x="3379296" y="3048957"/>
              <a:ext cx="156624" cy="156624"/>
            </a:xfrm>
            <a:custGeom>
              <a:avLst/>
              <a:gdLst/>
              <a:ahLst/>
              <a:cxnLst/>
              <a:rect l="l" t="t" r="r" b="b"/>
              <a:pathLst>
                <a:path w="5240" h="5240" extrusionOk="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99"/>
            <p:cNvSpPr/>
            <p:nvPr/>
          </p:nvSpPr>
          <p:spPr>
            <a:xfrm>
              <a:off x="3550836" y="3193447"/>
              <a:ext cx="24241" cy="99683"/>
            </a:xfrm>
            <a:custGeom>
              <a:avLst/>
              <a:gdLst/>
              <a:ahLst/>
              <a:cxnLst/>
              <a:rect l="l" t="t" r="r" b="b"/>
              <a:pathLst>
                <a:path w="811" h="3335" extrusionOk="0">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99"/>
            <p:cNvSpPr/>
            <p:nvPr/>
          </p:nvSpPr>
          <p:spPr>
            <a:xfrm>
              <a:off x="3550836" y="2977041"/>
              <a:ext cx="78342" cy="157341"/>
            </a:xfrm>
            <a:custGeom>
              <a:avLst/>
              <a:gdLst/>
              <a:ahLst/>
              <a:cxnLst/>
              <a:rect l="l" t="t" r="r" b="b"/>
              <a:pathLst>
                <a:path w="2621" h="5264" extrusionOk="0">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99"/>
            <p:cNvSpPr/>
            <p:nvPr/>
          </p:nvSpPr>
          <p:spPr>
            <a:xfrm>
              <a:off x="3493177" y="3101624"/>
              <a:ext cx="116063" cy="116063"/>
            </a:xfrm>
            <a:custGeom>
              <a:avLst/>
              <a:gdLst/>
              <a:ahLst/>
              <a:cxnLst/>
              <a:rect l="l" t="t" r="r" b="b"/>
              <a:pathLst>
                <a:path w="3883" h="3883" extrusionOk="0">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99"/>
            <p:cNvSpPr/>
            <p:nvPr/>
          </p:nvSpPr>
          <p:spPr>
            <a:xfrm>
              <a:off x="3550118" y="3102341"/>
              <a:ext cx="57688" cy="115346"/>
            </a:xfrm>
            <a:custGeom>
              <a:avLst/>
              <a:gdLst/>
              <a:ahLst/>
              <a:cxnLst/>
              <a:rect l="l" t="t" r="r" b="b"/>
              <a:pathLst>
                <a:path w="1930" h="3859" extrusionOk="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6" name="Google Shape;20546;p99"/>
          <p:cNvGrpSpPr/>
          <p:nvPr/>
        </p:nvGrpSpPr>
        <p:grpSpPr>
          <a:xfrm>
            <a:off x="4038814" y="2846730"/>
            <a:ext cx="343826" cy="319615"/>
            <a:chOff x="4076914" y="2999130"/>
            <a:chExt cx="343826" cy="319615"/>
          </a:xfrm>
        </p:grpSpPr>
        <p:sp>
          <p:nvSpPr>
            <p:cNvPr id="20547" name="Google Shape;20547;p99"/>
            <p:cNvSpPr/>
            <p:nvPr/>
          </p:nvSpPr>
          <p:spPr>
            <a:xfrm>
              <a:off x="4273382" y="2999130"/>
              <a:ext cx="147358" cy="319614"/>
            </a:xfrm>
            <a:custGeom>
              <a:avLst/>
              <a:gdLst/>
              <a:ahLst/>
              <a:cxnLst/>
              <a:rect l="l" t="t" r="r" b="b"/>
              <a:pathLst>
                <a:path w="4930" h="10693" extrusionOk="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99"/>
            <p:cNvSpPr/>
            <p:nvPr/>
          </p:nvSpPr>
          <p:spPr>
            <a:xfrm>
              <a:off x="4273382" y="3158565"/>
              <a:ext cx="147358" cy="160181"/>
            </a:xfrm>
            <a:custGeom>
              <a:avLst/>
              <a:gdLst/>
              <a:ahLst/>
              <a:cxnLst/>
              <a:rect l="l" t="t" r="r" b="b"/>
              <a:pathLst>
                <a:path w="4930" h="5359" extrusionOk="0">
                  <a:moveTo>
                    <a:pt x="0" y="1"/>
                  </a:moveTo>
                  <a:lnTo>
                    <a:pt x="0" y="5359"/>
                  </a:lnTo>
                  <a:lnTo>
                    <a:pt x="3501" y="5359"/>
                  </a:lnTo>
                  <a:lnTo>
                    <a:pt x="3501" y="1668"/>
                  </a:lnTo>
                  <a:lnTo>
                    <a:pt x="4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99"/>
            <p:cNvSpPr/>
            <p:nvPr/>
          </p:nvSpPr>
          <p:spPr>
            <a:xfrm>
              <a:off x="4303273"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99"/>
            <p:cNvSpPr/>
            <p:nvPr/>
          </p:nvSpPr>
          <p:spPr>
            <a:xfrm>
              <a:off x="4303273"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99"/>
            <p:cNvSpPr/>
            <p:nvPr/>
          </p:nvSpPr>
          <p:spPr>
            <a:xfrm>
              <a:off x="4175133" y="2999130"/>
              <a:ext cx="148105" cy="319614"/>
            </a:xfrm>
            <a:custGeom>
              <a:avLst/>
              <a:gdLst/>
              <a:ahLst/>
              <a:cxnLst/>
              <a:rect l="l" t="t" r="r" b="b"/>
              <a:pathLst>
                <a:path w="4955" h="10693" extrusionOk="0">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99"/>
            <p:cNvSpPr/>
            <p:nvPr/>
          </p:nvSpPr>
          <p:spPr>
            <a:xfrm>
              <a:off x="4175728" y="3158565"/>
              <a:ext cx="148105" cy="160181"/>
            </a:xfrm>
            <a:custGeom>
              <a:avLst/>
              <a:gdLst/>
              <a:ahLst/>
              <a:cxnLst/>
              <a:rect l="l" t="t" r="r" b="b"/>
              <a:pathLst>
                <a:path w="4955" h="5359" extrusionOk="0">
                  <a:moveTo>
                    <a:pt x="1" y="1"/>
                  </a:moveTo>
                  <a:lnTo>
                    <a:pt x="1" y="5359"/>
                  </a:lnTo>
                  <a:lnTo>
                    <a:pt x="3526" y="5359"/>
                  </a:lnTo>
                  <a:lnTo>
                    <a:pt x="3526" y="1668"/>
                  </a:lnTo>
                  <a:lnTo>
                    <a:pt x="4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99"/>
            <p:cNvSpPr/>
            <p:nvPr/>
          </p:nvSpPr>
          <p:spPr>
            <a:xfrm>
              <a:off x="4076914" y="2999130"/>
              <a:ext cx="147388" cy="319614"/>
            </a:xfrm>
            <a:custGeom>
              <a:avLst/>
              <a:gdLst/>
              <a:ahLst/>
              <a:cxnLst/>
              <a:rect l="l" t="t" r="r" b="b"/>
              <a:pathLst>
                <a:path w="4931" h="10693" extrusionOk="0">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99"/>
            <p:cNvSpPr/>
            <p:nvPr/>
          </p:nvSpPr>
          <p:spPr>
            <a:xfrm>
              <a:off x="4107521"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99"/>
            <p:cNvSpPr/>
            <p:nvPr/>
          </p:nvSpPr>
          <p:spPr>
            <a:xfrm>
              <a:off x="4107521"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99"/>
            <p:cNvSpPr/>
            <p:nvPr/>
          </p:nvSpPr>
          <p:spPr>
            <a:xfrm>
              <a:off x="4205741" y="3218345"/>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99"/>
            <p:cNvSpPr/>
            <p:nvPr/>
          </p:nvSpPr>
          <p:spPr>
            <a:xfrm>
              <a:off x="4205741" y="3267485"/>
              <a:ext cx="43460" cy="19937"/>
            </a:xfrm>
            <a:custGeom>
              <a:avLst/>
              <a:gdLst/>
              <a:ahLst/>
              <a:cxnLst/>
              <a:rect l="l" t="t" r="r" b="b"/>
              <a:pathLst>
                <a:path w="1454" h="667" extrusionOk="0">
                  <a:moveTo>
                    <a:pt x="1" y="0"/>
                  </a:moveTo>
                  <a:lnTo>
                    <a:pt x="1" y="667"/>
                  </a:lnTo>
                  <a:lnTo>
                    <a:pt x="1454" y="667"/>
                  </a:lnTo>
                  <a:lnTo>
                    <a:pt x="1454"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99"/>
            <p:cNvSpPr/>
            <p:nvPr/>
          </p:nvSpPr>
          <p:spPr>
            <a:xfrm>
              <a:off x="4076914" y="3158565"/>
              <a:ext cx="147388" cy="160181"/>
            </a:xfrm>
            <a:custGeom>
              <a:avLst/>
              <a:gdLst/>
              <a:ahLst/>
              <a:cxnLst/>
              <a:rect l="l" t="t" r="r" b="b"/>
              <a:pathLst>
                <a:path w="4931" h="5359" extrusionOk="0">
                  <a:moveTo>
                    <a:pt x="1" y="1"/>
                  </a:moveTo>
                  <a:lnTo>
                    <a:pt x="1" y="5359"/>
                  </a:lnTo>
                  <a:lnTo>
                    <a:pt x="3501" y="5359"/>
                  </a:lnTo>
                  <a:lnTo>
                    <a:pt x="3501" y="1668"/>
                  </a:lnTo>
                  <a:lnTo>
                    <a:pt x="493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9" name="Google Shape;20559;p99"/>
          <p:cNvGrpSpPr/>
          <p:nvPr/>
        </p:nvGrpSpPr>
        <p:grpSpPr>
          <a:xfrm>
            <a:off x="4804083" y="2846013"/>
            <a:ext cx="301859" cy="343826"/>
            <a:chOff x="4765983" y="2998413"/>
            <a:chExt cx="301859" cy="343826"/>
          </a:xfrm>
        </p:grpSpPr>
        <p:sp>
          <p:nvSpPr>
            <p:cNvPr id="20560" name="Google Shape;20560;p99"/>
            <p:cNvSpPr/>
            <p:nvPr/>
          </p:nvSpPr>
          <p:spPr>
            <a:xfrm>
              <a:off x="4807979" y="3040409"/>
              <a:ext cx="259864" cy="259834"/>
            </a:xfrm>
            <a:custGeom>
              <a:avLst/>
              <a:gdLst/>
              <a:ahLst/>
              <a:cxnLst/>
              <a:rect l="l" t="t" r="r" b="b"/>
              <a:pathLst>
                <a:path w="8694" h="8693" extrusionOk="0">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99"/>
            <p:cNvSpPr/>
            <p:nvPr/>
          </p:nvSpPr>
          <p:spPr>
            <a:xfrm>
              <a:off x="4807979" y="3169953"/>
              <a:ext cx="259864" cy="130291"/>
            </a:xfrm>
            <a:custGeom>
              <a:avLst/>
              <a:gdLst/>
              <a:ahLst/>
              <a:cxnLst/>
              <a:rect l="l" t="t" r="r" b="b"/>
              <a:pathLst>
                <a:path w="8694" h="4359" extrusionOk="0">
                  <a:moveTo>
                    <a:pt x="1" y="1"/>
                  </a:moveTo>
                  <a:cubicBezTo>
                    <a:pt x="1" y="2430"/>
                    <a:pt x="1930" y="4359"/>
                    <a:pt x="4335" y="4359"/>
                  </a:cubicBezTo>
                  <a:cubicBezTo>
                    <a:pt x="6740" y="4359"/>
                    <a:pt x="8693" y="2430"/>
                    <a:pt x="8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99"/>
            <p:cNvSpPr/>
            <p:nvPr/>
          </p:nvSpPr>
          <p:spPr>
            <a:xfrm>
              <a:off x="4859958" y="3091641"/>
              <a:ext cx="156624" cy="156653"/>
            </a:xfrm>
            <a:custGeom>
              <a:avLst/>
              <a:gdLst/>
              <a:ahLst/>
              <a:cxnLst/>
              <a:rect l="l" t="t" r="r" b="b"/>
              <a:pathLst>
                <a:path w="5240" h="5241" extrusionOk="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99"/>
            <p:cNvSpPr/>
            <p:nvPr/>
          </p:nvSpPr>
          <p:spPr>
            <a:xfrm>
              <a:off x="4859958" y="3169953"/>
              <a:ext cx="156624" cy="78342"/>
            </a:xfrm>
            <a:custGeom>
              <a:avLst/>
              <a:gdLst/>
              <a:ahLst/>
              <a:cxnLst/>
              <a:rect l="l" t="t" r="r" b="b"/>
              <a:pathLst>
                <a:path w="5240" h="2621" extrusionOk="0">
                  <a:moveTo>
                    <a:pt x="0" y="1"/>
                  </a:moveTo>
                  <a:cubicBezTo>
                    <a:pt x="0" y="1429"/>
                    <a:pt x="1191" y="2620"/>
                    <a:pt x="2620" y="2620"/>
                  </a:cubicBezTo>
                  <a:cubicBezTo>
                    <a:pt x="4049" y="2620"/>
                    <a:pt x="5240" y="1453"/>
                    <a:pt x="524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99"/>
            <p:cNvSpPr/>
            <p:nvPr/>
          </p:nvSpPr>
          <p:spPr>
            <a:xfrm>
              <a:off x="4765983" y="2998413"/>
              <a:ext cx="171598" cy="343825"/>
            </a:xfrm>
            <a:custGeom>
              <a:avLst/>
              <a:gdLst/>
              <a:ahLst/>
              <a:cxnLst/>
              <a:rect l="l" t="t" r="r" b="b"/>
              <a:pathLst>
                <a:path w="5741" h="11503" extrusionOk="0">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99"/>
            <p:cNvSpPr/>
            <p:nvPr/>
          </p:nvSpPr>
          <p:spPr>
            <a:xfrm>
              <a:off x="4765983" y="3169953"/>
              <a:ext cx="171598" cy="172286"/>
            </a:xfrm>
            <a:custGeom>
              <a:avLst/>
              <a:gdLst/>
              <a:ahLst/>
              <a:cxnLst/>
              <a:rect l="l" t="t" r="r" b="b"/>
              <a:pathLst>
                <a:path w="5741" h="5764" extrusionOk="0">
                  <a:moveTo>
                    <a:pt x="1" y="1"/>
                  </a:moveTo>
                  <a:cubicBezTo>
                    <a:pt x="1" y="3168"/>
                    <a:pt x="2549" y="5764"/>
                    <a:pt x="5740" y="5764"/>
                  </a:cubicBezTo>
                  <a:lnTo>
                    <a:pt x="574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99"/>
            <p:cNvSpPr/>
            <p:nvPr/>
          </p:nvSpPr>
          <p:spPr>
            <a:xfrm>
              <a:off x="4833625" y="3139346"/>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99"/>
            <p:cNvSpPr/>
            <p:nvPr/>
          </p:nvSpPr>
          <p:spPr>
            <a:xfrm>
              <a:off x="4833625" y="3182776"/>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8" name="Google Shape;20568;p99"/>
          <p:cNvGrpSpPr/>
          <p:nvPr/>
        </p:nvGrpSpPr>
        <p:grpSpPr>
          <a:xfrm>
            <a:off x="5518328" y="2848853"/>
            <a:ext cx="345262" cy="345262"/>
            <a:chOff x="5408813" y="3001253"/>
            <a:chExt cx="345262" cy="345262"/>
          </a:xfrm>
        </p:grpSpPr>
        <p:sp>
          <p:nvSpPr>
            <p:cNvPr id="20569" name="Google Shape;20569;p99"/>
            <p:cNvSpPr/>
            <p:nvPr/>
          </p:nvSpPr>
          <p:spPr>
            <a:xfrm>
              <a:off x="5429437" y="3022594"/>
              <a:ext cx="152379" cy="150944"/>
            </a:xfrm>
            <a:custGeom>
              <a:avLst/>
              <a:gdLst/>
              <a:ahLst/>
              <a:cxnLst/>
              <a:rect l="l" t="t" r="r" b="b"/>
              <a:pathLst>
                <a:path w="5098" h="5050" extrusionOk="0">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99"/>
            <p:cNvSpPr/>
            <p:nvPr/>
          </p:nvSpPr>
          <p:spPr>
            <a:xfrm>
              <a:off x="5430154" y="3174945"/>
              <a:ext cx="152349" cy="150915"/>
            </a:xfrm>
            <a:custGeom>
              <a:avLst/>
              <a:gdLst/>
              <a:ahLst/>
              <a:cxnLst/>
              <a:rect l="l" t="t" r="r" b="b"/>
              <a:pathLst>
                <a:path w="5097" h="5049" extrusionOk="0">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99"/>
            <p:cNvSpPr/>
            <p:nvPr/>
          </p:nvSpPr>
          <p:spPr>
            <a:xfrm>
              <a:off x="5581788" y="3022594"/>
              <a:ext cx="150915" cy="150944"/>
            </a:xfrm>
            <a:custGeom>
              <a:avLst/>
              <a:gdLst/>
              <a:ahLst/>
              <a:cxnLst/>
              <a:rect l="l" t="t" r="r" b="b"/>
              <a:pathLst>
                <a:path w="5049" h="5050" extrusionOk="0">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99"/>
            <p:cNvSpPr/>
            <p:nvPr/>
          </p:nvSpPr>
          <p:spPr>
            <a:xfrm>
              <a:off x="5582475" y="3173510"/>
              <a:ext cx="150944" cy="152349"/>
            </a:xfrm>
            <a:custGeom>
              <a:avLst/>
              <a:gdLst/>
              <a:ahLst/>
              <a:cxnLst/>
              <a:rect l="l" t="t" r="r" b="b"/>
              <a:pathLst>
                <a:path w="5050" h="5097" extrusionOk="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99"/>
            <p:cNvSpPr/>
            <p:nvPr/>
          </p:nvSpPr>
          <p:spPr>
            <a:xfrm>
              <a:off x="5409500" y="3001253"/>
              <a:ext cx="85456" cy="85456"/>
            </a:xfrm>
            <a:custGeom>
              <a:avLst/>
              <a:gdLst/>
              <a:ahLst/>
              <a:cxnLst/>
              <a:rect l="l" t="t" r="r" b="b"/>
              <a:pathLst>
                <a:path w="2859" h="2859" extrusionOk="0">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99"/>
            <p:cNvSpPr/>
            <p:nvPr/>
          </p:nvSpPr>
          <p:spPr>
            <a:xfrm>
              <a:off x="5408813" y="3261776"/>
              <a:ext cx="84738" cy="84738"/>
            </a:xfrm>
            <a:custGeom>
              <a:avLst/>
              <a:gdLst/>
              <a:ahLst/>
              <a:cxnLst/>
              <a:rect l="l" t="t" r="r" b="b"/>
              <a:pathLst>
                <a:path w="2835" h="2835" extrusionOk="0">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99"/>
            <p:cNvSpPr/>
            <p:nvPr/>
          </p:nvSpPr>
          <p:spPr>
            <a:xfrm>
              <a:off x="5669336" y="3261776"/>
              <a:ext cx="84738" cy="84738"/>
            </a:xfrm>
            <a:custGeom>
              <a:avLst/>
              <a:gdLst/>
              <a:ahLst/>
              <a:cxnLst/>
              <a:rect l="l" t="t" r="r" b="b"/>
              <a:pathLst>
                <a:path w="2835" h="2835" extrusionOk="0">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99"/>
            <p:cNvSpPr/>
            <p:nvPr/>
          </p:nvSpPr>
          <p:spPr>
            <a:xfrm>
              <a:off x="5668619" y="3001970"/>
              <a:ext cx="85456" cy="84738"/>
            </a:xfrm>
            <a:custGeom>
              <a:avLst/>
              <a:gdLst/>
              <a:ahLst/>
              <a:cxnLst/>
              <a:rect l="l" t="t" r="r" b="b"/>
              <a:pathLst>
                <a:path w="2859" h="2835" extrusionOk="0">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99"/>
            <p:cNvSpPr/>
            <p:nvPr/>
          </p:nvSpPr>
          <p:spPr>
            <a:xfrm>
              <a:off x="5429437" y="3022594"/>
              <a:ext cx="303264" cy="303264"/>
            </a:xfrm>
            <a:custGeom>
              <a:avLst/>
              <a:gdLst/>
              <a:ahLst/>
              <a:cxnLst/>
              <a:rect l="l" t="t" r="r" b="b"/>
              <a:pathLst>
                <a:path w="10146" h="10146" extrusionOk="0">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99"/>
            <p:cNvSpPr/>
            <p:nvPr/>
          </p:nvSpPr>
          <p:spPr>
            <a:xfrm>
              <a:off x="5582475" y="3022594"/>
              <a:ext cx="150944" cy="303264"/>
            </a:xfrm>
            <a:custGeom>
              <a:avLst/>
              <a:gdLst/>
              <a:ahLst/>
              <a:cxnLst/>
              <a:rect l="l" t="t" r="r" b="b"/>
              <a:pathLst>
                <a:path w="5050" h="10146" extrusionOk="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9" name="Google Shape;20579;p99"/>
          <p:cNvGrpSpPr/>
          <p:nvPr/>
        </p:nvGrpSpPr>
        <p:grpSpPr>
          <a:xfrm>
            <a:off x="6254299" y="2917182"/>
            <a:ext cx="343827" cy="184865"/>
            <a:chOff x="6082937" y="3069582"/>
            <a:chExt cx="343827" cy="184865"/>
          </a:xfrm>
        </p:grpSpPr>
        <p:sp>
          <p:nvSpPr>
            <p:cNvPr id="20580" name="Google Shape;20580;p99"/>
            <p:cNvSpPr/>
            <p:nvPr/>
          </p:nvSpPr>
          <p:spPr>
            <a:xfrm>
              <a:off x="6161220" y="3069582"/>
              <a:ext cx="106827" cy="184391"/>
            </a:xfrm>
            <a:custGeom>
              <a:avLst/>
              <a:gdLst/>
              <a:ahLst/>
              <a:cxnLst/>
              <a:rect l="l" t="t" r="r" b="b"/>
              <a:pathLst>
                <a:path w="3574" h="6169" extrusionOk="0">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99"/>
            <p:cNvSpPr/>
            <p:nvPr/>
          </p:nvSpPr>
          <p:spPr>
            <a:xfrm>
              <a:off x="6320684" y="3069582"/>
              <a:ext cx="106080" cy="184391"/>
            </a:xfrm>
            <a:custGeom>
              <a:avLst/>
              <a:gdLst/>
              <a:ahLst/>
              <a:cxnLst/>
              <a:rect l="l" t="t" r="r" b="b"/>
              <a:pathLst>
                <a:path w="3549" h="6169" extrusionOk="0">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99"/>
            <p:cNvSpPr/>
            <p:nvPr/>
          </p:nvSpPr>
          <p:spPr>
            <a:xfrm>
              <a:off x="6161220" y="3163313"/>
              <a:ext cx="106827" cy="91135"/>
            </a:xfrm>
            <a:custGeom>
              <a:avLst/>
              <a:gdLst/>
              <a:ahLst/>
              <a:cxnLst/>
              <a:rect l="l" t="t" r="r" b="b"/>
              <a:pathLst>
                <a:path w="3574" h="3049" extrusionOk="0">
                  <a:moveTo>
                    <a:pt x="1" y="1"/>
                  </a:moveTo>
                  <a:lnTo>
                    <a:pt x="1" y="1525"/>
                  </a:lnTo>
                  <a:lnTo>
                    <a:pt x="906" y="3049"/>
                  </a:lnTo>
                  <a:lnTo>
                    <a:pt x="2692" y="3049"/>
                  </a:lnTo>
                  <a:lnTo>
                    <a:pt x="3573" y="1525"/>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99"/>
            <p:cNvSpPr/>
            <p:nvPr/>
          </p:nvSpPr>
          <p:spPr>
            <a:xfrm>
              <a:off x="6320684" y="3162122"/>
              <a:ext cx="106080" cy="91135"/>
            </a:xfrm>
            <a:custGeom>
              <a:avLst/>
              <a:gdLst/>
              <a:ahLst/>
              <a:cxnLst/>
              <a:rect l="l" t="t" r="r" b="b"/>
              <a:pathLst>
                <a:path w="3549" h="3049" extrusionOk="0">
                  <a:moveTo>
                    <a:pt x="0" y="1"/>
                  </a:moveTo>
                  <a:lnTo>
                    <a:pt x="0" y="1525"/>
                  </a:lnTo>
                  <a:lnTo>
                    <a:pt x="882" y="3049"/>
                  </a:lnTo>
                  <a:lnTo>
                    <a:pt x="2644" y="3049"/>
                  </a:lnTo>
                  <a:lnTo>
                    <a:pt x="3549" y="1525"/>
                  </a:lnTo>
                  <a:lnTo>
                    <a:pt x="264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99"/>
            <p:cNvSpPr/>
            <p:nvPr/>
          </p:nvSpPr>
          <p:spPr>
            <a:xfrm>
              <a:off x="6082937" y="3115852"/>
              <a:ext cx="106080" cy="91135"/>
            </a:xfrm>
            <a:custGeom>
              <a:avLst/>
              <a:gdLst/>
              <a:ahLst/>
              <a:cxnLst/>
              <a:rect l="l" t="t" r="r" b="b"/>
              <a:pathLst>
                <a:path w="3549" h="3049" extrusionOk="0">
                  <a:moveTo>
                    <a:pt x="905" y="1"/>
                  </a:moveTo>
                  <a:lnTo>
                    <a:pt x="0" y="1525"/>
                  </a:lnTo>
                  <a:lnTo>
                    <a:pt x="905" y="3049"/>
                  </a:lnTo>
                  <a:lnTo>
                    <a:pt x="2644" y="3049"/>
                  </a:lnTo>
                  <a:lnTo>
                    <a:pt x="3549"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99"/>
            <p:cNvSpPr/>
            <p:nvPr/>
          </p:nvSpPr>
          <p:spPr>
            <a:xfrm>
              <a:off x="6082937" y="3162122"/>
              <a:ext cx="106080" cy="45582"/>
            </a:xfrm>
            <a:custGeom>
              <a:avLst/>
              <a:gdLst/>
              <a:ahLst/>
              <a:cxnLst/>
              <a:rect l="l" t="t" r="r" b="b"/>
              <a:pathLst>
                <a:path w="3549" h="1525" extrusionOk="0">
                  <a:moveTo>
                    <a:pt x="0" y="1"/>
                  </a:moveTo>
                  <a:lnTo>
                    <a:pt x="905" y="1525"/>
                  </a:lnTo>
                  <a:lnTo>
                    <a:pt x="2644" y="1525"/>
                  </a:lnTo>
                  <a:lnTo>
                    <a:pt x="35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99"/>
            <p:cNvSpPr/>
            <p:nvPr/>
          </p:nvSpPr>
          <p:spPr>
            <a:xfrm>
              <a:off x="6241655" y="3115852"/>
              <a:ext cx="105392" cy="91135"/>
            </a:xfrm>
            <a:custGeom>
              <a:avLst/>
              <a:gdLst/>
              <a:ahLst/>
              <a:cxnLst/>
              <a:rect l="l" t="t" r="r" b="b"/>
              <a:pathLst>
                <a:path w="3526" h="3049" extrusionOk="0">
                  <a:moveTo>
                    <a:pt x="882" y="1"/>
                  </a:moveTo>
                  <a:lnTo>
                    <a:pt x="1" y="1525"/>
                  </a:lnTo>
                  <a:lnTo>
                    <a:pt x="882" y="3049"/>
                  </a:lnTo>
                  <a:lnTo>
                    <a:pt x="2644" y="3049"/>
                  </a:lnTo>
                  <a:lnTo>
                    <a:pt x="3526"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99"/>
            <p:cNvSpPr/>
            <p:nvPr/>
          </p:nvSpPr>
          <p:spPr>
            <a:xfrm>
              <a:off x="6241655" y="3162122"/>
              <a:ext cx="105392" cy="45582"/>
            </a:xfrm>
            <a:custGeom>
              <a:avLst/>
              <a:gdLst/>
              <a:ahLst/>
              <a:cxnLst/>
              <a:rect l="l" t="t" r="r" b="b"/>
              <a:pathLst>
                <a:path w="3526" h="1525" extrusionOk="0">
                  <a:moveTo>
                    <a:pt x="1" y="1"/>
                  </a:moveTo>
                  <a:lnTo>
                    <a:pt x="882" y="1525"/>
                  </a:lnTo>
                  <a:lnTo>
                    <a:pt x="2644" y="1525"/>
                  </a:lnTo>
                  <a:lnTo>
                    <a:pt x="3526"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8" name="Google Shape;20588;p99"/>
          <p:cNvGrpSpPr/>
          <p:nvPr/>
        </p:nvGrpSpPr>
        <p:grpSpPr>
          <a:xfrm>
            <a:off x="6984893" y="2826667"/>
            <a:ext cx="343109" cy="343140"/>
            <a:chOff x="6742117" y="2993421"/>
            <a:chExt cx="343109" cy="343140"/>
          </a:xfrm>
        </p:grpSpPr>
        <p:sp>
          <p:nvSpPr>
            <p:cNvPr id="20589" name="Google Shape;20589;p99"/>
            <p:cNvSpPr/>
            <p:nvPr/>
          </p:nvSpPr>
          <p:spPr>
            <a:xfrm>
              <a:off x="6750665" y="3055354"/>
              <a:ext cx="288319" cy="271222"/>
            </a:xfrm>
            <a:custGeom>
              <a:avLst/>
              <a:gdLst/>
              <a:ahLst/>
              <a:cxnLst/>
              <a:rect l="l" t="t" r="r" b="b"/>
              <a:pathLst>
                <a:path w="9646" h="9074" extrusionOk="0">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99"/>
            <p:cNvSpPr/>
            <p:nvPr/>
          </p:nvSpPr>
          <p:spPr>
            <a:xfrm>
              <a:off x="6913657" y="3055354"/>
              <a:ext cx="125329" cy="187948"/>
            </a:xfrm>
            <a:custGeom>
              <a:avLst/>
              <a:gdLst/>
              <a:ahLst/>
              <a:cxnLst/>
              <a:rect l="l" t="t" r="r" b="b"/>
              <a:pathLst>
                <a:path w="4193" h="6288" extrusionOk="0">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99"/>
            <p:cNvSpPr/>
            <p:nvPr/>
          </p:nvSpPr>
          <p:spPr>
            <a:xfrm>
              <a:off x="6750665" y="3137223"/>
              <a:ext cx="288319" cy="192910"/>
            </a:xfrm>
            <a:custGeom>
              <a:avLst/>
              <a:gdLst/>
              <a:ahLst/>
              <a:cxnLst/>
              <a:rect l="l" t="t" r="r" b="b"/>
              <a:pathLst>
                <a:path w="9646" h="6454" extrusionOk="0">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99"/>
            <p:cNvSpPr/>
            <p:nvPr/>
          </p:nvSpPr>
          <p:spPr>
            <a:xfrm>
              <a:off x="6913657" y="3137223"/>
              <a:ext cx="125329" cy="192910"/>
            </a:xfrm>
            <a:custGeom>
              <a:avLst/>
              <a:gdLst/>
              <a:ahLst/>
              <a:cxnLst/>
              <a:rect l="l" t="t" r="r" b="b"/>
              <a:pathLst>
                <a:path w="4193" h="6454" extrusionOk="0">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99"/>
            <p:cNvSpPr/>
            <p:nvPr/>
          </p:nvSpPr>
          <p:spPr>
            <a:xfrm>
              <a:off x="6742117" y="2993421"/>
              <a:ext cx="343107" cy="343137"/>
            </a:xfrm>
            <a:custGeom>
              <a:avLst/>
              <a:gdLst/>
              <a:ahLst/>
              <a:cxnLst/>
              <a:rect l="l" t="t" r="r" b="b"/>
              <a:pathLst>
                <a:path w="11479" h="11480" extrusionOk="0">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99"/>
            <p:cNvSpPr/>
            <p:nvPr/>
          </p:nvSpPr>
          <p:spPr>
            <a:xfrm>
              <a:off x="6913657" y="3300215"/>
              <a:ext cx="171569" cy="36346"/>
            </a:xfrm>
            <a:custGeom>
              <a:avLst/>
              <a:gdLst/>
              <a:ahLst/>
              <a:cxnLst/>
              <a:rect l="l" t="t" r="r" b="b"/>
              <a:pathLst>
                <a:path w="5740" h="1216" extrusionOk="0">
                  <a:moveTo>
                    <a:pt x="5097" y="1"/>
                  </a:moveTo>
                  <a:lnTo>
                    <a:pt x="5097" y="524"/>
                  </a:lnTo>
                  <a:lnTo>
                    <a:pt x="1" y="524"/>
                  </a:lnTo>
                  <a:lnTo>
                    <a:pt x="1" y="1215"/>
                  </a:lnTo>
                  <a:lnTo>
                    <a:pt x="5740" y="1215"/>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5" name="Google Shape;20595;p99"/>
          <p:cNvGrpSpPr/>
          <p:nvPr/>
        </p:nvGrpSpPr>
        <p:grpSpPr>
          <a:xfrm>
            <a:off x="7755746" y="2845503"/>
            <a:ext cx="257713" cy="343827"/>
            <a:chOff x="7451123" y="3002687"/>
            <a:chExt cx="257713" cy="343827"/>
          </a:xfrm>
        </p:grpSpPr>
        <p:sp>
          <p:nvSpPr>
            <p:cNvPr id="20596" name="Google Shape;20596;p99"/>
            <p:cNvSpPr/>
            <p:nvPr/>
          </p:nvSpPr>
          <p:spPr>
            <a:xfrm>
              <a:off x="7555769" y="3256784"/>
              <a:ext cx="46987" cy="89730"/>
            </a:xfrm>
            <a:custGeom>
              <a:avLst/>
              <a:gdLst/>
              <a:ahLst/>
              <a:cxnLst/>
              <a:rect l="l" t="t" r="r" b="b"/>
              <a:pathLst>
                <a:path w="1572" h="3002" extrusionOk="0">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99"/>
            <p:cNvSpPr/>
            <p:nvPr/>
          </p:nvSpPr>
          <p:spPr>
            <a:xfrm>
              <a:off x="7579950" y="3256784"/>
              <a:ext cx="22806" cy="89730"/>
            </a:xfrm>
            <a:custGeom>
              <a:avLst/>
              <a:gdLst/>
              <a:ahLst/>
              <a:cxnLst/>
              <a:rect l="l" t="t" r="r" b="b"/>
              <a:pathLst>
                <a:path w="763" h="3002" extrusionOk="0">
                  <a:moveTo>
                    <a:pt x="1" y="1"/>
                  </a:moveTo>
                  <a:lnTo>
                    <a:pt x="1" y="3002"/>
                  </a:lnTo>
                  <a:lnTo>
                    <a:pt x="763" y="3002"/>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99"/>
            <p:cNvSpPr/>
            <p:nvPr/>
          </p:nvSpPr>
          <p:spPr>
            <a:xfrm>
              <a:off x="7551495" y="3201995"/>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99"/>
            <p:cNvSpPr/>
            <p:nvPr/>
          </p:nvSpPr>
          <p:spPr>
            <a:xfrm>
              <a:off x="7579263" y="3201995"/>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99"/>
            <p:cNvSpPr/>
            <p:nvPr/>
          </p:nvSpPr>
          <p:spPr>
            <a:xfrm>
              <a:off x="7455397" y="3256784"/>
              <a:ext cx="47017" cy="89730"/>
            </a:xfrm>
            <a:custGeom>
              <a:avLst/>
              <a:gdLst/>
              <a:ahLst/>
              <a:cxnLst/>
              <a:rect l="l" t="t" r="r" b="b"/>
              <a:pathLst>
                <a:path w="1573" h="3002" extrusionOk="0">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99"/>
            <p:cNvSpPr/>
            <p:nvPr/>
          </p:nvSpPr>
          <p:spPr>
            <a:xfrm>
              <a:off x="7479609" y="3256784"/>
              <a:ext cx="22806" cy="89730"/>
            </a:xfrm>
            <a:custGeom>
              <a:avLst/>
              <a:gdLst/>
              <a:ahLst/>
              <a:cxnLst/>
              <a:rect l="l" t="t" r="r" b="b"/>
              <a:pathLst>
                <a:path w="763" h="3002" extrusionOk="0">
                  <a:moveTo>
                    <a:pt x="0" y="1"/>
                  </a:moveTo>
                  <a:lnTo>
                    <a:pt x="0" y="3002"/>
                  </a:lnTo>
                  <a:lnTo>
                    <a:pt x="762" y="3002"/>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99"/>
            <p:cNvSpPr/>
            <p:nvPr/>
          </p:nvSpPr>
          <p:spPr>
            <a:xfrm>
              <a:off x="7451123" y="3201995"/>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99"/>
            <p:cNvSpPr/>
            <p:nvPr/>
          </p:nvSpPr>
          <p:spPr>
            <a:xfrm>
              <a:off x="7478174" y="3201995"/>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99"/>
            <p:cNvSpPr/>
            <p:nvPr/>
          </p:nvSpPr>
          <p:spPr>
            <a:xfrm>
              <a:off x="7656140" y="3256784"/>
              <a:ext cx="47704" cy="89730"/>
            </a:xfrm>
            <a:custGeom>
              <a:avLst/>
              <a:gdLst/>
              <a:ahLst/>
              <a:cxnLst/>
              <a:rect l="l" t="t" r="r" b="b"/>
              <a:pathLst>
                <a:path w="1596" h="3002" extrusionOk="0">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99"/>
            <p:cNvSpPr/>
            <p:nvPr/>
          </p:nvSpPr>
          <p:spPr>
            <a:xfrm>
              <a:off x="7680322" y="3256784"/>
              <a:ext cx="23523" cy="89730"/>
            </a:xfrm>
            <a:custGeom>
              <a:avLst/>
              <a:gdLst/>
              <a:ahLst/>
              <a:cxnLst/>
              <a:rect l="l" t="t" r="r" b="b"/>
              <a:pathLst>
                <a:path w="787" h="3002" extrusionOk="0">
                  <a:moveTo>
                    <a:pt x="1" y="1"/>
                  </a:moveTo>
                  <a:lnTo>
                    <a:pt x="1" y="3002"/>
                  </a:lnTo>
                  <a:lnTo>
                    <a:pt x="787" y="3002"/>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99"/>
            <p:cNvSpPr/>
            <p:nvPr/>
          </p:nvSpPr>
          <p:spPr>
            <a:xfrm>
              <a:off x="7651866" y="3201995"/>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99"/>
            <p:cNvSpPr/>
            <p:nvPr/>
          </p:nvSpPr>
          <p:spPr>
            <a:xfrm>
              <a:off x="7680322" y="3201995"/>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99"/>
            <p:cNvSpPr/>
            <p:nvPr/>
          </p:nvSpPr>
          <p:spPr>
            <a:xfrm>
              <a:off x="7555769" y="3057476"/>
              <a:ext cx="46987" cy="89730"/>
            </a:xfrm>
            <a:custGeom>
              <a:avLst/>
              <a:gdLst/>
              <a:ahLst/>
              <a:cxnLst/>
              <a:rect l="l" t="t" r="r" b="b"/>
              <a:pathLst>
                <a:path w="1572" h="3002" extrusionOk="0">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99"/>
            <p:cNvSpPr/>
            <p:nvPr/>
          </p:nvSpPr>
          <p:spPr>
            <a:xfrm>
              <a:off x="7579950" y="3057476"/>
              <a:ext cx="22806" cy="89730"/>
            </a:xfrm>
            <a:custGeom>
              <a:avLst/>
              <a:gdLst/>
              <a:ahLst/>
              <a:cxnLst/>
              <a:rect l="l" t="t" r="r" b="b"/>
              <a:pathLst>
                <a:path w="763" h="3002" extrusionOk="0">
                  <a:moveTo>
                    <a:pt x="1" y="1"/>
                  </a:moveTo>
                  <a:lnTo>
                    <a:pt x="1" y="3001"/>
                  </a:lnTo>
                  <a:lnTo>
                    <a:pt x="763" y="3001"/>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99"/>
            <p:cNvSpPr/>
            <p:nvPr/>
          </p:nvSpPr>
          <p:spPr>
            <a:xfrm>
              <a:off x="7551495"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99"/>
            <p:cNvSpPr/>
            <p:nvPr/>
          </p:nvSpPr>
          <p:spPr>
            <a:xfrm>
              <a:off x="7579263" y="3002687"/>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99"/>
            <p:cNvSpPr/>
            <p:nvPr/>
          </p:nvSpPr>
          <p:spPr>
            <a:xfrm>
              <a:off x="7455397" y="3057476"/>
              <a:ext cx="47017" cy="89730"/>
            </a:xfrm>
            <a:custGeom>
              <a:avLst/>
              <a:gdLst/>
              <a:ahLst/>
              <a:cxnLst/>
              <a:rect l="l" t="t" r="r" b="b"/>
              <a:pathLst>
                <a:path w="1573" h="3002" extrusionOk="0">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99"/>
            <p:cNvSpPr/>
            <p:nvPr/>
          </p:nvSpPr>
          <p:spPr>
            <a:xfrm>
              <a:off x="7479609" y="3057476"/>
              <a:ext cx="22806" cy="89730"/>
            </a:xfrm>
            <a:custGeom>
              <a:avLst/>
              <a:gdLst/>
              <a:ahLst/>
              <a:cxnLst/>
              <a:rect l="l" t="t" r="r" b="b"/>
              <a:pathLst>
                <a:path w="763" h="3002" extrusionOk="0">
                  <a:moveTo>
                    <a:pt x="0" y="1"/>
                  </a:moveTo>
                  <a:lnTo>
                    <a:pt x="0" y="3001"/>
                  </a:lnTo>
                  <a:lnTo>
                    <a:pt x="762" y="3001"/>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99"/>
            <p:cNvSpPr/>
            <p:nvPr/>
          </p:nvSpPr>
          <p:spPr>
            <a:xfrm>
              <a:off x="7451123"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99"/>
            <p:cNvSpPr/>
            <p:nvPr/>
          </p:nvSpPr>
          <p:spPr>
            <a:xfrm>
              <a:off x="7478174" y="3002687"/>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99"/>
            <p:cNvSpPr/>
            <p:nvPr/>
          </p:nvSpPr>
          <p:spPr>
            <a:xfrm>
              <a:off x="7656140" y="3057476"/>
              <a:ext cx="47704" cy="89730"/>
            </a:xfrm>
            <a:custGeom>
              <a:avLst/>
              <a:gdLst/>
              <a:ahLst/>
              <a:cxnLst/>
              <a:rect l="l" t="t" r="r" b="b"/>
              <a:pathLst>
                <a:path w="1596" h="3002" extrusionOk="0">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99"/>
            <p:cNvSpPr/>
            <p:nvPr/>
          </p:nvSpPr>
          <p:spPr>
            <a:xfrm>
              <a:off x="7680322" y="3057476"/>
              <a:ext cx="23523" cy="89730"/>
            </a:xfrm>
            <a:custGeom>
              <a:avLst/>
              <a:gdLst/>
              <a:ahLst/>
              <a:cxnLst/>
              <a:rect l="l" t="t" r="r" b="b"/>
              <a:pathLst>
                <a:path w="787" h="3002" extrusionOk="0">
                  <a:moveTo>
                    <a:pt x="1" y="1"/>
                  </a:moveTo>
                  <a:lnTo>
                    <a:pt x="1" y="3001"/>
                  </a:lnTo>
                  <a:lnTo>
                    <a:pt x="787" y="3001"/>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99"/>
            <p:cNvSpPr/>
            <p:nvPr/>
          </p:nvSpPr>
          <p:spPr>
            <a:xfrm>
              <a:off x="7651866" y="3002687"/>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99"/>
            <p:cNvSpPr/>
            <p:nvPr/>
          </p:nvSpPr>
          <p:spPr>
            <a:xfrm>
              <a:off x="7680322" y="3002687"/>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0" name="Google Shape;20620;p99"/>
          <p:cNvGrpSpPr/>
          <p:nvPr/>
        </p:nvGrpSpPr>
        <p:grpSpPr>
          <a:xfrm>
            <a:off x="7710911" y="3410667"/>
            <a:ext cx="345949" cy="344544"/>
            <a:chOff x="7406288" y="3567852"/>
            <a:chExt cx="345949" cy="344544"/>
          </a:xfrm>
        </p:grpSpPr>
        <p:sp>
          <p:nvSpPr>
            <p:cNvPr id="20621" name="Google Shape;20621;p99"/>
            <p:cNvSpPr/>
            <p:nvPr/>
          </p:nvSpPr>
          <p:spPr>
            <a:xfrm>
              <a:off x="7502385" y="3816987"/>
              <a:ext cx="171569" cy="95409"/>
            </a:xfrm>
            <a:custGeom>
              <a:avLst/>
              <a:gdLst/>
              <a:ahLst/>
              <a:cxnLst/>
              <a:rect l="l" t="t" r="r" b="b"/>
              <a:pathLst>
                <a:path w="5740" h="3192" extrusionOk="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99"/>
            <p:cNvSpPr/>
            <p:nvPr/>
          </p:nvSpPr>
          <p:spPr>
            <a:xfrm>
              <a:off x="7579263" y="3816987"/>
              <a:ext cx="94692" cy="95409"/>
            </a:xfrm>
            <a:custGeom>
              <a:avLst/>
              <a:gdLst/>
              <a:ahLst/>
              <a:cxnLst/>
              <a:rect l="l" t="t" r="r" b="b"/>
              <a:pathLst>
                <a:path w="3168" h="3192" extrusionOk="0">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99"/>
            <p:cNvSpPr/>
            <p:nvPr/>
          </p:nvSpPr>
          <p:spPr>
            <a:xfrm>
              <a:off x="7636921" y="3728721"/>
              <a:ext cx="115316" cy="154501"/>
            </a:xfrm>
            <a:custGeom>
              <a:avLst/>
              <a:gdLst/>
              <a:ahLst/>
              <a:cxnLst/>
              <a:rect l="l" t="t" r="r" b="b"/>
              <a:pathLst>
                <a:path w="3858" h="5169" extrusionOk="0">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99"/>
            <p:cNvSpPr/>
            <p:nvPr/>
          </p:nvSpPr>
          <p:spPr>
            <a:xfrm>
              <a:off x="7406975" y="3719485"/>
              <a:ext cx="134565" cy="175126"/>
            </a:xfrm>
            <a:custGeom>
              <a:avLst/>
              <a:gdLst/>
              <a:ahLst/>
              <a:cxnLst/>
              <a:rect l="l" t="t" r="r" b="b"/>
              <a:pathLst>
                <a:path w="4502" h="5859" extrusionOk="0">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99"/>
            <p:cNvSpPr/>
            <p:nvPr/>
          </p:nvSpPr>
          <p:spPr>
            <a:xfrm>
              <a:off x="7616984" y="3586354"/>
              <a:ext cx="134565" cy="165172"/>
            </a:xfrm>
            <a:custGeom>
              <a:avLst/>
              <a:gdLst/>
              <a:ahLst/>
              <a:cxnLst/>
              <a:rect l="l" t="t" r="r" b="b"/>
              <a:pathLst>
                <a:path w="4502" h="5526" extrusionOk="0">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99"/>
            <p:cNvSpPr/>
            <p:nvPr/>
          </p:nvSpPr>
          <p:spPr>
            <a:xfrm>
              <a:off x="7483853" y="3568569"/>
              <a:ext cx="172316" cy="95409"/>
            </a:xfrm>
            <a:custGeom>
              <a:avLst/>
              <a:gdLst/>
              <a:ahLst/>
              <a:cxnLst/>
              <a:rect l="l" t="t" r="r" b="b"/>
              <a:pathLst>
                <a:path w="5765" h="3192" extrusionOk="0">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99"/>
            <p:cNvSpPr/>
            <p:nvPr/>
          </p:nvSpPr>
          <p:spPr>
            <a:xfrm>
              <a:off x="7579263" y="3567852"/>
              <a:ext cx="76907" cy="84738"/>
            </a:xfrm>
            <a:custGeom>
              <a:avLst/>
              <a:gdLst/>
              <a:ahLst/>
              <a:cxnLst/>
              <a:rect l="l" t="t" r="r" b="b"/>
              <a:pathLst>
                <a:path w="2573" h="2835" extrusionOk="0">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99"/>
            <p:cNvSpPr/>
            <p:nvPr/>
          </p:nvSpPr>
          <p:spPr>
            <a:xfrm>
              <a:off x="7406288" y="3598460"/>
              <a:ext cx="116033" cy="153784"/>
            </a:xfrm>
            <a:custGeom>
              <a:avLst/>
              <a:gdLst/>
              <a:ahLst/>
              <a:cxnLst/>
              <a:rect l="l" t="t" r="r" b="b"/>
              <a:pathLst>
                <a:path w="3882" h="5145" extrusionOk="0">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99"/>
            <p:cNvSpPr/>
            <p:nvPr/>
          </p:nvSpPr>
          <p:spPr>
            <a:xfrm>
              <a:off x="7478174" y="3639051"/>
              <a:ext cx="202893" cy="202893"/>
            </a:xfrm>
            <a:custGeom>
              <a:avLst/>
              <a:gdLst/>
              <a:ahLst/>
              <a:cxnLst/>
              <a:rect l="l" t="t" r="r" b="b"/>
              <a:pathLst>
                <a:path w="6788" h="6788" extrusionOk="0">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99"/>
            <p:cNvSpPr/>
            <p:nvPr/>
          </p:nvSpPr>
          <p:spPr>
            <a:xfrm>
              <a:off x="7579950" y="3638333"/>
              <a:ext cx="101118" cy="203611"/>
            </a:xfrm>
            <a:custGeom>
              <a:avLst/>
              <a:gdLst/>
              <a:ahLst/>
              <a:cxnLst/>
              <a:rect l="l" t="t" r="r" b="b"/>
              <a:pathLst>
                <a:path w="3383" h="6812" extrusionOk="0">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1" name="Google Shape;20631;p99"/>
          <p:cNvGrpSpPr/>
          <p:nvPr/>
        </p:nvGrpSpPr>
        <p:grpSpPr>
          <a:xfrm>
            <a:off x="6984893" y="3404145"/>
            <a:ext cx="343109" cy="344544"/>
            <a:chOff x="6742117" y="3575683"/>
            <a:chExt cx="343109" cy="344544"/>
          </a:xfrm>
        </p:grpSpPr>
        <p:sp>
          <p:nvSpPr>
            <p:cNvPr id="20632" name="Google Shape;20632;p99"/>
            <p:cNvSpPr/>
            <p:nvPr/>
          </p:nvSpPr>
          <p:spPr>
            <a:xfrm>
              <a:off x="6967041" y="3708815"/>
              <a:ext cx="118185" cy="77594"/>
            </a:xfrm>
            <a:custGeom>
              <a:avLst/>
              <a:gdLst/>
              <a:ahLst/>
              <a:cxnLst/>
              <a:rect l="l" t="t" r="r" b="b"/>
              <a:pathLst>
                <a:path w="3954" h="2596" extrusionOk="0">
                  <a:moveTo>
                    <a:pt x="1096" y="0"/>
                  </a:moveTo>
                  <a:lnTo>
                    <a:pt x="1" y="1310"/>
                  </a:lnTo>
                  <a:lnTo>
                    <a:pt x="1096" y="2596"/>
                  </a:lnTo>
                  <a:lnTo>
                    <a:pt x="3954" y="2596"/>
                  </a:lnTo>
                  <a:lnTo>
                    <a:pt x="395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99"/>
            <p:cNvSpPr/>
            <p:nvPr/>
          </p:nvSpPr>
          <p:spPr>
            <a:xfrm>
              <a:off x="6967758" y="3748658"/>
              <a:ext cx="117468" cy="39186"/>
            </a:xfrm>
            <a:custGeom>
              <a:avLst/>
              <a:gdLst/>
              <a:ahLst/>
              <a:cxnLst/>
              <a:rect l="l" t="t" r="r" b="b"/>
              <a:pathLst>
                <a:path w="3930" h="1311" extrusionOk="0">
                  <a:moveTo>
                    <a:pt x="1" y="1"/>
                  </a:moveTo>
                  <a:lnTo>
                    <a:pt x="1120" y="1310"/>
                  </a:lnTo>
                  <a:lnTo>
                    <a:pt x="3930" y="1310"/>
                  </a:lnTo>
                  <a:lnTo>
                    <a:pt x="39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99"/>
            <p:cNvSpPr/>
            <p:nvPr/>
          </p:nvSpPr>
          <p:spPr>
            <a:xfrm>
              <a:off x="6742117" y="3607726"/>
              <a:ext cx="118185" cy="78312"/>
            </a:xfrm>
            <a:custGeom>
              <a:avLst/>
              <a:gdLst/>
              <a:ahLst/>
              <a:cxnLst/>
              <a:rect l="l" t="t" r="r" b="b"/>
              <a:pathLst>
                <a:path w="3954" h="2620" extrusionOk="0">
                  <a:moveTo>
                    <a:pt x="0" y="0"/>
                  </a:moveTo>
                  <a:lnTo>
                    <a:pt x="0" y="2620"/>
                  </a:lnTo>
                  <a:lnTo>
                    <a:pt x="2858" y="2620"/>
                  </a:lnTo>
                  <a:lnTo>
                    <a:pt x="3954" y="1310"/>
                  </a:lnTo>
                  <a:lnTo>
                    <a:pt x="2858"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99"/>
            <p:cNvSpPr/>
            <p:nvPr/>
          </p:nvSpPr>
          <p:spPr>
            <a:xfrm>
              <a:off x="6742117" y="3648287"/>
              <a:ext cx="117468" cy="38468"/>
            </a:xfrm>
            <a:custGeom>
              <a:avLst/>
              <a:gdLst/>
              <a:ahLst/>
              <a:cxnLst/>
              <a:rect l="l" t="t" r="r" b="b"/>
              <a:pathLst>
                <a:path w="3930" h="1287" extrusionOk="0">
                  <a:moveTo>
                    <a:pt x="0" y="1"/>
                  </a:moveTo>
                  <a:lnTo>
                    <a:pt x="0" y="1287"/>
                  </a:lnTo>
                  <a:lnTo>
                    <a:pt x="2834" y="1287"/>
                  </a:lnTo>
                  <a:lnTo>
                    <a:pt x="3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99"/>
            <p:cNvSpPr/>
            <p:nvPr/>
          </p:nvSpPr>
          <p:spPr>
            <a:xfrm>
              <a:off x="6742117" y="3809156"/>
              <a:ext cx="118185" cy="78342"/>
            </a:xfrm>
            <a:custGeom>
              <a:avLst/>
              <a:gdLst/>
              <a:ahLst/>
              <a:cxnLst/>
              <a:rect l="l" t="t" r="r" b="b"/>
              <a:pathLst>
                <a:path w="3954" h="2621" extrusionOk="0">
                  <a:moveTo>
                    <a:pt x="0" y="1"/>
                  </a:moveTo>
                  <a:lnTo>
                    <a:pt x="0" y="2620"/>
                  </a:lnTo>
                  <a:lnTo>
                    <a:pt x="2858" y="2620"/>
                  </a:lnTo>
                  <a:lnTo>
                    <a:pt x="3954" y="1311"/>
                  </a:lnTo>
                  <a:lnTo>
                    <a:pt x="285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99"/>
            <p:cNvSpPr/>
            <p:nvPr/>
          </p:nvSpPr>
          <p:spPr>
            <a:xfrm>
              <a:off x="6742117" y="3849030"/>
              <a:ext cx="117468" cy="39186"/>
            </a:xfrm>
            <a:custGeom>
              <a:avLst/>
              <a:gdLst/>
              <a:ahLst/>
              <a:cxnLst/>
              <a:rect l="l" t="t" r="r" b="b"/>
              <a:pathLst>
                <a:path w="3930" h="1311" extrusionOk="0">
                  <a:moveTo>
                    <a:pt x="0" y="0"/>
                  </a:moveTo>
                  <a:lnTo>
                    <a:pt x="0" y="1310"/>
                  </a:lnTo>
                  <a:lnTo>
                    <a:pt x="2834" y="1310"/>
                  </a:lnTo>
                  <a:lnTo>
                    <a:pt x="3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99"/>
            <p:cNvSpPr/>
            <p:nvPr/>
          </p:nvSpPr>
          <p:spPr>
            <a:xfrm>
              <a:off x="6903703" y="3770030"/>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99"/>
            <p:cNvSpPr/>
            <p:nvPr/>
          </p:nvSpPr>
          <p:spPr>
            <a:xfrm>
              <a:off x="6903703" y="3575683"/>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99"/>
            <p:cNvSpPr/>
            <p:nvPr/>
          </p:nvSpPr>
          <p:spPr>
            <a:xfrm>
              <a:off x="6903703" y="3669658"/>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99"/>
            <p:cNvSpPr/>
            <p:nvPr/>
          </p:nvSpPr>
          <p:spPr>
            <a:xfrm>
              <a:off x="6903703" y="3870371"/>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99"/>
            <p:cNvSpPr/>
            <p:nvPr/>
          </p:nvSpPr>
          <p:spPr>
            <a:xfrm>
              <a:off x="6881644" y="3614840"/>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99"/>
            <p:cNvSpPr/>
            <p:nvPr/>
          </p:nvSpPr>
          <p:spPr>
            <a:xfrm>
              <a:off x="6881644" y="3646882"/>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99"/>
            <p:cNvSpPr/>
            <p:nvPr/>
          </p:nvSpPr>
          <p:spPr>
            <a:xfrm>
              <a:off x="6881644" y="3715928"/>
              <a:ext cx="64084" cy="64084"/>
            </a:xfrm>
            <a:custGeom>
              <a:avLst/>
              <a:gdLst/>
              <a:ahLst/>
              <a:cxnLst/>
              <a:rect l="l" t="t" r="r" b="b"/>
              <a:pathLst>
                <a:path w="2144" h="2144" extrusionOk="0">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99"/>
            <p:cNvSpPr/>
            <p:nvPr/>
          </p:nvSpPr>
          <p:spPr>
            <a:xfrm>
              <a:off x="6881644" y="3748658"/>
              <a:ext cx="64084" cy="32072"/>
            </a:xfrm>
            <a:custGeom>
              <a:avLst/>
              <a:gdLst/>
              <a:ahLst/>
              <a:cxnLst/>
              <a:rect l="l" t="t" r="r" b="b"/>
              <a:pathLst>
                <a:path w="2144" h="1073" extrusionOk="0">
                  <a:moveTo>
                    <a:pt x="0" y="1"/>
                  </a:moveTo>
                  <a:cubicBezTo>
                    <a:pt x="0" y="596"/>
                    <a:pt x="476" y="1072"/>
                    <a:pt x="1072" y="1072"/>
                  </a:cubicBezTo>
                  <a:cubicBezTo>
                    <a:pt x="1667" y="1072"/>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99"/>
            <p:cNvSpPr/>
            <p:nvPr/>
          </p:nvSpPr>
          <p:spPr>
            <a:xfrm>
              <a:off x="6881644" y="3816987"/>
              <a:ext cx="64084" cy="64114"/>
            </a:xfrm>
            <a:custGeom>
              <a:avLst/>
              <a:gdLst/>
              <a:ahLst/>
              <a:cxnLst/>
              <a:rect l="l" t="t" r="r" b="b"/>
              <a:pathLst>
                <a:path w="2144" h="2145" extrusionOk="0">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99"/>
            <p:cNvSpPr/>
            <p:nvPr/>
          </p:nvSpPr>
          <p:spPr>
            <a:xfrm>
              <a:off x="6881644" y="3849030"/>
              <a:ext cx="64084" cy="32072"/>
            </a:xfrm>
            <a:custGeom>
              <a:avLst/>
              <a:gdLst/>
              <a:ahLst/>
              <a:cxnLst/>
              <a:rect l="l" t="t" r="r" b="b"/>
              <a:pathLst>
                <a:path w="2144" h="1073"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8" name="Google Shape;20648;p99"/>
          <p:cNvGrpSpPr/>
          <p:nvPr/>
        </p:nvGrpSpPr>
        <p:grpSpPr>
          <a:xfrm>
            <a:off x="6254299" y="3426840"/>
            <a:ext cx="343826" cy="344544"/>
            <a:chOff x="6082937" y="3579240"/>
            <a:chExt cx="343826" cy="344544"/>
          </a:xfrm>
        </p:grpSpPr>
        <p:sp>
          <p:nvSpPr>
            <p:cNvPr id="20649" name="Google Shape;20649;p99"/>
            <p:cNvSpPr/>
            <p:nvPr/>
          </p:nvSpPr>
          <p:spPr>
            <a:xfrm>
              <a:off x="6175478" y="3579240"/>
              <a:ext cx="64084" cy="128168"/>
            </a:xfrm>
            <a:custGeom>
              <a:avLst/>
              <a:gdLst/>
              <a:ahLst/>
              <a:cxnLst/>
              <a:rect l="l" t="t" r="r" b="b"/>
              <a:pathLst>
                <a:path w="2144" h="4288" extrusionOk="0">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99"/>
            <p:cNvSpPr/>
            <p:nvPr/>
          </p:nvSpPr>
          <p:spPr>
            <a:xfrm>
              <a:off x="6230984" y="3633342"/>
              <a:ext cx="195779" cy="82616"/>
            </a:xfrm>
            <a:custGeom>
              <a:avLst/>
              <a:gdLst/>
              <a:ahLst/>
              <a:cxnLst/>
              <a:rect l="l" t="t" r="r" b="b"/>
              <a:pathLst>
                <a:path w="6550" h="2764" extrusionOk="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99"/>
            <p:cNvSpPr/>
            <p:nvPr/>
          </p:nvSpPr>
          <p:spPr>
            <a:xfrm>
              <a:off x="6082937" y="3579240"/>
              <a:ext cx="101805" cy="84738"/>
            </a:xfrm>
            <a:custGeom>
              <a:avLst/>
              <a:gdLst/>
              <a:ahLst/>
              <a:cxnLst/>
              <a:rect l="l" t="t" r="r" b="b"/>
              <a:pathLst>
                <a:path w="3406" h="2835" extrusionOk="0">
                  <a:moveTo>
                    <a:pt x="0" y="1"/>
                  </a:moveTo>
                  <a:lnTo>
                    <a:pt x="0" y="2430"/>
                  </a:lnTo>
                  <a:lnTo>
                    <a:pt x="1691" y="2835"/>
                  </a:lnTo>
                  <a:lnTo>
                    <a:pt x="3406" y="2430"/>
                  </a:lnTo>
                  <a:lnTo>
                    <a:pt x="34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99"/>
            <p:cNvSpPr/>
            <p:nvPr/>
          </p:nvSpPr>
          <p:spPr>
            <a:xfrm>
              <a:off x="6175478" y="3651844"/>
              <a:ext cx="64084" cy="128168"/>
            </a:xfrm>
            <a:custGeom>
              <a:avLst/>
              <a:gdLst/>
              <a:ahLst/>
              <a:cxnLst/>
              <a:rect l="l" t="t" r="r" b="b"/>
              <a:pathLst>
                <a:path w="2144" h="4288" extrusionOk="0">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99"/>
            <p:cNvSpPr/>
            <p:nvPr/>
          </p:nvSpPr>
          <p:spPr>
            <a:xfrm>
              <a:off x="6230984" y="3705945"/>
              <a:ext cx="195779" cy="81899"/>
            </a:xfrm>
            <a:custGeom>
              <a:avLst/>
              <a:gdLst/>
              <a:ahLst/>
              <a:cxnLst/>
              <a:rect l="l" t="t" r="r" b="b"/>
              <a:pathLst>
                <a:path w="6550" h="2740" extrusionOk="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99"/>
            <p:cNvSpPr/>
            <p:nvPr/>
          </p:nvSpPr>
          <p:spPr>
            <a:xfrm>
              <a:off x="6082937" y="3651844"/>
              <a:ext cx="101805" cy="84021"/>
            </a:xfrm>
            <a:custGeom>
              <a:avLst/>
              <a:gdLst/>
              <a:ahLst/>
              <a:cxnLst/>
              <a:rect l="l" t="t" r="r" b="b"/>
              <a:pathLst>
                <a:path w="3406" h="2811" extrusionOk="0">
                  <a:moveTo>
                    <a:pt x="0" y="1"/>
                  </a:moveTo>
                  <a:lnTo>
                    <a:pt x="0" y="2406"/>
                  </a:lnTo>
                  <a:lnTo>
                    <a:pt x="1691" y="2811"/>
                  </a:lnTo>
                  <a:lnTo>
                    <a:pt x="3406" y="2406"/>
                  </a:lnTo>
                  <a:lnTo>
                    <a:pt x="340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99"/>
            <p:cNvSpPr/>
            <p:nvPr/>
          </p:nvSpPr>
          <p:spPr>
            <a:xfrm>
              <a:off x="6175478" y="3723760"/>
              <a:ext cx="64084" cy="128138"/>
            </a:xfrm>
            <a:custGeom>
              <a:avLst/>
              <a:gdLst/>
              <a:ahLst/>
              <a:cxnLst/>
              <a:rect l="l" t="t" r="r" b="b"/>
              <a:pathLst>
                <a:path w="2144" h="4287" extrusionOk="0">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99"/>
            <p:cNvSpPr/>
            <p:nvPr/>
          </p:nvSpPr>
          <p:spPr>
            <a:xfrm>
              <a:off x="6230984" y="3777861"/>
              <a:ext cx="195779" cy="81869"/>
            </a:xfrm>
            <a:custGeom>
              <a:avLst/>
              <a:gdLst/>
              <a:ahLst/>
              <a:cxnLst/>
              <a:rect l="l" t="t" r="r" b="b"/>
              <a:pathLst>
                <a:path w="6550" h="2739" extrusionOk="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99"/>
            <p:cNvSpPr/>
            <p:nvPr/>
          </p:nvSpPr>
          <p:spPr>
            <a:xfrm>
              <a:off x="6082937" y="3723760"/>
              <a:ext cx="101805" cy="84738"/>
            </a:xfrm>
            <a:custGeom>
              <a:avLst/>
              <a:gdLst/>
              <a:ahLst/>
              <a:cxnLst/>
              <a:rect l="l" t="t" r="r" b="b"/>
              <a:pathLst>
                <a:path w="3406" h="2835" extrusionOk="0">
                  <a:moveTo>
                    <a:pt x="0" y="0"/>
                  </a:moveTo>
                  <a:lnTo>
                    <a:pt x="0" y="2405"/>
                  </a:lnTo>
                  <a:lnTo>
                    <a:pt x="1691" y="2834"/>
                  </a:lnTo>
                  <a:lnTo>
                    <a:pt x="3406" y="2405"/>
                  </a:lnTo>
                  <a:lnTo>
                    <a:pt x="340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99"/>
            <p:cNvSpPr/>
            <p:nvPr/>
          </p:nvSpPr>
          <p:spPr>
            <a:xfrm>
              <a:off x="6175478" y="3795646"/>
              <a:ext cx="64084" cy="128138"/>
            </a:xfrm>
            <a:custGeom>
              <a:avLst/>
              <a:gdLst/>
              <a:ahLst/>
              <a:cxnLst/>
              <a:rect l="l" t="t" r="r" b="b"/>
              <a:pathLst>
                <a:path w="2144" h="4287" extrusionOk="0">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99"/>
            <p:cNvSpPr/>
            <p:nvPr/>
          </p:nvSpPr>
          <p:spPr>
            <a:xfrm>
              <a:off x="6230984" y="3849747"/>
              <a:ext cx="195779" cy="73350"/>
            </a:xfrm>
            <a:custGeom>
              <a:avLst/>
              <a:gdLst/>
              <a:ahLst/>
              <a:cxnLst/>
              <a:rect l="l" t="t" r="r" b="b"/>
              <a:pathLst>
                <a:path w="6550" h="2454" extrusionOk="0">
                  <a:moveTo>
                    <a:pt x="1" y="0"/>
                  </a:moveTo>
                  <a:lnTo>
                    <a:pt x="1" y="2453"/>
                  </a:lnTo>
                  <a:lnTo>
                    <a:pt x="5597" y="2453"/>
                  </a:lnTo>
                  <a:lnTo>
                    <a:pt x="6550" y="1239"/>
                  </a:lnTo>
                  <a:lnTo>
                    <a:pt x="559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99"/>
            <p:cNvSpPr/>
            <p:nvPr/>
          </p:nvSpPr>
          <p:spPr>
            <a:xfrm>
              <a:off x="6082937" y="3795646"/>
              <a:ext cx="102523" cy="73350"/>
            </a:xfrm>
            <a:custGeom>
              <a:avLst/>
              <a:gdLst/>
              <a:ahLst/>
              <a:cxnLst/>
              <a:rect l="l" t="t" r="r" b="b"/>
              <a:pathLst>
                <a:path w="3430" h="2454" extrusionOk="0">
                  <a:moveTo>
                    <a:pt x="0" y="0"/>
                  </a:moveTo>
                  <a:lnTo>
                    <a:pt x="0" y="2453"/>
                  </a:lnTo>
                  <a:lnTo>
                    <a:pt x="3430" y="2453"/>
                  </a:lnTo>
                  <a:lnTo>
                    <a:pt x="343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1" name="Google Shape;20661;p99"/>
          <p:cNvGrpSpPr/>
          <p:nvPr/>
        </p:nvGrpSpPr>
        <p:grpSpPr>
          <a:xfrm>
            <a:off x="5552286" y="3415452"/>
            <a:ext cx="286885" cy="344545"/>
            <a:chOff x="5437986" y="3567852"/>
            <a:chExt cx="286885" cy="344545"/>
          </a:xfrm>
        </p:grpSpPr>
        <p:sp>
          <p:nvSpPr>
            <p:cNvPr id="20662" name="Google Shape;20662;p99"/>
            <p:cNvSpPr/>
            <p:nvPr/>
          </p:nvSpPr>
          <p:spPr>
            <a:xfrm>
              <a:off x="5473585" y="3717333"/>
              <a:ext cx="229944" cy="47017"/>
            </a:xfrm>
            <a:custGeom>
              <a:avLst/>
              <a:gdLst/>
              <a:ahLst/>
              <a:cxnLst/>
              <a:rect l="l" t="t" r="r" b="b"/>
              <a:pathLst>
                <a:path w="7693" h="1573" extrusionOk="0">
                  <a:moveTo>
                    <a:pt x="0" y="1"/>
                  </a:moveTo>
                  <a:lnTo>
                    <a:pt x="0" y="1573"/>
                  </a:lnTo>
                  <a:lnTo>
                    <a:pt x="7692" y="1573"/>
                  </a:lnTo>
                  <a:lnTo>
                    <a:pt x="76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99"/>
            <p:cNvSpPr/>
            <p:nvPr/>
          </p:nvSpPr>
          <p:spPr>
            <a:xfrm>
              <a:off x="5473585" y="3740827"/>
              <a:ext cx="229944" cy="22806"/>
            </a:xfrm>
            <a:custGeom>
              <a:avLst/>
              <a:gdLst/>
              <a:ahLst/>
              <a:cxnLst/>
              <a:rect l="l" t="t" r="r" b="b"/>
              <a:pathLst>
                <a:path w="7693" h="763" extrusionOk="0">
                  <a:moveTo>
                    <a:pt x="0" y="1"/>
                  </a:moveTo>
                  <a:lnTo>
                    <a:pt x="0" y="763"/>
                  </a:lnTo>
                  <a:lnTo>
                    <a:pt x="7692" y="763"/>
                  </a:lnTo>
                  <a:lnTo>
                    <a:pt x="7692"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99"/>
            <p:cNvSpPr/>
            <p:nvPr/>
          </p:nvSpPr>
          <p:spPr>
            <a:xfrm>
              <a:off x="5473585" y="3820544"/>
              <a:ext cx="251285" cy="47017"/>
            </a:xfrm>
            <a:custGeom>
              <a:avLst/>
              <a:gdLst/>
              <a:ahLst/>
              <a:cxnLst/>
              <a:rect l="l" t="t" r="r" b="b"/>
              <a:pathLst>
                <a:path w="8407" h="1573" extrusionOk="0">
                  <a:moveTo>
                    <a:pt x="0" y="1"/>
                  </a:moveTo>
                  <a:lnTo>
                    <a:pt x="0" y="1573"/>
                  </a:lnTo>
                  <a:lnTo>
                    <a:pt x="8407" y="1573"/>
                  </a:lnTo>
                  <a:lnTo>
                    <a:pt x="840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99"/>
            <p:cNvSpPr/>
            <p:nvPr/>
          </p:nvSpPr>
          <p:spPr>
            <a:xfrm>
              <a:off x="5473585" y="3844038"/>
              <a:ext cx="251285" cy="22806"/>
            </a:xfrm>
            <a:custGeom>
              <a:avLst/>
              <a:gdLst/>
              <a:ahLst/>
              <a:cxnLst/>
              <a:rect l="l" t="t" r="r" b="b"/>
              <a:pathLst>
                <a:path w="8407" h="763" extrusionOk="0">
                  <a:moveTo>
                    <a:pt x="0" y="1"/>
                  </a:moveTo>
                  <a:lnTo>
                    <a:pt x="0" y="763"/>
                  </a:lnTo>
                  <a:lnTo>
                    <a:pt x="8407" y="763"/>
                  </a:lnTo>
                  <a:lnTo>
                    <a:pt x="840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99"/>
            <p:cNvSpPr/>
            <p:nvPr/>
          </p:nvSpPr>
          <p:spPr>
            <a:xfrm>
              <a:off x="5474990" y="3613405"/>
              <a:ext cx="207885" cy="47017"/>
            </a:xfrm>
            <a:custGeom>
              <a:avLst/>
              <a:gdLst/>
              <a:ahLst/>
              <a:cxnLst/>
              <a:rect l="l" t="t" r="r" b="b"/>
              <a:pathLst>
                <a:path w="6955" h="1573" extrusionOk="0">
                  <a:moveTo>
                    <a:pt x="1" y="1"/>
                  </a:moveTo>
                  <a:lnTo>
                    <a:pt x="1" y="1573"/>
                  </a:lnTo>
                  <a:lnTo>
                    <a:pt x="6955" y="1573"/>
                  </a:lnTo>
                  <a:lnTo>
                    <a:pt x="695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99"/>
            <p:cNvSpPr/>
            <p:nvPr/>
          </p:nvSpPr>
          <p:spPr>
            <a:xfrm>
              <a:off x="5474990" y="3637616"/>
              <a:ext cx="207885" cy="22806"/>
            </a:xfrm>
            <a:custGeom>
              <a:avLst/>
              <a:gdLst/>
              <a:ahLst/>
              <a:cxnLst/>
              <a:rect l="l" t="t" r="r" b="b"/>
              <a:pathLst>
                <a:path w="6955" h="763" extrusionOk="0">
                  <a:moveTo>
                    <a:pt x="1" y="1"/>
                  </a:moveTo>
                  <a:lnTo>
                    <a:pt x="1" y="763"/>
                  </a:lnTo>
                  <a:lnTo>
                    <a:pt x="6955" y="763"/>
                  </a:lnTo>
                  <a:lnTo>
                    <a:pt x="695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99"/>
            <p:cNvSpPr/>
            <p:nvPr/>
          </p:nvSpPr>
          <p:spPr>
            <a:xfrm>
              <a:off x="5437986" y="3567852"/>
              <a:ext cx="35629" cy="20684"/>
            </a:xfrm>
            <a:custGeom>
              <a:avLst/>
              <a:gdLst/>
              <a:ahLst/>
              <a:cxnLst/>
              <a:rect l="l" t="t" r="r" b="b"/>
              <a:pathLst>
                <a:path w="1192" h="692" extrusionOk="0">
                  <a:moveTo>
                    <a:pt x="1" y="1"/>
                  </a:moveTo>
                  <a:lnTo>
                    <a:pt x="1" y="691"/>
                  </a:lnTo>
                  <a:lnTo>
                    <a:pt x="1191" y="691"/>
                  </a:lnTo>
                  <a:lnTo>
                    <a:pt x="83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99"/>
            <p:cNvSpPr/>
            <p:nvPr/>
          </p:nvSpPr>
          <p:spPr>
            <a:xfrm>
              <a:off x="5439420" y="3609160"/>
              <a:ext cx="35599" cy="19937"/>
            </a:xfrm>
            <a:custGeom>
              <a:avLst/>
              <a:gdLst/>
              <a:ahLst/>
              <a:cxnLst/>
              <a:rect l="l" t="t" r="r" b="b"/>
              <a:pathLst>
                <a:path w="1191" h="667" extrusionOk="0">
                  <a:moveTo>
                    <a:pt x="0" y="0"/>
                  </a:moveTo>
                  <a:lnTo>
                    <a:pt x="0" y="667"/>
                  </a:lnTo>
                  <a:lnTo>
                    <a:pt x="1191" y="667"/>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99"/>
            <p:cNvSpPr/>
            <p:nvPr/>
          </p:nvSpPr>
          <p:spPr>
            <a:xfrm>
              <a:off x="5439420" y="3649004"/>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99"/>
            <p:cNvSpPr/>
            <p:nvPr/>
          </p:nvSpPr>
          <p:spPr>
            <a:xfrm>
              <a:off x="5439420" y="3689595"/>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99"/>
            <p:cNvSpPr/>
            <p:nvPr/>
          </p:nvSpPr>
          <p:spPr>
            <a:xfrm>
              <a:off x="5439420" y="3730874"/>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99"/>
            <p:cNvSpPr/>
            <p:nvPr/>
          </p:nvSpPr>
          <p:spPr>
            <a:xfrm>
              <a:off x="5439420" y="3740827"/>
              <a:ext cx="35599" cy="9296"/>
            </a:xfrm>
            <a:custGeom>
              <a:avLst/>
              <a:gdLst/>
              <a:ahLst/>
              <a:cxnLst/>
              <a:rect l="l" t="t" r="r" b="b"/>
              <a:pathLst>
                <a:path w="1191" h="311" extrusionOk="0">
                  <a:moveTo>
                    <a:pt x="0" y="1"/>
                  </a:moveTo>
                  <a:lnTo>
                    <a:pt x="0" y="310"/>
                  </a:lnTo>
                  <a:lnTo>
                    <a:pt x="1191" y="310"/>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99"/>
            <p:cNvSpPr/>
            <p:nvPr/>
          </p:nvSpPr>
          <p:spPr>
            <a:xfrm>
              <a:off x="5439420" y="3770717"/>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99"/>
            <p:cNvSpPr/>
            <p:nvPr/>
          </p:nvSpPr>
          <p:spPr>
            <a:xfrm>
              <a:off x="5439420" y="3810591"/>
              <a:ext cx="35599" cy="20684"/>
            </a:xfrm>
            <a:custGeom>
              <a:avLst/>
              <a:gdLst/>
              <a:ahLst/>
              <a:cxnLst/>
              <a:rect l="l" t="t" r="r" b="b"/>
              <a:pathLst>
                <a:path w="1191" h="692" extrusionOk="0">
                  <a:moveTo>
                    <a:pt x="0" y="0"/>
                  </a:moveTo>
                  <a:lnTo>
                    <a:pt x="0" y="691"/>
                  </a:lnTo>
                  <a:lnTo>
                    <a:pt x="1191"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99"/>
            <p:cNvSpPr/>
            <p:nvPr/>
          </p:nvSpPr>
          <p:spPr>
            <a:xfrm>
              <a:off x="5439420" y="3851869"/>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99"/>
            <p:cNvSpPr/>
            <p:nvPr/>
          </p:nvSpPr>
          <p:spPr>
            <a:xfrm>
              <a:off x="5439420" y="3891743"/>
              <a:ext cx="35599" cy="20654"/>
            </a:xfrm>
            <a:custGeom>
              <a:avLst/>
              <a:gdLst/>
              <a:ahLst/>
              <a:cxnLst/>
              <a:rect l="l" t="t" r="r" b="b"/>
              <a:pathLst>
                <a:path w="1191" h="691" extrusionOk="0">
                  <a:moveTo>
                    <a:pt x="0" y="0"/>
                  </a:moveTo>
                  <a:lnTo>
                    <a:pt x="0" y="691"/>
                  </a:lnTo>
                  <a:lnTo>
                    <a:pt x="834"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99"/>
            <p:cNvSpPr/>
            <p:nvPr/>
          </p:nvSpPr>
          <p:spPr>
            <a:xfrm>
              <a:off x="5464319" y="3568569"/>
              <a:ext cx="19967" cy="343825"/>
            </a:xfrm>
            <a:custGeom>
              <a:avLst/>
              <a:gdLst/>
              <a:ahLst/>
              <a:cxnLst/>
              <a:rect l="l" t="t" r="r" b="b"/>
              <a:pathLst>
                <a:path w="668" h="11503" extrusionOk="0">
                  <a:moveTo>
                    <a:pt x="1" y="1"/>
                  </a:moveTo>
                  <a:lnTo>
                    <a:pt x="1" y="11503"/>
                  </a:lnTo>
                  <a:lnTo>
                    <a:pt x="668" y="11503"/>
                  </a:lnTo>
                  <a:lnTo>
                    <a:pt x="6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99"/>
            <p:cNvSpPr/>
            <p:nvPr/>
          </p:nvSpPr>
          <p:spPr>
            <a:xfrm>
              <a:off x="5464319" y="3740827"/>
              <a:ext cx="19967" cy="171569"/>
            </a:xfrm>
            <a:custGeom>
              <a:avLst/>
              <a:gdLst/>
              <a:ahLst/>
              <a:cxnLst/>
              <a:rect l="l" t="t" r="r" b="b"/>
              <a:pathLst>
                <a:path w="668" h="5740" extrusionOk="0">
                  <a:moveTo>
                    <a:pt x="1" y="1"/>
                  </a:moveTo>
                  <a:lnTo>
                    <a:pt x="1" y="5740"/>
                  </a:lnTo>
                  <a:lnTo>
                    <a:pt x="668" y="5740"/>
                  </a:lnTo>
                  <a:lnTo>
                    <a:pt x="66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0" name="Google Shape;20680;p99"/>
          <p:cNvGrpSpPr/>
          <p:nvPr/>
        </p:nvGrpSpPr>
        <p:grpSpPr>
          <a:xfrm>
            <a:off x="4782742" y="3453174"/>
            <a:ext cx="344543" cy="284764"/>
            <a:chOff x="4744642" y="3605574"/>
            <a:chExt cx="344543" cy="284764"/>
          </a:xfrm>
        </p:grpSpPr>
        <p:sp>
          <p:nvSpPr>
            <p:cNvPr id="20681" name="Google Shape;20681;p99"/>
            <p:cNvSpPr/>
            <p:nvPr/>
          </p:nvSpPr>
          <p:spPr>
            <a:xfrm>
              <a:off x="4980237" y="3713059"/>
              <a:ext cx="64114" cy="168729"/>
            </a:xfrm>
            <a:custGeom>
              <a:avLst/>
              <a:gdLst/>
              <a:ahLst/>
              <a:cxnLst/>
              <a:rect l="l" t="t" r="r" b="b"/>
              <a:pathLst>
                <a:path w="2145" h="5645" extrusionOk="0">
                  <a:moveTo>
                    <a:pt x="1073" y="1"/>
                  </a:moveTo>
                  <a:lnTo>
                    <a:pt x="1" y="977"/>
                  </a:lnTo>
                  <a:lnTo>
                    <a:pt x="1" y="5645"/>
                  </a:lnTo>
                  <a:lnTo>
                    <a:pt x="2144" y="5645"/>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99"/>
            <p:cNvSpPr/>
            <p:nvPr/>
          </p:nvSpPr>
          <p:spPr>
            <a:xfrm>
              <a:off x="4884857" y="3732278"/>
              <a:ext cx="64114" cy="148822"/>
            </a:xfrm>
            <a:custGeom>
              <a:avLst/>
              <a:gdLst/>
              <a:ahLst/>
              <a:cxnLst/>
              <a:rect l="l" t="t" r="r" b="b"/>
              <a:pathLst>
                <a:path w="2145" h="4979" extrusionOk="0">
                  <a:moveTo>
                    <a:pt x="1073" y="1"/>
                  </a:moveTo>
                  <a:lnTo>
                    <a:pt x="1" y="1001"/>
                  </a:lnTo>
                  <a:lnTo>
                    <a:pt x="1" y="4978"/>
                  </a:lnTo>
                  <a:lnTo>
                    <a:pt x="2144" y="4978"/>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99"/>
            <p:cNvSpPr/>
            <p:nvPr/>
          </p:nvSpPr>
          <p:spPr>
            <a:xfrm>
              <a:off x="4790195" y="3752933"/>
              <a:ext cx="64084" cy="128168"/>
            </a:xfrm>
            <a:custGeom>
              <a:avLst/>
              <a:gdLst/>
              <a:ahLst/>
              <a:cxnLst/>
              <a:rect l="l" t="t" r="r" b="b"/>
              <a:pathLst>
                <a:path w="2144" h="4288" extrusionOk="0">
                  <a:moveTo>
                    <a:pt x="1072" y="1"/>
                  </a:moveTo>
                  <a:lnTo>
                    <a:pt x="1" y="977"/>
                  </a:lnTo>
                  <a:lnTo>
                    <a:pt x="1" y="4287"/>
                  </a:lnTo>
                  <a:lnTo>
                    <a:pt x="2144" y="4287"/>
                  </a:lnTo>
                  <a:lnTo>
                    <a:pt x="2144" y="977"/>
                  </a:lnTo>
                  <a:lnTo>
                    <a:pt x="107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99"/>
            <p:cNvSpPr/>
            <p:nvPr/>
          </p:nvSpPr>
          <p:spPr>
            <a:xfrm>
              <a:off x="4790195" y="3699549"/>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99"/>
            <p:cNvSpPr/>
            <p:nvPr/>
          </p:nvSpPr>
          <p:spPr>
            <a:xfrm>
              <a:off x="4790195" y="3646165"/>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99"/>
            <p:cNvSpPr/>
            <p:nvPr/>
          </p:nvSpPr>
          <p:spPr>
            <a:xfrm>
              <a:off x="4822237" y="3646165"/>
              <a:ext cx="32042" cy="56970"/>
            </a:xfrm>
            <a:custGeom>
              <a:avLst/>
              <a:gdLst/>
              <a:ahLst/>
              <a:cxnLst/>
              <a:rect l="l" t="t" r="r" b="b"/>
              <a:pathLst>
                <a:path w="1072" h="1906" extrusionOk="0">
                  <a:moveTo>
                    <a:pt x="0" y="0"/>
                  </a:moveTo>
                  <a:lnTo>
                    <a:pt x="0" y="929"/>
                  </a:lnTo>
                  <a:lnTo>
                    <a:pt x="1072" y="1906"/>
                  </a:lnTo>
                  <a:lnTo>
                    <a:pt x="1072" y="977"/>
                  </a:lnTo>
                  <a:lnTo>
                    <a:pt x="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99"/>
            <p:cNvSpPr/>
            <p:nvPr/>
          </p:nvSpPr>
          <p:spPr>
            <a:xfrm>
              <a:off x="4820802" y="3699549"/>
              <a:ext cx="32072" cy="56970"/>
            </a:xfrm>
            <a:custGeom>
              <a:avLst/>
              <a:gdLst/>
              <a:ahLst/>
              <a:cxnLst/>
              <a:rect l="l" t="t" r="r" b="b"/>
              <a:pathLst>
                <a:path w="1073" h="1906" extrusionOk="0">
                  <a:moveTo>
                    <a:pt x="1" y="0"/>
                  </a:moveTo>
                  <a:lnTo>
                    <a:pt x="1" y="929"/>
                  </a:lnTo>
                  <a:lnTo>
                    <a:pt x="1072" y="1906"/>
                  </a:lnTo>
                  <a:lnTo>
                    <a:pt x="1072" y="977"/>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99"/>
            <p:cNvSpPr/>
            <p:nvPr/>
          </p:nvSpPr>
          <p:spPr>
            <a:xfrm>
              <a:off x="4820802" y="3752933"/>
              <a:ext cx="32072" cy="128168"/>
            </a:xfrm>
            <a:custGeom>
              <a:avLst/>
              <a:gdLst/>
              <a:ahLst/>
              <a:cxnLst/>
              <a:rect l="l" t="t" r="r" b="b"/>
              <a:pathLst>
                <a:path w="1073" h="4288" extrusionOk="0">
                  <a:moveTo>
                    <a:pt x="1" y="1"/>
                  </a:moveTo>
                  <a:lnTo>
                    <a:pt x="1" y="4287"/>
                  </a:lnTo>
                  <a:lnTo>
                    <a:pt x="1072" y="4287"/>
                  </a:lnTo>
                  <a:lnTo>
                    <a:pt x="1072" y="97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99"/>
            <p:cNvSpPr/>
            <p:nvPr/>
          </p:nvSpPr>
          <p:spPr>
            <a:xfrm>
              <a:off x="4884857" y="3678894"/>
              <a:ext cx="64114" cy="56970"/>
            </a:xfrm>
            <a:custGeom>
              <a:avLst/>
              <a:gdLst/>
              <a:ahLst/>
              <a:cxnLst/>
              <a:rect l="l" t="t" r="r" b="b"/>
              <a:pathLst>
                <a:path w="2145" h="1906" extrusionOk="0">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99"/>
            <p:cNvSpPr/>
            <p:nvPr/>
          </p:nvSpPr>
          <p:spPr>
            <a:xfrm>
              <a:off x="4884857" y="3625510"/>
              <a:ext cx="64114" cy="56970"/>
            </a:xfrm>
            <a:custGeom>
              <a:avLst/>
              <a:gdLst/>
              <a:ahLst/>
              <a:cxnLst/>
              <a:rect l="l" t="t" r="r" b="b"/>
              <a:pathLst>
                <a:path w="2145" h="1906" extrusionOk="0">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99"/>
            <p:cNvSpPr/>
            <p:nvPr/>
          </p:nvSpPr>
          <p:spPr>
            <a:xfrm>
              <a:off x="4916899" y="3625510"/>
              <a:ext cx="32072" cy="56970"/>
            </a:xfrm>
            <a:custGeom>
              <a:avLst/>
              <a:gdLst/>
              <a:ahLst/>
              <a:cxnLst/>
              <a:rect l="l" t="t" r="r" b="b"/>
              <a:pathLst>
                <a:path w="1073" h="1906" extrusionOk="0">
                  <a:moveTo>
                    <a:pt x="1" y="1"/>
                  </a:moveTo>
                  <a:lnTo>
                    <a:pt x="1" y="929"/>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99"/>
            <p:cNvSpPr/>
            <p:nvPr/>
          </p:nvSpPr>
          <p:spPr>
            <a:xfrm>
              <a:off x="4916899" y="3678894"/>
              <a:ext cx="32072" cy="56970"/>
            </a:xfrm>
            <a:custGeom>
              <a:avLst/>
              <a:gdLst/>
              <a:ahLst/>
              <a:cxnLst/>
              <a:rect l="l" t="t" r="r" b="b"/>
              <a:pathLst>
                <a:path w="1073" h="1906" extrusionOk="0">
                  <a:moveTo>
                    <a:pt x="1" y="1"/>
                  </a:moveTo>
                  <a:lnTo>
                    <a:pt x="1" y="930"/>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99"/>
            <p:cNvSpPr/>
            <p:nvPr/>
          </p:nvSpPr>
          <p:spPr>
            <a:xfrm>
              <a:off x="4916899" y="3732278"/>
              <a:ext cx="32072" cy="148822"/>
            </a:xfrm>
            <a:custGeom>
              <a:avLst/>
              <a:gdLst/>
              <a:ahLst/>
              <a:cxnLst/>
              <a:rect l="l" t="t" r="r" b="b"/>
              <a:pathLst>
                <a:path w="1073" h="4979" extrusionOk="0">
                  <a:moveTo>
                    <a:pt x="1" y="1"/>
                  </a:moveTo>
                  <a:lnTo>
                    <a:pt x="1" y="4978"/>
                  </a:lnTo>
                  <a:lnTo>
                    <a:pt x="1072" y="4978"/>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99"/>
            <p:cNvSpPr/>
            <p:nvPr/>
          </p:nvSpPr>
          <p:spPr>
            <a:xfrm>
              <a:off x="4980237" y="3659675"/>
              <a:ext cx="64114" cy="56970"/>
            </a:xfrm>
            <a:custGeom>
              <a:avLst/>
              <a:gdLst/>
              <a:ahLst/>
              <a:cxnLst/>
              <a:rect l="l" t="t" r="r" b="b"/>
              <a:pathLst>
                <a:path w="2145" h="1906" extrusionOk="0">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99"/>
            <p:cNvSpPr/>
            <p:nvPr/>
          </p:nvSpPr>
          <p:spPr>
            <a:xfrm>
              <a:off x="4980237" y="3605574"/>
              <a:ext cx="64114" cy="57000"/>
            </a:xfrm>
            <a:custGeom>
              <a:avLst/>
              <a:gdLst/>
              <a:ahLst/>
              <a:cxnLst/>
              <a:rect l="l" t="t" r="r" b="b"/>
              <a:pathLst>
                <a:path w="2145" h="1907" extrusionOk="0">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99"/>
            <p:cNvSpPr/>
            <p:nvPr/>
          </p:nvSpPr>
          <p:spPr>
            <a:xfrm>
              <a:off x="5012279" y="3713059"/>
              <a:ext cx="32072" cy="168729"/>
            </a:xfrm>
            <a:custGeom>
              <a:avLst/>
              <a:gdLst/>
              <a:ahLst/>
              <a:cxnLst/>
              <a:rect l="l" t="t" r="r" b="b"/>
              <a:pathLst>
                <a:path w="1073" h="5645" extrusionOk="0">
                  <a:moveTo>
                    <a:pt x="1" y="1"/>
                  </a:moveTo>
                  <a:lnTo>
                    <a:pt x="1" y="5645"/>
                  </a:lnTo>
                  <a:lnTo>
                    <a:pt x="1072" y="5645"/>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99"/>
            <p:cNvSpPr/>
            <p:nvPr/>
          </p:nvSpPr>
          <p:spPr>
            <a:xfrm>
              <a:off x="4744642" y="3869684"/>
              <a:ext cx="343107" cy="20654"/>
            </a:xfrm>
            <a:custGeom>
              <a:avLst/>
              <a:gdLst/>
              <a:ahLst/>
              <a:cxnLst/>
              <a:rect l="l" t="t" r="r" b="b"/>
              <a:pathLst>
                <a:path w="11479" h="691" extrusionOk="0">
                  <a:moveTo>
                    <a:pt x="0" y="0"/>
                  </a:moveTo>
                  <a:lnTo>
                    <a:pt x="0" y="691"/>
                  </a:lnTo>
                  <a:lnTo>
                    <a:pt x="11479" y="691"/>
                  </a:lnTo>
                  <a:lnTo>
                    <a:pt x="1147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99"/>
            <p:cNvSpPr/>
            <p:nvPr/>
          </p:nvSpPr>
          <p:spPr>
            <a:xfrm>
              <a:off x="4916899" y="3869684"/>
              <a:ext cx="172286" cy="20654"/>
            </a:xfrm>
            <a:custGeom>
              <a:avLst/>
              <a:gdLst/>
              <a:ahLst/>
              <a:cxnLst/>
              <a:rect l="l" t="t" r="r" b="b"/>
              <a:pathLst>
                <a:path w="5764" h="691" extrusionOk="0">
                  <a:moveTo>
                    <a:pt x="1" y="0"/>
                  </a:moveTo>
                  <a:lnTo>
                    <a:pt x="1" y="691"/>
                  </a:lnTo>
                  <a:lnTo>
                    <a:pt x="5764" y="691"/>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99"/>
            <p:cNvSpPr/>
            <p:nvPr/>
          </p:nvSpPr>
          <p:spPr>
            <a:xfrm>
              <a:off x="5012279" y="3605574"/>
              <a:ext cx="32072" cy="57000"/>
            </a:xfrm>
            <a:custGeom>
              <a:avLst/>
              <a:gdLst/>
              <a:ahLst/>
              <a:cxnLst/>
              <a:rect l="l" t="t" r="r" b="b"/>
              <a:pathLst>
                <a:path w="1073" h="1907" extrusionOk="0">
                  <a:moveTo>
                    <a:pt x="1" y="1"/>
                  </a:moveTo>
                  <a:lnTo>
                    <a:pt x="1" y="906"/>
                  </a:lnTo>
                  <a:lnTo>
                    <a:pt x="1072" y="1906"/>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99"/>
            <p:cNvSpPr/>
            <p:nvPr/>
          </p:nvSpPr>
          <p:spPr>
            <a:xfrm>
              <a:off x="5012279" y="3658987"/>
              <a:ext cx="32072" cy="56970"/>
            </a:xfrm>
            <a:custGeom>
              <a:avLst/>
              <a:gdLst/>
              <a:ahLst/>
              <a:cxnLst/>
              <a:rect l="l" t="t" r="r" b="b"/>
              <a:pathLst>
                <a:path w="1073" h="1906" extrusionOk="0">
                  <a:moveTo>
                    <a:pt x="1" y="0"/>
                  </a:moveTo>
                  <a:lnTo>
                    <a:pt x="1" y="905"/>
                  </a:lnTo>
                  <a:lnTo>
                    <a:pt x="1072" y="1905"/>
                  </a:lnTo>
                  <a:lnTo>
                    <a:pt x="1072" y="976"/>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1" name="Google Shape;20701;p99"/>
          <p:cNvGrpSpPr/>
          <p:nvPr/>
        </p:nvGrpSpPr>
        <p:grpSpPr>
          <a:xfrm>
            <a:off x="4038814" y="3437541"/>
            <a:ext cx="343827" cy="294000"/>
            <a:chOff x="4076914" y="3589941"/>
            <a:chExt cx="343827" cy="294000"/>
          </a:xfrm>
        </p:grpSpPr>
        <p:sp>
          <p:nvSpPr>
            <p:cNvPr id="20702" name="Google Shape;20702;p99"/>
            <p:cNvSpPr/>
            <p:nvPr/>
          </p:nvSpPr>
          <p:spPr>
            <a:xfrm>
              <a:off x="4108956" y="3698114"/>
              <a:ext cx="73350" cy="99683"/>
            </a:xfrm>
            <a:custGeom>
              <a:avLst/>
              <a:gdLst/>
              <a:ahLst/>
              <a:cxnLst/>
              <a:rect l="l" t="t" r="r" b="b"/>
              <a:pathLst>
                <a:path w="2454" h="3335" extrusionOk="0">
                  <a:moveTo>
                    <a:pt x="1905" y="1"/>
                  </a:moveTo>
                  <a:lnTo>
                    <a:pt x="0" y="2978"/>
                  </a:lnTo>
                  <a:lnTo>
                    <a:pt x="548" y="3335"/>
                  </a:lnTo>
                  <a:lnTo>
                    <a:pt x="2453" y="358"/>
                  </a:lnTo>
                  <a:lnTo>
                    <a:pt x="190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99"/>
            <p:cNvSpPr/>
            <p:nvPr/>
          </p:nvSpPr>
          <p:spPr>
            <a:xfrm>
              <a:off x="4205053" y="3695992"/>
              <a:ext cx="67641" cy="74755"/>
            </a:xfrm>
            <a:custGeom>
              <a:avLst/>
              <a:gdLst/>
              <a:ahLst/>
              <a:cxnLst/>
              <a:rect l="l" t="t" r="r" b="b"/>
              <a:pathLst>
                <a:path w="2263" h="2501" extrusionOk="0">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99"/>
            <p:cNvSpPr/>
            <p:nvPr/>
          </p:nvSpPr>
          <p:spPr>
            <a:xfrm>
              <a:off x="4249171" y="3730156"/>
              <a:ext cx="23523" cy="40591"/>
            </a:xfrm>
            <a:custGeom>
              <a:avLst/>
              <a:gdLst/>
              <a:ahLst/>
              <a:cxnLst/>
              <a:rect l="l" t="t" r="r" b="b"/>
              <a:pathLst>
                <a:path w="787" h="1358" extrusionOk="0">
                  <a:moveTo>
                    <a:pt x="1" y="0"/>
                  </a:moveTo>
                  <a:lnTo>
                    <a:pt x="1" y="1024"/>
                  </a:lnTo>
                  <a:lnTo>
                    <a:pt x="263" y="1358"/>
                  </a:lnTo>
                  <a:lnTo>
                    <a:pt x="787" y="905"/>
                  </a:lnTo>
                  <a:lnTo>
                    <a:pt x="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99"/>
            <p:cNvSpPr/>
            <p:nvPr/>
          </p:nvSpPr>
          <p:spPr>
            <a:xfrm>
              <a:off x="4284053" y="3667506"/>
              <a:ext cx="75472" cy="98966"/>
            </a:xfrm>
            <a:custGeom>
              <a:avLst/>
              <a:gdLst/>
              <a:ahLst/>
              <a:cxnLst/>
              <a:rect l="l" t="t" r="r" b="b"/>
              <a:pathLst>
                <a:path w="2525" h="3311" extrusionOk="0">
                  <a:moveTo>
                    <a:pt x="1953" y="1"/>
                  </a:moveTo>
                  <a:lnTo>
                    <a:pt x="1" y="2954"/>
                  </a:lnTo>
                  <a:lnTo>
                    <a:pt x="572" y="3311"/>
                  </a:lnTo>
                  <a:lnTo>
                    <a:pt x="2525" y="358"/>
                  </a:lnTo>
                  <a:lnTo>
                    <a:pt x="1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99"/>
            <p:cNvSpPr/>
            <p:nvPr/>
          </p:nvSpPr>
          <p:spPr>
            <a:xfrm>
              <a:off x="4098255" y="3834085"/>
              <a:ext cx="19967" cy="36316"/>
            </a:xfrm>
            <a:custGeom>
              <a:avLst/>
              <a:gdLst/>
              <a:ahLst/>
              <a:cxnLst/>
              <a:rect l="l" t="t" r="r" b="b"/>
              <a:pathLst>
                <a:path w="668" h="1215" extrusionOk="0">
                  <a:moveTo>
                    <a:pt x="1" y="0"/>
                  </a:moveTo>
                  <a:lnTo>
                    <a:pt x="1" y="1215"/>
                  </a:lnTo>
                  <a:lnTo>
                    <a:pt x="668" y="1215"/>
                  </a:lnTo>
                  <a:lnTo>
                    <a:pt x="66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99"/>
            <p:cNvSpPr/>
            <p:nvPr/>
          </p:nvSpPr>
          <p:spPr>
            <a:xfrm>
              <a:off x="4182277" y="3713776"/>
              <a:ext cx="20654" cy="155219"/>
            </a:xfrm>
            <a:custGeom>
              <a:avLst/>
              <a:gdLst/>
              <a:ahLst/>
              <a:cxnLst/>
              <a:rect l="l" t="t" r="r" b="b"/>
              <a:pathLst>
                <a:path w="691" h="5193" extrusionOk="0">
                  <a:moveTo>
                    <a:pt x="0" y="1"/>
                  </a:moveTo>
                  <a:lnTo>
                    <a:pt x="0" y="5192"/>
                  </a:lnTo>
                  <a:lnTo>
                    <a:pt x="691" y="5192"/>
                  </a:lnTo>
                  <a:lnTo>
                    <a:pt x="69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99"/>
            <p:cNvSpPr/>
            <p:nvPr/>
          </p:nvSpPr>
          <p:spPr>
            <a:xfrm>
              <a:off x="4270543" y="3801325"/>
              <a:ext cx="20654" cy="67671"/>
            </a:xfrm>
            <a:custGeom>
              <a:avLst/>
              <a:gdLst/>
              <a:ahLst/>
              <a:cxnLst/>
              <a:rect l="l" t="t" r="r" b="b"/>
              <a:pathLst>
                <a:path w="691" h="2264" extrusionOk="0">
                  <a:moveTo>
                    <a:pt x="0" y="1"/>
                  </a:moveTo>
                  <a:lnTo>
                    <a:pt x="0" y="2263"/>
                  </a:lnTo>
                  <a:lnTo>
                    <a:pt x="691" y="2263"/>
                  </a:lnTo>
                  <a:lnTo>
                    <a:pt x="69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99"/>
            <p:cNvSpPr/>
            <p:nvPr/>
          </p:nvSpPr>
          <p:spPr>
            <a:xfrm>
              <a:off x="4361648" y="3678894"/>
              <a:ext cx="19967" cy="190818"/>
            </a:xfrm>
            <a:custGeom>
              <a:avLst/>
              <a:gdLst/>
              <a:ahLst/>
              <a:cxnLst/>
              <a:rect l="l" t="t" r="r" b="b"/>
              <a:pathLst>
                <a:path w="668" h="6384" extrusionOk="0">
                  <a:moveTo>
                    <a:pt x="0" y="1"/>
                  </a:moveTo>
                  <a:lnTo>
                    <a:pt x="0" y="6383"/>
                  </a:lnTo>
                  <a:lnTo>
                    <a:pt x="667" y="6383"/>
                  </a:lnTo>
                  <a:lnTo>
                    <a:pt x="66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99"/>
            <p:cNvSpPr/>
            <p:nvPr/>
          </p:nvSpPr>
          <p:spPr>
            <a:xfrm>
              <a:off x="4076914" y="3863257"/>
              <a:ext cx="343137" cy="20684"/>
            </a:xfrm>
            <a:custGeom>
              <a:avLst/>
              <a:gdLst/>
              <a:ahLst/>
              <a:cxnLst/>
              <a:rect l="l" t="t" r="r" b="b"/>
              <a:pathLst>
                <a:path w="11480" h="692" extrusionOk="0">
                  <a:moveTo>
                    <a:pt x="1" y="1"/>
                  </a:moveTo>
                  <a:lnTo>
                    <a:pt x="1"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99"/>
            <p:cNvSpPr/>
            <p:nvPr/>
          </p:nvSpPr>
          <p:spPr>
            <a:xfrm>
              <a:off x="4248454" y="3863257"/>
              <a:ext cx="171598" cy="20684"/>
            </a:xfrm>
            <a:custGeom>
              <a:avLst/>
              <a:gdLst/>
              <a:ahLst/>
              <a:cxnLst/>
              <a:rect l="l" t="t" r="r" b="b"/>
              <a:pathLst>
                <a:path w="5741"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99"/>
            <p:cNvSpPr/>
            <p:nvPr/>
          </p:nvSpPr>
          <p:spPr>
            <a:xfrm>
              <a:off x="4076914" y="3780701"/>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99"/>
            <p:cNvSpPr/>
            <p:nvPr/>
          </p:nvSpPr>
          <p:spPr>
            <a:xfrm>
              <a:off x="4108956" y="3780701"/>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99"/>
            <p:cNvSpPr/>
            <p:nvPr/>
          </p:nvSpPr>
          <p:spPr>
            <a:xfrm>
              <a:off x="4160905" y="3660392"/>
              <a:ext cx="64084" cy="64084"/>
            </a:xfrm>
            <a:custGeom>
              <a:avLst/>
              <a:gdLst/>
              <a:ahLst/>
              <a:cxnLst/>
              <a:rect l="l" t="t" r="r" b="b"/>
              <a:pathLst>
                <a:path w="2144" h="2144"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99"/>
            <p:cNvSpPr/>
            <p:nvPr/>
          </p:nvSpPr>
          <p:spPr>
            <a:xfrm>
              <a:off x="4192948" y="3660392"/>
              <a:ext cx="32042" cy="64084"/>
            </a:xfrm>
            <a:custGeom>
              <a:avLst/>
              <a:gdLst/>
              <a:ahLst/>
              <a:cxnLst/>
              <a:rect l="l" t="t" r="r" b="b"/>
              <a:pathLst>
                <a:path w="1072" h="2144" extrusionOk="0">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99"/>
            <p:cNvSpPr/>
            <p:nvPr/>
          </p:nvSpPr>
          <p:spPr>
            <a:xfrm>
              <a:off x="4248454" y="3747941"/>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99"/>
            <p:cNvSpPr/>
            <p:nvPr/>
          </p:nvSpPr>
          <p:spPr>
            <a:xfrm>
              <a:off x="4280496" y="3747941"/>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99"/>
            <p:cNvSpPr/>
            <p:nvPr/>
          </p:nvSpPr>
          <p:spPr>
            <a:xfrm>
              <a:off x="4322492" y="3589941"/>
              <a:ext cx="98248" cy="98248"/>
            </a:xfrm>
            <a:custGeom>
              <a:avLst/>
              <a:gdLst/>
              <a:ahLst/>
              <a:cxnLst/>
              <a:rect l="l" t="t" r="r" b="b"/>
              <a:pathLst>
                <a:path w="3287" h="3287" extrusionOk="0">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99"/>
            <p:cNvSpPr/>
            <p:nvPr/>
          </p:nvSpPr>
          <p:spPr>
            <a:xfrm>
              <a:off x="4372319" y="3589941"/>
              <a:ext cx="48422" cy="98966"/>
            </a:xfrm>
            <a:custGeom>
              <a:avLst/>
              <a:gdLst/>
              <a:ahLst/>
              <a:cxnLst/>
              <a:rect l="l" t="t" r="r" b="b"/>
              <a:pathLst>
                <a:path w="1620" h="3311" extrusionOk="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0" name="Google Shape;20720;p99"/>
          <p:cNvGrpSpPr/>
          <p:nvPr/>
        </p:nvGrpSpPr>
        <p:grpSpPr>
          <a:xfrm>
            <a:off x="3325493" y="3405372"/>
            <a:ext cx="222831" cy="343827"/>
            <a:chOff x="3439793" y="3572126"/>
            <a:chExt cx="222831" cy="343827"/>
          </a:xfrm>
        </p:grpSpPr>
        <p:sp>
          <p:nvSpPr>
            <p:cNvPr id="20721" name="Google Shape;20721;p99"/>
            <p:cNvSpPr/>
            <p:nvPr/>
          </p:nvSpPr>
          <p:spPr>
            <a:xfrm>
              <a:off x="3439793" y="3794928"/>
              <a:ext cx="222830" cy="121025"/>
            </a:xfrm>
            <a:custGeom>
              <a:avLst/>
              <a:gdLst/>
              <a:ahLst/>
              <a:cxnLst/>
              <a:rect l="l" t="t" r="r" b="b"/>
              <a:pathLst>
                <a:path w="7455" h="4049" extrusionOk="0">
                  <a:moveTo>
                    <a:pt x="3716" y="1"/>
                  </a:moveTo>
                  <a:lnTo>
                    <a:pt x="1" y="2025"/>
                  </a:lnTo>
                  <a:lnTo>
                    <a:pt x="3716" y="4049"/>
                  </a:lnTo>
                  <a:lnTo>
                    <a:pt x="7455" y="2025"/>
                  </a:lnTo>
                  <a:lnTo>
                    <a:pt x="371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99"/>
            <p:cNvSpPr/>
            <p:nvPr/>
          </p:nvSpPr>
          <p:spPr>
            <a:xfrm>
              <a:off x="3550836" y="3794211"/>
              <a:ext cx="111789" cy="121742"/>
            </a:xfrm>
            <a:custGeom>
              <a:avLst/>
              <a:gdLst/>
              <a:ahLst/>
              <a:cxnLst/>
              <a:rect l="l" t="t" r="r" b="b"/>
              <a:pathLst>
                <a:path w="3740" h="4073" extrusionOk="0">
                  <a:moveTo>
                    <a:pt x="1" y="1"/>
                  </a:moveTo>
                  <a:lnTo>
                    <a:pt x="1" y="4073"/>
                  </a:lnTo>
                  <a:lnTo>
                    <a:pt x="3740" y="2049"/>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99"/>
            <p:cNvSpPr/>
            <p:nvPr/>
          </p:nvSpPr>
          <p:spPr>
            <a:xfrm>
              <a:off x="3439793" y="3720890"/>
              <a:ext cx="222830" cy="121054"/>
            </a:xfrm>
            <a:custGeom>
              <a:avLst/>
              <a:gdLst/>
              <a:ahLst/>
              <a:cxnLst/>
              <a:rect l="l" t="t" r="r" b="b"/>
              <a:pathLst>
                <a:path w="7455" h="4050" extrusionOk="0">
                  <a:moveTo>
                    <a:pt x="3716" y="1"/>
                  </a:moveTo>
                  <a:lnTo>
                    <a:pt x="1" y="2025"/>
                  </a:lnTo>
                  <a:lnTo>
                    <a:pt x="3716" y="4049"/>
                  </a:lnTo>
                  <a:lnTo>
                    <a:pt x="7455" y="2025"/>
                  </a:lnTo>
                  <a:lnTo>
                    <a:pt x="371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99"/>
            <p:cNvSpPr/>
            <p:nvPr/>
          </p:nvSpPr>
          <p:spPr>
            <a:xfrm>
              <a:off x="3550836" y="3720203"/>
              <a:ext cx="111789" cy="121742"/>
            </a:xfrm>
            <a:custGeom>
              <a:avLst/>
              <a:gdLst/>
              <a:ahLst/>
              <a:cxnLst/>
              <a:rect l="l" t="t" r="r" b="b"/>
              <a:pathLst>
                <a:path w="3740" h="4073" extrusionOk="0">
                  <a:moveTo>
                    <a:pt x="1" y="0"/>
                  </a:moveTo>
                  <a:lnTo>
                    <a:pt x="1" y="4072"/>
                  </a:lnTo>
                  <a:lnTo>
                    <a:pt x="3740" y="2048"/>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99"/>
            <p:cNvSpPr/>
            <p:nvPr/>
          </p:nvSpPr>
          <p:spPr>
            <a:xfrm>
              <a:off x="3439793" y="3646882"/>
              <a:ext cx="222830" cy="121025"/>
            </a:xfrm>
            <a:custGeom>
              <a:avLst/>
              <a:gdLst/>
              <a:ahLst/>
              <a:cxnLst/>
              <a:rect l="l" t="t" r="r" b="b"/>
              <a:pathLst>
                <a:path w="7455" h="4049" extrusionOk="0">
                  <a:moveTo>
                    <a:pt x="3716" y="0"/>
                  </a:moveTo>
                  <a:lnTo>
                    <a:pt x="1" y="2024"/>
                  </a:lnTo>
                  <a:lnTo>
                    <a:pt x="3716" y="4049"/>
                  </a:lnTo>
                  <a:lnTo>
                    <a:pt x="7455" y="2024"/>
                  </a:lnTo>
                  <a:lnTo>
                    <a:pt x="371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99"/>
            <p:cNvSpPr/>
            <p:nvPr/>
          </p:nvSpPr>
          <p:spPr>
            <a:xfrm>
              <a:off x="3550836" y="3646165"/>
              <a:ext cx="111789" cy="121742"/>
            </a:xfrm>
            <a:custGeom>
              <a:avLst/>
              <a:gdLst/>
              <a:ahLst/>
              <a:cxnLst/>
              <a:rect l="l" t="t" r="r" b="b"/>
              <a:pathLst>
                <a:path w="3740" h="4073" extrusionOk="0">
                  <a:moveTo>
                    <a:pt x="1" y="0"/>
                  </a:moveTo>
                  <a:lnTo>
                    <a:pt x="1" y="4073"/>
                  </a:lnTo>
                  <a:lnTo>
                    <a:pt x="3740" y="2048"/>
                  </a:lnTo>
                  <a:lnTo>
                    <a:pt x="1"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99"/>
            <p:cNvSpPr/>
            <p:nvPr/>
          </p:nvSpPr>
          <p:spPr>
            <a:xfrm>
              <a:off x="3439793" y="3573561"/>
              <a:ext cx="222830" cy="121025"/>
            </a:xfrm>
            <a:custGeom>
              <a:avLst/>
              <a:gdLst/>
              <a:ahLst/>
              <a:cxnLst/>
              <a:rect l="l" t="t" r="r" b="b"/>
              <a:pathLst>
                <a:path w="7455" h="4049" extrusionOk="0">
                  <a:moveTo>
                    <a:pt x="3716" y="0"/>
                  </a:moveTo>
                  <a:lnTo>
                    <a:pt x="1" y="2025"/>
                  </a:lnTo>
                  <a:lnTo>
                    <a:pt x="3716" y="4049"/>
                  </a:lnTo>
                  <a:lnTo>
                    <a:pt x="7455" y="2025"/>
                  </a:lnTo>
                  <a:lnTo>
                    <a:pt x="371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99"/>
            <p:cNvSpPr/>
            <p:nvPr/>
          </p:nvSpPr>
          <p:spPr>
            <a:xfrm>
              <a:off x="3550836" y="3572126"/>
              <a:ext cx="111789" cy="122459"/>
            </a:xfrm>
            <a:custGeom>
              <a:avLst/>
              <a:gdLst/>
              <a:ahLst/>
              <a:cxnLst/>
              <a:rect l="l" t="t" r="r" b="b"/>
              <a:pathLst>
                <a:path w="3740" h="4097" extrusionOk="0">
                  <a:moveTo>
                    <a:pt x="1" y="1"/>
                  </a:moveTo>
                  <a:lnTo>
                    <a:pt x="1" y="4097"/>
                  </a:lnTo>
                  <a:lnTo>
                    <a:pt x="3740" y="2073"/>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9" name="Google Shape;20729;p99"/>
          <p:cNvGrpSpPr/>
          <p:nvPr/>
        </p:nvGrpSpPr>
        <p:grpSpPr>
          <a:xfrm>
            <a:off x="2579155" y="3418322"/>
            <a:ext cx="344545" cy="344544"/>
            <a:chOff x="2745732" y="3570722"/>
            <a:chExt cx="344545" cy="344544"/>
          </a:xfrm>
        </p:grpSpPr>
        <p:sp>
          <p:nvSpPr>
            <p:cNvPr id="20730" name="Google Shape;20730;p99"/>
            <p:cNvSpPr/>
            <p:nvPr/>
          </p:nvSpPr>
          <p:spPr>
            <a:xfrm>
              <a:off x="2893808" y="3570722"/>
              <a:ext cx="49139" cy="65489"/>
            </a:xfrm>
            <a:custGeom>
              <a:avLst/>
              <a:gdLst/>
              <a:ahLst/>
              <a:cxnLst/>
              <a:rect l="l" t="t" r="r" b="b"/>
              <a:pathLst>
                <a:path w="1644" h="2191" extrusionOk="0">
                  <a:moveTo>
                    <a:pt x="0" y="0"/>
                  </a:moveTo>
                  <a:lnTo>
                    <a:pt x="0" y="2191"/>
                  </a:lnTo>
                  <a:lnTo>
                    <a:pt x="1643" y="2191"/>
                  </a:lnTo>
                  <a:lnTo>
                    <a:pt x="16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99"/>
            <p:cNvSpPr/>
            <p:nvPr/>
          </p:nvSpPr>
          <p:spPr>
            <a:xfrm>
              <a:off x="2918707" y="3570722"/>
              <a:ext cx="24958" cy="65489"/>
            </a:xfrm>
            <a:custGeom>
              <a:avLst/>
              <a:gdLst/>
              <a:ahLst/>
              <a:cxnLst/>
              <a:rect l="l" t="t" r="r" b="b"/>
              <a:pathLst>
                <a:path w="835" h="2191" extrusionOk="0">
                  <a:moveTo>
                    <a:pt x="1" y="0"/>
                  </a:moveTo>
                  <a:lnTo>
                    <a:pt x="1" y="2191"/>
                  </a:lnTo>
                  <a:lnTo>
                    <a:pt x="834" y="2191"/>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99"/>
            <p:cNvSpPr/>
            <p:nvPr/>
          </p:nvSpPr>
          <p:spPr>
            <a:xfrm>
              <a:off x="2893808" y="3610476"/>
              <a:ext cx="49139" cy="245696"/>
            </a:xfrm>
            <a:custGeom>
              <a:avLst/>
              <a:gdLst/>
              <a:ahLst/>
              <a:cxnLst/>
              <a:rect l="l" t="t" r="r" b="b"/>
              <a:pathLst>
                <a:path w="1644" h="8220" extrusionOk="0">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99"/>
            <p:cNvSpPr/>
            <p:nvPr/>
          </p:nvSpPr>
          <p:spPr>
            <a:xfrm>
              <a:off x="2918707" y="3610565"/>
              <a:ext cx="24958" cy="245606"/>
            </a:xfrm>
            <a:custGeom>
              <a:avLst/>
              <a:gdLst/>
              <a:ahLst/>
              <a:cxnLst/>
              <a:rect l="l" t="t" r="r" b="b"/>
              <a:pathLst>
                <a:path w="835" h="8217" extrusionOk="0">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99"/>
            <p:cNvSpPr/>
            <p:nvPr/>
          </p:nvSpPr>
          <p:spPr>
            <a:xfrm>
              <a:off x="2873154" y="3826253"/>
              <a:ext cx="89012" cy="89012"/>
            </a:xfrm>
            <a:custGeom>
              <a:avLst/>
              <a:gdLst/>
              <a:ahLst/>
              <a:cxnLst/>
              <a:rect l="l" t="t" r="r" b="b"/>
              <a:pathLst>
                <a:path w="2978" h="2978" extrusionOk="0">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99"/>
            <p:cNvSpPr/>
            <p:nvPr/>
          </p:nvSpPr>
          <p:spPr>
            <a:xfrm>
              <a:off x="2917990" y="3826941"/>
              <a:ext cx="44177" cy="88325"/>
            </a:xfrm>
            <a:custGeom>
              <a:avLst/>
              <a:gdLst/>
              <a:ahLst/>
              <a:cxnLst/>
              <a:rect l="l" t="t" r="r" b="b"/>
              <a:pathLst>
                <a:path w="1478" h="2955" extrusionOk="0">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99"/>
            <p:cNvSpPr/>
            <p:nvPr/>
          </p:nvSpPr>
          <p:spPr>
            <a:xfrm>
              <a:off x="3021918" y="3570722"/>
              <a:ext cx="49139" cy="114628"/>
            </a:xfrm>
            <a:custGeom>
              <a:avLst/>
              <a:gdLst/>
              <a:ahLst/>
              <a:cxnLst/>
              <a:rect l="l" t="t" r="r" b="b"/>
              <a:pathLst>
                <a:path w="1644" h="3835" extrusionOk="0">
                  <a:moveTo>
                    <a:pt x="1" y="0"/>
                  </a:moveTo>
                  <a:lnTo>
                    <a:pt x="1" y="3834"/>
                  </a:lnTo>
                  <a:lnTo>
                    <a:pt x="1644" y="383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99"/>
            <p:cNvSpPr/>
            <p:nvPr/>
          </p:nvSpPr>
          <p:spPr>
            <a:xfrm>
              <a:off x="3046129" y="3570722"/>
              <a:ext cx="24928" cy="114628"/>
            </a:xfrm>
            <a:custGeom>
              <a:avLst/>
              <a:gdLst/>
              <a:ahLst/>
              <a:cxnLst/>
              <a:rect l="l" t="t" r="r" b="b"/>
              <a:pathLst>
                <a:path w="834" h="3835" extrusionOk="0">
                  <a:moveTo>
                    <a:pt x="0" y="0"/>
                  </a:moveTo>
                  <a:lnTo>
                    <a:pt x="0" y="3834"/>
                  </a:lnTo>
                  <a:lnTo>
                    <a:pt x="834" y="383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99"/>
            <p:cNvSpPr/>
            <p:nvPr/>
          </p:nvSpPr>
          <p:spPr>
            <a:xfrm>
              <a:off x="3021918" y="3659585"/>
              <a:ext cx="49139" cy="196587"/>
            </a:xfrm>
            <a:custGeom>
              <a:avLst/>
              <a:gdLst/>
              <a:ahLst/>
              <a:cxnLst/>
              <a:rect l="l" t="t" r="r" b="b"/>
              <a:pathLst>
                <a:path w="1644" h="6577" extrusionOk="0">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99"/>
            <p:cNvSpPr/>
            <p:nvPr/>
          </p:nvSpPr>
          <p:spPr>
            <a:xfrm>
              <a:off x="3046129" y="3660392"/>
              <a:ext cx="24928" cy="195779"/>
            </a:xfrm>
            <a:custGeom>
              <a:avLst/>
              <a:gdLst/>
              <a:ahLst/>
              <a:cxnLst/>
              <a:rect l="l" t="t" r="r" b="b"/>
              <a:pathLst>
                <a:path w="834" h="6550" extrusionOk="0">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99"/>
            <p:cNvSpPr/>
            <p:nvPr/>
          </p:nvSpPr>
          <p:spPr>
            <a:xfrm>
              <a:off x="3001294" y="3826253"/>
              <a:ext cx="88983" cy="89012"/>
            </a:xfrm>
            <a:custGeom>
              <a:avLst/>
              <a:gdLst/>
              <a:ahLst/>
              <a:cxnLst/>
              <a:rect l="l" t="t" r="r" b="b"/>
              <a:pathLst>
                <a:path w="2977" h="2978" extrusionOk="0">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99"/>
            <p:cNvSpPr/>
            <p:nvPr/>
          </p:nvSpPr>
          <p:spPr>
            <a:xfrm>
              <a:off x="3046129"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99"/>
            <p:cNvSpPr/>
            <p:nvPr/>
          </p:nvSpPr>
          <p:spPr>
            <a:xfrm>
              <a:off x="2766386" y="3570722"/>
              <a:ext cx="49139" cy="163020"/>
            </a:xfrm>
            <a:custGeom>
              <a:avLst/>
              <a:gdLst/>
              <a:ahLst/>
              <a:cxnLst/>
              <a:rect l="l" t="t" r="r" b="b"/>
              <a:pathLst>
                <a:path w="1644" h="5454" extrusionOk="0">
                  <a:moveTo>
                    <a:pt x="0" y="0"/>
                  </a:moveTo>
                  <a:lnTo>
                    <a:pt x="0" y="5454"/>
                  </a:lnTo>
                  <a:lnTo>
                    <a:pt x="1644" y="545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99"/>
            <p:cNvSpPr/>
            <p:nvPr/>
          </p:nvSpPr>
          <p:spPr>
            <a:xfrm>
              <a:off x="2790597" y="3570722"/>
              <a:ext cx="24928" cy="163020"/>
            </a:xfrm>
            <a:custGeom>
              <a:avLst/>
              <a:gdLst/>
              <a:ahLst/>
              <a:cxnLst/>
              <a:rect l="l" t="t" r="r" b="b"/>
              <a:pathLst>
                <a:path w="834" h="5454" extrusionOk="0">
                  <a:moveTo>
                    <a:pt x="0" y="0"/>
                  </a:moveTo>
                  <a:lnTo>
                    <a:pt x="0" y="5454"/>
                  </a:lnTo>
                  <a:lnTo>
                    <a:pt x="834" y="545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99"/>
            <p:cNvSpPr/>
            <p:nvPr/>
          </p:nvSpPr>
          <p:spPr>
            <a:xfrm>
              <a:off x="2766386" y="3708486"/>
              <a:ext cx="49139" cy="147686"/>
            </a:xfrm>
            <a:custGeom>
              <a:avLst/>
              <a:gdLst/>
              <a:ahLst/>
              <a:cxnLst/>
              <a:rect l="l" t="t" r="r" b="b"/>
              <a:pathLst>
                <a:path w="1644" h="4941" extrusionOk="0">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99"/>
            <p:cNvSpPr/>
            <p:nvPr/>
          </p:nvSpPr>
          <p:spPr>
            <a:xfrm>
              <a:off x="2790597" y="3708815"/>
              <a:ext cx="24928" cy="147358"/>
            </a:xfrm>
            <a:custGeom>
              <a:avLst/>
              <a:gdLst/>
              <a:ahLst/>
              <a:cxnLst/>
              <a:rect l="l" t="t" r="r" b="b"/>
              <a:pathLst>
                <a:path w="834" h="4930" extrusionOk="0">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99"/>
            <p:cNvSpPr/>
            <p:nvPr/>
          </p:nvSpPr>
          <p:spPr>
            <a:xfrm>
              <a:off x="2745732" y="3826253"/>
              <a:ext cx="89012" cy="89012"/>
            </a:xfrm>
            <a:custGeom>
              <a:avLst/>
              <a:gdLst/>
              <a:ahLst/>
              <a:cxnLst/>
              <a:rect l="l" t="t" r="r" b="b"/>
              <a:pathLst>
                <a:path w="2978" h="2978" extrusionOk="0">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99"/>
            <p:cNvSpPr/>
            <p:nvPr/>
          </p:nvSpPr>
          <p:spPr>
            <a:xfrm>
              <a:off x="2790597"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8" name="Google Shape;20748;p99"/>
          <p:cNvGrpSpPr/>
          <p:nvPr/>
        </p:nvGrpSpPr>
        <p:grpSpPr>
          <a:xfrm>
            <a:off x="1818367" y="3414224"/>
            <a:ext cx="343110" cy="343856"/>
            <a:chOff x="2065928" y="3571409"/>
            <a:chExt cx="343110" cy="343856"/>
          </a:xfrm>
        </p:grpSpPr>
        <p:sp>
          <p:nvSpPr>
            <p:cNvPr id="20749" name="Google Shape;20749;p99"/>
            <p:cNvSpPr/>
            <p:nvPr/>
          </p:nvSpPr>
          <p:spPr>
            <a:xfrm>
              <a:off x="2065928" y="3646165"/>
              <a:ext cx="56970" cy="96844"/>
            </a:xfrm>
            <a:custGeom>
              <a:avLst/>
              <a:gdLst/>
              <a:ahLst/>
              <a:cxnLst/>
              <a:rect l="l" t="t" r="r" b="b"/>
              <a:pathLst>
                <a:path w="1906" h="3240" extrusionOk="0">
                  <a:moveTo>
                    <a:pt x="0" y="0"/>
                  </a:moveTo>
                  <a:lnTo>
                    <a:pt x="0" y="3239"/>
                  </a:lnTo>
                  <a:lnTo>
                    <a:pt x="1905" y="3239"/>
                  </a:lnTo>
                  <a:lnTo>
                    <a:pt x="161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99"/>
            <p:cNvSpPr/>
            <p:nvPr/>
          </p:nvSpPr>
          <p:spPr>
            <a:xfrm>
              <a:off x="2089392" y="3646165"/>
              <a:ext cx="33507" cy="96844"/>
            </a:xfrm>
            <a:custGeom>
              <a:avLst/>
              <a:gdLst/>
              <a:ahLst/>
              <a:cxnLst/>
              <a:rect l="l" t="t" r="r" b="b"/>
              <a:pathLst>
                <a:path w="1121" h="3240" extrusionOk="0">
                  <a:moveTo>
                    <a:pt x="1" y="0"/>
                  </a:moveTo>
                  <a:lnTo>
                    <a:pt x="1" y="3239"/>
                  </a:lnTo>
                  <a:lnTo>
                    <a:pt x="1120" y="3239"/>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99"/>
            <p:cNvSpPr/>
            <p:nvPr/>
          </p:nvSpPr>
          <p:spPr>
            <a:xfrm>
              <a:off x="2153477" y="3621953"/>
              <a:ext cx="69076" cy="121054"/>
            </a:xfrm>
            <a:custGeom>
              <a:avLst/>
              <a:gdLst/>
              <a:ahLst/>
              <a:cxnLst/>
              <a:rect l="l" t="t" r="r" b="b"/>
              <a:pathLst>
                <a:path w="2311" h="4050" extrusionOk="0">
                  <a:moveTo>
                    <a:pt x="334" y="1"/>
                  </a:moveTo>
                  <a:lnTo>
                    <a:pt x="0" y="4049"/>
                  </a:lnTo>
                  <a:lnTo>
                    <a:pt x="2310" y="4049"/>
                  </a:lnTo>
                  <a:lnTo>
                    <a:pt x="197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99"/>
            <p:cNvSpPr/>
            <p:nvPr/>
          </p:nvSpPr>
          <p:spPr>
            <a:xfrm>
              <a:off x="2188359" y="3621953"/>
              <a:ext cx="34194" cy="121054"/>
            </a:xfrm>
            <a:custGeom>
              <a:avLst/>
              <a:gdLst/>
              <a:ahLst/>
              <a:cxnLst/>
              <a:rect l="l" t="t" r="r" b="b"/>
              <a:pathLst>
                <a:path w="1144" h="4050" extrusionOk="0">
                  <a:moveTo>
                    <a:pt x="0" y="1"/>
                  </a:moveTo>
                  <a:lnTo>
                    <a:pt x="0" y="4049"/>
                  </a:lnTo>
                  <a:lnTo>
                    <a:pt x="1143" y="404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99"/>
            <p:cNvSpPr/>
            <p:nvPr/>
          </p:nvSpPr>
          <p:spPr>
            <a:xfrm>
              <a:off x="2115038" y="3599894"/>
              <a:ext cx="48422" cy="144518"/>
            </a:xfrm>
            <a:custGeom>
              <a:avLst/>
              <a:gdLst/>
              <a:ahLst/>
              <a:cxnLst/>
              <a:rect l="l" t="t" r="r" b="b"/>
              <a:pathLst>
                <a:path w="1620" h="4835" extrusionOk="0">
                  <a:moveTo>
                    <a:pt x="0" y="0"/>
                  </a:moveTo>
                  <a:lnTo>
                    <a:pt x="0" y="4835"/>
                  </a:lnTo>
                  <a:lnTo>
                    <a:pt x="1620" y="4835"/>
                  </a:lnTo>
                  <a:lnTo>
                    <a:pt x="162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99"/>
            <p:cNvSpPr/>
            <p:nvPr/>
          </p:nvSpPr>
          <p:spPr>
            <a:xfrm>
              <a:off x="2138532" y="3599894"/>
              <a:ext cx="24928" cy="144518"/>
            </a:xfrm>
            <a:custGeom>
              <a:avLst/>
              <a:gdLst/>
              <a:ahLst/>
              <a:cxnLst/>
              <a:rect l="l" t="t" r="r" b="b"/>
              <a:pathLst>
                <a:path w="834" h="4835" extrusionOk="0">
                  <a:moveTo>
                    <a:pt x="0" y="0"/>
                  </a:moveTo>
                  <a:lnTo>
                    <a:pt x="0" y="4835"/>
                  </a:lnTo>
                  <a:lnTo>
                    <a:pt x="834" y="4835"/>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99"/>
            <p:cNvSpPr/>
            <p:nvPr/>
          </p:nvSpPr>
          <p:spPr>
            <a:xfrm>
              <a:off x="2212540" y="3571409"/>
              <a:ext cx="49169" cy="171598"/>
            </a:xfrm>
            <a:custGeom>
              <a:avLst/>
              <a:gdLst/>
              <a:ahLst/>
              <a:cxnLst/>
              <a:rect l="l" t="t" r="r" b="b"/>
              <a:pathLst>
                <a:path w="1645" h="5741" extrusionOk="0">
                  <a:moveTo>
                    <a:pt x="1" y="1"/>
                  </a:moveTo>
                  <a:lnTo>
                    <a:pt x="1" y="5740"/>
                  </a:lnTo>
                  <a:lnTo>
                    <a:pt x="1644" y="5740"/>
                  </a:lnTo>
                  <a:lnTo>
                    <a:pt x="16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99"/>
            <p:cNvSpPr/>
            <p:nvPr/>
          </p:nvSpPr>
          <p:spPr>
            <a:xfrm>
              <a:off x="2237469" y="3571409"/>
              <a:ext cx="24928" cy="171598"/>
            </a:xfrm>
            <a:custGeom>
              <a:avLst/>
              <a:gdLst/>
              <a:ahLst/>
              <a:cxnLst/>
              <a:rect l="l" t="t" r="r" b="b"/>
              <a:pathLst>
                <a:path w="834" h="5741" extrusionOk="0">
                  <a:moveTo>
                    <a:pt x="0" y="1"/>
                  </a:moveTo>
                  <a:lnTo>
                    <a:pt x="0" y="5740"/>
                  </a:lnTo>
                  <a:lnTo>
                    <a:pt x="834" y="5740"/>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99"/>
            <p:cNvSpPr/>
            <p:nvPr/>
          </p:nvSpPr>
          <p:spPr>
            <a:xfrm>
              <a:off x="2212540" y="3742979"/>
              <a:ext cx="57000" cy="97531"/>
            </a:xfrm>
            <a:custGeom>
              <a:avLst/>
              <a:gdLst/>
              <a:ahLst/>
              <a:cxnLst/>
              <a:rect l="l" t="t" r="r" b="b"/>
              <a:pathLst>
                <a:path w="1907" h="3263" extrusionOk="0">
                  <a:moveTo>
                    <a:pt x="1" y="0"/>
                  </a:moveTo>
                  <a:lnTo>
                    <a:pt x="1" y="3263"/>
                  </a:lnTo>
                  <a:lnTo>
                    <a:pt x="1644" y="3263"/>
                  </a:lnTo>
                  <a:lnTo>
                    <a:pt x="190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99"/>
            <p:cNvSpPr/>
            <p:nvPr/>
          </p:nvSpPr>
          <p:spPr>
            <a:xfrm>
              <a:off x="2237469" y="3742979"/>
              <a:ext cx="32759" cy="97531"/>
            </a:xfrm>
            <a:custGeom>
              <a:avLst/>
              <a:gdLst/>
              <a:ahLst/>
              <a:cxnLst/>
              <a:rect l="l" t="t" r="r" b="b"/>
              <a:pathLst>
                <a:path w="1096" h="3263" extrusionOk="0">
                  <a:moveTo>
                    <a:pt x="0" y="0"/>
                  </a:moveTo>
                  <a:lnTo>
                    <a:pt x="0" y="3263"/>
                  </a:lnTo>
                  <a:lnTo>
                    <a:pt x="834" y="3263"/>
                  </a:lnTo>
                  <a:lnTo>
                    <a:pt x="1096"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99"/>
            <p:cNvSpPr/>
            <p:nvPr/>
          </p:nvSpPr>
          <p:spPr>
            <a:xfrm>
              <a:off x="2301523" y="3742979"/>
              <a:ext cx="68358" cy="121025"/>
            </a:xfrm>
            <a:custGeom>
              <a:avLst/>
              <a:gdLst/>
              <a:ahLst/>
              <a:cxnLst/>
              <a:rect l="l" t="t" r="r" b="b"/>
              <a:pathLst>
                <a:path w="2287" h="4049" extrusionOk="0">
                  <a:moveTo>
                    <a:pt x="1" y="0"/>
                  </a:moveTo>
                  <a:lnTo>
                    <a:pt x="334" y="4049"/>
                  </a:lnTo>
                  <a:lnTo>
                    <a:pt x="1977" y="4049"/>
                  </a:lnTo>
                  <a:lnTo>
                    <a:pt x="228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99"/>
            <p:cNvSpPr/>
            <p:nvPr/>
          </p:nvSpPr>
          <p:spPr>
            <a:xfrm>
              <a:off x="2335688" y="3742979"/>
              <a:ext cx="33507" cy="121025"/>
            </a:xfrm>
            <a:custGeom>
              <a:avLst/>
              <a:gdLst/>
              <a:ahLst/>
              <a:cxnLst/>
              <a:rect l="l" t="t" r="r" b="b"/>
              <a:pathLst>
                <a:path w="1121" h="4049" extrusionOk="0">
                  <a:moveTo>
                    <a:pt x="1" y="0"/>
                  </a:moveTo>
                  <a:lnTo>
                    <a:pt x="1" y="4049"/>
                  </a:lnTo>
                  <a:lnTo>
                    <a:pt x="834" y="4049"/>
                  </a:lnTo>
                  <a:lnTo>
                    <a:pt x="1120"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99"/>
            <p:cNvSpPr/>
            <p:nvPr/>
          </p:nvSpPr>
          <p:spPr>
            <a:xfrm>
              <a:off x="2262367" y="3742979"/>
              <a:ext cx="49169" cy="144518"/>
            </a:xfrm>
            <a:custGeom>
              <a:avLst/>
              <a:gdLst/>
              <a:ahLst/>
              <a:cxnLst/>
              <a:rect l="l" t="t" r="r" b="b"/>
              <a:pathLst>
                <a:path w="1645" h="4835" extrusionOk="0">
                  <a:moveTo>
                    <a:pt x="1" y="0"/>
                  </a:moveTo>
                  <a:lnTo>
                    <a:pt x="1" y="4834"/>
                  </a:lnTo>
                  <a:lnTo>
                    <a:pt x="1644" y="4834"/>
                  </a:lnTo>
                  <a:lnTo>
                    <a:pt x="164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99"/>
            <p:cNvSpPr/>
            <p:nvPr/>
          </p:nvSpPr>
          <p:spPr>
            <a:xfrm>
              <a:off x="2286578" y="3742979"/>
              <a:ext cx="24958" cy="144518"/>
            </a:xfrm>
            <a:custGeom>
              <a:avLst/>
              <a:gdLst/>
              <a:ahLst/>
              <a:cxnLst/>
              <a:rect l="l" t="t" r="r" b="b"/>
              <a:pathLst>
                <a:path w="835" h="4835" extrusionOk="0">
                  <a:moveTo>
                    <a:pt x="1" y="0"/>
                  </a:moveTo>
                  <a:lnTo>
                    <a:pt x="1" y="4834"/>
                  </a:lnTo>
                  <a:lnTo>
                    <a:pt x="834" y="4834"/>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99"/>
            <p:cNvSpPr/>
            <p:nvPr/>
          </p:nvSpPr>
          <p:spPr>
            <a:xfrm>
              <a:off x="2360616" y="3742979"/>
              <a:ext cx="48422" cy="172286"/>
            </a:xfrm>
            <a:custGeom>
              <a:avLst/>
              <a:gdLst/>
              <a:ahLst/>
              <a:cxnLst/>
              <a:rect l="l" t="t" r="r" b="b"/>
              <a:pathLst>
                <a:path w="1620" h="5764" extrusionOk="0">
                  <a:moveTo>
                    <a:pt x="0" y="0"/>
                  </a:moveTo>
                  <a:lnTo>
                    <a:pt x="0" y="5763"/>
                  </a:lnTo>
                  <a:lnTo>
                    <a:pt x="1620" y="5763"/>
                  </a:lnTo>
                  <a:lnTo>
                    <a:pt x="162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99"/>
            <p:cNvSpPr/>
            <p:nvPr/>
          </p:nvSpPr>
          <p:spPr>
            <a:xfrm>
              <a:off x="2384110" y="3742979"/>
              <a:ext cx="24928" cy="172286"/>
            </a:xfrm>
            <a:custGeom>
              <a:avLst/>
              <a:gdLst/>
              <a:ahLst/>
              <a:cxnLst/>
              <a:rect l="l" t="t" r="r" b="b"/>
              <a:pathLst>
                <a:path w="834" h="5764" extrusionOk="0">
                  <a:moveTo>
                    <a:pt x="0" y="0"/>
                  </a:moveTo>
                  <a:lnTo>
                    <a:pt x="0" y="5763"/>
                  </a:lnTo>
                  <a:lnTo>
                    <a:pt x="834" y="5763"/>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99"/>
            <p:cNvSpPr/>
            <p:nvPr/>
          </p:nvSpPr>
          <p:spPr>
            <a:xfrm>
              <a:off x="2065928" y="3733713"/>
              <a:ext cx="343107" cy="19967"/>
            </a:xfrm>
            <a:custGeom>
              <a:avLst/>
              <a:gdLst/>
              <a:ahLst/>
              <a:cxnLst/>
              <a:rect l="l" t="t" r="r" b="b"/>
              <a:pathLst>
                <a:path w="11479" h="668" extrusionOk="0">
                  <a:moveTo>
                    <a:pt x="0" y="1"/>
                  </a:moveTo>
                  <a:lnTo>
                    <a:pt x="0" y="667"/>
                  </a:lnTo>
                  <a:lnTo>
                    <a:pt x="11479" y="667"/>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99"/>
            <p:cNvSpPr/>
            <p:nvPr/>
          </p:nvSpPr>
          <p:spPr>
            <a:xfrm>
              <a:off x="2237469" y="3733713"/>
              <a:ext cx="171569" cy="19967"/>
            </a:xfrm>
            <a:custGeom>
              <a:avLst/>
              <a:gdLst/>
              <a:ahLst/>
              <a:cxnLst/>
              <a:rect l="l" t="t" r="r" b="b"/>
              <a:pathLst>
                <a:path w="5740" h="668" extrusionOk="0">
                  <a:moveTo>
                    <a:pt x="0" y="1"/>
                  </a:moveTo>
                  <a:lnTo>
                    <a:pt x="0" y="667"/>
                  </a:lnTo>
                  <a:lnTo>
                    <a:pt x="5740" y="667"/>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7" name="Google Shape;20767;p99"/>
          <p:cNvGrpSpPr/>
          <p:nvPr/>
        </p:nvGrpSpPr>
        <p:grpSpPr>
          <a:xfrm>
            <a:off x="1091936" y="3508629"/>
            <a:ext cx="345979" cy="178684"/>
            <a:chOff x="1391774" y="3641890"/>
            <a:chExt cx="345979" cy="178684"/>
          </a:xfrm>
        </p:grpSpPr>
        <p:sp>
          <p:nvSpPr>
            <p:cNvPr id="20768" name="Google Shape;20768;p99"/>
            <p:cNvSpPr/>
            <p:nvPr/>
          </p:nvSpPr>
          <p:spPr>
            <a:xfrm>
              <a:off x="1522036" y="3641890"/>
              <a:ext cx="84051" cy="86860"/>
            </a:xfrm>
            <a:custGeom>
              <a:avLst/>
              <a:gdLst/>
              <a:ahLst/>
              <a:cxnLst/>
              <a:rect l="l" t="t" r="r" b="b"/>
              <a:pathLst>
                <a:path w="2812" h="2906" extrusionOk="0">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99"/>
            <p:cNvSpPr/>
            <p:nvPr/>
          </p:nvSpPr>
          <p:spPr>
            <a:xfrm>
              <a:off x="1564061" y="3641890"/>
              <a:ext cx="42025" cy="86860"/>
            </a:xfrm>
            <a:custGeom>
              <a:avLst/>
              <a:gdLst/>
              <a:ahLst/>
              <a:cxnLst/>
              <a:rect l="l" t="t" r="r" b="b"/>
              <a:pathLst>
                <a:path w="1406" h="2906" extrusionOk="0">
                  <a:moveTo>
                    <a:pt x="0" y="0"/>
                  </a:moveTo>
                  <a:lnTo>
                    <a:pt x="0" y="2906"/>
                  </a:lnTo>
                  <a:lnTo>
                    <a:pt x="667" y="2263"/>
                  </a:lnTo>
                  <a:lnTo>
                    <a:pt x="1405" y="2263"/>
                  </a:lnTo>
                  <a:lnTo>
                    <a:pt x="14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99"/>
            <p:cNvSpPr/>
            <p:nvPr/>
          </p:nvSpPr>
          <p:spPr>
            <a:xfrm>
              <a:off x="1391774" y="3641890"/>
              <a:ext cx="83333" cy="86860"/>
            </a:xfrm>
            <a:custGeom>
              <a:avLst/>
              <a:gdLst/>
              <a:ahLst/>
              <a:cxnLst/>
              <a:rect l="l" t="t" r="r" b="b"/>
              <a:pathLst>
                <a:path w="2788" h="2906" extrusionOk="0">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99"/>
            <p:cNvSpPr/>
            <p:nvPr/>
          </p:nvSpPr>
          <p:spPr>
            <a:xfrm>
              <a:off x="1434487" y="3641890"/>
              <a:ext cx="42025" cy="86860"/>
            </a:xfrm>
            <a:custGeom>
              <a:avLst/>
              <a:gdLst/>
              <a:ahLst/>
              <a:cxnLst/>
              <a:rect l="l" t="t" r="r" b="b"/>
              <a:pathLst>
                <a:path w="1406" h="2906" extrusionOk="0">
                  <a:moveTo>
                    <a:pt x="1" y="0"/>
                  </a:moveTo>
                  <a:lnTo>
                    <a:pt x="1" y="2906"/>
                  </a:lnTo>
                  <a:lnTo>
                    <a:pt x="644" y="2263"/>
                  </a:lnTo>
                  <a:lnTo>
                    <a:pt x="1406" y="2263"/>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99"/>
            <p:cNvSpPr/>
            <p:nvPr/>
          </p:nvSpPr>
          <p:spPr>
            <a:xfrm>
              <a:off x="1497855" y="3774274"/>
              <a:ext cx="133847" cy="46300"/>
            </a:xfrm>
            <a:custGeom>
              <a:avLst/>
              <a:gdLst/>
              <a:ahLst/>
              <a:cxnLst/>
              <a:rect l="l" t="t" r="r" b="b"/>
              <a:pathLst>
                <a:path w="4478" h="1549" extrusionOk="0">
                  <a:moveTo>
                    <a:pt x="310" y="1"/>
                  </a:moveTo>
                  <a:lnTo>
                    <a:pt x="0" y="787"/>
                  </a:lnTo>
                  <a:lnTo>
                    <a:pt x="310" y="1549"/>
                  </a:lnTo>
                  <a:lnTo>
                    <a:pt x="4168" y="1549"/>
                  </a:lnTo>
                  <a:lnTo>
                    <a:pt x="4477" y="787"/>
                  </a:lnTo>
                  <a:lnTo>
                    <a:pt x="4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99"/>
            <p:cNvSpPr/>
            <p:nvPr/>
          </p:nvSpPr>
          <p:spPr>
            <a:xfrm>
              <a:off x="1564061" y="3774274"/>
              <a:ext cx="66924" cy="46300"/>
            </a:xfrm>
            <a:custGeom>
              <a:avLst/>
              <a:gdLst/>
              <a:ahLst/>
              <a:cxnLst/>
              <a:rect l="l" t="t" r="r" b="b"/>
              <a:pathLst>
                <a:path w="2239" h="1549" extrusionOk="0">
                  <a:moveTo>
                    <a:pt x="0" y="1"/>
                  </a:moveTo>
                  <a:lnTo>
                    <a:pt x="0" y="1549"/>
                  </a:lnTo>
                  <a:lnTo>
                    <a:pt x="1905" y="1549"/>
                  </a:lnTo>
                  <a:lnTo>
                    <a:pt x="2239" y="787"/>
                  </a:lnTo>
                  <a:lnTo>
                    <a:pt x="1905"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99"/>
            <p:cNvSpPr/>
            <p:nvPr/>
          </p:nvSpPr>
          <p:spPr>
            <a:xfrm>
              <a:off x="1392491"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99"/>
            <p:cNvSpPr/>
            <p:nvPr/>
          </p:nvSpPr>
          <p:spPr>
            <a:xfrm>
              <a:off x="1622407"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99"/>
            <p:cNvSpPr/>
            <p:nvPr/>
          </p:nvSpPr>
          <p:spPr>
            <a:xfrm>
              <a:off x="1653015" y="3641890"/>
              <a:ext cx="84021" cy="86860"/>
            </a:xfrm>
            <a:custGeom>
              <a:avLst/>
              <a:gdLst/>
              <a:ahLst/>
              <a:cxnLst/>
              <a:rect l="l" t="t" r="r" b="b"/>
              <a:pathLst>
                <a:path w="2811" h="2906" extrusionOk="0">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99"/>
            <p:cNvSpPr/>
            <p:nvPr/>
          </p:nvSpPr>
          <p:spPr>
            <a:xfrm>
              <a:off x="1695728" y="3641890"/>
              <a:ext cx="42025" cy="86860"/>
            </a:xfrm>
            <a:custGeom>
              <a:avLst/>
              <a:gdLst/>
              <a:ahLst/>
              <a:cxnLst/>
              <a:rect l="l" t="t" r="r" b="b"/>
              <a:pathLst>
                <a:path w="1406" h="2906" extrusionOk="0">
                  <a:moveTo>
                    <a:pt x="1" y="0"/>
                  </a:moveTo>
                  <a:lnTo>
                    <a:pt x="1" y="2906"/>
                  </a:lnTo>
                  <a:lnTo>
                    <a:pt x="668" y="2263"/>
                  </a:lnTo>
                  <a:lnTo>
                    <a:pt x="1406" y="2263"/>
                  </a:lnTo>
                  <a:lnTo>
                    <a:pt x="14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8" name="Google Shape;20778;p99"/>
          <p:cNvGrpSpPr/>
          <p:nvPr/>
        </p:nvGrpSpPr>
        <p:grpSpPr>
          <a:xfrm>
            <a:off x="1093371" y="4000887"/>
            <a:ext cx="343826" cy="345261"/>
            <a:chOff x="1393209" y="4143718"/>
            <a:chExt cx="343826" cy="345261"/>
          </a:xfrm>
        </p:grpSpPr>
        <p:sp>
          <p:nvSpPr>
            <p:cNvPr id="20779" name="Google Shape;20779;p99"/>
            <p:cNvSpPr/>
            <p:nvPr/>
          </p:nvSpPr>
          <p:spPr>
            <a:xfrm>
              <a:off x="1393209" y="4144435"/>
              <a:ext cx="199336" cy="181552"/>
            </a:xfrm>
            <a:custGeom>
              <a:avLst/>
              <a:gdLst/>
              <a:ahLst/>
              <a:cxnLst/>
              <a:rect l="l" t="t" r="r" b="b"/>
              <a:pathLst>
                <a:path w="6669" h="6074" extrusionOk="0">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99"/>
            <p:cNvSpPr/>
            <p:nvPr/>
          </p:nvSpPr>
          <p:spPr>
            <a:xfrm>
              <a:off x="1565466" y="4143718"/>
              <a:ext cx="171569" cy="199336"/>
            </a:xfrm>
            <a:custGeom>
              <a:avLst/>
              <a:gdLst/>
              <a:ahLst/>
              <a:cxnLst/>
              <a:rect l="l" t="t" r="r" b="b"/>
              <a:pathLst>
                <a:path w="5740" h="6669" extrusionOk="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99"/>
            <p:cNvSpPr/>
            <p:nvPr/>
          </p:nvSpPr>
          <p:spPr>
            <a:xfrm>
              <a:off x="1537698" y="4315975"/>
              <a:ext cx="199336" cy="172286"/>
            </a:xfrm>
            <a:custGeom>
              <a:avLst/>
              <a:gdLst/>
              <a:ahLst/>
              <a:cxnLst/>
              <a:rect l="l" t="t" r="r" b="b"/>
              <a:pathLst>
                <a:path w="6669" h="5764" extrusionOk="0">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99"/>
            <p:cNvSpPr/>
            <p:nvPr/>
          </p:nvSpPr>
          <p:spPr>
            <a:xfrm>
              <a:off x="1393209" y="4288924"/>
              <a:ext cx="172286" cy="199336"/>
            </a:xfrm>
            <a:custGeom>
              <a:avLst/>
              <a:gdLst/>
              <a:ahLst/>
              <a:cxnLst/>
              <a:rect l="l" t="t" r="r" b="b"/>
              <a:pathLst>
                <a:path w="5764" h="6669" extrusionOk="0">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99"/>
            <p:cNvSpPr/>
            <p:nvPr/>
          </p:nvSpPr>
          <p:spPr>
            <a:xfrm>
              <a:off x="1564061" y="4194262"/>
              <a:ext cx="172973" cy="149510"/>
            </a:xfrm>
            <a:custGeom>
              <a:avLst/>
              <a:gdLst/>
              <a:ahLst/>
              <a:cxnLst/>
              <a:rect l="l" t="t" r="r" b="b"/>
              <a:pathLst>
                <a:path w="5787" h="5002" extrusionOk="0">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99"/>
            <p:cNvSpPr/>
            <p:nvPr/>
          </p:nvSpPr>
          <p:spPr>
            <a:xfrm>
              <a:off x="1443036" y="4315975"/>
              <a:ext cx="122459" cy="173003"/>
            </a:xfrm>
            <a:custGeom>
              <a:avLst/>
              <a:gdLst/>
              <a:ahLst/>
              <a:cxnLst/>
              <a:rect l="l" t="t" r="r" b="b"/>
              <a:pathLst>
                <a:path w="4097" h="5788" extrusionOk="0">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5" name="Google Shape;20785;p99"/>
          <p:cNvGrpSpPr/>
          <p:nvPr/>
        </p:nvGrpSpPr>
        <p:grpSpPr>
          <a:xfrm>
            <a:off x="1858751" y="3977888"/>
            <a:ext cx="272628" cy="345949"/>
            <a:chOff x="2101528" y="4149427"/>
            <a:chExt cx="272628" cy="345949"/>
          </a:xfrm>
        </p:grpSpPr>
        <p:sp>
          <p:nvSpPr>
            <p:cNvPr id="20786" name="Google Shape;20786;p99"/>
            <p:cNvSpPr/>
            <p:nvPr/>
          </p:nvSpPr>
          <p:spPr>
            <a:xfrm>
              <a:off x="2188359" y="4149427"/>
              <a:ext cx="99683" cy="345947"/>
            </a:xfrm>
            <a:custGeom>
              <a:avLst/>
              <a:gdLst/>
              <a:ahLst/>
              <a:cxnLst/>
              <a:rect l="l" t="t" r="r" b="b"/>
              <a:pathLst>
                <a:path w="3335" h="11574" extrusionOk="0">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99"/>
            <p:cNvSpPr/>
            <p:nvPr/>
          </p:nvSpPr>
          <p:spPr>
            <a:xfrm>
              <a:off x="2237469" y="4151549"/>
              <a:ext cx="47704" cy="343825"/>
            </a:xfrm>
            <a:custGeom>
              <a:avLst/>
              <a:gdLst/>
              <a:ahLst/>
              <a:cxnLst/>
              <a:rect l="l" t="t" r="r" b="b"/>
              <a:pathLst>
                <a:path w="1596" h="11503" extrusionOk="0">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99"/>
            <p:cNvSpPr/>
            <p:nvPr/>
          </p:nvSpPr>
          <p:spPr>
            <a:xfrm>
              <a:off x="2101528" y="4150054"/>
              <a:ext cx="98966" cy="97621"/>
            </a:xfrm>
            <a:custGeom>
              <a:avLst/>
              <a:gdLst/>
              <a:ahLst/>
              <a:cxnLst/>
              <a:rect l="l" t="t" r="r" b="b"/>
              <a:pathLst>
                <a:path w="3311" h="3266" extrusionOk="0">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99"/>
            <p:cNvSpPr/>
            <p:nvPr/>
          </p:nvSpPr>
          <p:spPr>
            <a:xfrm>
              <a:off x="2101528" y="4273262"/>
              <a:ext cx="98966" cy="98278"/>
            </a:xfrm>
            <a:custGeom>
              <a:avLst/>
              <a:gdLst/>
              <a:ahLst/>
              <a:cxnLst/>
              <a:rect l="l" t="t" r="r" b="b"/>
              <a:pathLst>
                <a:path w="3311" h="3288" extrusionOk="0">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99"/>
            <p:cNvSpPr/>
            <p:nvPr/>
          </p:nvSpPr>
          <p:spPr>
            <a:xfrm>
              <a:off x="2101528" y="4397097"/>
              <a:ext cx="98966" cy="98278"/>
            </a:xfrm>
            <a:custGeom>
              <a:avLst/>
              <a:gdLst/>
              <a:ahLst/>
              <a:cxnLst/>
              <a:rect l="l" t="t" r="r" b="b"/>
              <a:pathLst>
                <a:path w="3311" h="3288" extrusionOk="0">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99"/>
            <p:cNvSpPr/>
            <p:nvPr/>
          </p:nvSpPr>
          <p:spPr>
            <a:xfrm>
              <a:off x="2275907" y="4209177"/>
              <a:ext cx="98248" cy="97591"/>
            </a:xfrm>
            <a:custGeom>
              <a:avLst/>
              <a:gdLst/>
              <a:ahLst/>
              <a:cxnLst/>
              <a:rect l="l" t="t" r="r" b="b"/>
              <a:pathLst>
                <a:path w="3287" h="3265" extrusionOk="0">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99"/>
            <p:cNvSpPr/>
            <p:nvPr/>
          </p:nvSpPr>
          <p:spPr>
            <a:xfrm>
              <a:off x="2275907" y="4332325"/>
              <a:ext cx="98248" cy="96873"/>
            </a:xfrm>
            <a:custGeom>
              <a:avLst/>
              <a:gdLst/>
              <a:ahLst/>
              <a:cxnLst/>
              <a:rect l="l" t="t" r="r" b="b"/>
              <a:pathLst>
                <a:path w="3287" h="3241" extrusionOk="0">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3" name="Google Shape;20793;p99"/>
          <p:cNvGrpSpPr/>
          <p:nvPr/>
        </p:nvGrpSpPr>
        <p:grpSpPr>
          <a:xfrm>
            <a:off x="2569586" y="3980647"/>
            <a:ext cx="344545" cy="344545"/>
            <a:chOff x="2745732" y="4133047"/>
            <a:chExt cx="344545" cy="344545"/>
          </a:xfrm>
        </p:grpSpPr>
        <p:sp>
          <p:nvSpPr>
            <p:cNvPr id="20794" name="Google Shape;20794;p99"/>
            <p:cNvSpPr/>
            <p:nvPr/>
          </p:nvSpPr>
          <p:spPr>
            <a:xfrm>
              <a:off x="2745732" y="4456908"/>
              <a:ext cx="343855" cy="20684"/>
            </a:xfrm>
            <a:custGeom>
              <a:avLst/>
              <a:gdLst/>
              <a:ahLst/>
              <a:cxnLst/>
              <a:rect l="l" t="t" r="r" b="b"/>
              <a:pathLst>
                <a:path w="11504" h="692" extrusionOk="0">
                  <a:moveTo>
                    <a:pt x="1" y="1"/>
                  </a:moveTo>
                  <a:lnTo>
                    <a:pt x="1" y="692"/>
                  </a:lnTo>
                  <a:lnTo>
                    <a:pt x="11503" y="692"/>
                  </a:lnTo>
                  <a:lnTo>
                    <a:pt x="1150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99"/>
            <p:cNvSpPr/>
            <p:nvPr/>
          </p:nvSpPr>
          <p:spPr>
            <a:xfrm>
              <a:off x="2918707" y="4456908"/>
              <a:ext cx="171569" cy="20684"/>
            </a:xfrm>
            <a:custGeom>
              <a:avLst/>
              <a:gdLst/>
              <a:ahLst/>
              <a:cxnLst/>
              <a:rect l="l" t="t" r="r" b="b"/>
              <a:pathLst>
                <a:path w="5740" h="692" extrusionOk="0">
                  <a:moveTo>
                    <a:pt x="1" y="1"/>
                  </a:moveTo>
                  <a:lnTo>
                    <a:pt x="1" y="692"/>
                  </a:lnTo>
                  <a:lnTo>
                    <a:pt x="5740" y="692"/>
                  </a:lnTo>
                  <a:lnTo>
                    <a:pt x="574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99"/>
            <p:cNvSpPr/>
            <p:nvPr/>
          </p:nvSpPr>
          <p:spPr>
            <a:xfrm>
              <a:off x="3026192"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99"/>
            <p:cNvSpPr/>
            <p:nvPr/>
          </p:nvSpPr>
          <p:spPr>
            <a:xfrm>
              <a:off x="3026192"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99"/>
            <p:cNvSpPr/>
            <p:nvPr/>
          </p:nvSpPr>
          <p:spPr>
            <a:xfrm>
              <a:off x="3026192"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99"/>
            <p:cNvSpPr/>
            <p:nvPr/>
          </p:nvSpPr>
          <p:spPr>
            <a:xfrm>
              <a:off x="3026192" y="4133047"/>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99"/>
            <p:cNvSpPr/>
            <p:nvPr/>
          </p:nvSpPr>
          <p:spPr>
            <a:xfrm>
              <a:off x="3058235" y="4369359"/>
              <a:ext cx="32042" cy="64114"/>
            </a:xfrm>
            <a:custGeom>
              <a:avLst/>
              <a:gdLst/>
              <a:ahLst/>
              <a:cxnLst/>
              <a:rect l="l" t="t" r="r" b="b"/>
              <a:pathLst>
                <a:path w="1072" h="2145" extrusionOk="0">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99"/>
            <p:cNvSpPr/>
            <p:nvPr/>
          </p:nvSpPr>
          <p:spPr>
            <a:xfrm>
              <a:off x="3058235" y="4290359"/>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99"/>
            <p:cNvSpPr/>
            <p:nvPr/>
          </p:nvSpPr>
          <p:spPr>
            <a:xfrm>
              <a:off x="3058235" y="4211925"/>
              <a:ext cx="32042" cy="64114"/>
            </a:xfrm>
            <a:custGeom>
              <a:avLst/>
              <a:gdLst/>
              <a:ahLst/>
              <a:cxnLst/>
              <a:rect l="l" t="t" r="r" b="b"/>
              <a:pathLst>
                <a:path w="1072" h="2145" extrusionOk="0">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99"/>
            <p:cNvSpPr/>
            <p:nvPr/>
          </p:nvSpPr>
          <p:spPr>
            <a:xfrm>
              <a:off x="3058235" y="4133047"/>
              <a:ext cx="32042" cy="64084"/>
            </a:xfrm>
            <a:custGeom>
              <a:avLst/>
              <a:gdLst/>
              <a:ahLst/>
              <a:cxnLst/>
              <a:rect l="l" t="t" r="r" b="b"/>
              <a:pathLst>
                <a:path w="1072" h="2144" extrusionOk="0">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99"/>
            <p:cNvSpPr/>
            <p:nvPr/>
          </p:nvSpPr>
          <p:spPr>
            <a:xfrm>
              <a:off x="2932935" y="4369359"/>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99"/>
            <p:cNvSpPr/>
            <p:nvPr/>
          </p:nvSpPr>
          <p:spPr>
            <a:xfrm>
              <a:off x="2932935" y="4290359"/>
              <a:ext cx="64114" cy="64084"/>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99"/>
            <p:cNvSpPr/>
            <p:nvPr/>
          </p:nvSpPr>
          <p:spPr>
            <a:xfrm>
              <a:off x="2932935" y="4212047"/>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99"/>
            <p:cNvSpPr/>
            <p:nvPr/>
          </p:nvSpPr>
          <p:spPr>
            <a:xfrm>
              <a:off x="2964977" y="4369359"/>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99"/>
            <p:cNvSpPr/>
            <p:nvPr/>
          </p:nvSpPr>
          <p:spPr>
            <a:xfrm>
              <a:off x="2964977" y="4290359"/>
              <a:ext cx="32072" cy="64084"/>
            </a:xfrm>
            <a:custGeom>
              <a:avLst/>
              <a:gdLst/>
              <a:ahLst/>
              <a:cxnLst/>
              <a:rect l="l" t="t" r="r" b="b"/>
              <a:pathLst>
                <a:path w="1073" h="2144" extrusionOk="0">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99"/>
            <p:cNvSpPr/>
            <p:nvPr/>
          </p:nvSpPr>
          <p:spPr>
            <a:xfrm>
              <a:off x="2964977" y="4211925"/>
              <a:ext cx="32072" cy="64114"/>
            </a:xfrm>
            <a:custGeom>
              <a:avLst/>
              <a:gdLst/>
              <a:ahLst/>
              <a:cxnLst/>
              <a:rect l="l" t="t" r="r" b="b"/>
              <a:pathLst>
                <a:path w="1073" h="2145" extrusionOk="0">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99"/>
            <p:cNvSpPr/>
            <p:nvPr/>
          </p:nvSpPr>
          <p:spPr>
            <a:xfrm>
              <a:off x="2839707" y="4369359"/>
              <a:ext cx="64084" cy="64114"/>
            </a:xfrm>
            <a:custGeom>
              <a:avLst/>
              <a:gdLst/>
              <a:ahLst/>
              <a:cxnLst/>
              <a:rect l="l" t="t" r="r" b="b"/>
              <a:pathLst>
                <a:path w="2144" h="2145"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99"/>
            <p:cNvSpPr/>
            <p:nvPr/>
          </p:nvSpPr>
          <p:spPr>
            <a:xfrm>
              <a:off x="2839707" y="4290359"/>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99"/>
            <p:cNvSpPr/>
            <p:nvPr/>
          </p:nvSpPr>
          <p:spPr>
            <a:xfrm>
              <a:off x="2871719" y="4369359"/>
              <a:ext cx="32072" cy="64114"/>
            </a:xfrm>
            <a:custGeom>
              <a:avLst/>
              <a:gdLst/>
              <a:ahLst/>
              <a:cxnLst/>
              <a:rect l="l" t="t" r="r" b="b"/>
              <a:pathLst>
                <a:path w="1073" h="2145" extrusionOk="0">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99"/>
            <p:cNvSpPr/>
            <p:nvPr/>
          </p:nvSpPr>
          <p:spPr>
            <a:xfrm>
              <a:off x="2871719" y="4290359"/>
              <a:ext cx="32072" cy="64084"/>
            </a:xfrm>
            <a:custGeom>
              <a:avLst/>
              <a:gdLst/>
              <a:ahLst/>
              <a:cxnLst/>
              <a:rect l="l" t="t" r="r" b="b"/>
              <a:pathLst>
                <a:path w="1073" h="2144" extrusionOk="0">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99"/>
            <p:cNvSpPr/>
            <p:nvPr/>
          </p:nvSpPr>
          <p:spPr>
            <a:xfrm>
              <a:off x="2746449"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99"/>
            <p:cNvSpPr/>
            <p:nvPr/>
          </p:nvSpPr>
          <p:spPr>
            <a:xfrm>
              <a:off x="2746449"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99"/>
            <p:cNvSpPr/>
            <p:nvPr/>
          </p:nvSpPr>
          <p:spPr>
            <a:xfrm>
              <a:off x="2746449"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99"/>
            <p:cNvSpPr/>
            <p:nvPr/>
          </p:nvSpPr>
          <p:spPr>
            <a:xfrm>
              <a:off x="2779209" y="4369359"/>
              <a:ext cx="32042" cy="64114"/>
            </a:xfrm>
            <a:custGeom>
              <a:avLst/>
              <a:gdLst/>
              <a:ahLst/>
              <a:cxnLst/>
              <a:rect l="l" t="t" r="r" b="b"/>
              <a:pathLst>
                <a:path w="1072" h="2145" extrusionOk="0">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99"/>
            <p:cNvSpPr/>
            <p:nvPr/>
          </p:nvSpPr>
          <p:spPr>
            <a:xfrm>
              <a:off x="2779209" y="4290359"/>
              <a:ext cx="32042" cy="64084"/>
            </a:xfrm>
            <a:custGeom>
              <a:avLst/>
              <a:gdLst/>
              <a:ahLst/>
              <a:cxnLst/>
              <a:rect l="l" t="t" r="r" b="b"/>
              <a:pathLst>
                <a:path w="1072" h="2144" extrusionOk="0">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99"/>
            <p:cNvSpPr/>
            <p:nvPr/>
          </p:nvSpPr>
          <p:spPr>
            <a:xfrm>
              <a:off x="2779209" y="4211925"/>
              <a:ext cx="32042" cy="64114"/>
            </a:xfrm>
            <a:custGeom>
              <a:avLst/>
              <a:gdLst/>
              <a:ahLst/>
              <a:cxnLst/>
              <a:rect l="l" t="t" r="r" b="b"/>
              <a:pathLst>
                <a:path w="1072" h="2145" extrusionOk="0">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0" name="Google Shape;20820;p99"/>
          <p:cNvGrpSpPr/>
          <p:nvPr/>
        </p:nvGrpSpPr>
        <p:grpSpPr>
          <a:xfrm>
            <a:off x="3274565" y="3982673"/>
            <a:ext cx="343826" cy="343827"/>
            <a:chOff x="3379296" y="4149427"/>
            <a:chExt cx="343826" cy="343827"/>
          </a:xfrm>
        </p:grpSpPr>
        <p:sp>
          <p:nvSpPr>
            <p:cNvPr id="20821" name="Google Shape;20821;p99"/>
            <p:cNvSpPr/>
            <p:nvPr/>
          </p:nvSpPr>
          <p:spPr>
            <a:xfrm>
              <a:off x="3389966" y="4395692"/>
              <a:ext cx="46300" cy="47017"/>
            </a:xfrm>
            <a:custGeom>
              <a:avLst/>
              <a:gdLst/>
              <a:ahLst/>
              <a:cxnLst/>
              <a:rect l="l" t="t" r="r" b="b"/>
              <a:pathLst>
                <a:path w="1549" h="1573" extrusionOk="0">
                  <a:moveTo>
                    <a:pt x="1168" y="1"/>
                  </a:moveTo>
                  <a:lnTo>
                    <a:pt x="1" y="763"/>
                  </a:lnTo>
                  <a:lnTo>
                    <a:pt x="1" y="1573"/>
                  </a:lnTo>
                  <a:lnTo>
                    <a:pt x="25" y="1573"/>
                  </a:lnTo>
                  <a:lnTo>
                    <a:pt x="1549" y="549"/>
                  </a:lnTo>
                  <a:lnTo>
                    <a:pt x="11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99"/>
            <p:cNvSpPr/>
            <p:nvPr/>
          </p:nvSpPr>
          <p:spPr>
            <a:xfrm>
              <a:off x="3457608" y="4333790"/>
              <a:ext cx="39156" cy="46270"/>
            </a:xfrm>
            <a:custGeom>
              <a:avLst/>
              <a:gdLst/>
              <a:ahLst/>
              <a:cxnLst/>
              <a:rect l="l" t="t" r="r" b="b"/>
              <a:pathLst>
                <a:path w="1310" h="1548" extrusionOk="0">
                  <a:moveTo>
                    <a:pt x="738" y="0"/>
                  </a:moveTo>
                  <a:lnTo>
                    <a:pt x="0" y="1191"/>
                  </a:lnTo>
                  <a:lnTo>
                    <a:pt x="572" y="1548"/>
                  </a:lnTo>
                  <a:lnTo>
                    <a:pt x="1310" y="357"/>
                  </a:lnTo>
                  <a:lnTo>
                    <a:pt x="73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99"/>
            <p:cNvSpPr/>
            <p:nvPr/>
          </p:nvSpPr>
          <p:spPr>
            <a:xfrm>
              <a:off x="3513832" y="4322372"/>
              <a:ext cx="44148" cy="39903"/>
            </a:xfrm>
            <a:custGeom>
              <a:avLst/>
              <a:gdLst/>
              <a:ahLst/>
              <a:cxnLst/>
              <a:rect l="l" t="t" r="r" b="b"/>
              <a:pathLst>
                <a:path w="1477" h="1335" extrusionOk="0">
                  <a:moveTo>
                    <a:pt x="381" y="1"/>
                  </a:moveTo>
                  <a:lnTo>
                    <a:pt x="0" y="573"/>
                  </a:lnTo>
                  <a:lnTo>
                    <a:pt x="1096" y="1335"/>
                  </a:lnTo>
                  <a:lnTo>
                    <a:pt x="1477" y="787"/>
                  </a:lnTo>
                  <a:lnTo>
                    <a:pt x="3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99"/>
            <p:cNvSpPr/>
            <p:nvPr/>
          </p:nvSpPr>
          <p:spPr>
            <a:xfrm>
              <a:off x="3580756" y="4312418"/>
              <a:ext cx="43430" cy="44177"/>
            </a:xfrm>
            <a:custGeom>
              <a:avLst/>
              <a:gdLst/>
              <a:ahLst/>
              <a:cxnLst/>
              <a:rect l="l" t="t" r="r" b="b"/>
              <a:pathLst>
                <a:path w="1453" h="1478" extrusionOk="0">
                  <a:moveTo>
                    <a:pt x="953" y="1"/>
                  </a:moveTo>
                  <a:lnTo>
                    <a:pt x="0" y="1025"/>
                  </a:lnTo>
                  <a:lnTo>
                    <a:pt x="500" y="1477"/>
                  </a:lnTo>
                  <a:lnTo>
                    <a:pt x="1453" y="453"/>
                  </a:lnTo>
                  <a:lnTo>
                    <a:pt x="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99"/>
            <p:cNvSpPr/>
            <p:nvPr/>
          </p:nvSpPr>
          <p:spPr>
            <a:xfrm>
              <a:off x="3632705" y="4246211"/>
              <a:ext cx="39186" cy="43460"/>
            </a:xfrm>
            <a:custGeom>
              <a:avLst/>
              <a:gdLst/>
              <a:ahLst/>
              <a:cxnLst/>
              <a:rect l="l" t="t" r="r" b="b"/>
              <a:pathLst>
                <a:path w="1311" h="1454" extrusionOk="0">
                  <a:moveTo>
                    <a:pt x="763" y="1"/>
                  </a:moveTo>
                  <a:lnTo>
                    <a:pt x="0" y="1073"/>
                  </a:lnTo>
                  <a:lnTo>
                    <a:pt x="572" y="1454"/>
                  </a:lnTo>
                  <a:lnTo>
                    <a:pt x="1310" y="382"/>
                  </a:lnTo>
                  <a:lnTo>
                    <a:pt x="7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99"/>
            <p:cNvSpPr/>
            <p:nvPr/>
          </p:nvSpPr>
          <p:spPr>
            <a:xfrm>
              <a:off x="3379296" y="4149427"/>
              <a:ext cx="343825" cy="343825"/>
            </a:xfrm>
            <a:custGeom>
              <a:avLst/>
              <a:gdLst/>
              <a:ahLst/>
              <a:cxnLst/>
              <a:rect l="l" t="t" r="r" b="b"/>
              <a:pathLst>
                <a:path w="11503" h="11503" extrusionOk="0">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99"/>
            <p:cNvSpPr/>
            <p:nvPr/>
          </p:nvSpPr>
          <p:spPr>
            <a:xfrm>
              <a:off x="3550836" y="4456220"/>
              <a:ext cx="172286" cy="37034"/>
            </a:xfrm>
            <a:custGeom>
              <a:avLst/>
              <a:gdLst/>
              <a:ahLst/>
              <a:cxnLst/>
              <a:rect l="l" t="t" r="r" b="b"/>
              <a:pathLst>
                <a:path w="5764" h="1239" extrusionOk="0">
                  <a:moveTo>
                    <a:pt x="5097" y="0"/>
                  </a:moveTo>
                  <a:lnTo>
                    <a:pt x="5097" y="524"/>
                  </a:lnTo>
                  <a:lnTo>
                    <a:pt x="1" y="524"/>
                  </a:lnTo>
                  <a:lnTo>
                    <a:pt x="1" y="1238"/>
                  </a:lnTo>
                  <a:lnTo>
                    <a:pt x="5764" y="1238"/>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99"/>
            <p:cNvSpPr/>
            <p:nvPr/>
          </p:nvSpPr>
          <p:spPr>
            <a:xfrm>
              <a:off x="3421291" y="4360810"/>
              <a:ext cx="64084" cy="64114"/>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99"/>
            <p:cNvSpPr/>
            <p:nvPr/>
          </p:nvSpPr>
          <p:spPr>
            <a:xfrm>
              <a:off x="3452616" y="4360123"/>
              <a:ext cx="32072" cy="64084"/>
            </a:xfrm>
            <a:custGeom>
              <a:avLst/>
              <a:gdLst/>
              <a:ahLst/>
              <a:cxnLst/>
              <a:rect l="l" t="t" r="r" b="b"/>
              <a:pathLst>
                <a:path w="1073" h="2144" extrusionOk="0">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99"/>
            <p:cNvSpPr/>
            <p:nvPr/>
          </p:nvSpPr>
          <p:spPr>
            <a:xfrm>
              <a:off x="3468279" y="4288924"/>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99"/>
            <p:cNvSpPr/>
            <p:nvPr/>
          </p:nvSpPr>
          <p:spPr>
            <a:xfrm>
              <a:off x="3500291" y="4288924"/>
              <a:ext cx="32072" cy="64084"/>
            </a:xfrm>
            <a:custGeom>
              <a:avLst/>
              <a:gdLst/>
              <a:ahLst/>
              <a:cxnLst/>
              <a:rect l="l" t="t" r="r" b="b"/>
              <a:pathLst>
                <a:path w="1073" h="2144" extrusionOk="0">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99"/>
            <p:cNvSpPr/>
            <p:nvPr/>
          </p:nvSpPr>
          <p:spPr>
            <a:xfrm>
              <a:off x="3539447" y="4332355"/>
              <a:ext cx="64114" cy="64084"/>
            </a:xfrm>
            <a:custGeom>
              <a:avLst/>
              <a:gdLst/>
              <a:ahLst/>
              <a:cxnLst/>
              <a:rect l="l" t="t" r="r" b="b"/>
              <a:pathLst>
                <a:path w="2145" h="2144" extrusionOk="0">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99"/>
            <p:cNvSpPr/>
            <p:nvPr/>
          </p:nvSpPr>
          <p:spPr>
            <a:xfrm>
              <a:off x="3571490" y="4332355"/>
              <a:ext cx="32072" cy="64084"/>
            </a:xfrm>
            <a:custGeom>
              <a:avLst/>
              <a:gdLst/>
              <a:ahLst/>
              <a:cxnLst/>
              <a:rect l="l" t="t" r="r" b="b"/>
              <a:pathLst>
                <a:path w="1073" h="2144" extrusionOk="0">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99"/>
            <p:cNvSpPr/>
            <p:nvPr/>
          </p:nvSpPr>
          <p:spPr>
            <a:xfrm>
              <a:off x="3598541" y="4271857"/>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99"/>
            <p:cNvSpPr/>
            <p:nvPr/>
          </p:nvSpPr>
          <p:spPr>
            <a:xfrm>
              <a:off x="3630583" y="4271140"/>
              <a:ext cx="32042" cy="64084"/>
            </a:xfrm>
            <a:custGeom>
              <a:avLst/>
              <a:gdLst/>
              <a:ahLst/>
              <a:cxnLst/>
              <a:rect l="l" t="t" r="r" b="b"/>
              <a:pathLst>
                <a:path w="1072" h="2144" extrusionOk="0">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99"/>
            <p:cNvSpPr/>
            <p:nvPr/>
          </p:nvSpPr>
          <p:spPr>
            <a:xfrm>
              <a:off x="3642659" y="4201376"/>
              <a:ext cx="64114" cy="64084"/>
            </a:xfrm>
            <a:custGeom>
              <a:avLst/>
              <a:gdLst/>
              <a:ahLst/>
              <a:cxnLst/>
              <a:rect l="l" t="t" r="r" b="b"/>
              <a:pathLst>
                <a:path w="2145" h="2144"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99"/>
            <p:cNvSpPr/>
            <p:nvPr/>
          </p:nvSpPr>
          <p:spPr>
            <a:xfrm>
              <a:off x="3674701" y="4201376"/>
              <a:ext cx="32072" cy="64084"/>
            </a:xfrm>
            <a:custGeom>
              <a:avLst/>
              <a:gdLst/>
              <a:ahLst/>
              <a:cxnLst/>
              <a:rect l="l" t="t" r="r" b="b"/>
              <a:pathLst>
                <a:path w="1073" h="2144" extrusionOk="0">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8" name="Google Shape;20838;p99"/>
          <p:cNvGrpSpPr/>
          <p:nvPr/>
        </p:nvGrpSpPr>
        <p:grpSpPr>
          <a:xfrm>
            <a:off x="4038814" y="3984588"/>
            <a:ext cx="343826" cy="343139"/>
            <a:chOff x="4076914" y="4146557"/>
            <a:chExt cx="343826" cy="343139"/>
          </a:xfrm>
        </p:grpSpPr>
        <p:sp>
          <p:nvSpPr>
            <p:cNvPr id="20839" name="Google Shape;20839;p99"/>
            <p:cNvSpPr/>
            <p:nvPr/>
          </p:nvSpPr>
          <p:spPr>
            <a:xfrm>
              <a:off x="4076914" y="4146557"/>
              <a:ext cx="189383" cy="339580"/>
            </a:xfrm>
            <a:custGeom>
              <a:avLst/>
              <a:gdLst/>
              <a:ahLst/>
              <a:cxnLst/>
              <a:rect l="l" t="t" r="r" b="b"/>
              <a:pathLst>
                <a:path w="6336" h="11361" extrusionOk="0">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99"/>
            <p:cNvSpPr/>
            <p:nvPr/>
          </p:nvSpPr>
          <p:spPr>
            <a:xfrm>
              <a:off x="4215724" y="4318127"/>
              <a:ext cx="175126" cy="171569"/>
            </a:xfrm>
            <a:custGeom>
              <a:avLst/>
              <a:gdLst/>
              <a:ahLst/>
              <a:cxnLst/>
              <a:rect l="l" t="t" r="r" b="b"/>
              <a:pathLst>
                <a:path w="5859" h="5740" extrusionOk="0">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99"/>
            <p:cNvSpPr/>
            <p:nvPr/>
          </p:nvSpPr>
          <p:spPr>
            <a:xfrm>
              <a:off x="4249171" y="4318127"/>
              <a:ext cx="141679" cy="171569"/>
            </a:xfrm>
            <a:custGeom>
              <a:avLst/>
              <a:gdLst/>
              <a:ahLst/>
              <a:cxnLst/>
              <a:rect l="l" t="t" r="r" b="b"/>
              <a:pathLst>
                <a:path w="4740" h="5740" extrusionOk="0">
                  <a:moveTo>
                    <a:pt x="1" y="0"/>
                  </a:moveTo>
                  <a:lnTo>
                    <a:pt x="1" y="5739"/>
                  </a:lnTo>
                  <a:cubicBezTo>
                    <a:pt x="1977" y="5739"/>
                    <a:pt x="3692" y="4763"/>
                    <a:pt x="4740" y="3239"/>
                  </a:cubicBezTo>
                  <a:lnTo>
                    <a:pt x="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99"/>
            <p:cNvSpPr/>
            <p:nvPr/>
          </p:nvSpPr>
          <p:spPr>
            <a:xfrm>
              <a:off x="4249171" y="4146557"/>
              <a:ext cx="171569" cy="268382"/>
            </a:xfrm>
            <a:custGeom>
              <a:avLst/>
              <a:gdLst/>
              <a:ahLst/>
              <a:cxnLst/>
              <a:rect l="l" t="t" r="r" b="b"/>
              <a:pathLst>
                <a:path w="5740" h="8979" extrusionOk="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99"/>
            <p:cNvSpPr/>
            <p:nvPr/>
          </p:nvSpPr>
          <p:spPr>
            <a:xfrm>
              <a:off x="4121062" y="4190705"/>
              <a:ext cx="144518" cy="252003"/>
            </a:xfrm>
            <a:custGeom>
              <a:avLst/>
              <a:gdLst/>
              <a:ahLst/>
              <a:cxnLst/>
              <a:rect l="l" t="t" r="r" b="b"/>
              <a:pathLst>
                <a:path w="4835" h="8431" extrusionOk="0">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99"/>
            <p:cNvSpPr/>
            <p:nvPr/>
          </p:nvSpPr>
          <p:spPr>
            <a:xfrm>
              <a:off x="4223555" y="4318127"/>
              <a:ext cx="129573" cy="127421"/>
            </a:xfrm>
            <a:custGeom>
              <a:avLst/>
              <a:gdLst/>
              <a:ahLst/>
              <a:cxnLst/>
              <a:rect l="l" t="t" r="r" b="b"/>
              <a:pathLst>
                <a:path w="4335" h="4263" extrusionOk="0">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99"/>
            <p:cNvSpPr/>
            <p:nvPr/>
          </p:nvSpPr>
          <p:spPr>
            <a:xfrm>
              <a:off x="4248454" y="4318127"/>
              <a:ext cx="104675" cy="127421"/>
            </a:xfrm>
            <a:custGeom>
              <a:avLst/>
              <a:gdLst/>
              <a:ahLst/>
              <a:cxnLst/>
              <a:rect l="l" t="t" r="r" b="b"/>
              <a:pathLst>
                <a:path w="3502" h="4263" extrusionOk="0">
                  <a:moveTo>
                    <a:pt x="1" y="0"/>
                  </a:moveTo>
                  <a:lnTo>
                    <a:pt x="1" y="4263"/>
                  </a:lnTo>
                  <a:cubicBezTo>
                    <a:pt x="1454" y="4263"/>
                    <a:pt x="2740" y="3501"/>
                    <a:pt x="3502" y="2405"/>
                  </a:cubicBezTo>
                  <a:lnTo>
                    <a:pt x="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99"/>
            <p:cNvSpPr/>
            <p:nvPr/>
          </p:nvSpPr>
          <p:spPr>
            <a:xfrm>
              <a:off x="4248454" y="4190705"/>
              <a:ext cx="127451" cy="199336"/>
            </a:xfrm>
            <a:custGeom>
              <a:avLst/>
              <a:gdLst/>
              <a:ahLst/>
              <a:cxnLst/>
              <a:rect l="l" t="t" r="r" b="b"/>
              <a:pathLst>
                <a:path w="4264" h="6669" extrusionOk="0">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7" name="Google Shape;20847;p99"/>
          <p:cNvGrpSpPr/>
          <p:nvPr/>
        </p:nvGrpSpPr>
        <p:grpSpPr>
          <a:xfrm>
            <a:off x="4782742" y="3972179"/>
            <a:ext cx="344544" cy="344544"/>
            <a:chOff x="4744642" y="4143718"/>
            <a:chExt cx="344544" cy="344544"/>
          </a:xfrm>
        </p:grpSpPr>
        <p:sp>
          <p:nvSpPr>
            <p:cNvPr id="20848" name="Google Shape;20848;p99"/>
            <p:cNvSpPr/>
            <p:nvPr/>
          </p:nvSpPr>
          <p:spPr>
            <a:xfrm>
              <a:off x="4766701" y="4337347"/>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99"/>
            <p:cNvSpPr/>
            <p:nvPr/>
          </p:nvSpPr>
          <p:spPr>
            <a:xfrm>
              <a:off x="4766701" y="4143718"/>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99"/>
            <p:cNvSpPr/>
            <p:nvPr/>
          </p:nvSpPr>
          <p:spPr>
            <a:xfrm>
              <a:off x="4766701" y="4236975"/>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99"/>
            <p:cNvSpPr/>
            <p:nvPr/>
          </p:nvSpPr>
          <p:spPr>
            <a:xfrm>
              <a:off x="5022262" y="4184309"/>
              <a:ext cx="66924" cy="60527"/>
            </a:xfrm>
            <a:custGeom>
              <a:avLst/>
              <a:gdLst/>
              <a:ahLst/>
              <a:cxnLst/>
              <a:rect l="l" t="t" r="r" b="b"/>
              <a:pathLst>
                <a:path w="2239" h="2025" extrusionOk="0">
                  <a:moveTo>
                    <a:pt x="333" y="0"/>
                  </a:moveTo>
                  <a:lnTo>
                    <a:pt x="0" y="1024"/>
                  </a:lnTo>
                  <a:lnTo>
                    <a:pt x="333" y="2024"/>
                  </a:lnTo>
                  <a:lnTo>
                    <a:pt x="2239" y="2024"/>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99"/>
            <p:cNvSpPr/>
            <p:nvPr/>
          </p:nvSpPr>
          <p:spPr>
            <a:xfrm>
              <a:off x="5022262" y="4215604"/>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99"/>
            <p:cNvSpPr/>
            <p:nvPr/>
          </p:nvSpPr>
          <p:spPr>
            <a:xfrm>
              <a:off x="4766701" y="4438406"/>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99"/>
            <p:cNvSpPr/>
            <p:nvPr/>
          </p:nvSpPr>
          <p:spPr>
            <a:xfrm>
              <a:off x="4828633" y="4184309"/>
              <a:ext cx="203611" cy="60527"/>
            </a:xfrm>
            <a:custGeom>
              <a:avLst/>
              <a:gdLst/>
              <a:ahLst/>
              <a:cxnLst/>
              <a:rect l="l" t="t" r="r" b="b"/>
              <a:pathLst>
                <a:path w="6812" h="2025" extrusionOk="0">
                  <a:moveTo>
                    <a:pt x="882" y="0"/>
                  </a:moveTo>
                  <a:lnTo>
                    <a:pt x="1" y="1024"/>
                  </a:lnTo>
                  <a:lnTo>
                    <a:pt x="882" y="2024"/>
                  </a:lnTo>
                  <a:lnTo>
                    <a:pt x="6811" y="2024"/>
                  </a:lnTo>
                  <a:lnTo>
                    <a:pt x="6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99"/>
            <p:cNvSpPr/>
            <p:nvPr/>
          </p:nvSpPr>
          <p:spPr>
            <a:xfrm>
              <a:off x="4828633" y="4215604"/>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99"/>
            <p:cNvSpPr/>
            <p:nvPr/>
          </p:nvSpPr>
          <p:spPr>
            <a:xfrm>
              <a:off x="5022262" y="4285368"/>
              <a:ext cx="66924" cy="60527"/>
            </a:xfrm>
            <a:custGeom>
              <a:avLst/>
              <a:gdLst/>
              <a:ahLst/>
              <a:cxnLst/>
              <a:rect l="l" t="t" r="r" b="b"/>
              <a:pathLst>
                <a:path w="2239" h="2025" extrusionOk="0">
                  <a:moveTo>
                    <a:pt x="333" y="1"/>
                  </a:moveTo>
                  <a:lnTo>
                    <a:pt x="0" y="1001"/>
                  </a:lnTo>
                  <a:lnTo>
                    <a:pt x="333" y="2025"/>
                  </a:lnTo>
                  <a:lnTo>
                    <a:pt x="2239" y="2025"/>
                  </a:lnTo>
                  <a:lnTo>
                    <a:pt x="223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99"/>
            <p:cNvSpPr/>
            <p:nvPr/>
          </p:nvSpPr>
          <p:spPr>
            <a:xfrm>
              <a:off x="5022262" y="4315975"/>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99"/>
            <p:cNvSpPr/>
            <p:nvPr/>
          </p:nvSpPr>
          <p:spPr>
            <a:xfrm>
              <a:off x="4828633" y="4285368"/>
              <a:ext cx="203611" cy="60527"/>
            </a:xfrm>
            <a:custGeom>
              <a:avLst/>
              <a:gdLst/>
              <a:ahLst/>
              <a:cxnLst/>
              <a:rect l="l" t="t" r="r" b="b"/>
              <a:pathLst>
                <a:path w="6812" h="2025" extrusionOk="0">
                  <a:moveTo>
                    <a:pt x="882" y="1"/>
                  </a:moveTo>
                  <a:lnTo>
                    <a:pt x="1" y="1001"/>
                  </a:lnTo>
                  <a:lnTo>
                    <a:pt x="882" y="2025"/>
                  </a:lnTo>
                  <a:lnTo>
                    <a:pt x="6811" y="2025"/>
                  </a:lnTo>
                  <a:lnTo>
                    <a:pt x="681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99"/>
            <p:cNvSpPr/>
            <p:nvPr/>
          </p:nvSpPr>
          <p:spPr>
            <a:xfrm>
              <a:off x="4828633" y="4315975"/>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99"/>
            <p:cNvSpPr/>
            <p:nvPr/>
          </p:nvSpPr>
          <p:spPr>
            <a:xfrm>
              <a:off x="5022262" y="4386456"/>
              <a:ext cx="66924" cy="60527"/>
            </a:xfrm>
            <a:custGeom>
              <a:avLst/>
              <a:gdLst/>
              <a:ahLst/>
              <a:cxnLst/>
              <a:rect l="l" t="t" r="r" b="b"/>
              <a:pathLst>
                <a:path w="2239" h="2025" extrusionOk="0">
                  <a:moveTo>
                    <a:pt x="333" y="0"/>
                  </a:moveTo>
                  <a:lnTo>
                    <a:pt x="0" y="1024"/>
                  </a:lnTo>
                  <a:lnTo>
                    <a:pt x="333" y="2025"/>
                  </a:lnTo>
                  <a:lnTo>
                    <a:pt x="2239" y="2025"/>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99"/>
            <p:cNvSpPr/>
            <p:nvPr/>
          </p:nvSpPr>
          <p:spPr>
            <a:xfrm>
              <a:off x="5022262" y="4417064"/>
              <a:ext cx="66924" cy="29920"/>
            </a:xfrm>
            <a:custGeom>
              <a:avLst/>
              <a:gdLst/>
              <a:ahLst/>
              <a:cxnLst/>
              <a:rect l="l" t="t" r="r" b="b"/>
              <a:pathLst>
                <a:path w="2239" h="1001" extrusionOk="0">
                  <a:moveTo>
                    <a:pt x="0" y="0"/>
                  </a:moveTo>
                  <a:lnTo>
                    <a:pt x="333" y="1001"/>
                  </a:lnTo>
                  <a:lnTo>
                    <a:pt x="2239" y="1001"/>
                  </a:lnTo>
                  <a:lnTo>
                    <a:pt x="22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99"/>
            <p:cNvSpPr/>
            <p:nvPr/>
          </p:nvSpPr>
          <p:spPr>
            <a:xfrm>
              <a:off x="4828633" y="4386456"/>
              <a:ext cx="203611" cy="60527"/>
            </a:xfrm>
            <a:custGeom>
              <a:avLst/>
              <a:gdLst/>
              <a:ahLst/>
              <a:cxnLst/>
              <a:rect l="l" t="t" r="r" b="b"/>
              <a:pathLst>
                <a:path w="6812" h="2025" extrusionOk="0">
                  <a:moveTo>
                    <a:pt x="882" y="0"/>
                  </a:moveTo>
                  <a:lnTo>
                    <a:pt x="1" y="1024"/>
                  </a:lnTo>
                  <a:lnTo>
                    <a:pt x="882" y="2025"/>
                  </a:lnTo>
                  <a:lnTo>
                    <a:pt x="6811" y="2025"/>
                  </a:lnTo>
                  <a:lnTo>
                    <a:pt x="6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99"/>
            <p:cNvSpPr/>
            <p:nvPr/>
          </p:nvSpPr>
          <p:spPr>
            <a:xfrm>
              <a:off x="4828633" y="4417064"/>
              <a:ext cx="203611" cy="29920"/>
            </a:xfrm>
            <a:custGeom>
              <a:avLst/>
              <a:gdLst/>
              <a:ahLst/>
              <a:cxnLst/>
              <a:rect l="l" t="t" r="r" b="b"/>
              <a:pathLst>
                <a:path w="6812" h="1001" extrusionOk="0">
                  <a:moveTo>
                    <a:pt x="1" y="0"/>
                  </a:moveTo>
                  <a:lnTo>
                    <a:pt x="882" y="1001"/>
                  </a:lnTo>
                  <a:lnTo>
                    <a:pt x="6811" y="1001"/>
                  </a:lnTo>
                  <a:lnTo>
                    <a:pt x="681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99"/>
            <p:cNvSpPr/>
            <p:nvPr/>
          </p:nvSpPr>
          <p:spPr>
            <a:xfrm>
              <a:off x="4744642" y="4182874"/>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99"/>
            <p:cNvSpPr/>
            <p:nvPr/>
          </p:nvSpPr>
          <p:spPr>
            <a:xfrm>
              <a:off x="4744642" y="4215604"/>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99"/>
            <p:cNvSpPr/>
            <p:nvPr/>
          </p:nvSpPr>
          <p:spPr>
            <a:xfrm>
              <a:off x="4744642" y="4283963"/>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99"/>
            <p:cNvSpPr/>
            <p:nvPr/>
          </p:nvSpPr>
          <p:spPr>
            <a:xfrm>
              <a:off x="4744642" y="4315975"/>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99"/>
            <p:cNvSpPr/>
            <p:nvPr/>
          </p:nvSpPr>
          <p:spPr>
            <a:xfrm>
              <a:off x="4744642" y="4385022"/>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99"/>
            <p:cNvSpPr/>
            <p:nvPr/>
          </p:nvSpPr>
          <p:spPr>
            <a:xfrm>
              <a:off x="4744642" y="4416347"/>
              <a:ext cx="64084" cy="32759"/>
            </a:xfrm>
            <a:custGeom>
              <a:avLst/>
              <a:gdLst/>
              <a:ahLst/>
              <a:cxnLst/>
              <a:rect l="l" t="t" r="r" b="b"/>
              <a:pathLst>
                <a:path w="2144" h="1096" extrusionOk="0">
                  <a:moveTo>
                    <a:pt x="0" y="0"/>
                  </a:moveTo>
                  <a:cubicBezTo>
                    <a:pt x="0" y="596"/>
                    <a:pt x="477" y="1096"/>
                    <a:pt x="1072" y="1096"/>
                  </a:cubicBezTo>
                  <a:cubicBezTo>
                    <a:pt x="1667" y="1096"/>
                    <a:pt x="2144" y="620"/>
                    <a:pt x="2144"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0" name="Google Shape;20870;p99"/>
          <p:cNvGrpSpPr/>
          <p:nvPr/>
        </p:nvGrpSpPr>
        <p:grpSpPr>
          <a:xfrm>
            <a:off x="5514231" y="3980728"/>
            <a:ext cx="343857" cy="344544"/>
            <a:chOff x="5409500" y="4152266"/>
            <a:chExt cx="343857" cy="344544"/>
          </a:xfrm>
        </p:grpSpPr>
        <p:sp>
          <p:nvSpPr>
            <p:cNvPr id="20871" name="Google Shape;20871;p99"/>
            <p:cNvSpPr/>
            <p:nvPr/>
          </p:nvSpPr>
          <p:spPr>
            <a:xfrm>
              <a:off x="5519855" y="4314570"/>
              <a:ext cx="162303" cy="20654"/>
            </a:xfrm>
            <a:custGeom>
              <a:avLst/>
              <a:gdLst/>
              <a:ahLst/>
              <a:cxnLst/>
              <a:rect l="l" t="t" r="r" b="b"/>
              <a:pathLst>
                <a:path w="5430" h="691" extrusionOk="0">
                  <a:moveTo>
                    <a:pt x="0" y="0"/>
                  </a:moveTo>
                  <a:lnTo>
                    <a:pt x="0" y="691"/>
                  </a:lnTo>
                  <a:lnTo>
                    <a:pt x="5430" y="691"/>
                  </a:lnTo>
                  <a:lnTo>
                    <a:pt x="543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99"/>
            <p:cNvSpPr/>
            <p:nvPr/>
          </p:nvSpPr>
          <p:spPr>
            <a:xfrm>
              <a:off x="5519855" y="4324524"/>
              <a:ext cx="162303" cy="9296"/>
            </a:xfrm>
            <a:custGeom>
              <a:avLst/>
              <a:gdLst/>
              <a:ahLst/>
              <a:cxnLst/>
              <a:rect l="l" t="t" r="r" b="b"/>
              <a:pathLst>
                <a:path w="5430" h="311" extrusionOk="0">
                  <a:moveTo>
                    <a:pt x="0" y="0"/>
                  </a:moveTo>
                  <a:lnTo>
                    <a:pt x="0" y="310"/>
                  </a:lnTo>
                  <a:lnTo>
                    <a:pt x="5430" y="310"/>
                  </a:lnTo>
                  <a:lnTo>
                    <a:pt x="543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99"/>
            <p:cNvSpPr/>
            <p:nvPr/>
          </p:nvSpPr>
          <p:spPr>
            <a:xfrm>
              <a:off x="5519855" y="4350140"/>
              <a:ext cx="92569" cy="103240"/>
            </a:xfrm>
            <a:custGeom>
              <a:avLst/>
              <a:gdLst/>
              <a:ahLst/>
              <a:cxnLst/>
              <a:rect l="l" t="t" r="r" b="b"/>
              <a:pathLst>
                <a:path w="3097" h="3454" extrusionOk="0">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99"/>
            <p:cNvSpPr/>
            <p:nvPr/>
          </p:nvSpPr>
          <p:spPr>
            <a:xfrm>
              <a:off x="5519855" y="4196384"/>
              <a:ext cx="92569" cy="103240"/>
            </a:xfrm>
            <a:custGeom>
              <a:avLst/>
              <a:gdLst/>
              <a:ahLst/>
              <a:cxnLst/>
              <a:rect l="l" t="t" r="r" b="b"/>
              <a:pathLst>
                <a:path w="3097" h="3454" extrusionOk="0">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99"/>
            <p:cNvSpPr/>
            <p:nvPr/>
          </p:nvSpPr>
          <p:spPr>
            <a:xfrm>
              <a:off x="5559011" y="4434849"/>
              <a:ext cx="86860" cy="61962"/>
            </a:xfrm>
            <a:custGeom>
              <a:avLst/>
              <a:gdLst/>
              <a:ahLst/>
              <a:cxnLst/>
              <a:rect l="l" t="t" r="r" b="b"/>
              <a:pathLst>
                <a:path w="2906" h="2073" extrusionOk="0">
                  <a:moveTo>
                    <a:pt x="0" y="1"/>
                  </a:moveTo>
                  <a:lnTo>
                    <a:pt x="0" y="2073"/>
                  </a:lnTo>
                  <a:lnTo>
                    <a:pt x="2905" y="2073"/>
                  </a:lnTo>
                  <a:lnTo>
                    <a:pt x="29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99"/>
            <p:cNvSpPr/>
            <p:nvPr/>
          </p:nvSpPr>
          <p:spPr>
            <a:xfrm>
              <a:off x="5559011" y="4152266"/>
              <a:ext cx="86860" cy="62679"/>
            </a:xfrm>
            <a:custGeom>
              <a:avLst/>
              <a:gdLst/>
              <a:ahLst/>
              <a:cxnLst/>
              <a:rect l="l" t="t" r="r" b="b"/>
              <a:pathLst>
                <a:path w="2906" h="2097" extrusionOk="0">
                  <a:moveTo>
                    <a:pt x="0" y="0"/>
                  </a:moveTo>
                  <a:lnTo>
                    <a:pt x="0" y="2096"/>
                  </a:lnTo>
                  <a:lnTo>
                    <a:pt x="2905" y="2096"/>
                  </a:lnTo>
                  <a:lnTo>
                    <a:pt x="290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99"/>
            <p:cNvSpPr/>
            <p:nvPr/>
          </p:nvSpPr>
          <p:spPr>
            <a:xfrm>
              <a:off x="5667184" y="4293199"/>
              <a:ext cx="86173" cy="61962"/>
            </a:xfrm>
            <a:custGeom>
              <a:avLst/>
              <a:gdLst/>
              <a:ahLst/>
              <a:cxnLst/>
              <a:rect l="l" t="t" r="r" b="b"/>
              <a:pathLst>
                <a:path w="2883" h="2073" extrusionOk="0">
                  <a:moveTo>
                    <a:pt x="1" y="1"/>
                  </a:moveTo>
                  <a:lnTo>
                    <a:pt x="1" y="2072"/>
                  </a:lnTo>
                  <a:lnTo>
                    <a:pt x="2882" y="2072"/>
                  </a:lnTo>
                  <a:lnTo>
                    <a:pt x="2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99"/>
            <p:cNvSpPr/>
            <p:nvPr/>
          </p:nvSpPr>
          <p:spPr>
            <a:xfrm>
              <a:off x="5667184" y="4324524"/>
              <a:ext cx="86173" cy="30637"/>
            </a:xfrm>
            <a:custGeom>
              <a:avLst/>
              <a:gdLst/>
              <a:ahLst/>
              <a:cxnLst/>
              <a:rect l="l" t="t" r="r" b="b"/>
              <a:pathLst>
                <a:path w="2883" h="1025" extrusionOk="0">
                  <a:moveTo>
                    <a:pt x="1" y="0"/>
                  </a:moveTo>
                  <a:lnTo>
                    <a:pt x="1" y="1024"/>
                  </a:lnTo>
                  <a:lnTo>
                    <a:pt x="2882" y="1024"/>
                  </a:lnTo>
                  <a:lnTo>
                    <a:pt x="2882"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99"/>
            <p:cNvSpPr/>
            <p:nvPr/>
          </p:nvSpPr>
          <p:spPr>
            <a:xfrm>
              <a:off x="5409500" y="4278971"/>
              <a:ext cx="126046" cy="90417"/>
            </a:xfrm>
            <a:custGeom>
              <a:avLst/>
              <a:gdLst/>
              <a:ahLst/>
              <a:cxnLst/>
              <a:rect l="l" t="t" r="r" b="b"/>
              <a:pathLst>
                <a:path w="4217" h="3025" extrusionOk="0">
                  <a:moveTo>
                    <a:pt x="1" y="0"/>
                  </a:moveTo>
                  <a:lnTo>
                    <a:pt x="1" y="3025"/>
                  </a:lnTo>
                  <a:lnTo>
                    <a:pt x="4216" y="3025"/>
                  </a:lnTo>
                  <a:lnTo>
                    <a:pt x="421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99"/>
            <p:cNvSpPr/>
            <p:nvPr/>
          </p:nvSpPr>
          <p:spPr>
            <a:xfrm>
              <a:off x="5409500" y="4324524"/>
              <a:ext cx="126046" cy="44865"/>
            </a:xfrm>
            <a:custGeom>
              <a:avLst/>
              <a:gdLst/>
              <a:ahLst/>
              <a:cxnLst/>
              <a:rect l="l" t="t" r="r" b="b"/>
              <a:pathLst>
                <a:path w="4217" h="1501" extrusionOk="0">
                  <a:moveTo>
                    <a:pt x="1" y="0"/>
                  </a:moveTo>
                  <a:lnTo>
                    <a:pt x="1" y="1501"/>
                  </a:lnTo>
                  <a:lnTo>
                    <a:pt x="4216" y="1501"/>
                  </a:lnTo>
                  <a:lnTo>
                    <a:pt x="421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99"/>
            <p:cNvSpPr/>
            <p:nvPr/>
          </p:nvSpPr>
          <p:spPr>
            <a:xfrm>
              <a:off x="5442977" y="4314570"/>
              <a:ext cx="19967" cy="20654"/>
            </a:xfrm>
            <a:custGeom>
              <a:avLst/>
              <a:gdLst/>
              <a:ahLst/>
              <a:cxnLst/>
              <a:rect l="l" t="t" r="r" b="b"/>
              <a:pathLst>
                <a:path w="668"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99"/>
            <p:cNvSpPr/>
            <p:nvPr/>
          </p:nvSpPr>
          <p:spPr>
            <a:xfrm>
              <a:off x="5482134" y="4314570"/>
              <a:ext cx="19937" cy="20654"/>
            </a:xfrm>
            <a:custGeom>
              <a:avLst/>
              <a:gdLst/>
              <a:ahLst/>
              <a:cxnLst/>
              <a:rect l="l" t="t" r="r" b="b"/>
              <a:pathLst>
                <a:path w="667"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99"/>
            <p:cNvSpPr/>
            <p:nvPr/>
          </p:nvSpPr>
          <p:spPr>
            <a:xfrm>
              <a:off x="5442977" y="4324524"/>
              <a:ext cx="19967" cy="9296"/>
            </a:xfrm>
            <a:custGeom>
              <a:avLst/>
              <a:gdLst/>
              <a:ahLst/>
              <a:cxnLst/>
              <a:rect l="l" t="t" r="r" b="b"/>
              <a:pathLst>
                <a:path w="668"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99"/>
            <p:cNvSpPr/>
            <p:nvPr/>
          </p:nvSpPr>
          <p:spPr>
            <a:xfrm>
              <a:off x="5482134" y="4324524"/>
              <a:ext cx="19937" cy="9296"/>
            </a:xfrm>
            <a:custGeom>
              <a:avLst/>
              <a:gdLst/>
              <a:ahLst/>
              <a:cxnLst/>
              <a:rect l="l" t="t" r="r" b="b"/>
              <a:pathLst>
                <a:path w="667"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5" name="Google Shape;20885;p99"/>
          <p:cNvGrpSpPr/>
          <p:nvPr/>
        </p:nvGrpSpPr>
        <p:grpSpPr>
          <a:xfrm>
            <a:off x="6254299" y="4008415"/>
            <a:ext cx="344544" cy="343109"/>
            <a:chOff x="6082937" y="4160815"/>
            <a:chExt cx="344544" cy="343109"/>
          </a:xfrm>
        </p:grpSpPr>
        <p:sp>
          <p:nvSpPr>
            <p:cNvPr id="20886" name="Google Shape;20886;p99"/>
            <p:cNvSpPr/>
            <p:nvPr/>
          </p:nvSpPr>
          <p:spPr>
            <a:xfrm>
              <a:off x="6082937" y="4160815"/>
              <a:ext cx="222830" cy="185079"/>
            </a:xfrm>
            <a:custGeom>
              <a:avLst/>
              <a:gdLst/>
              <a:ahLst/>
              <a:cxnLst/>
              <a:rect l="l" t="t" r="r" b="b"/>
              <a:pathLst>
                <a:path w="7455" h="6192" extrusionOk="0">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99"/>
            <p:cNvSpPr/>
            <p:nvPr/>
          </p:nvSpPr>
          <p:spPr>
            <a:xfrm>
              <a:off x="6168364" y="4160815"/>
              <a:ext cx="137404" cy="185079"/>
            </a:xfrm>
            <a:custGeom>
              <a:avLst/>
              <a:gdLst/>
              <a:ahLst/>
              <a:cxnLst/>
              <a:rect l="l" t="t" r="r" b="b"/>
              <a:pathLst>
                <a:path w="4597" h="6192" extrusionOk="0">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99"/>
            <p:cNvSpPr/>
            <p:nvPr/>
          </p:nvSpPr>
          <p:spPr>
            <a:xfrm>
              <a:off x="6254477" y="4160815"/>
              <a:ext cx="173003" cy="222830"/>
            </a:xfrm>
            <a:custGeom>
              <a:avLst/>
              <a:gdLst/>
              <a:ahLst/>
              <a:cxnLst/>
              <a:rect l="l" t="t" r="r" b="b"/>
              <a:pathLst>
                <a:path w="5788" h="7455" extrusionOk="0">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99"/>
            <p:cNvSpPr/>
            <p:nvPr/>
          </p:nvSpPr>
          <p:spPr>
            <a:xfrm>
              <a:off x="6341309" y="4160815"/>
              <a:ext cx="86173" cy="222113"/>
            </a:xfrm>
            <a:custGeom>
              <a:avLst/>
              <a:gdLst/>
              <a:ahLst/>
              <a:cxnLst/>
              <a:rect l="l" t="t" r="r" b="b"/>
              <a:pathLst>
                <a:path w="2883" h="7431" extrusionOk="0">
                  <a:moveTo>
                    <a:pt x="1" y="0"/>
                  </a:moveTo>
                  <a:lnTo>
                    <a:pt x="1" y="7430"/>
                  </a:lnTo>
                  <a:cubicBezTo>
                    <a:pt x="1549" y="7430"/>
                    <a:pt x="2883" y="5739"/>
                    <a:pt x="2883" y="5739"/>
                  </a:cubicBezTo>
                  <a:lnTo>
                    <a:pt x="2883"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99"/>
            <p:cNvSpPr/>
            <p:nvPr/>
          </p:nvSpPr>
          <p:spPr>
            <a:xfrm>
              <a:off x="6203933" y="4331638"/>
              <a:ext cx="222830" cy="172286"/>
            </a:xfrm>
            <a:custGeom>
              <a:avLst/>
              <a:gdLst/>
              <a:ahLst/>
              <a:cxnLst/>
              <a:rect l="l" t="t" r="r" b="b"/>
              <a:pathLst>
                <a:path w="7455" h="5764" extrusionOk="0">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99"/>
            <p:cNvSpPr/>
            <p:nvPr/>
          </p:nvSpPr>
          <p:spPr>
            <a:xfrm>
              <a:off x="6341309" y="4332355"/>
              <a:ext cx="86173" cy="171569"/>
            </a:xfrm>
            <a:custGeom>
              <a:avLst/>
              <a:gdLst/>
              <a:ahLst/>
              <a:cxnLst/>
              <a:rect l="l" t="t" r="r" b="b"/>
              <a:pathLst>
                <a:path w="2883" h="5740" extrusionOk="0">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99"/>
            <p:cNvSpPr/>
            <p:nvPr/>
          </p:nvSpPr>
          <p:spPr>
            <a:xfrm>
              <a:off x="6082937" y="4280376"/>
              <a:ext cx="171569" cy="222830"/>
            </a:xfrm>
            <a:custGeom>
              <a:avLst/>
              <a:gdLst/>
              <a:ahLst/>
              <a:cxnLst/>
              <a:rect l="l" t="t" r="r" b="b"/>
              <a:pathLst>
                <a:path w="5740" h="7455" extrusionOk="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99"/>
            <p:cNvSpPr/>
            <p:nvPr/>
          </p:nvSpPr>
          <p:spPr>
            <a:xfrm>
              <a:off x="6168364" y="4280376"/>
              <a:ext cx="86143" cy="222830"/>
            </a:xfrm>
            <a:custGeom>
              <a:avLst/>
              <a:gdLst/>
              <a:ahLst/>
              <a:cxnLst/>
              <a:rect l="l" t="t" r="r" b="b"/>
              <a:pathLst>
                <a:path w="2882" h="7455" extrusionOk="0">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4" name="Google Shape;20894;p99"/>
          <p:cNvGrpSpPr/>
          <p:nvPr/>
        </p:nvGrpSpPr>
        <p:grpSpPr>
          <a:xfrm>
            <a:off x="6984893" y="3997795"/>
            <a:ext cx="343109" cy="291878"/>
            <a:chOff x="6742117" y="4169334"/>
            <a:chExt cx="343109" cy="291878"/>
          </a:xfrm>
        </p:grpSpPr>
        <p:sp>
          <p:nvSpPr>
            <p:cNvPr id="20895" name="Google Shape;20895;p99"/>
            <p:cNvSpPr/>
            <p:nvPr/>
          </p:nvSpPr>
          <p:spPr>
            <a:xfrm>
              <a:off x="6772007" y="4229861"/>
              <a:ext cx="282610" cy="160181"/>
            </a:xfrm>
            <a:custGeom>
              <a:avLst/>
              <a:gdLst/>
              <a:ahLst/>
              <a:cxnLst/>
              <a:rect l="l" t="t" r="r" b="b"/>
              <a:pathLst>
                <a:path w="9455" h="5359" extrusionOk="0">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99"/>
            <p:cNvSpPr/>
            <p:nvPr/>
          </p:nvSpPr>
          <p:spPr>
            <a:xfrm>
              <a:off x="6913657" y="4230549"/>
              <a:ext cx="140961" cy="160210"/>
            </a:xfrm>
            <a:custGeom>
              <a:avLst/>
              <a:gdLst/>
              <a:ahLst/>
              <a:cxnLst/>
              <a:rect l="l" t="t" r="r" b="b"/>
              <a:pathLst>
                <a:path w="4716" h="5360" extrusionOk="0">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99"/>
            <p:cNvSpPr/>
            <p:nvPr/>
          </p:nvSpPr>
          <p:spPr>
            <a:xfrm>
              <a:off x="6742117" y="4377908"/>
              <a:ext cx="83303" cy="83303"/>
            </a:xfrm>
            <a:custGeom>
              <a:avLst/>
              <a:gdLst/>
              <a:ahLst/>
              <a:cxnLst/>
              <a:rect l="l" t="t" r="r" b="b"/>
              <a:pathLst>
                <a:path w="2787" h="2787" extrusionOk="0">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99"/>
            <p:cNvSpPr/>
            <p:nvPr/>
          </p:nvSpPr>
          <p:spPr>
            <a:xfrm>
              <a:off x="6871661" y="4377908"/>
              <a:ext cx="84021" cy="83303"/>
            </a:xfrm>
            <a:custGeom>
              <a:avLst/>
              <a:gdLst/>
              <a:ahLst/>
              <a:cxnLst/>
              <a:rect l="l" t="t" r="r" b="b"/>
              <a:pathLst>
                <a:path w="2811" h="2787" extrusionOk="0">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99"/>
            <p:cNvSpPr/>
            <p:nvPr/>
          </p:nvSpPr>
          <p:spPr>
            <a:xfrm>
              <a:off x="6913657" y="4377908"/>
              <a:ext cx="42025" cy="83303"/>
            </a:xfrm>
            <a:custGeom>
              <a:avLst/>
              <a:gdLst/>
              <a:ahLst/>
              <a:cxnLst/>
              <a:rect l="l" t="t" r="r" b="b"/>
              <a:pathLst>
                <a:path w="1406" h="2787" extrusionOk="0">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99"/>
            <p:cNvSpPr/>
            <p:nvPr/>
          </p:nvSpPr>
          <p:spPr>
            <a:xfrm>
              <a:off x="7001923" y="4377908"/>
              <a:ext cx="83303" cy="83303"/>
            </a:xfrm>
            <a:custGeom>
              <a:avLst/>
              <a:gdLst/>
              <a:ahLst/>
              <a:cxnLst/>
              <a:rect l="l" t="t" r="r" b="b"/>
              <a:pathLst>
                <a:path w="2787" h="2787" extrusionOk="0">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99"/>
            <p:cNvSpPr/>
            <p:nvPr/>
          </p:nvSpPr>
          <p:spPr>
            <a:xfrm>
              <a:off x="6863830" y="4169334"/>
              <a:ext cx="98966" cy="85456"/>
            </a:xfrm>
            <a:custGeom>
              <a:avLst/>
              <a:gdLst/>
              <a:ahLst/>
              <a:cxnLst/>
              <a:rect l="l" t="t" r="r" b="b"/>
              <a:pathLst>
                <a:path w="3311" h="2859" extrusionOk="0">
                  <a:moveTo>
                    <a:pt x="1668" y="1"/>
                  </a:moveTo>
                  <a:lnTo>
                    <a:pt x="1" y="2859"/>
                  </a:lnTo>
                  <a:lnTo>
                    <a:pt x="3311" y="2859"/>
                  </a:lnTo>
                  <a:lnTo>
                    <a:pt x="16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99"/>
            <p:cNvSpPr/>
            <p:nvPr/>
          </p:nvSpPr>
          <p:spPr>
            <a:xfrm>
              <a:off x="6912939" y="4169334"/>
              <a:ext cx="49857" cy="85456"/>
            </a:xfrm>
            <a:custGeom>
              <a:avLst/>
              <a:gdLst/>
              <a:ahLst/>
              <a:cxnLst/>
              <a:rect l="l" t="t" r="r" b="b"/>
              <a:pathLst>
                <a:path w="1668" h="2859" extrusionOk="0">
                  <a:moveTo>
                    <a:pt x="1" y="1"/>
                  </a:moveTo>
                  <a:lnTo>
                    <a:pt x="1" y="2859"/>
                  </a:lnTo>
                  <a:lnTo>
                    <a:pt x="1668" y="2859"/>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3" name="Google Shape;20903;p99"/>
          <p:cNvGrpSpPr/>
          <p:nvPr/>
        </p:nvGrpSpPr>
        <p:grpSpPr>
          <a:xfrm>
            <a:off x="7711598" y="3982132"/>
            <a:ext cx="344574" cy="342421"/>
            <a:chOff x="7406975" y="4153671"/>
            <a:chExt cx="344574" cy="342421"/>
          </a:xfrm>
        </p:grpSpPr>
        <p:sp>
          <p:nvSpPr>
            <p:cNvPr id="20904" name="Google Shape;20904;p99"/>
            <p:cNvSpPr/>
            <p:nvPr/>
          </p:nvSpPr>
          <p:spPr>
            <a:xfrm>
              <a:off x="7518735" y="4264743"/>
              <a:ext cx="121054" cy="121025"/>
            </a:xfrm>
            <a:custGeom>
              <a:avLst/>
              <a:gdLst/>
              <a:ahLst/>
              <a:cxnLst/>
              <a:rect l="l" t="t" r="r" b="b"/>
              <a:pathLst>
                <a:path w="4050" h="4049" extrusionOk="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99"/>
            <p:cNvSpPr/>
            <p:nvPr/>
          </p:nvSpPr>
          <p:spPr>
            <a:xfrm>
              <a:off x="7579950" y="4264026"/>
              <a:ext cx="60557" cy="121742"/>
            </a:xfrm>
            <a:custGeom>
              <a:avLst/>
              <a:gdLst/>
              <a:ahLst/>
              <a:cxnLst/>
              <a:rect l="l" t="t" r="r" b="b"/>
              <a:pathLst>
                <a:path w="2026" h="4073" extrusionOk="0">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99"/>
            <p:cNvSpPr/>
            <p:nvPr/>
          </p:nvSpPr>
          <p:spPr>
            <a:xfrm>
              <a:off x="7406975" y="4347300"/>
              <a:ext cx="148822" cy="148792"/>
            </a:xfrm>
            <a:custGeom>
              <a:avLst/>
              <a:gdLst/>
              <a:ahLst/>
              <a:cxnLst/>
              <a:rect l="l" t="t" r="r" b="b"/>
              <a:pathLst>
                <a:path w="4979" h="4978" extrusionOk="0">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99"/>
            <p:cNvSpPr/>
            <p:nvPr/>
          </p:nvSpPr>
          <p:spPr>
            <a:xfrm>
              <a:off x="7602726" y="4153671"/>
              <a:ext cx="148822" cy="147388"/>
            </a:xfrm>
            <a:custGeom>
              <a:avLst/>
              <a:gdLst/>
              <a:ahLst/>
              <a:cxnLst/>
              <a:rect l="l" t="t" r="r" b="b"/>
              <a:pathLst>
                <a:path w="4979" h="4931" extrusionOk="0">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99"/>
            <p:cNvSpPr/>
            <p:nvPr/>
          </p:nvSpPr>
          <p:spPr>
            <a:xfrm>
              <a:off x="7406975" y="4153671"/>
              <a:ext cx="148822" cy="147388"/>
            </a:xfrm>
            <a:custGeom>
              <a:avLst/>
              <a:gdLst/>
              <a:ahLst/>
              <a:cxnLst/>
              <a:rect l="l" t="t" r="r" b="b"/>
              <a:pathLst>
                <a:path w="4979" h="4931" extrusionOk="0">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99"/>
            <p:cNvSpPr/>
            <p:nvPr/>
          </p:nvSpPr>
          <p:spPr>
            <a:xfrm>
              <a:off x="7602726" y="4347300"/>
              <a:ext cx="148822" cy="148792"/>
            </a:xfrm>
            <a:custGeom>
              <a:avLst/>
              <a:gdLst/>
              <a:ahLst/>
              <a:cxnLst/>
              <a:rect l="l" t="t" r="r" b="b"/>
              <a:pathLst>
                <a:path w="4979" h="4978" extrusionOk="0">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10" name="Google Shape;20910;p99"/>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Infographic Elements</a:t>
            </a:r>
            <a:endParaRPr sz="1600">
              <a:solidFill>
                <a:srgbClr val="FFFFFF"/>
              </a:solidFill>
            </a:endParaRPr>
          </a:p>
        </p:txBody>
      </p:sp>
      <p:sp>
        <p:nvSpPr>
          <p:cNvPr id="20911" name="Google Shape;20911;p9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Premium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0156"/>
        <p:cNvGrpSpPr/>
        <p:nvPr/>
      </p:nvGrpSpPr>
      <p:grpSpPr>
        <a:xfrm>
          <a:off x="0" y="0"/>
          <a:ext cx="0" cy="0"/>
          <a:chOff x="0" y="0"/>
          <a:chExt cx="0" cy="0"/>
        </a:xfrm>
      </p:grpSpPr>
      <p:sp>
        <p:nvSpPr>
          <p:cNvPr id="2" name="Rectángulo 1"/>
          <p:cNvSpPr/>
          <p:nvPr/>
        </p:nvSpPr>
        <p:spPr>
          <a:xfrm>
            <a:off x="1362875" y="2151028"/>
            <a:ext cx="6484587" cy="553998"/>
          </a:xfrm>
          <a:prstGeom prst="rect">
            <a:avLst/>
          </a:prstGeom>
          <a:noFill/>
        </p:spPr>
        <p:txBody>
          <a:bodyPr wrap="square" lIns="91440" tIns="45720" rIns="91440" bIns="45720">
            <a:spAutoFit/>
          </a:bodyPr>
          <a:lstStyle/>
          <a:p>
            <a:pPr algn="ctr"/>
            <a:r>
              <a:rPr lang="es-ES" sz="3000" b="1" dirty="0" smtClean="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hlinkClick r:id="rId3"/>
              </a:rPr>
              <a:t>https://plantillaspowerpoint.org</a:t>
            </a:r>
            <a:endParaRPr lang="es-ES" sz="3000" b="1"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endParaRPr>
          </a:p>
        </p:txBody>
      </p:sp>
    </p:spTree>
    <p:extLst>
      <p:ext uri="{BB962C8B-B14F-4D97-AF65-F5344CB8AC3E}">
        <p14:creationId xmlns:p14="http://schemas.microsoft.com/office/powerpoint/2010/main" val="111312593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444"/>
        <p:cNvGrpSpPr/>
        <p:nvPr/>
      </p:nvGrpSpPr>
      <p:grpSpPr>
        <a:xfrm>
          <a:off x="0" y="0"/>
          <a:ext cx="0" cy="0"/>
          <a:chOff x="0" y="0"/>
          <a:chExt cx="0" cy="0"/>
        </a:xfrm>
      </p:grpSpPr>
      <p:pic>
        <p:nvPicPr>
          <p:cNvPr id="445" name="Google Shape;445;p40"/>
          <p:cNvPicPr preferRelativeResize="0"/>
          <p:nvPr/>
        </p:nvPicPr>
        <p:blipFill>
          <a:blip r:embed="rId3">
            <a:alphaModFix/>
          </a:blip>
          <a:stretch>
            <a:fillRect/>
          </a:stretch>
        </p:blipFill>
        <p:spPr>
          <a:xfrm>
            <a:off x="458780" y="336400"/>
            <a:ext cx="2049650" cy="1559399"/>
          </a:xfrm>
          <a:prstGeom prst="rect">
            <a:avLst/>
          </a:prstGeom>
          <a:noFill/>
          <a:ln>
            <a:noFill/>
          </a:ln>
        </p:spPr>
      </p:pic>
      <p:sp>
        <p:nvSpPr>
          <p:cNvPr id="446" name="Google Shape;446;p40"/>
          <p:cNvSpPr/>
          <p:nvPr/>
        </p:nvSpPr>
        <p:spPr>
          <a:xfrm>
            <a:off x="5973463" y="4448900"/>
            <a:ext cx="852300" cy="159600"/>
          </a:xfrm>
          <a:prstGeom prst="ellipse">
            <a:avLst/>
          </a:pr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0"/>
          <p:cNvSpPr txBox="1">
            <a:spLocks noGrp="1"/>
          </p:cNvSpPr>
          <p:nvPr>
            <p:ph type="title" idx="2"/>
          </p:nvPr>
        </p:nvSpPr>
        <p:spPr>
          <a:xfrm>
            <a:off x="715100" y="695200"/>
            <a:ext cx="15285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02.</a:t>
            </a:r>
            <a:endParaRPr/>
          </a:p>
        </p:txBody>
      </p:sp>
      <p:sp>
        <p:nvSpPr>
          <p:cNvPr id="448" name="Google Shape;448;p40"/>
          <p:cNvSpPr txBox="1">
            <a:spLocks noGrp="1"/>
          </p:cNvSpPr>
          <p:nvPr>
            <p:ph type="subTitle" idx="1"/>
          </p:nvPr>
        </p:nvSpPr>
        <p:spPr>
          <a:xfrm>
            <a:off x="715100" y="3218625"/>
            <a:ext cx="4850400" cy="33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Describe en qué consiste esta sección si lo necesitas.</a:t>
            </a:r>
            <a:endParaRPr/>
          </a:p>
        </p:txBody>
      </p:sp>
      <p:sp>
        <p:nvSpPr>
          <p:cNvPr id="449" name="Google Shape;449;p40"/>
          <p:cNvSpPr txBox="1">
            <a:spLocks noGrp="1"/>
          </p:cNvSpPr>
          <p:nvPr>
            <p:ph type="title"/>
          </p:nvPr>
        </p:nvSpPr>
        <p:spPr>
          <a:xfrm>
            <a:off x="715100" y="1962400"/>
            <a:ext cx="4964700" cy="117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Etapas de la prehistoria</a:t>
            </a:r>
            <a:endParaRPr/>
          </a:p>
        </p:txBody>
      </p:sp>
      <p:sp>
        <p:nvSpPr>
          <p:cNvPr id="450" name="Google Shape;450;p40"/>
          <p:cNvSpPr/>
          <p:nvPr/>
        </p:nvSpPr>
        <p:spPr>
          <a:xfrm>
            <a:off x="5946275" y="-917850"/>
            <a:ext cx="2550600" cy="2550600"/>
          </a:xfrm>
          <a:prstGeom prst="ellipse">
            <a:avLst/>
          </a:prstGeom>
          <a:gradFill>
            <a:gsLst>
              <a:gs pos="0">
                <a:srgbClr val="FFFFFF"/>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1" name="Google Shape;451;p40"/>
          <p:cNvPicPr preferRelativeResize="0"/>
          <p:nvPr/>
        </p:nvPicPr>
        <p:blipFill>
          <a:blip r:embed="rId4">
            <a:alphaModFix/>
          </a:blip>
          <a:stretch>
            <a:fillRect/>
          </a:stretch>
        </p:blipFill>
        <p:spPr>
          <a:xfrm rot="-5525605">
            <a:off x="8216783" y="2223570"/>
            <a:ext cx="298080" cy="332986"/>
          </a:xfrm>
          <a:prstGeom prst="rect">
            <a:avLst/>
          </a:prstGeom>
          <a:noFill/>
          <a:ln>
            <a:noFill/>
          </a:ln>
        </p:spPr>
      </p:pic>
      <p:pic>
        <p:nvPicPr>
          <p:cNvPr id="452" name="Google Shape;452;p40"/>
          <p:cNvPicPr preferRelativeResize="0"/>
          <p:nvPr/>
        </p:nvPicPr>
        <p:blipFill>
          <a:blip r:embed="rId5">
            <a:alphaModFix/>
          </a:blip>
          <a:stretch>
            <a:fillRect/>
          </a:stretch>
        </p:blipFill>
        <p:spPr>
          <a:xfrm rot="4964297">
            <a:off x="2748178" y="1073120"/>
            <a:ext cx="209975" cy="235511"/>
          </a:xfrm>
          <a:prstGeom prst="rect">
            <a:avLst/>
          </a:prstGeom>
          <a:noFill/>
          <a:ln>
            <a:noFill/>
          </a:ln>
        </p:spPr>
      </p:pic>
      <p:pic>
        <p:nvPicPr>
          <p:cNvPr id="453" name="Google Shape;453;p40"/>
          <p:cNvPicPr preferRelativeResize="0"/>
          <p:nvPr/>
        </p:nvPicPr>
        <p:blipFill>
          <a:blip r:embed="rId6">
            <a:alphaModFix/>
          </a:blip>
          <a:stretch>
            <a:fillRect/>
          </a:stretch>
        </p:blipFill>
        <p:spPr>
          <a:xfrm rot="752343" flipH="1">
            <a:off x="7596289" y="-168363"/>
            <a:ext cx="1690863" cy="887925"/>
          </a:xfrm>
          <a:prstGeom prst="rect">
            <a:avLst/>
          </a:prstGeom>
          <a:noFill/>
          <a:ln>
            <a:noFill/>
          </a:ln>
        </p:spPr>
      </p:pic>
      <p:pic>
        <p:nvPicPr>
          <p:cNvPr id="454" name="Google Shape;454;p40"/>
          <p:cNvPicPr preferRelativeResize="0"/>
          <p:nvPr/>
        </p:nvPicPr>
        <p:blipFill>
          <a:blip r:embed="rId7">
            <a:alphaModFix/>
          </a:blip>
          <a:stretch>
            <a:fillRect/>
          </a:stretch>
        </p:blipFill>
        <p:spPr>
          <a:xfrm flipH="1">
            <a:off x="-311428" y="562375"/>
            <a:ext cx="1404848" cy="330150"/>
          </a:xfrm>
          <a:prstGeom prst="rect">
            <a:avLst/>
          </a:prstGeom>
          <a:noFill/>
          <a:ln>
            <a:noFill/>
          </a:ln>
        </p:spPr>
      </p:pic>
      <p:pic>
        <p:nvPicPr>
          <p:cNvPr id="455" name="Google Shape;455;p40"/>
          <p:cNvPicPr preferRelativeResize="0"/>
          <p:nvPr/>
        </p:nvPicPr>
        <p:blipFill>
          <a:blip r:embed="rId8">
            <a:alphaModFix/>
          </a:blip>
          <a:stretch>
            <a:fillRect/>
          </a:stretch>
        </p:blipFill>
        <p:spPr>
          <a:xfrm>
            <a:off x="7180975" y="2457595"/>
            <a:ext cx="2062750" cy="1939204"/>
          </a:xfrm>
          <a:prstGeom prst="rect">
            <a:avLst/>
          </a:prstGeom>
          <a:noFill/>
          <a:ln>
            <a:noFill/>
          </a:ln>
        </p:spPr>
      </p:pic>
      <p:pic>
        <p:nvPicPr>
          <p:cNvPr id="456" name="Google Shape;456;p40"/>
          <p:cNvPicPr preferRelativeResize="0"/>
          <p:nvPr/>
        </p:nvPicPr>
        <p:blipFill>
          <a:blip r:embed="rId9">
            <a:alphaModFix/>
          </a:blip>
          <a:stretch>
            <a:fillRect/>
          </a:stretch>
        </p:blipFill>
        <p:spPr>
          <a:xfrm>
            <a:off x="7285100" y="1452385"/>
            <a:ext cx="1252550" cy="3033340"/>
          </a:xfrm>
          <a:prstGeom prst="rect">
            <a:avLst/>
          </a:prstGeom>
          <a:noFill/>
          <a:ln>
            <a:noFill/>
          </a:ln>
        </p:spPr>
      </p:pic>
      <p:pic>
        <p:nvPicPr>
          <p:cNvPr id="457" name="Google Shape;457;p40"/>
          <p:cNvPicPr preferRelativeResize="0"/>
          <p:nvPr/>
        </p:nvPicPr>
        <p:blipFill>
          <a:blip r:embed="rId10">
            <a:alphaModFix/>
          </a:blip>
          <a:stretch>
            <a:fillRect/>
          </a:stretch>
        </p:blipFill>
        <p:spPr>
          <a:xfrm>
            <a:off x="6047188" y="1691305"/>
            <a:ext cx="704838" cy="2830445"/>
          </a:xfrm>
          <a:prstGeom prst="rect">
            <a:avLst/>
          </a:prstGeom>
          <a:noFill/>
          <a:ln>
            <a:noFill/>
          </a:ln>
        </p:spPr>
      </p:pic>
      <p:pic>
        <p:nvPicPr>
          <p:cNvPr id="458" name="Google Shape;458;p40"/>
          <p:cNvPicPr preferRelativeResize="0"/>
          <p:nvPr/>
        </p:nvPicPr>
        <p:blipFill>
          <a:blip r:embed="rId11">
            <a:alphaModFix/>
          </a:blip>
          <a:stretch>
            <a:fillRect/>
          </a:stretch>
        </p:blipFill>
        <p:spPr>
          <a:xfrm>
            <a:off x="5818876" y="3544350"/>
            <a:ext cx="3480351" cy="1599150"/>
          </a:xfrm>
          <a:prstGeom prst="rect">
            <a:avLst/>
          </a:prstGeom>
          <a:noFill/>
          <a:ln>
            <a:noFill/>
          </a:ln>
        </p:spPr>
      </p:pic>
      <p:pic>
        <p:nvPicPr>
          <p:cNvPr id="459" name="Google Shape;459;p40"/>
          <p:cNvPicPr preferRelativeResize="0"/>
          <p:nvPr/>
        </p:nvPicPr>
        <p:blipFill>
          <a:blip r:embed="rId12">
            <a:alphaModFix/>
          </a:blip>
          <a:stretch>
            <a:fillRect/>
          </a:stretch>
        </p:blipFill>
        <p:spPr>
          <a:xfrm>
            <a:off x="7077733" y="3913725"/>
            <a:ext cx="2221485" cy="1389550"/>
          </a:xfrm>
          <a:prstGeom prst="rect">
            <a:avLst/>
          </a:prstGeom>
          <a:noFill/>
          <a:ln>
            <a:noFill/>
          </a:ln>
        </p:spPr>
      </p:pic>
      <p:pic>
        <p:nvPicPr>
          <p:cNvPr id="460" name="Google Shape;460;p40"/>
          <p:cNvPicPr preferRelativeResize="0"/>
          <p:nvPr/>
        </p:nvPicPr>
        <p:blipFill>
          <a:blip r:embed="rId4">
            <a:alphaModFix/>
          </a:blip>
          <a:stretch>
            <a:fillRect/>
          </a:stretch>
        </p:blipFill>
        <p:spPr>
          <a:xfrm rot="-5525605">
            <a:off x="8654808" y="1677920"/>
            <a:ext cx="298080" cy="332986"/>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rgbClr val="90F0EB"/>
            </a:gs>
            <a:gs pos="100000">
              <a:srgbClr val="FFFFFF"/>
            </a:gs>
          </a:gsLst>
          <a:lin ang="5400012" scaled="0"/>
        </a:gradFill>
        <a:effectLst/>
      </p:bgPr>
    </p:bg>
    <p:spTree>
      <p:nvGrpSpPr>
        <p:cNvPr id="1" name="Shape 464"/>
        <p:cNvGrpSpPr/>
        <p:nvPr/>
      </p:nvGrpSpPr>
      <p:grpSpPr>
        <a:xfrm>
          <a:off x="0" y="0"/>
          <a:ext cx="0" cy="0"/>
          <a:chOff x="0" y="0"/>
          <a:chExt cx="0" cy="0"/>
        </a:xfrm>
      </p:grpSpPr>
      <p:sp>
        <p:nvSpPr>
          <p:cNvPr id="465" name="Google Shape;465;p41"/>
          <p:cNvSpPr/>
          <p:nvPr/>
        </p:nvSpPr>
        <p:spPr>
          <a:xfrm flipH="1">
            <a:off x="4044853" y="1301424"/>
            <a:ext cx="720900" cy="2300700"/>
          </a:xfrm>
          <a:prstGeom prst="rect">
            <a:avLst/>
          </a:prstGeom>
          <a:noFill/>
          <a:ln w="19050" cap="flat" cmpd="sng">
            <a:solidFill>
              <a:schemeClr val="dk1"/>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6" name="Google Shape;466;p41"/>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467" name="Google Shape;467;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Etapas</a:t>
            </a:r>
            <a:endParaRPr/>
          </a:p>
        </p:txBody>
      </p:sp>
      <p:sp>
        <p:nvSpPr>
          <p:cNvPr id="468" name="Google Shape;468;p41"/>
          <p:cNvSpPr txBox="1"/>
          <p:nvPr/>
        </p:nvSpPr>
        <p:spPr>
          <a:xfrm>
            <a:off x="5309696" y="1295056"/>
            <a:ext cx="35688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1700">
                <a:solidFill>
                  <a:schemeClr val="dk1"/>
                </a:solidFill>
                <a:latin typeface="Sigmar One"/>
                <a:ea typeface="Sigmar One"/>
                <a:cs typeface="Sigmar One"/>
                <a:sym typeface="Sigmar One"/>
              </a:rPr>
              <a:t>paleolítico</a:t>
            </a:r>
            <a:endParaRPr sz="1700">
              <a:solidFill>
                <a:schemeClr val="dk1"/>
              </a:solidFill>
              <a:latin typeface="Sigmar One"/>
              <a:ea typeface="Sigmar One"/>
              <a:cs typeface="Sigmar One"/>
              <a:sym typeface="Sigmar One"/>
            </a:endParaRPr>
          </a:p>
        </p:txBody>
      </p:sp>
      <p:sp>
        <p:nvSpPr>
          <p:cNvPr id="469" name="Google Shape;469;p41"/>
          <p:cNvSpPr txBox="1"/>
          <p:nvPr/>
        </p:nvSpPr>
        <p:spPr>
          <a:xfrm>
            <a:off x="5309696" y="1546422"/>
            <a:ext cx="3568800" cy="4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desde hace 2.500.000 años hasta el 10.000 a.C. (África Oriental)</a:t>
            </a:r>
            <a:endParaRPr sz="1200">
              <a:solidFill>
                <a:schemeClr val="dk1"/>
              </a:solidFill>
              <a:latin typeface="Didact Gothic"/>
              <a:ea typeface="Didact Gothic"/>
              <a:cs typeface="Didact Gothic"/>
              <a:sym typeface="Didact Gothic"/>
            </a:endParaRPr>
          </a:p>
        </p:txBody>
      </p:sp>
      <p:sp>
        <p:nvSpPr>
          <p:cNvPr id="470" name="Google Shape;470;p41"/>
          <p:cNvSpPr txBox="1"/>
          <p:nvPr/>
        </p:nvSpPr>
        <p:spPr>
          <a:xfrm>
            <a:off x="5309696" y="2922401"/>
            <a:ext cx="35688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1700">
                <a:solidFill>
                  <a:schemeClr val="dk1"/>
                </a:solidFill>
                <a:latin typeface="Sigmar One"/>
                <a:ea typeface="Sigmar One"/>
                <a:cs typeface="Sigmar One"/>
                <a:sym typeface="Sigmar One"/>
              </a:rPr>
              <a:t>neolítico</a:t>
            </a:r>
            <a:endParaRPr sz="1700">
              <a:solidFill>
                <a:schemeClr val="dk1"/>
              </a:solidFill>
              <a:latin typeface="Sigmar One"/>
              <a:ea typeface="Sigmar One"/>
              <a:cs typeface="Sigmar One"/>
              <a:sym typeface="Sigmar One"/>
            </a:endParaRPr>
          </a:p>
        </p:txBody>
      </p:sp>
      <p:sp>
        <p:nvSpPr>
          <p:cNvPr id="471" name="Google Shape;471;p41"/>
          <p:cNvSpPr txBox="1"/>
          <p:nvPr/>
        </p:nvSpPr>
        <p:spPr>
          <a:xfrm>
            <a:off x="5309696" y="3170378"/>
            <a:ext cx="3568800" cy="4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desde 8.000 a.C. años hasta el 6.000 a.C.</a:t>
            </a:r>
            <a:endParaRPr sz="1200">
              <a:solidFill>
                <a:schemeClr val="dk1"/>
              </a:solidFill>
              <a:latin typeface="Didact Gothic"/>
              <a:ea typeface="Didact Gothic"/>
              <a:cs typeface="Didact Gothic"/>
              <a:sym typeface="Didact Gothic"/>
            </a:endParaRPr>
          </a:p>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(Próximo Oriente)</a:t>
            </a:r>
            <a:endParaRPr sz="1200">
              <a:solidFill>
                <a:schemeClr val="dk1"/>
              </a:solidFill>
              <a:latin typeface="Didact Gothic"/>
              <a:ea typeface="Didact Gothic"/>
              <a:cs typeface="Didact Gothic"/>
              <a:sym typeface="Didact Gothic"/>
            </a:endParaRPr>
          </a:p>
        </p:txBody>
      </p:sp>
      <p:sp>
        <p:nvSpPr>
          <p:cNvPr id="472" name="Google Shape;472;p41"/>
          <p:cNvSpPr txBox="1"/>
          <p:nvPr/>
        </p:nvSpPr>
        <p:spPr>
          <a:xfrm>
            <a:off x="5309700" y="3805049"/>
            <a:ext cx="3568800" cy="2820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1700">
                <a:solidFill>
                  <a:schemeClr val="dk1"/>
                </a:solidFill>
                <a:latin typeface="Sigmar One"/>
                <a:ea typeface="Sigmar One"/>
                <a:cs typeface="Sigmar One"/>
                <a:sym typeface="Sigmar One"/>
              </a:rPr>
              <a:t>Edad de los metales</a:t>
            </a:r>
            <a:endParaRPr sz="1700">
              <a:solidFill>
                <a:schemeClr val="dk1"/>
              </a:solidFill>
              <a:latin typeface="Sigmar One"/>
              <a:ea typeface="Sigmar One"/>
              <a:cs typeface="Sigmar One"/>
              <a:sym typeface="Sigmar One"/>
            </a:endParaRPr>
          </a:p>
        </p:txBody>
      </p:sp>
      <p:sp>
        <p:nvSpPr>
          <p:cNvPr id="473" name="Google Shape;473;p41"/>
          <p:cNvSpPr txBox="1"/>
          <p:nvPr/>
        </p:nvSpPr>
        <p:spPr>
          <a:xfrm>
            <a:off x="5309696" y="3982340"/>
            <a:ext cx="3568800" cy="4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entre el 6.000 a.C. y el 550 a.C. (Próximo Oriente)</a:t>
            </a:r>
            <a:endParaRPr sz="1200">
              <a:solidFill>
                <a:schemeClr val="dk1"/>
              </a:solidFill>
              <a:latin typeface="Didact Gothic"/>
              <a:ea typeface="Didact Gothic"/>
              <a:cs typeface="Didact Gothic"/>
              <a:sym typeface="Didact Gothic"/>
            </a:endParaRPr>
          </a:p>
        </p:txBody>
      </p:sp>
      <p:pic>
        <p:nvPicPr>
          <p:cNvPr id="474" name="Google Shape;474;p41"/>
          <p:cNvPicPr preferRelativeResize="0"/>
          <p:nvPr/>
        </p:nvPicPr>
        <p:blipFill rotWithShape="1">
          <a:blip r:embed="rId4">
            <a:alphaModFix/>
          </a:blip>
          <a:srcRect l="6895" t="6895" r="6904" b="6904"/>
          <a:stretch/>
        </p:blipFill>
        <p:spPr>
          <a:xfrm>
            <a:off x="4345265" y="1348683"/>
            <a:ext cx="828950" cy="630701"/>
          </a:xfrm>
          <a:prstGeom prst="rect">
            <a:avLst/>
          </a:prstGeom>
          <a:noFill/>
          <a:ln>
            <a:noFill/>
          </a:ln>
        </p:spPr>
      </p:pic>
      <p:pic>
        <p:nvPicPr>
          <p:cNvPr id="475" name="Google Shape;475;p41"/>
          <p:cNvPicPr preferRelativeResize="0"/>
          <p:nvPr/>
        </p:nvPicPr>
        <p:blipFill rotWithShape="1">
          <a:blip r:embed="rId4">
            <a:alphaModFix/>
          </a:blip>
          <a:srcRect l="6895" t="6895" r="6904" b="6904"/>
          <a:stretch/>
        </p:blipFill>
        <p:spPr>
          <a:xfrm>
            <a:off x="4345265" y="2935544"/>
            <a:ext cx="828950" cy="630701"/>
          </a:xfrm>
          <a:prstGeom prst="rect">
            <a:avLst/>
          </a:prstGeom>
          <a:noFill/>
          <a:ln>
            <a:noFill/>
          </a:ln>
        </p:spPr>
      </p:pic>
      <p:pic>
        <p:nvPicPr>
          <p:cNvPr id="476" name="Google Shape;476;p41"/>
          <p:cNvPicPr preferRelativeResize="0"/>
          <p:nvPr/>
        </p:nvPicPr>
        <p:blipFill rotWithShape="1">
          <a:blip r:embed="rId4">
            <a:alphaModFix/>
          </a:blip>
          <a:srcRect l="6895" t="6895" r="6904" b="6904"/>
          <a:stretch/>
        </p:blipFill>
        <p:spPr>
          <a:xfrm>
            <a:off x="4345265" y="3728975"/>
            <a:ext cx="828950" cy="630701"/>
          </a:xfrm>
          <a:prstGeom prst="rect">
            <a:avLst/>
          </a:prstGeom>
          <a:noFill/>
          <a:ln>
            <a:noFill/>
          </a:ln>
        </p:spPr>
      </p:pic>
      <p:grpSp>
        <p:nvGrpSpPr>
          <p:cNvPr id="477" name="Google Shape;477;p41"/>
          <p:cNvGrpSpPr/>
          <p:nvPr/>
        </p:nvGrpSpPr>
        <p:grpSpPr>
          <a:xfrm>
            <a:off x="4572721" y="3074277"/>
            <a:ext cx="374038" cy="375760"/>
            <a:chOff x="7228784" y="3963116"/>
            <a:chExt cx="374038" cy="375760"/>
          </a:xfrm>
        </p:grpSpPr>
        <p:sp>
          <p:nvSpPr>
            <p:cNvPr id="478" name="Google Shape;478;p41"/>
            <p:cNvSpPr/>
            <p:nvPr/>
          </p:nvSpPr>
          <p:spPr>
            <a:xfrm>
              <a:off x="7228784" y="4002816"/>
              <a:ext cx="374038" cy="336061"/>
            </a:xfrm>
            <a:custGeom>
              <a:avLst/>
              <a:gdLst/>
              <a:ahLst/>
              <a:cxnLst/>
              <a:rect l="l" t="t" r="r" b="b"/>
              <a:pathLst>
                <a:path w="13897" h="12486" extrusionOk="0">
                  <a:moveTo>
                    <a:pt x="6949" y="0"/>
                  </a:moveTo>
                  <a:cubicBezTo>
                    <a:pt x="6918" y="0"/>
                    <a:pt x="6887" y="16"/>
                    <a:pt x="6856" y="47"/>
                  </a:cubicBezTo>
                  <a:cubicBezTo>
                    <a:pt x="4777" y="2125"/>
                    <a:pt x="1303" y="6344"/>
                    <a:pt x="31" y="12330"/>
                  </a:cubicBezTo>
                  <a:cubicBezTo>
                    <a:pt x="0" y="12392"/>
                    <a:pt x="62" y="12485"/>
                    <a:pt x="155" y="12485"/>
                  </a:cubicBezTo>
                  <a:lnTo>
                    <a:pt x="13742" y="12485"/>
                  </a:lnTo>
                  <a:cubicBezTo>
                    <a:pt x="13835" y="12485"/>
                    <a:pt x="13897" y="12392"/>
                    <a:pt x="13866" y="12330"/>
                  </a:cubicBezTo>
                  <a:cubicBezTo>
                    <a:pt x="12594" y="6344"/>
                    <a:pt x="9120" y="2125"/>
                    <a:pt x="7042" y="47"/>
                  </a:cubicBezTo>
                  <a:cubicBezTo>
                    <a:pt x="7011" y="16"/>
                    <a:pt x="6980" y="0"/>
                    <a:pt x="6949"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1"/>
            <p:cNvSpPr/>
            <p:nvPr/>
          </p:nvSpPr>
          <p:spPr>
            <a:xfrm>
              <a:off x="7342312" y="4217786"/>
              <a:ext cx="146148" cy="121091"/>
            </a:xfrm>
            <a:custGeom>
              <a:avLst/>
              <a:gdLst/>
              <a:ahLst/>
              <a:cxnLst/>
              <a:rect l="l" t="t" r="r" b="b"/>
              <a:pathLst>
                <a:path w="5430" h="4499" extrusionOk="0">
                  <a:moveTo>
                    <a:pt x="2731" y="1"/>
                  </a:moveTo>
                  <a:cubicBezTo>
                    <a:pt x="1118" y="1"/>
                    <a:pt x="1" y="4498"/>
                    <a:pt x="1" y="4498"/>
                  </a:cubicBezTo>
                  <a:lnTo>
                    <a:pt x="5429" y="4498"/>
                  </a:lnTo>
                  <a:cubicBezTo>
                    <a:pt x="5429" y="4498"/>
                    <a:pt x="4313" y="1"/>
                    <a:pt x="2731"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1"/>
            <p:cNvSpPr/>
            <p:nvPr/>
          </p:nvSpPr>
          <p:spPr>
            <a:xfrm>
              <a:off x="7409115" y="4217786"/>
              <a:ext cx="79345" cy="121091"/>
            </a:xfrm>
            <a:custGeom>
              <a:avLst/>
              <a:gdLst/>
              <a:ahLst/>
              <a:cxnLst/>
              <a:rect l="l" t="t" r="r" b="b"/>
              <a:pathLst>
                <a:path w="2948" h="4499" extrusionOk="0">
                  <a:moveTo>
                    <a:pt x="218" y="1"/>
                  </a:moveTo>
                  <a:cubicBezTo>
                    <a:pt x="224" y="1"/>
                    <a:pt x="230" y="1"/>
                    <a:pt x="236" y="1"/>
                  </a:cubicBezTo>
                  <a:lnTo>
                    <a:pt x="236" y="1"/>
                  </a:lnTo>
                  <a:cubicBezTo>
                    <a:pt x="240" y="1"/>
                    <a:pt x="244" y="1"/>
                    <a:pt x="249" y="1"/>
                  </a:cubicBezTo>
                  <a:close/>
                  <a:moveTo>
                    <a:pt x="236" y="1"/>
                  </a:moveTo>
                  <a:cubicBezTo>
                    <a:pt x="147" y="4"/>
                    <a:pt x="60" y="33"/>
                    <a:pt x="0" y="63"/>
                  </a:cubicBezTo>
                  <a:cubicBezTo>
                    <a:pt x="1458" y="466"/>
                    <a:pt x="2451" y="4498"/>
                    <a:pt x="2451" y="4498"/>
                  </a:cubicBezTo>
                  <a:lnTo>
                    <a:pt x="2947" y="4498"/>
                  </a:lnTo>
                  <a:cubicBezTo>
                    <a:pt x="2947" y="4498"/>
                    <a:pt x="1839" y="35"/>
                    <a:pt x="236" y="1"/>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1"/>
            <p:cNvSpPr/>
            <p:nvPr/>
          </p:nvSpPr>
          <p:spPr>
            <a:xfrm>
              <a:off x="7408280" y="4002816"/>
              <a:ext cx="194542" cy="336061"/>
            </a:xfrm>
            <a:custGeom>
              <a:avLst/>
              <a:gdLst/>
              <a:ahLst/>
              <a:cxnLst/>
              <a:rect l="l" t="t" r="r" b="b"/>
              <a:pathLst>
                <a:path w="7228" h="12486" extrusionOk="0">
                  <a:moveTo>
                    <a:pt x="268" y="0"/>
                  </a:moveTo>
                  <a:cubicBezTo>
                    <a:pt x="233" y="0"/>
                    <a:pt x="202" y="16"/>
                    <a:pt x="187" y="47"/>
                  </a:cubicBezTo>
                  <a:lnTo>
                    <a:pt x="0" y="233"/>
                  </a:lnTo>
                  <a:cubicBezTo>
                    <a:pt x="2110" y="2404"/>
                    <a:pt x="5460" y="6592"/>
                    <a:pt x="6670" y="12485"/>
                  </a:cubicBezTo>
                  <a:lnTo>
                    <a:pt x="7073" y="12485"/>
                  </a:lnTo>
                  <a:cubicBezTo>
                    <a:pt x="7135" y="12485"/>
                    <a:pt x="7228" y="12392"/>
                    <a:pt x="7197" y="12330"/>
                  </a:cubicBezTo>
                  <a:cubicBezTo>
                    <a:pt x="5925" y="6344"/>
                    <a:pt x="2451" y="2125"/>
                    <a:pt x="373" y="47"/>
                  </a:cubicBezTo>
                  <a:cubicBezTo>
                    <a:pt x="342" y="16"/>
                    <a:pt x="303" y="0"/>
                    <a:pt x="268"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1"/>
            <p:cNvSpPr/>
            <p:nvPr/>
          </p:nvSpPr>
          <p:spPr>
            <a:xfrm>
              <a:off x="7324790" y="4002816"/>
              <a:ext cx="182026" cy="114819"/>
            </a:xfrm>
            <a:custGeom>
              <a:avLst/>
              <a:gdLst/>
              <a:ahLst/>
              <a:cxnLst/>
              <a:rect l="l" t="t" r="r" b="b"/>
              <a:pathLst>
                <a:path w="6763" h="4266" extrusionOk="0">
                  <a:moveTo>
                    <a:pt x="3370" y="0"/>
                  </a:moveTo>
                  <a:cubicBezTo>
                    <a:pt x="3335" y="0"/>
                    <a:pt x="3304" y="16"/>
                    <a:pt x="3289" y="47"/>
                  </a:cubicBezTo>
                  <a:cubicBezTo>
                    <a:pt x="2048" y="1288"/>
                    <a:pt x="962" y="2621"/>
                    <a:pt x="0" y="4079"/>
                  </a:cubicBezTo>
                  <a:cubicBezTo>
                    <a:pt x="84" y="4110"/>
                    <a:pt x="168" y="4124"/>
                    <a:pt x="252" y="4124"/>
                  </a:cubicBezTo>
                  <a:cubicBezTo>
                    <a:pt x="993" y="4124"/>
                    <a:pt x="1708" y="3024"/>
                    <a:pt x="2155" y="3024"/>
                  </a:cubicBezTo>
                  <a:cubicBezTo>
                    <a:pt x="2161" y="3024"/>
                    <a:pt x="2166" y="3024"/>
                    <a:pt x="2172" y="3025"/>
                  </a:cubicBezTo>
                  <a:cubicBezTo>
                    <a:pt x="2637" y="3087"/>
                    <a:pt x="2792" y="4265"/>
                    <a:pt x="3382" y="4265"/>
                  </a:cubicBezTo>
                  <a:cubicBezTo>
                    <a:pt x="3971" y="4265"/>
                    <a:pt x="4064" y="3118"/>
                    <a:pt x="4591" y="3025"/>
                  </a:cubicBezTo>
                  <a:cubicBezTo>
                    <a:pt x="4603" y="3023"/>
                    <a:pt x="4614" y="3023"/>
                    <a:pt x="4625" y="3023"/>
                  </a:cubicBezTo>
                  <a:cubicBezTo>
                    <a:pt x="5099" y="3023"/>
                    <a:pt x="5762" y="4123"/>
                    <a:pt x="6510" y="4123"/>
                  </a:cubicBezTo>
                  <a:cubicBezTo>
                    <a:pt x="6593" y="4123"/>
                    <a:pt x="6677" y="4110"/>
                    <a:pt x="6763" y="4079"/>
                  </a:cubicBezTo>
                  <a:cubicBezTo>
                    <a:pt x="5801" y="2621"/>
                    <a:pt x="4684" y="1288"/>
                    <a:pt x="3475" y="47"/>
                  </a:cubicBezTo>
                  <a:cubicBezTo>
                    <a:pt x="3444" y="16"/>
                    <a:pt x="3405" y="0"/>
                    <a:pt x="3370" y="0"/>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1"/>
            <p:cNvSpPr/>
            <p:nvPr/>
          </p:nvSpPr>
          <p:spPr>
            <a:xfrm>
              <a:off x="7408280" y="4002816"/>
              <a:ext cx="98536" cy="110217"/>
            </a:xfrm>
            <a:custGeom>
              <a:avLst/>
              <a:gdLst/>
              <a:ahLst/>
              <a:cxnLst/>
              <a:rect l="l" t="t" r="r" b="b"/>
              <a:pathLst>
                <a:path w="3661" h="4095" extrusionOk="0">
                  <a:moveTo>
                    <a:pt x="268" y="0"/>
                  </a:moveTo>
                  <a:cubicBezTo>
                    <a:pt x="233" y="0"/>
                    <a:pt x="202" y="16"/>
                    <a:pt x="187" y="47"/>
                  </a:cubicBezTo>
                  <a:lnTo>
                    <a:pt x="0" y="233"/>
                  </a:lnTo>
                  <a:cubicBezTo>
                    <a:pt x="1148" y="1412"/>
                    <a:pt x="2172" y="2683"/>
                    <a:pt x="3102" y="4048"/>
                  </a:cubicBezTo>
                  <a:cubicBezTo>
                    <a:pt x="3195" y="4079"/>
                    <a:pt x="3288" y="4095"/>
                    <a:pt x="3382" y="4095"/>
                  </a:cubicBezTo>
                  <a:cubicBezTo>
                    <a:pt x="3475" y="4095"/>
                    <a:pt x="3568" y="4079"/>
                    <a:pt x="3661" y="4048"/>
                  </a:cubicBezTo>
                  <a:cubicBezTo>
                    <a:pt x="2699" y="2621"/>
                    <a:pt x="1582" y="1288"/>
                    <a:pt x="373" y="47"/>
                  </a:cubicBezTo>
                  <a:cubicBezTo>
                    <a:pt x="342" y="16"/>
                    <a:pt x="303" y="0"/>
                    <a:pt x="268"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1"/>
            <p:cNvSpPr/>
            <p:nvPr/>
          </p:nvSpPr>
          <p:spPr>
            <a:xfrm>
              <a:off x="7275536" y="4253852"/>
              <a:ext cx="21720" cy="33105"/>
            </a:xfrm>
            <a:custGeom>
              <a:avLst/>
              <a:gdLst/>
              <a:ahLst/>
              <a:cxnLst/>
              <a:rect l="l" t="t" r="r" b="b"/>
              <a:pathLst>
                <a:path w="807" h="1230" extrusionOk="0">
                  <a:moveTo>
                    <a:pt x="569" y="1"/>
                  </a:moveTo>
                  <a:cubicBezTo>
                    <a:pt x="494" y="1"/>
                    <a:pt x="417" y="52"/>
                    <a:pt x="373" y="119"/>
                  </a:cubicBezTo>
                  <a:lnTo>
                    <a:pt x="31" y="925"/>
                  </a:lnTo>
                  <a:cubicBezTo>
                    <a:pt x="0" y="1049"/>
                    <a:pt x="31" y="1142"/>
                    <a:pt x="124" y="1204"/>
                  </a:cubicBezTo>
                  <a:cubicBezTo>
                    <a:pt x="159" y="1222"/>
                    <a:pt x="194" y="1229"/>
                    <a:pt x="227" y="1229"/>
                  </a:cubicBezTo>
                  <a:cubicBezTo>
                    <a:pt x="313" y="1229"/>
                    <a:pt x="390" y="1178"/>
                    <a:pt x="435" y="1111"/>
                  </a:cubicBezTo>
                  <a:lnTo>
                    <a:pt x="776" y="305"/>
                  </a:lnTo>
                  <a:cubicBezTo>
                    <a:pt x="807" y="181"/>
                    <a:pt x="776" y="57"/>
                    <a:pt x="652" y="26"/>
                  </a:cubicBezTo>
                  <a:cubicBezTo>
                    <a:pt x="626" y="8"/>
                    <a:pt x="597" y="1"/>
                    <a:pt x="569"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1"/>
            <p:cNvSpPr/>
            <p:nvPr/>
          </p:nvSpPr>
          <p:spPr>
            <a:xfrm>
              <a:off x="7327293" y="4249303"/>
              <a:ext cx="18383" cy="27265"/>
            </a:xfrm>
            <a:custGeom>
              <a:avLst/>
              <a:gdLst/>
              <a:ahLst/>
              <a:cxnLst/>
              <a:rect l="l" t="t" r="r" b="b"/>
              <a:pathLst>
                <a:path w="683" h="1013" extrusionOk="0">
                  <a:moveTo>
                    <a:pt x="476" y="0"/>
                  </a:moveTo>
                  <a:cubicBezTo>
                    <a:pt x="393" y="0"/>
                    <a:pt x="300" y="56"/>
                    <a:pt x="249" y="133"/>
                  </a:cubicBezTo>
                  <a:lnTo>
                    <a:pt x="32" y="722"/>
                  </a:lnTo>
                  <a:cubicBezTo>
                    <a:pt x="1" y="846"/>
                    <a:pt x="32" y="970"/>
                    <a:pt x="156" y="1001"/>
                  </a:cubicBezTo>
                  <a:cubicBezTo>
                    <a:pt x="178" y="1008"/>
                    <a:pt x="201" y="1012"/>
                    <a:pt x="225" y="1012"/>
                  </a:cubicBezTo>
                  <a:cubicBezTo>
                    <a:pt x="304" y="1012"/>
                    <a:pt x="387" y="972"/>
                    <a:pt x="435" y="877"/>
                  </a:cubicBezTo>
                  <a:lnTo>
                    <a:pt x="652" y="288"/>
                  </a:lnTo>
                  <a:cubicBezTo>
                    <a:pt x="683" y="195"/>
                    <a:pt x="652" y="70"/>
                    <a:pt x="528" y="8"/>
                  </a:cubicBezTo>
                  <a:cubicBezTo>
                    <a:pt x="511" y="3"/>
                    <a:pt x="494" y="0"/>
                    <a:pt x="47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1"/>
            <p:cNvSpPr/>
            <p:nvPr/>
          </p:nvSpPr>
          <p:spPr>
            <a:xfrm>
              <a:off x="7311440" y="4207962"/>
              <a:ext cx="21451" cy="28907"/>
            </a:xfrm>
            <a:custGeom>
              <a:avLst/>
              <a:gdLst/>
              <a:ahLst/>
              <a:cxnLst/>
              <a:rect l="l" t="t" r="r" b="b"/>
              <a:pathLst>
                <a:path w="797" h="1074" extrusionOk="0">
                  <a:moveTo>
                    <a:pt x="521" y="0"/>
                  </a:moveTo>
                  <a:cubicBezTo>
                    <a:pt x="452" y="0"/>
                    <a:pt x="383" y="35"/>
                    <a:pt x="341" y="118"/>
                  </a:cubicBezTo>
                  <a:lnTo>
                    <a:pt x="31" y="769"/>
                  </a:lnTo>
                  <a:cubicBezTo>
                    <a:pt x="0" y="893"/>
                    <a:pt x="31" y="1017"/>
                    <a:pt x="124" y="1048"/>
                  </a:cubicBezTo>
                  <a:lnTo>
                    <a:pt x="155" y="1048"/>
                  </a:lnTo>
                  <a:cubicBezTo>
                    <a:pt x="181" y="1065"/>
                    <a:pt x="210" y="1073"/>
                    <a:pt x="238" y="1073"/>
                  </a:cubicBezTo>
                  <a:cubicBezTo>
                    <a:pt x="313" y="1073"/>
                    <a:pt x="390" y="1022"/>
                    <a:pt x="434" y="955"/>
                  </a:cubicBezTo>
                  <a:lnTo>
                    <a:pt x="714" y="304"/>
                  </a:lnTo>
                  <a:cubicBezTo>
                    <a:pt x="796" y="138"/>
                    <a:pt x="658" y="0"/>
                    <a:pt x="52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1"/>
            <p:cNvSpPr/>
            <p:nvPr/>
          </p:nvSpPr>
          <p:spPr>
            <a:xfrm>
              <a:off x="7310606" y="4157012"/>
              <a:ext cx="21720" cy="28907"/>
            </a:xfrm>
            <a:custGeom>
              <a:avLst/>
              <a:gdLst/>
              <a:ahLst/>
              <a:cxnLst/>
              <a:rect l="l" t="t" r="r" b="b"/>
              <a:pathLst>
                <a:path w="807" h="1074" extrusionOk="0">
                  <a:moveTo>
                    <a:pt x="581" y="0"/>
                  </a:moveTo>
                  <a:cubicBezTo>
                    <a:pt x="496" y="0"/>
                    <a:pt x="426" y="51"/>
                    <a:pt x="403" y="118"/>
                  </a:cubicBezTo>
                  <a:lnTo>
                    <a:pt x="62" y="770"/>
                  </a:lnTo>
                  <a:cubicBezTo>
                    <a:pt x="0" y="863"/>
                    <a:pt x="62" y="987"/>
                    <a:pt x="155" y="1049"/>
                  </a:cubicBezTo>
                  <a:cubicBezTo>
                    <a:pt x="181" y="1066"/>
                    <a:pt x="210" y="1074"/>
                    <a:pt x="238" y="1074"/>
                  </a:cubicBezTo>
                  <a:cubicBezTo>
                    <a:pt x="313" y="1074"/>
                    <a:pt x="390" y="1023"/>
                    <a:pt x="434" y="956"/>
                  </a:cubicBezTo>
                  <a:lnTo>
                    <a:pt x="776" y="305"/>
                  </a:lnTo>
                  <a:cubicBezTo>
                    <a:pt x="807" y="211"/>
                    <a:pt x="776" y="87"/>
                    <a:pt x="683" y="25"/>
                  </a:cubicBezTo>
                  <a:cubicBezTo>
                    <a:pt x="648" y="8"/>
                    <a:pt x="613" y="0"/>
                    <a:pt x="58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1"/>
            <p:cNvSpPr/>
            <p:nvPr/>
          </p:nvSpPr>
          <p:spPr>
            <a:xfrm>
              <a:off x="7349902" y="4169904"/>
              <a:ext cx="21667" cy="31625"/>
            </a:xfrm>
            <a:custGeom>
              <a:avLst/>
              <a:gdLst/>
              <a:ahLst/>
              <a:cxnLst/>
              <a:rect l="l" t="t" r="r" b="b"/>
              <a:pathLst>
                <a:path w="805" h="1175" extrusionOk="0">
                  <a:moveTo>
                    <a:pt x="580" y="0"/>
                  </a:moveTo>
                  <a:cubicBezTo>
                    <a:pt x="501" y="0"/>
                    <a:pt x="418" y="41"/>
                    <a:pt x="370" y="136"/>
                  </a:cubicBezTo>
                  <a:lnTo>
                    <a:pt x="60" y="880"/>
                  </a:lnTo>
                  <a:cubicBezTo>
                    <a:pt x="0" y="1040"/>
                    <a:pt x="134" y="1175"/>
                    <a:pt x="270" y="1175"/>
                  </a:cubicBezTo>
                  <a:cubicBezTo>
                    <a:pt x="344" y="1175"/>
                    <a:pt x="419" y="1134"/>
                    <a:pt x="463" y="1035"/>
                  </a:cubicBezTo>
                  <a:lnTo>
                    <a:pt x="774" y="291"/>
                  </a:lnTo>
                  <a:cubicBezTo>
                    <a:pt x="805" y="198"/>
                    <a:pt x="774" y="74"/>
                    <a:pt x="649" y="12"/>
                  </a:cubicBezTo>
                  <a:cubicBezTo>
                    <a:pt x="627" y="4"/>
                    <a:pt x="604" y="0"/>
                    <a:pt x="58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1"/>
            <p:cNvSpPr/>
            <p:nvPr/>
          </p:nvSpPr>
          <p:spPr>
            <a:xfrm>
              <a:off x="7389951" y="4157012"/>
              <a:ext cx="21693" cy="29929"/>
            </a:xfrm>
            <a:custGeom>
              <a:avLst/>
              <a:gdLst/>
              <a:ahLst/>
              <a:cxnLst/>
              <a:rect l="l" t="t" r="r" b="b"/>
              <a:pathLst>
                <a:path w="806" h="1112" extrusionOk="0">
                  <a:moveTo>
                    <a:pt x="548" y="0"/>
                  </a:moveTo>
                  <a:cubicBezTo>
                    <a:pt x="464" y="0"/>
                    <a:pt x="394" y="51"/>
                    <a:pt x="371" y="118"/>
                  </a:cubicBezTo>
                  <a:lnTo>
                    <a:pt x="61" y="801"/>
                  </a:lnTo>
                  <a:cubicBezTo>
                    <a:pt x="1" y="982"/>
                    <a:pt x="137" y="1111"/>
                    <a:pt x="273" y="1111"/>
                  </a:cubicBezTo>
                  <a:cubicBezTo>
                    <a:pt x="347" y="1111"/>
                    <a:pt x="421" y="1074"/>
                    <a:pt x="464" y="987"/>
                  </a:cubicBezTo>
                  <a:lnTo>
                    <a:pt x="743" y="305"/>
                  </a:lnTo>
                  <a:cubicBezTo>
                    <a:pt x="805" y="180"/>
                    <a:pt x="743" y="56"/>
                    <a:pt x="650" y="25"/>
                  </a:cubicBezTo>
                  <a:cubicBezTo>
                    <a:pt x="616" y="8"/>
                    <a:pt x="581" y="0"/>
                    <a:pt x="548"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1"/>
            <p:cNvSpPr/>
            <p:nvPr/>
          </p:nvSpPr>
          <p:spPr>
            <a:xfrm>
              <a:off x="7359026" y="4120111"/>
              <a:ext cx="20886" cy="25946"/>
            </a:xfrm>
            <a:custGeom>
              <a:avLst/>
              <a:gdLst/>
              <a:ahLst/>
              <a:cxnLst/>
              <a:rect l="l" t="t" r="r" b="b"/>
              <a:pathLst>
                <a:path w="776" h="964" extrusionOk="0">
                  <a:moveTo>
                    <a:pt x="531" y="0"/>
                  </a:moveTo>
                  <a:cubicBezTo>
                    <a:pt x="455" y="0"/>
                    <a:pt x="393" y="42"/>
                    <a:pt x="372" y="125"/>
                  </a:cubicBezTo>
                  <a:lnTo>
                    <a:pt x="62" y="683"/>
                  </a:lnTo>
                  <a:cubicBezTo>
                    <a:pt x="0" y="776"/>
                    <a:pt x="31" y="869"/>
                    <a:pt x="124" y="931"/>
                  </a:cubicBezTo>
                  <a:cubicBezTo>
                    <a:pt x="157" y="953"/>
                    <a:pt x="194" y="963"/>
                    <a:pt x="231" y="963"/>
                  </a:cubicBezTo>
                  <a:cubicBezTo>
                    <a:pt x="298" y="963"/>
                    <a:pt x="363" y="929"/>
                    <a:pt x="404" y="869"/>
                  </a:cubicBezTo>
                  <a:lnTo>
                    <a:pt x="714" y="311"/>
                  </a:lnTo>
                  <a:cubicBezTo>
                    <a:pt x="776" y="218"/>
                    <a:pt x="745" y="94"/>
                    <a:pt x="652" y="31"/>
                  </a:cubicBezTo>
                  <a:cubicBezTo>
                    <a:pt x="610" y="11"/>
                    <a:pt x="569" y="0"/>
                    <a:pt x="531"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1"/>
            <p:cNvSpPr/>
            <p:nvPr/>
          </p:nvSpPr>
          <p:spPr>
            <a:xfrm>
              <a:off x="7547700" y="4267659"/>
              <a:ext cx="22582" cy="32809"/>
            </a:xfrm>
            <a:custGeom>
              <a:avLst/>
              <a:gdLst/>
              <a:ahLst/>
              <a:cxnLst/>
              <a:rect l="l" t="t" r="r" b="b"/>
              <a:pathLst>
                <a:path w="839" h="1219" extrusionOk="0">
                  <a:moveTo>
                    <a:pt x="238" y="1"/>
                  </a:moveTo>
                  <a:cubicBezTo>
                    <a:pt x="221" y="1"/>
                    <a:pt x="203" y="3"/>
                    <a:pt x="187" y="9"/>
                  </a:cubicBezTo>
                  <a:cubicBezTo>
                    <a:pt x="63" y="40"/>
                    <a:pt x="1" y="164"/>
                    <a:pt x="63" y="288"/>
                  </a:cubicBezTo>
                  <a:lnTo>
                    <a:pt x="404" y="1095"/>
                  </a:lnTo>
                  <a:cubicBezTo>
                    <a:pt x="435" y="1188"/>
                    <a:pt x="497" y="1219"/>
                    <a:pt x="590" y="1219"/>
                  </a:cubicBezTo>
                  <a:lnTo>
                    <a:pt x="683" y="1219"/>
                  </a:lnTo>
                  <a:cubicBezTo>
                    <a:pt x="776" y="1188"/>
                    <a:pt x="838" y="1063"/>
                    <a:pt x="776" y="939"/>
                  </a:cubicBezTo>
                  <a:lnTo>
                    <a:pt x="435" y="133"/>
                  </a:lnTo>
                  <a:cubicBezTo>
                    <a:pt x="409" y="56"/>
                    <a:pt x="321" y="1"/>
                    <a:pt x="238"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1"/>
            <p:cNvSpPr/>
            <p:nvPr/>
          </p:nvSpPr>
          <p:spPr>
            <a:xfrm>
              <a:off x="7499280" y="4262223"/>
              <a:ext cx="20186" cy="28019"/>
            </a:xfrm>
            <a:custGeom>
              <a:avLst/>
              <a:gdLst/>
              <a:ahLst/>
              <a:cxnLst/>
              <a:rect l="l" t="t" r="r" b="b"/>
              <a:pathLst>
                <a:path w="750" h="1041" extrusionOk="0">
                  <a:moveTo>
                    <a:pt x="235" y="0"/>
                  </a:moveTo>
                  <a:cubicBezTo>
                    <a:pt x="208" y="0"/>
                    <a:pt x="181" y="8"/>
                    <a:pt x="156" y="25"/>
                  </a:cubicBezTo>
                  <a:cubicBezTo>
                    <a:pt x="32" y="56"/>
                    <a:pt x="1" y="180"/>
                    <a:pt x="32" y="304"/>
                  </a:cubicBezTo>
                  <a:lnTo>
                    <a:pt x="249" y="893"/>
                  </a:lnTo>
                  <a:cubicBezTo>
                    <a:pt x="283" y="997"/>
                    <a:pt x="369" y="1041"/>
                    <a:pt x="455" y="1041"/>
                  </a:cubicBezTo>
                  <a:cubicBezTo>
                    <a:pt x="601" y="1041"/>
                    <a:pt x="750" y="914"/>
                    <a:pt x="652" y="738"/>
                  </a:cubicBezTo>
                  <a:lnTo>
                    <a:pt x="435" y="149"/>
                  </a:lnTo>
                  <a:cubicBezTo>
                    <a:pt x="389" y="58"/>
                    <a:pt x="311" y="0"/>
                    <a:pt x="23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1"/>
            <p:cNvSpPr/>
            <p:nvPr/>
          </p:nvSpPr>
          <p:spPr>
            <a:xfrm>
              <a:off x="7512630" y="4221662"/>
              <a:ext cx="21747" cy="28718"/>
            </a:xfrm>
            <a:custGeom>
              <a:avLst/>
              <a:gdLst/>
              <a:ahLst/>
              <a:cxnLst/>
              <a:rect l="l" t="t" r="r" b="b"/>
              <a:pathLst>
                <a:path w="808" h="1067" extrusionOk="0">
                  <a:moveTo>
                    <a:pt x="230" y="0"/>
                  </a:moveTo>
                  <a:cubicBezTo>
                    <a:pt x="204" y="0"/>
                    <a:pt x="179" y="4"/>
                    <a:pt x="156" y="12"/>
                  </a:cubicBezTo>
                  <a:cubicBezTo>
                    <a:pt x="63" y="74"/>
                    <a:pt x="1" y="198"/>
                    <a:pt x="63" y="291"/>
                  </a:cubicBezTo>
                  <a:lnTo>
                    <a:pt x="342" y="942"/>
                  </a:lnTo>
                  <a:cubicBezTo>
                    <a:pt x="404" y="1035"/>
                    <a:pt x="466" y="1066"/>
                    <a:pt x="559" y="1066"/>
                  </a:cubicBezTo>
                  <a:cubicBezTo>
                    <a:pt x="714" y="1066"/>
                    <a:pt x="807" y="911"/>
                    <a:pt x="745" y="756"/>
                  </a:cubicBezTo>
                  <a:lnTo>
                    <a:pt x="435" y="105"/>
                  </a:lnTo>
                  <a:cubicBezTo>
                    <a:pt x="389" y="35"/>
                    <a:pt x="307" y="0"/>
                    <a:pt x="230"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1"/>
            <p:cNvSpPr/>
            <p:nvPr/>
          </p:nvSpPr>
          <p:spPr>
            <a:xfrm>
              <a:off x="7512630" y="4170739"/>
              <a:ext cx="21747" cy="28718"/>
            </a:xfrm>
            <a:custGeom>
              <a:avLst/>
              <a:gdLst/>
              <a:ahLst/>
              <a:cxnLst/>
              <a:rect l="l" t="t" r="r" b="b"/>
              <a:pathLst>
                <a:path w="808" h="1067" extrusionOk="0">
                  <a:moveTo>
                    <a:pt x="217" y="0"/>
                  </a:moveTo>
                  <a:cubicBezTo>
                    <a:pt x="187" y="0"/>
                    <a:pt x="156" y="4"/>
                    <a:pt x="125" y="12"/>
                  </a:cubicBezTo>
                  <a:cubicBezTo>
                    <a:pt x="32" y="74"/>
                    <a:pt x="1" y="198"/>
                    <a:pt x="32" y="291"/>
                  </a:cubicBezTo>
                  <a:lnTo>
                    <a:pt x="373" y="942"/>
                  </a:lnTo>
                  <a:cubicBezTo>
                    <a:pt x="414" y="1025"/>
                    <a:pt x="483" y="1066"/>
                    <a:pt x="561" y="1066"/>
                  </a:cubicBezTo>
                  <a:cubicBezTo>
                    <a:pt x="601" y="1066"/>
                    <a:pt x="642" y="1056"/>
                    <a:pt x="683" y="1035"/>
                  </a:cubicBezTo>
                  <a:cubicBezTo>
                    <a:pt x="776" y="973"/>
                    <a:pt x="807" y="849"/>
                    <a:pt x="745" y="756"/>
                  </a:cubicBezTo>
                  <a:lnTo>
                    <a:pt x="435" y="105"/>
                  </a:lnTo>
                  <a:cubicBezTo>
                    <a:pt x="389" y="35"/>
                    <a:pt x="307" y="0"/>
                    <a:pt x="217"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1"/>
            <p:cNvSpPr/>
            <p:nvPr/>
          </p:nvSpPr>
          <p:spPr>
            <a:xfrm>
              <a:off x="7472015" y="4183712"/>
              <a:ext cx="22286" cy="31437"/>
            </a:xfrm>
            <a:custGeom>
              <a:avLst/>
              <a:gdLst/>
              <a:ahLst/>
              <a:cxnLst/>
              <a:rect l="l" t="t" r="r" b="b"/>
              <a:pathLst>
                <a:path w="828" h="1168" extrusionOk="0">
                  <a:moveTo>
                    <a:pt x="323" y="1"/>
                  </a:moveTo>
                  <a:cubicBezTo>
                    <a:pt x="176" y="1"/>
                    <a:pt x="1" y="131"/>
                    <a:pt x="83" y="274"/>
                  </a:cubicBezTo>
                  <a:lnTo>
                    <a:pt x="393" y="1050"/>
                  </a:lnTo>
                  <a:cubicBezTo>
                    <a:pt x="438" y="1117"/>
                    <a:pt x="515" y="1168"/>
                    <a:pt x="601" y="1168"/>
                  </a:cubicBezTo>
                  <a:cubicBezTo>
                    <a:pt x="634" y="1168"/>
                    <a:pt x="669" y="1160"/>
                    <a:pt x="703" y="1143"/>
                  </a:cubicBezTo>
                  <a:cubicBezTo>
                    <a:pt x="796" y="1081"/>
                    <a:pt x="827" y="988"/>
                    <a:pt x="796" y="863"/>
                  </a:cubicBezTo>
                  <a:lnTo>
                    <a:pt x="486" y="119"/>
                  </a:lnTo>
                  <a:cubicBezTo>
                    <a:pt x="465" y="35"/>
                    <a:pt x="398" y="1"/>
                    <a:pt x="323"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1"/>
            <p:cNvSpPr/>
            <p:nvPr/>
          </p:nvSpPr>
          <p:spPr>
            <a:xfrm>
              <a:off x="7433311" y="4161561"/>
              <a:ext cx="21747" cy="29391"/>
            </a:xfrm>
            <a:custGeom>
              <a:avLst/>
              <a:gdLst/>
              <a:ahLst/>
              <a:cxnLst/>
              <a:rect l="l" t="t" r="r" b="b"/>
              <a:pathLst>
                <a:path w="808" h="1092" extrusionOk="0">
                  <a:moveTo>
                    <a:pt x="226" y="0"/>
                  </a:moveTo>
                  <a:cubicBezTo>
                    <a:pt x="202" y="0"/>
                    <a:pt x="178" y="4"/>
                    <a:pt x="156" y="11"/>
                  </a:cubicBezTo>
                  <a:cubicBezTo>
                    <a:pt x="63" y="73"/>
                    <a:pt x="1" y="198"/>
                    <a:pt x="63" y="322"/>
                  </a:cubicBezTo>
                  <a:lnTo>
                    <a:pt x="373" y="973"/>
                  </a:lnTo>
                  <a:cubicBezTo>
                    <a:pt x="418" y="1040"/>
                    <a:pt x="495" y="1091"/>
                    <a:pt x="581" y="1091"/>
                  </a:cubicBezTo>
                  <a:cubicBezTo>
                    <a:pt x="614" y="1091"/>
                    <a:pt x="649" y="1083"/>
                    <a:pt x="683" y="1066"/>
                  </a:cubicBezTo>
                  <a:cubicBezTo>
                    <a:pt x="776" y="1004"/>
                    <a:pt x="807" y="880"/>
                    <a:pt x="745" y="787"/>
                  </a:cubicBezTo>
                  <a:lnTo>
                    <a:pt x="435" y="136"/>
                  </a:lnTo>
                  <a:cubicBezTo>
                    <a:pt x="388" y="41"/>
                    <a:pt x="304" y="0"/>
                    <a:pt x="226"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1"/>
            <p:cNvSpPr/>
            <p:nvPr/>
          </p:nvSpPr>
          <p:spPr>
            <a:xfrm>
              <a:off x="7464210" y="4133461"/>
              <a:ext cx="21747" cy="26754"/>
            </a:xfrm>
            <a:custGeom>
              <a:avLst/>
              <a:gdLst/>
              <a:ahLst/>
              <a:cxnLst/>
              <a:rect l="l" t="t" r="r" b="b"/>
              <a:pathLst>
                <a:path w="808" h="994" extrusionOk="0">
                  <a:moveTo>
                    <a:pt x="256" y="1"/>
                  </a:moveTo>
                  <a:cubicBezTo>
                    <a:pt x="221" y="1"/>
                    <a:pt x="187" y="11"/>
                    <a:pt x="156" y="32"/>
                  </a:cubicBezTo>
                  <a:cubicBezTo>
                    <a:pt x="63" y="94"/>
                    <a:pt x="1" y="218"/>
                    <a:pt x="63" y="311"/>
                  </a:cubicBezTo>
                  <a:lnTo>
                    <a:pt x="373" y="869"/>
                  </a:lnTo>
                  <a:cubicBezTo>
                    <a:pt x="404" y="931"/>
                    <a:pt x="497" y="993"/>
                    <a:pt x="559" y="993"/>
                  </a:cubicBezTo>
                  <a:cubicBezTo>
                    <a:pt x="714" y="993"/>
                    <a:pt x="807" y="807"/>
                    <a:pt x="745" y="683"/>
                  </a:cubicBezTo>
                  <a:lnTo>
                    <a:pt x="435" y="125"/>
                  </a:lnTo>
                  <a:cubicBezTo>
                    <a:pt x="394" y="42"/>
                    <a:pt x="325" y="1"/>
                    <a:pt x="25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1"/>
            <p:cNvSpPr/>
            <p:nvPr/>
          </p:nvSpPr>
          <p:spPr>
            <a:xfrm>
              <a:off x="7367370" y="3963116"/>
              <a:ext cx="96033" cy="48474"/>
            </a:xfrm>
            <a:custGeom>
              <a:avLst/>
              <a:gdLst/>
              <a:ahLst/>
              <a:cxnLst/>
              <a:rect l="l" t="t" r="r" b="b"/>
              <a:pathLst>
                <a:path w="3568" h="1801" extrusionOk="0">
                  <a:moveTo>
                    <a:pt x="266" y="1"/>
                  </a:moveTo>
                  <a:cubicBezTo>
                    <a:pt x="199" y="1"/>
                    <a:pt x="134" y="35"/>
                    <a:pt x="94" y="95"/>
                  </a:cubicBezTo>
                  <a:cubicBezTo>
                    <a:pt x="0" y="188"/>
                    <a:pt x="31" y="312"/>
                    <a:pt x="125" y="374"/>
                  </a:cubicBezTo>
                  <a:cubicBezTo>
                    <a:pt x="652" y="808"/>
                    <a:pt x="1148" y="1243"/>
                    <a:pt x="1644" y="1739"/>
                  </a:cubicBezTo>
                  <a:cubicBezTo>
                    <a:pt x="1675" y="1770"/>
                    <a:pt x="1738" y="1801"/>
                    <a:pt x="1800" y="1801"/>
                  </a:cubicBezTo>
                  <a:cubicBezTo>
                    <a:pt x="1862" y="1801"/>
                    <a:pt x="1893" y="1770"/>
                    <a:pt x="1955" y="1739"/>
                  </a:cubicBezTo>
                  <a:cubicBezTo>
                    <a:pt x="2420" y="1243"/>
                    <a:pt x="2916" y="808"/>
                    <a:pt x="3475" y="374"/>
                  </a:cubicBezTo>
                  <a:cubicBezTo>
                    <a:pt x="3568" y="312"/>
                    <a:pt x="3568" y="188"/>
                    <a:pt x="3506" y="95"/>
                  </a:cubicBezTo>
                  <a:cubicBezTo>
                    <a:pt x="3466" y="35"/>
                    <a:pt x="3400" y="1"/>
                    <a:pt x="3333" y="1"/>
                  </a:cubicBezTo>
                  <a:cubicBezTo>
                    <a:pt x="3296" y="1"/>
                    <a:pt x="3259" y="11"/>
                    <a:pt x="3226" y="33"/>
                  </a:cubicBezTo>
                  <a:cubicBezTo>
                    <a:pt x="2730" y="436"/>
                    <a:pt x="2234" y="839"/>
                    <a:pt x="1800" y="1305"/>
                  </a:cubicBezTo>
                  <a:cubicBezTo>
                    <a:pt x="1334" y="839"/>
                    <a:pt x="869" y="436"/>
                    <a:pt x="373" y="33"/>
                  </a:cubicBezTo>
                  <a:cubicBezTo>
                    <a:pt x="340" y="11"/>
                    <a:pt x="303" y="1"/>
                    <a:pt x="266"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41"/>
          <p:cNvGrpSpPr/>
          <p:nvPr/>
        </p:nvGrpSpPr>
        <p:grpSpPr>
          <a:xfrm>
            <a:off x="4585236" y="3856459"/>
            <a:ext cx="349007" cy="375733"/>
            <a:chOff x="2387287" y="2168155"/>
            <a:chExt cx="349007" cy="375733"/>
          </a:xfrm>
        </p:grpSpPr>
        <p:sp>
          <p:nvSpPr>
            <p:cNvPr id="500" name="Google Shape;500;p41"/>
            <p:cNvSpPr/>
            <p:nvPr/>
          </p:nvSpPr>
          <p:spPr>
            <a:xfrm>
              <a:off x="2462407" y="2169635"/>
              <a:ext cx="36766" cy="374253"/>
            </a:xfrm>
            <a:custGeom>
              <a:avLst/>
              <a:gdLst/>
              <a:ahLst/>
              <a:cxnLst/>
              <a:rect l="l" t="t" r="r" b="b"/>
              <a:pathLst>
                <a:path w="1366" h="13905" extrusionOk="0">
                  <a:moveTo>
                    <a:pt x="683" y="0"/>
                  </a:moveTo>
                  <a:cubicBezTo>
                    <a:pt x="358" y="0"/>
                    <a:pt x="32" y="210"/>
                    <a:pt x="1" y="628"/>
                  </a:cubicBezTo>
                  <a:lnTo>
                    <a:pt x="1" y="13780"/>
                  </a:lnTo>
                  <a:cubicBezTo>
                    <a:pt x="1" y="13842"/>
                    <a:pt x="63" y="13904"/>
                    <a:pt x="125" y="13904"/>
                  </a:cubicBezTo>
                  <a:lnTo>
                    <a:pt x="1211" y="13904"/>
                  </a:lnTo>
                  <a:cubicBezTo>
                    <a:pt x="1304" y="13904"/>
                    <a:pt x="1366" y="13842"/>
                    <a:pt x="1366" y="13780"/>
                  </a:cubicBezTo>
                  <a:lnTo>
                    <a:pt x="1366" y="628"/>
                  </a:lnTo>
                  <a:cubicBezTo>
                    <a:pt x="1335" y="210"/>
                    <a:pt x="1009" y="0"/>
                    <a:pt x="683"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a:off x="2474115" y="2168155"/>
              <a:ext cx="25058" cy="375733"/>
            </a:xfrm>
            <a:custGeom>
              <a:avLst/>
              <a:gdLst/>
              <a:ahLst/>
              <a:cxnLst/>
              <a:rect l="l" t="t" r="r" b="b"/>
              <a:pathLst>
                <a:path w="931" h="13960" extrusionOk="0">
                  <a:moveTo>
                    <a:pt x="248" y="1"/>
                  </a:moveTo>
                  <a:cubicBezTo>
                    <a:pt x="155" y="1"/>
                    <a:pt x="62" y="32"/>
                    <a:pt x="0" y="63"/>
                  </a:cubicBezTo>
                  <a:cubicBezTo>
                    <a:pt x="248" y="156"/>
                    <a:pt x="403" y="404"/>
                    <a:pt x="403" y="683"/>
                  </a:cubicBezTo>
                  <a:lnTo>
                    <a:pt x="403" y="13959"/>
                  </a:lnTo>
                  <a:lnTo>
                    <a:pt x="776" y="13959"/>
                  </a:lnTo>
                  <a:cubicBezTo>
                    <a:pt x="869" y="13959"/>
                    <a:pt x="931" y="13897"/>
                    <a:pt x="931" y="13835"/>
                  </a:cubicBezTo>
                  <a:lnTo>
                    <a:pt x="931" y="714"/>
                  </a:lnTo>
                  <a:cubicBezTo>
                    <a:pt x="931" y="311"/>
                    <a:pt x="621" y="1"/>
                    <a:pt x="248" y="1"/>
                  </a:cubicBezTo>
                  <a:close/>
                </a:path>
              </a:pathLst>
            </a:custGeom>
            <a:solidFill>
              <a:srgbClr val="D66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1"/>
            <p:cNvSpPr/>
            <p:nvPr/>
          </p:nvSpPr>
          <p:spPr>
            <a:xfrm>
              <a:off x="2387287" y="2172542"/>
              <a:ext cx="349007" cy="252786"/>
            </a:xfrm>
            <a:custGeom>
              <a:avLst/>
              <a:gdLst/>
              <a:ahLst/>
              <a:cxnLst/>
              <a:rect l="l" t="t" r="r" b="b"/>
              <a:pathLst>
                <a:path w="12967" h="9392" extrusionOk="0">
                  <a:moveTo>
                    <a:pt x="10341" y="1"/>
                  </a:moveTo>
                  <a:cubicBezTo>
                    <a:pt x="10322" y="1"/>
                    <a:pt x="10299" y="8"/>
                    <a:pt x="10268" y="24"/>
                  </a:cubicBezTo>
                  <a:lnTo>
                    <a:pt x="9306" y="365"/>
                  </a:lnTo>
                  <a:lnTo>
                    <a:pt x="6607" y="1358"/>
                  </a:lnTo>
                  <a:lnTo>
                    <a:pt x="776" y="3498"/>
                  </a:lnTo>
                  <a:cubicBezTo>
                    <a:pt x="745" y="3529"/>
                    <a:pt x="714" y="3529"/>
                    <a:pt x="714" y="3591"/>
                  </a:cubicBezTo>
                  <a:lnTo>
                    <a:pt x="31" y="5049"/>
                  </a:lnTo>
                  <a:cubicBezTo>
                    <a:pt x="0" y="5080"/>
                    <a:pt x="0" y="5142"/>
                    <a:pt x="31" y="5173"/>
                  </a:cubicBezTo>
                  <a:lnTo>
                    <a:pt x="838" y="6724"/>
                  </a:lnTo>
                  <a:cubicBezTo>
                    <a:pt x="869" y="6755"/>
                    <a:pt x="900" y="6786"/>
                    <a:pt x="931" y="6786"/>
                  </a:cubicBezTo>
                  <a:lnTo>
                    <a:pt x="2792" y="7189"/>
                  </a:lnTo>
                  <a:lnTo>
                    <a:pt x="7569" y="8740"/>
                  </a:lnTo>
                  <a:lnTo>
                    <a:pt x="10175" y="9268"/>
                  </a:lnTo>
                  <a:lnTo>
                    <a:pt x="11198" y="9392"/>
                  </a:lnTo>
                  <a:cubicBezTo>
                    <a:pt x="11229" y="9392"/>
                    <a:pt x="11291" y="9361"/>
                    <a:pt x="11322" y="9299"/>
                  </a:cubicBezTo>
                  <a:lnTo>
                    <a:pt x="12718" y="6879"/>
                  </a:lnTo>
                  <a:cubicBezTo>
                    <a:pt x="12749" y="6848"/>
                    <a:pt x="12749" y="6786"/>
                    <a:pt x="12718" y="6755"/>
                  </a:cubicBezTo>
                  <a:lnTo>
                    <a:pt x="12284" y="5204"/>
                  </a:lnTo>
                  <a:lnTo>
                    <a:pt x="12315" y="5204"/>
                  </a:lnTo>
                  <a:cubicBezTo>
                    <a:pt x="12284" y="5173"/>
                    <a:pt x="12284" y="5142"/>
                    <a:pt x="12315" y="5111"/>
                  </a:cubicBezTo>
                  <a:lnTo>
                    <a:pt x="12966" y="3560"/>
                  </a:lnTo>
                  <a:cubicBezTo>
                    <a:pt x="12966" y="3529"/>
                    <a:pt x="12966" y="3498"/>
                    <a:pt x="12966" y="3498"/>
                  </a:cubicBezTo>
                  <a:lnTo>
                    <a:pt x="12563" y="1482"/>
                  </a:lnTo>
                  <a:cubicBezTo>
                    <a:pt x="12563" y="1451"/>
                    <a:pt x="12532" y="1420"/>
                    <a:pt x="12501" y="1389"/>
                  </a:cubicBezTo>
                  <a:lnTo>
                    <a:pt x="10392" y="24"/>
                  </a:lnTo>
                  <a:cubicBezTo>
                    <a:pt x="10376" y="8"/>
                    <a:pt x="10361" y="1"/>
                    <a:pt x="10341" y="1"/>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1"/>
            <p:cNvSpPr/>
            <p:nvPr/>
          </p:nvSpPr>
          <p:spPr>
            <a:xfrm>
              <a:off x="2400637" y="2336804"/>
              <a:ext cx="298918" cy="88523"/>
            </a:xfrm>
            <a:custGeom>
              <a:avLst/>
              <a:gdLst/>
              <a:ahLst/>
              <a:cxnLst/>
              <a:rect l="l" t="t" r="r" b="b"/>
              <a:pathLst>
                <a:path w="11106" h="3289" extrusionOk="0">
                  <a:moveTo>
                    <a:pt x="0" y="1"/>
                  </a:moveTo>
                  <a:lnTo>
                    <a:pt x="342" y="652"/>
                  </a:lnTo>
                  <a:cubicBezTo>
                    <a:pt x="342" y="683"/>
                    <a:pt x="373" y="714"/>
                    <a:pt x="435" y="714"/>
                  </a:cubicBezTo>
                  <a:lnTo>
                    <a:pt x="2296" y="1086"/>
                  </a:lnTo>
                  <a:lnTo>
                    <a:pt x="7073" y="2637"/>
                  </a:lnTo>
                  <a:lnTo>
                    <a:pt x="9679" y="3196"/>
                  </a:lnTo>
                  <a:lnTo>
                    <a:pt x="10671" y="3289"/>
                  </a:lnTo>
                  <a:cubicBezTo>
                    <a:pt x="10733" y="3289"/>
                    <a:pt x="10795" y="3258"/>
                    <a:pt x="10826" y="3227"/>
                  </a:cubicBezTo>
                  <a:lnTo>
                    <a:pt x="11105" y="2699"/>
                  </a:lnTo>
                  <a:lnTo>
                    <a:pt x="9989" y="2575"/>
                  </a:lnTo>
                  <a:lnTo>
                    <a:pt x="7073" y="2017"/>
                  </a:lnTo>
                  <a:lnTo>
                    <a:pt x="2296" y="466"/>
                  </a:lnTo>
                  <a:lnTo>
                    <a:pt x="0" y="1"/>
                  </a:lnTo>
                  <a:close/>
                </a:path>
              </a:pathLst>
            </a:cu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1"/>
            <p:cNvSpPr/>
            <p:nvPr/>
          </p:nvSpPr>
          <p:spPr>
            <a:xfrm>
              <a:off x="2637731" y="2173995"/>
              <a:ext cx="98563" cy="251332"/>
            </a:xfrm>
            <a:custGeom>
              <a:avLst/>
              <a:gdLst/>
              <a:ahLst/>
              <a:cxnLst/>
              <a:rect l="l" t="t" r="r" b="b"/>
              <a:pathLst>
                <a:path w="3662" h="9338" extrusionOk="0">
                  <a:moveTo>
                    <a:pt x="963" y="1"/>
                  </a:moveTo>
                  <a:lnTo>
                    <a:pt x="1" y="373"/>
                  </a:lnTo>
                  <a:lnTo>
                    <a:pt x="2265" y="1924"/>
                  </a:lnTo>
                  <a:lnTo>
                    <a:pt x="2607" y="3475"/>
                  </a:lnTo>
                  <a:lnTo>
                    <a:pt x="1986" y="4809"/>
                  </a:lnTo>
                  <a:lnTo>
                    <a:pt x="2141" y="6763"/>
                  </a:lnTo>
                  <a:lnTo>
                    <a:pt x="870" y="9214"/>
                  </a:lnTo>
                  <a:lnTo>
                    <a:pt x="1893" y="9338"/>
                  </a:lnTo>
                  <a:cubicBezTo>
                    <a:pt x="1924" y="9338"/>
                    <a:pt x="1986" y="9307"/>
                    <a:pt x="2017" y="9245"/>
                  </a:cubicBezTo>
                  <a:lnTo>
                    <a:pt x="3413" y="6825"/>
                  </a:lnTo>
                  <a:cubicBezTo>
                    <a:pt x="3444" y="6794"/>
                    <a:pt x="3444" y="6732"/>
                    <a:pt x="3413" y="6701"/>
                  </a:cubicBezTo>
                  <a:lnTo>
                    <a:pt x="2979" y="5150"/>
                  </a:lnTo>
                  <a:lnTo>
                    <a:pt x="3010" y="5150"/>
                  </a:lnTo>
                  <a:cubicBezTo>
                    <a:pt x="2979" y="5119"/>
                    <a:pt x="2979" y="5088"/>
                    <a:pt x="3010" y="5057"/>
                  </a:cubicBezTo>
                  <a:lnTo>
                    <a:pt x="3661" y="3506"/>
                  </a:lnTo>
                  <a:cubicBezTo>
                    <a:pt x="3661" y="3475"/>
                    <a:pt x="3661" y="3444"/>
                    <a:pt x="3661" y="3444"/>
                  </a:cubicBezTo>
                  <a:lnTo>
                    <a:pt x="3258" y="1428"/>
                  </a:lnTo>
                  <a:cubicBezTo>
                    <a:pt x="3258" y="1397"/>
                    <a:pt x="3227" y="1366"/>
                    <a:pt x="3196" y="1335"/>
                  </a:cubicBezTo>
                  <a:lnTo>
                    <a:pt x="108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1"/>
            <p:cNvSpPr/>
            <p:nvPr/>
          </p:nvSpPr>
          <p:spPr>
            <a:xfrm>
              <a:off x="2661120" y="2406110"/>
              <a:ext cx="38435" cy="19217"/>
            </a:xfrm>
            <a:custGeom>
              <a:avLst/>
              <a:gdLst/>
              <a:ahLst/>
              <a:cxnLst/>
              <a:rect l="l" t="t" r="r" b="b"/>
              <a:pathLst>
                <a:path w="1428" h="714" extrusionOk="0">
                  <a:moveTo>
                    <a:pt x="311" y="0"/>
                  </a:moveTo>
                  <a:lnTo>
                    <a:pt x="1" y="590"/>
                  </a:lnTo>
                  <a:lnTo>
                    <a:pt x="993" y="714"/>
                  </a:lnTo>
                  <a:cubicBezTo>
                    <a:pt x="1055" y="714"/>
                    <a:pt x="1117" y="683"/>
                    <a:pt x="1148" y="621"/>
                  </a:cubicBezTo>
                  <a:lnTo>
                    <a:pt x="1427" y="124"/>
                  </a:lnTo>
                  <a:lnTo>
                    <a:pt x="31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1"/>
            <p:cNvSpPr/>
            <p:nvPr/>
          </p:nvSpPr>
          <p:spPr>
            <a:xfrm>
              <a:off x="2436461" y="2203548"/>
              <a:ext cx="86935" cy="218442"/>
            </a:xfrm>
            <a:custGeom>
              <a:avLst/>
              <a:gdLst/>
              <a:ahLst/>
              <a:cxnLst/>
              <a:rect l="l" t="t" r="r" b="b"/>
              <a:pathLst>
                <a:path w="3230" h="8116" extrusionOk="0">
                  <a:moveTo>
                    <a:pt x="425" y="0"/>
                  </a:moveTo>
                  <a:cubicBezTo>
                    <a:pt x="213" y="0"/>
                    <a:pt x="1" y="186"/>
                    <a:pt x="96" y="454"/>
                  </a:cubicBezTo>
                  <a:lnTo>
                    <a:pt x="2516" y="7899"/>
                  </a:lnTo>
                  <a:cubicBezTo>
                    <a:pt x="2578" y="8023"/>
                    <a:pt x="2702" y="8116"/>
                    <a:pt x="2857" y="8116"/>
                  </a:cubicBezTo>
                  <a:lnTo>
                    <a:pt x="2950" y="8116"/>
                  </a:lnTo>
                  <a:cubicBezTo>
                    <a:pt x="3136" y="8054"/>
                    <a:pt x="3229" y="7836"/>
                    <a:pt x="3198" y="7681"/>
                  </a:cubicBezTo>
                  <a:lnTo>
                    <a:pt x="748" y="237"/>
                  </a:lnTo>
                  <a:cubicBezTo>
                    <a:pt x="689" y="71"/>
                    <a:pt x="557" y="0"/>
                    <a:pt x="425" y="0"/>
                  </a:cubicBezTo>
                  <a:close/>
                </a:path>
              </a:pathLst>
            </a:custGeom>
            <a:solidFill>
              <a:srgbClr val="6AC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1"/>
            <p:cNvSpPr/>
            <p:nvPr/>
          </p:nvSpPr>
          <p:spPr>
            <a:xfrm>
              <a:off x="2436542" y="2203225"/>
              <a:ext cx="85186" cy="218765"/>
            </a:xfrm>
            <a:custGeom>
              <a:avLst/>
              <a:gdLst/>
              <a:ahLst/>
              <a:cxnLst/>
              <a:rect l="l" t="t" r="r" b="b"/>
              <a:pathLst>
                <a:path w="3165" h="8128" extrusionOk="0">
                  <a:moveTo>
                    <a:pt x="311" y="1"/>
                  </a:moveTo>
                  <a:cubicBezTo>
                    <a:pt x="124" y="63"/>
                    <a:pt x="0" y="249"/>
                    <a:pt x="62" y="435"/>
                  </a:cubicBezTo>
                  <a:lnTo>
                    <a:pt x="2513" y="7879"/>
                  </a:lnTo>
                  <a:cubicBezTo>
                    <a:pt x="2575" y="8035"/>
                    <a:pt x="2699" y="8128"/>
                    <a:pt x="2854" y="8128"/>
                  </a:cubicBezTo>
                  <a:lnTo>
                    <a:pt x="2978" y="8128"/>
                  </a:lnTo>
                  <a:cubicBezTo>
                    <a:pt x="3040" y="8097"/>
                    <a:pt x="3102" y="8035"/>
                    <a:pt x="3164" y="7973"/>
                  </a:cubicBezTo>
                  <a:cubicBezTo>
                    <a:pt x="3009" y="7973"/>
                    <a:pt x="2885" y="7879"/>
                    <a:pt x="2823" y="7724"/>
                  </a:cubicBezTo>
                  <a:lnTo>
                    <a:pt x="373" y="280"/>
                  </a:lnTo>
                  <a:cubicBezTo>
                    <a:pt x="342" y="187"/>
                    <a:pt x="373" y="94"/>
                    <a:pt x="404" y="1"/>
                  </a:cubicBezTo>
                  <a:close/>
                </a:path>
              </a:pathLst>
            </a:custGeom>
            <a:solidFill>
              <a:srgbClr val="4FC2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1"/>
            <p:cNvSpPr/>
            <p:nvPr/>
          </p:nvSpPr>
          <p:spPr>
            <a:xfrm>
              <a:off x="2436542" y="2201879"/>
              <a:ext cx="88066" cy="219277"/>
            </a:xfrm>
            <a:custGeom>
              <a:avLst/>
              <a:gdLst/>
              <a:ahLst/>
              <a:cxnLst/>
              <a:rect l="l" t="t" r="r" b="b"/>
              <a:pathLst>
                <a:path w="3272" h="8147" extrusionOk="0">
                  <a:moveTo>
                    <a:pt x="2837" y="0"/>
                  </a:moveTo>
                  <a:cubicBezTo>
                    <a:pt x="2704" y="0"/>
                    <a:pt x="2572" y="71"/>
                    <a:pt x="2513" y="237"/>
                  </a:cubicBezTo>
                  <a:lnTo>
                    <a:pt x="62" y="7681"/>
                  </a:lnTo>
                  <a:cubicBezTo>
                    <a:pt x="0" y="7898"/>
                    <a:pt x="155" y="8147"/>
                    <a:pt x="404" y="8147"/>
                  </a:cubicBezTo>
                  <a:cubicBezTo>
                    <a:pt x="559" y="8147"/>
                    <a:pt x="683" y="8054"/>
                    <a:pt x="745" y="7898"/>
                  </a:cubicBezTo>
                  <a:lnTo>
                    <a:pt x="3195" y="454"/>
                  </a:lnTo>
                  <a:cubicBezTo>
                    <a:pt x="3272" y="186"/>
                    <a:pt x="3052" y="0"/>
                    <a:pt x="2837" y="0"/>
                  </a:cubicBezTo>
                  <a:close/>
                </a:path>
              </a:pathLst>
            </a:custGeom>
            <a:solidFill>
              <a:srgbClr val="91C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1"/>
            <p:cNvSpPr/>
            <p:nvPr/>
          </p:nvSpPr>
          <p:spPr>
            <a:xfrm>
              <a:off x="2439879" y="2202391"/>
              <a:ext cx="83517" cy="218765"/>
            </a:xfrm>
            <a:custGeom>
              <a:avLst/>
              <a:gdLst/>
              <a:ahLst/>
              <a:cxnLst/>
              <a:rect l="l" t="t" r="r" b="b"/>
              <a:pathLst>
                <a:path w="3103" h="8128" extrusionOk="0">
                  <a:moveTo>
                    <a:pt x="2854" y="1"/>
                  </a:moveTo>
                  <a:cubicBezTo>
                    <a:pt x="2792" y="1"/>
                    <a:pt x="2730" y="1"/>
                    <a:pt x="2668" y="1"/>
                  </a:cubicBezTo>
                  <a:cubicBezTo>
                    <a:pt x="2761" y="94"/>
                    <a:pt x="2761" y="218"/>
                    <a:pt x="2730" y="342"/>
                  </a:cubicBezTo>
                  <a:lnTo>
                    <a:pt x="280" y="7786"/>
                  </a:lnTo>
                  <a:cubicBezTo>
                    <a:pt x="249" y="7879"/>
                    <a:pt x="124" y="7973"/>
                    <a:pt x="0" y="8004"/>
                  </a:cubicBezTo>
                  <a:cubicBezTo>
                    <a:pt x="62" y="8066"/>
                    <a:pt x="93" y="8097"/>
                    <a:pt x="187" y="8128"/>
                  </a:cubicBezTo>
                  <a:cubicBezTo>
                    <a:pt x="218" y="8128"/>
                    <a:pt x="249" y="8128"/>
                    <a:pt x="280" y="8128"/>
                  </a:cubicBezTo>
                  <a:cubicBezTo>
                    <a:pt x="435" y="8128"/>
                    <a:pt x="559" y="8035"/>
                    <a:pt x="621" y="7879"/>
                  </a:cubicBezTo>
                  <a:lnTo>
                    <a:pt x="3071" y="435"/>
                  </a:lnTo>
                  <a:cubicBezTo>
                    <a:pt x="3102" y="249"/>
                    <a:pt x="3009" y="63"/>
                    <a:pt x="2823" y="1"/>
                  </a:cubicBezTo>
                  <a:close/>
                </a:path>
              </a:pathLst>
            </a:custGeom>
            <a:solidFill>
              <a:srgbClr val="005E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0" name="Google Shape;510;p41"/>
          <p:cNvPicPr preferRelativeResize="0"/>
          <p:nvPr/>
        </p:nvPicPr>
        <p:blipFill>
          <a:blip r:embed="rId5">
            <a:alphaModFix/>
          </a:blip>
          <a:stretch>
            <a:fillRect/>
          </a:stretch>
        </p:blipFill>
        <p:spPr>
          <a:xfrm>
            <a:off x="7958525" y="562375"/>
            <a:ext cx="1404848" cy="330150"/>
          </a:xfrm>
          <a:prstGeom prst="rect">
            <a:avLst/>
          </a:prstGeom>
          <a:noFill/>
          <a:ln>
            <a:noFill/>
          </a:ln>
        </p:spPr>
      </p:pic>
      <p:grpSp>
        <p:nvGrpSpPr>
          <p:cNvPr id="511" name="Google Shape;511;p41"/>
          <p:cNvGrpSpPr/>
          <p:nvPr/>
        </p:nvGrpSpPr>
        <p:grpSpPr>
          <a:xfrm>
            <a:off x="4571456" y="1509657"/>
            <a:ext cx="376568" cy="308742"/>
            <a:chOff x="5610762" y="1604824"/>
            <a:chExt cx="376568" cy="308742"/>
          </a:xfrm>
        </p:grpSpPr>
        <p:sp>
          <p:nvSpPr>
            <p:cNvPr id="512" name="Google Shape;512;p41"/>
            <p:cNvSpPr/>
            <p:nvPr/>
          </p:nvSpPr>
          <p:spPr>
            <a:xfrm>
              <a:off x="5618271" y="1605658"/>
              <a:ext cx="369058" cy="279512"/>
            </a:xfrm>
            <a:custGeom>
              <a:avLst/>
              <a:gdLst/>
              <a:ahLst/>
              <a:cxnLst/>
              <a:rect l="l" t="t" r="r" b="b"/>
              <a:pathLst>
                <a:path w="13712" h="10385" extrusionOk="0">
                  <a:moveTo>
                    <a:pt x="6732" y="1"/>
                  </a:moveTo>
                  <a:cubicBezTo>
                    <a:pt x="6709" y="1"/>
                    <a:pt x="6686" y="8"/>
                    <a:pt x="6670" y="24"/>
                  </a:cubicBezTo>
                  <a:lnTo>
                    <a:pt x="4592" y="1420"/>
                  </a:lnTo>
                  <a:lnTo>
                    <a:pt x="4561" y="1420"/>
                  </a:lnTo>
                  <a:lnTo>
                    <a:pt x="2700" y="1916"/>
                  </a:lnTo>
                  <a:cubicBezTo>
                    <a:pt x="2669" y="1947"/>
                    <a:pt x="2607" y="1978"/>
                    <a:pt x="2607" y="2040"/>
                  </a:cubicBezTo>
                  <a:lnTo>
                    <a:pt x="1924" y="4925"/>
                  </a:lnTo>
                  <a:lnTo>
                    <a:pt x="807" y="5452"/>
                  </a:lnTo>
                  <a:cubicBezTo>
                    <a:pt x="776" y="5483"/>
                    <a:pt x="745" y="5514"/>
                    <a:pt x="745" y="5545"/>
                  </a:cubicBezTo>
                  <a:lnTo>
                    <a:pt x="1" y="10384"/>
                  </a:lnTo>
                  <a:lnTo>
                    <a:pt x="13556" y="10384"/>
                  </a:lnTo>
                  <a:cubicBezTo>
                    <a:pt x="13649" y="10384"/>
                    <a:pt x="13712" y="10291"/>
                    <a:pt x="13712" y="10229"/>
                  </a:cubicBezTo>
                  <a:lnTo>
                    <a:pt x="13122" y="6073"/>
                  </a:lnTo>
                  <a:cubicBezTo>
                    <a:pt x="13122" y="6042"/>
                    <a:pt x="13091" y="6011"/>
                    <a:pt x="13091" y="5980"/>
                  </a:cubicBezTo>
                  <a:lnTo>
                    <a:pt x="11633" y="4770"/>
                  </a:lnTo>
                  <a:cubicBezTo>
                    <a:pt x="11633" y="4770"/>
                    <a:pt x="11602" y="4739"/>
                    <a:pt x="11602" y="4739"/>
                  </a:cubicBezTo>
                  <a:lnTo>
                    <a:pt x="10175" y="1761"/>
                  </a:lnTo>
                  <a:cubicBezTo>
                    <a:pt x="10144" y="1730"/>
                    <a:pt x="10113" y="1699"/>
                    <a:pt x="10113" y="1668"/>
                  </a:cubicBezTo>
                  <a:lnTo>
                    <a:pt x="6794" y="24"/>
                  </a:lnTo>
                  <a:cubicBezTo>
                    <a:pt x="6779" y="8"/>
                    <a:pt x="6755" y="1"/>
                    <a:pt x="6732" y="1"/>
                  </a:cubicBezTo>
                  <a:close/>
                </a:path>
              </a:pathLst>
            </a:custGeom>
            <a:solidFill>
              <a:srgbClr val="4C4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1"/>
            <p:cNvSpPr/>
            <p:nvPr/>
          </p:nvSpPr>
          <p:spPr>
            <a:xfrm>
              <a:off x="5726820" y="1765614"/>
              <a:ext cx="138612" cy="119556"/>
            </a:xfrm>
            <a:custGeom>
              <a:avLst/>
              <a:gdLst/>
              <a:ahLst/>
              <a:cxnLst/>
              <a:rect l="l" t="t" r="r" b="b"/>
              <a:pathLst>
                <a:path w="5150" h="4442" extrusionOk="0">
                  <a:moveTo>
                    <a:pt x="2943" y="1"/>
                  </a:moveTo>
                  <a:cubicBezTo>
                    <a:pt x="2912" y="1"/>
                    <a:pt x="2880" y="10"/>
                    <a:pt x="2854" y="37"/>
                  </a:cubicBezTo>
                  <a:lnTo>
                    <a:pt x="776" y="1526"/>
                  </a:lnTo>
                  <a:cubicBezTo>
                    <a:pt x="745" y="1557"/>
                    <a:pt x="745" y="1588"/>
                    <a:pt x="714" y="1619"/>
                  </a:cubicBezTo>
                  <a:lnTo>
                    <a:pt x="0" y="4441"/>
                  </a:lnTo>
                  <a:lnTo>
                    <a:pt x="5150" y="4441"/>
                  </a:lnTo>
                  <a:lnTo>
                    <a:pt x="4591" y="1681"/>
                  </a:lnTo>
                  <a:cubicBezTo>
                    <a:pt x="4591" y="1650"/>
                    <a:pt x="4560" y="1619"/>
                    <a:pt x="4560" y="1588"/>
                  </a:cubicBezTo>
                  <a:lnTo>
                    <a:pt x="3040" y="37"/>
                  </a:lnTo>
                  <a:cubicBezTo>
                    <a:pt x="3022" y="19"/>
                    <a:pt x="2984" y="1"/>
                    <a:pt x="29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1"/>
            <p:cNvSpPr/>
            <p:nvPr/>
          </p:nvSpPr>
          <p:spPr>
            <a:xfrm>
              <a:off x="5795291" y="1765614"/>
              <a:ext cx="70140" cy="119556"/>
            </a:xfrm>
            <a:custGeom>
              <a:avLst/>
              <a:gdLst/>
              <a:ahLst/>
              <a:cxnLst/>
              <a:rect l="l" t="t" r="r" b="b"/>
              <a:pathLst>
                <a:path w="2606" h="4442" extrusionOk="0">
                  <a:moveTo>
                    <a:pt x="399" y="1"/>
                  </a:moveTo>
                  <a:cubicBezTo>
                    <a:pt x="368" y="1"/>
                    <a:pt x="336" y="10"/>
                    <a:pt x="310" y="37"/>
                  </a:cubicBezTo>
                  <a:lnTo>
                    <a:pt x="0" y="254"/>
                  </a:lnTo>
                  <a:lnTo>
                    <a:pt x="1520" y="1836"/>
                  </a:lnTo>
                  <a:lnTo>
                    <a:pt x="2047" y="4441"/>
                  </a:lnTo>
                  <a:lnTo>
                    <a:pt x="2606" y="4441"/>
                  </a:lnTo>
                  <a:lnTo>
                    <a:pt x="2047" y="1681"/>
                  </a:lnTo>
                  <a:cubicBezTo>
                    <a:pt x="2047" y="1650"/>
                    <a:pt x="2016" y="1619"/>
                    <a:pt x="2016" y="1588"/>
                  </a:cubicBezTo>
                  <a:lnTo>
                    <a:pt x="496" y="37"/>
                  </a:lnTo>
                  <a:cubicBezTo>
                    <a:pt x="478" y="19"/>
                    <a:pt x="440" y="1"/>
                    <a:pt x="39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1"/>
            <p:cNvSpPr/>
            <p:nvPr/>
          </p:nvSpPr>
          <p:spPr>
            <a:xfrm>
              <a:off x="5784418" y="1604824"/>
              <a:ext cx="202912" cy="280347"/>
            </a:xfrm>
            <a:custGeom>
              <a:avLst/>
              <a:gdLst/>
              <a:ahLst/>
              <a:cxnLst/>
              <a:rect l="l" t="t" r="r" b="b"/>
              <a:pathLst>
                <a:path w="7539" h="10416" extrusionOk="0">
                  <a:moveTo>
                    <a:pt x="544" y="1"/>
                  </a:moveTo>
                  <a:cubicBezTo>
                    <a:pt x="520" y="1"/>
                    <a:pt x="497" y="8"/>
                    <a:pt x="466" y="24"/>
                  </a:cubicBezTo>
                  <a:lnTo>
                    <a:pt x="1" y="334"/>
                  </a:lnTo>
                  <a:lnTo>
                    <a:pt x="3413" y="2040"/>
                  </a:lnTo>
                  <a:cubicBezTo>
                    <a:pt x="3444" y="2071"/>
                    <a:pt x="3444" y="2071"/>
                    <a:pt x="3475" y="2102"/>
                  </a:cubicBezTo>
                  <a:lnTo>
                    <a:pt x="3475" y="2133"/>
                  </a:lnTo>
                  <a:lnTo>
                    <a:pt x="4933" y="5111"/>
                  </a:lnTo>
                  <a:cubicBezTo>
                    <a:pt x="4933" y="5111"/>
                    <a:pt x="4933" y="5142"/>
                    <a:pt x="4964" y="5142"/>
                  </a:cubicBezTo>
                  <a:lnTo>
                    <a:pt x="6391" y="6352"/>
                  </a:lnTo>
                  <a:cubicBezTo>
                    <a:pt x="6422" y="6383"/>
                    <a:pt x="6422" y="6414"/>
                    <a:pt x="6453" y="6445"/>
                  </a:cubicBezTo>
                  <a:lnTo>
                    <a:pt x="6980" y="10415"/>
                  </a:lnTo>
                  <a:lnTo>
                    <a:pt x="7383" y="10415"/>
                  </a:lnTo>
                  <a:cubicBezTo>
                    <a:pt x="7445" y="10415"/>
                    <a:pt x="7539" y="10322"/>
                    <a:pt x="7507" y="10260"/>
                  </a:cubicBezTo>
                  <a:lnTo>
                    <a:pt x="6949" y="6073"/>
                  </a:lnTo>
                  <a:cubicBezTo>
                    <a:pt x="6918" y="6042"/>
                    <a:pt x="6918" y="6011"/>
                    <a:pt x="6887" y="5980"/>
                  </a:cubicBezTo>
                  <a:lnTo>
                    <a:pt x="5460" y="4801"/>
                  </a:lnTo>
                  <a:cubicBezTo>
                    <a:pt x="5429" y="4770"/>
                    <a:pt x="5429" y="4770"/>
                    <a:pt x="5429" y="4739"/>
                  </a:cubicBezTo>
                  <a:lnTo>
                    <a:pt x="3971" y="1761"/>
                  </a:lnTo>
                  <a:cubicBezTo>
                    <a:pt x="3971" y="1730"/>
                    <a:pt x="3940" y="1699"/>
                    <a:pt x="3909" y="1699"/>
                  </a:cubicBezTo>
                  <a:lnTo>
                    <a:pt x="621" y="24"/>
                  </a:lnTo>
                  <a:cubicBezTo>
                    <a:pt x="590" y="8"/>
                    <a:pt x="567" y="1"/>
                    <a:pt x="5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1"/>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1"/>
            <p:cNvSpPr/>
            <p:nvPr/>
          </p:nvSpPr>
          <p:spPr>
            <a:xfrm>
              <a:off x="5610762" y="1847570"/>
              <a:ext cx="75174" cy="62631"/>
            </a:xfrm>
            <a:custGeom>
              <a:avLst/>
              <a:gdLst/>
              <a:ahLst/>
              <a:cxnLst/>
              <a:rect l="l" t="t" r="r" b="b"/>
              <a:pathLst>
                <a:path w="2793" h="2327" extrusionOk="0">
                  <a:moveTo>
                    <a:pt x="1055" y="1"/>
                  </a:moveTo>
                  <a:cubicBezTo>
                    <a:pt x="1024" y="1"/>
                    <a:pt x="962" y="1"/>
                    <a:pt x="931" y="32"/>
                  </a:cubicBezTo>
                  <a:lnTo>
                    <a:pt x="187" y="559"/>
                  </a:lnTo>
                  <a:cubicBezTo>
                    <a:pt x="156" y="559"/>
                    <a:pt x="125" y="590"/>
                    <a:pt x="125" y="652"/>
                  </a:cubicBezTo>
                  <a:lnTo>
                    <a:pt x="1" y="1769"/>
                  </a:lnTo>
                  <a:cubicBezTo>
                    <a:pt x="1" y="1831"/>
                    <a:pt x="32" y="1893"/>
                    <a:pt x="94" y="1924"/>
                  </a:cubicBezTo>
                  <a:lnTo>
                    <a:pt x="962" y="2327"/>
                  </a:lnTo>
                  <a:lnTo>
                    <a:pt x="1055" y="2327"/>
                  </a:lnTo>
                  <a:lnTo>
                    <a:pt x="2296" y="1986"/>
                  </a:lnTo>
                  <a:lnTo>
                    <a:pt x="2793" y="1148"/>
                  </a:lnTo>
                  <a:lnTo>
                    <a:pt x="2203" y="249"/>
                  </a:lnTo>
                  <a:lnTo>
                    <a:pt x="10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1"/>
            <p:cNvSpPr/>
            <p:nvPr/>
          </p:nvSpPr>
          <p:spPr>
            <a:xfrm>
              <a:off x="5653342" y="1851742"/>
              <a:ext cx="32594" cy="53453"/>
            </a:xfrm>
            <a:custGeom>
              <a:avLst/>
              <a:gdLst/>
              <a:ahLst/>
              <a:cxnLst/>
              <a:rect l="l" t="t" r="r" b="b"/>
              <a:pathLst>
                <a:path w="1211" h="1986" extrusionOk="0">
                  <a:moveTo>
                    <a:pt x="1" y="1"/>
                  </a:moveTo>
                  <a:lnTo>
                    <a:pt x="621" y="931"/>
                  </a:lnTo>
                  <a:lnTo>
                    <a:pt x="125" y="1986"/>
                  </a:lnTo>
                  <a:lnTo>
                    <a:pt x="714" y="1862"/>
                  </a:lnTo>
                  <a:lnTo>
                    <a:pt x="1211" y="1024"/>
                  </a:lnTo>
                  <a:lnTo>
                    <a:pt x="621" y="125"/>
                  </a:lnTo>
                  <a:lnTo>
                    <a:pt x="1"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1"/>
            <p:cNvSpPr/>
            <p:nvPr/>
          </p:nvSpPr>
          <p:spPr>
            <a:xfrm>
              <a:off x="5887960" y="1842214"/>
              <a:ext cx="99370" cy="67503"/>
            </a:xfrm>
            <a:custGeom>
              <a:avLst/>
              <a:gdLst/>
              <a:ahLst/>
              <a:cxnLst/>
              <a:rect l="l" t="t" r="r" b="b"/>
              <a:pathLst>
                <a:path w="3692" h="2508" extrusionOk="0">
                  <a:moveTo>
                    <a:pt x="1217" y="1"/>
                  </a:moveTo>
                  <a:cubicBezTo>
                    <a:pt x="1174" y="1"/>
                    <a:pt x="1130" y="22"/>
                    <a:pt x="1086" y="44"/>
                  </a:cubicBezTo>
                  <a:lnTo>
                    <a:pt x="0" y="1285"/>
                  </a:lnTo>
                  <a:lnTo>
                    <a:pt x="93" y="2216"/>
                  </a:lnTo>
                  <a:lnTo>
                    <a:pt x="1985" y="2216"/>
                  </a:lnTo>
                  <a:lnTo>
                    <a:pt x="3071" y="2495"/>
                  </a:lnTo>
                  <a:cubicBezTo>
                    <a:pt x="3089" y="2504"/>
                    <a:pt x="3105" y="2508"/>
                    <a:pt x="3118" y="2508"/>
                  </a:cubicBezTo>
                  <a:cubicBezTo>
                    <a:pt x="3151" y="2508"/>
                    <a:pt x="3173" y="2486"/>
                    <a:pt x="3195" y="2464"/>
                  </a:cubicBezTo>
                  <a:lnTo>
                    <a:pt x="3629" y="2123"/>
                  </a:lnTo>
                  <a:cubicBezTo>
                    <a:pt x="3660" y="2061"/>
                    <a:pt x="3692" y="1999"/>
                    <a:pt x="3660" y="1968"/>
                  </a:cubicBezTo>
                  <a:lnTo>
                    <a:pt x="3319" y="1068"/>
                  </a:lnTo>
                  <a:cubicBezTo>
                    <a:pt x="3288" y="1068"/>
                    <a:pt x="3288" y="1037"/>
                    <a:pt x="3257" y="1037"/>
                  </a:cubicBezTo>
                  <a:lnTo>
                    <a:pt x="2420" y="355"/>
                  </a:lnTo>
                  <a:cubicBezTo>
                    <a:pt x="2389" y="324"/>
                    <a:pt x="2358" y="324"/>
                    <a:pt x="2327" y="324"/>
                  </a:cubicBezTo>
                  <a:lnTo>
                    <a:pt x="1830" y="324"/>
                  </a:lnTo>
                  <a:lnTo>
                    <a:pt x="1272" y="13"/>
                  </a:lnTo>
                  <a:cubicBezTo>
                    <a:pt x="1254" y="4"/>
                    <a:pt x="1236" y="1"/>
                    <a:pt x="121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1"/>
            <p:cNvSpPr/>
            <p:nvPr/>
          </p:nvSpPr>
          <p:spPr>
            <a:xfrm>
              <a:off x="5923030" y="1844233"/>
              <a:ext cx="63466" cy="63466"/>
            </a:xfrm>
            <a:custGeom>
              <a:avLst/>
              <a:gdLst/>
              <a:ahLst/>
              <a:cxnLst/>
              <a:rect l="l" t="t" r="r" b="b"/>
              <a:pathLst>
                <a:path w="2358" h="2358" extrusionOk="0">
                  <a:moveTo>
                    <a:pt x="0" y="0"/>
                  </a:moveTo>
                  <a:lnTo>
                    <a:pt x="1551" y="1210"/>
                  </a:lnTo>
                  <a:lnTo>
                    <a:pt x="1985" y="2358"/>
                  </a:lnTo>
                  <a:lnTo>
                    <a:pt x="2326" y="2048"/>
                  </a:lnTo>
                  <a:cubicBezTo>
                    <a:pt x="2357" y="2017"/>
                    <a:pt x="2357" y="1955"/>
                    <a:pt x="2357" y="1893"/>
                  </a:cubicBezTo>
                  <a:lnTo>
                    <a:pt x="1985" y="1024"/>
                  </a:lnTo>
                  <a:cubicBezTo>
                    <a:pt x="1985" y="993"/>
                    <a:pt x="1985" y="993"/>
                    <a:pt x="1954" y="962"/>
                  </a:cubicBezTo>
                  <a:lnTo>
                    <a:pt x="1117" y="280"/>
                  </a:lnTo>
                  <a:cubicBezTo>
                    <a:pt x="1086" y="280"/>
                    <a:pt x="1055" y="249"/>
                    <a:pt x="1024" y="249"/>
                  </a:cubicBezTo>
                  <a:lnTo>
                    <a:pt x="527" y="249"/>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1"/>
            <p:cNvSpPr/>
            <p:nvPr/>
          </p:nvSpPr>
          <p:spPr>
            <a:xfrm>
              <a:off x="5850386" y="1873651"/>
              <a:ext cx="53453" cy="39915"/>
            </a:xfrm>
            <a:custGeom>
              <a:avLst/>
              <a:gdLst/>
              <a:ahLst/>
              <a:cxnLst/>
              <a:rect l="l" t="t" r="r" b="b"/>
              <a:pathLst>
                <a:path w="1986" h="1483" extrusionOk="0">
                  <a:moveTo>
                    <a:pt x="1121" y="1"/>
                  </a:moveTo>
                  <a:cubicBezTo>
                    <a:pt x="1094" y="1"/>
                    <a:pt x="1071" y="9"/>
                    <a:pt x="1055" y="24"/>
                  </a:cubicBezTo>
                  <a:lnTo>
                    <a:pt x="155" y="769"/>
                  </a:lnTo>
                  <a:cubicBezTo>
                    <a:pt x="124" y="800"/>
                    <a:pt x="124" y="831"/>
                    <a:pt x="93" y="862"/>
                  </a:cubicBezTo>
                  <a:lnTo>
                    <a:pt x="31" y="1327"/>
                  </a:lnTo>
                  <a:cubicBezTo>
                    <a:pt x="0" y="1420"/>
                    <a:pt x="62" y="1482"/>
                    <a:pt x="155" y="1482"/>
                  </a:cubicBezTo>
                  <a:lnTo>
                    <a:pt x="1520" y="1482"/>
                  </a:lnTo>
                  <a:lnTo>
                    <a:pt x="1893" y="1265"/>
                  </a:lnTo>
                  <a:lnTo>
                    <a:pt x="1924" y="1265"/>
                  </a:lnTo>
                  <a:cubicBezTo>
                    <a:pt x="1955" y="1234"/>
                    <a:pt x="1986" y="1172"/>
                    <a:pt x="1986" y="1110"/>
                  </a:cubicBezTo>
                  <a:lnTo>
                    <a:pt x="1830" y="458"/>
                  </a:lnTo>
                  <a:lnTo>
                    <a:pt x="1210" y="24"/>
                  </a:lnTo>
                  <a:cubicBezTo>
                    <a:pt x="1179" y="9"/>
                    <a:pt x="1148" y="1"/>
                    <a:pt x="11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1"/>
            <p:cNvSpPr/>
            <p:nvPr/>
          </p:nvSpPr>
          <p:spPr>
            <a:xfrm>
              <a:off x="5883788" y="1874297"/>
              <a:ext cx="20052" cy="38408"/>
            </a:xfrm>
            <a:custGeom>
              <a:avLst/>
              <a:gdLst/>
              <a:ahLst/>
              <a:cxnLst/>
              <a:rect l="l" t="t" r="r" b="b"/>
              <a:pathLst>
                <a:path w="745" h="1427" extrusionOk="0">
                  <a:moveTo>
                    <a:pt x="0" y="0"/>
                  </a:moveTo>
                  <a:lnTo>
                    <a:pt x="310" y="1427"/>
                  </a:lnTo>
                  <a:lnTo>
                    <a:pt x="652" y="1210"/>
                  </a:lnTo>
                  <a:cubicBezTo>
                    <a:pt x="714" y="1179"/>
                    <a:pt x="745" y="1117"/>
                    <a:pt x="745" y="1055"/>
                  </a:cubicBezTo>
                  <a:lnTo>
                    <a:pt x="589" y="403"/>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1"/>
            <p:cNvSpPr/>
            <p:nvPr/>
          </p:nvSpPr>
          <p:spPr>
            <a:xfrm>
              <a:off x="5672559" y="1870959"/>
              <a:ext cx="60962" cy="35070"/>
            </a:xfrm>
            <a:custGeom>
              <a:avLst/>
              <a:gdLst/>
              <a:ahLst/>
              <a:cxnLst/>
              <a:rect l="l" t="t" r="r" b="b"/>
              <a:pathLst>
                <a:path w="2265" h="1303" extrusionOk="0">
                  <a:moveTo>
                    <a:pt x="931" y="0"/>
                  </a:moveTo>
                  <a:lnTo>
                    <a:pt x="217" y="465"/>
                  </a:lnTo>
                  <a:lnTo>
                    <a:pt x="0" y="1117"/>
                  </a:lnTo>
                  <a:lnTo>
                    <a:pt x="434" y="1303"/>
                  </a:lnTo>
                  <a:lnTo>
                    <a:pt x="1830" y="1303"/>
                  </a:lnTo>
                  <a:lnTo>
                    <a:pt x="2172" y="1055"/>
                  </a:lnTo>
                  <a:cubicBezTo>
                    <a:pt x="2234" y="993"/>
                    <a:pt x="2265" y="931"/>
                    <a:pt x="2203" y="869"/>
                  </a:cubicBezTo>
                  <a:lnTo>
                    <a:pt x="1768" y="279"/>
                  </a:lnTo>
                  <a:cubicBezTo>
                    <a:pt x="1768" y="248"/>
                    <a:pt x="1737" y="248"/>
                    <a:pt x="1706" y="248"/>
                  </a:cubicBezTo>
                  <a:lnTo>
                    <a:pt x="105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1"/>
            <p:cNvSpPr/>
            <p:nvPr/>
          </p:nvSpPr>
          <p:spPr>
            <a:xfrm>
              <a:off x="5687577" y="1870959"/>
              <a:ext cx="45944" cy="33402"/>
            </a:xfrm>
            <a:custGeom>
              <a:avLst/>
              <a:gdLst/>
              <a:ahLst/>
              <a:cxnLst/>
              <a:rect l="l" t="t" r="r" b="b"/>
              <a:pathLst>
                <a:path w="1707" h="1241" extrusionOk="0">
                  <a:moveTo>
                    <a:pt x="373" y="0"/>
                  </a:moveTo>
                  <a:lnTo>
                    <a:pt x="1" y="248"/>
                  </a:lnTo>
                  <a:lnTo>
                    <a:pt x="869" y="589"/>
                  </a:lnTo>
                  <a:lnTo>
                    <a:pt x="1365" y="1241"/>
                  </a:lnTo>
                  <a:lnTo>
                    <a:pt x="1614" y="1055"/>
                  </a:lnTo>
                  <a:cubicBezTo>
                    <a:pt x="1676" y="1024"/>
                    <a:pt x="1707" y="931"/>
                    <a:pt x="1645" y="869"/>
                  </a:cubicBezTo>
                  <a:lnTo>
                    <a:pt x="1210" y="279"/>
                  </a:lnTo>
                  <a:cubicBezTo>
                    <a:pt x="1210" y="279"/>
                    <a:pt x="1179" y="248"/>
                    <a:pt x="1148" y="248"/>
                  </a:cubicBezTo>
                  <a:lnTo>
                    <a:pt x="49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 name="Google Shape;525;p41"/>
          <p:cNvSpPr txBox="1"/>
          <p:nvPr/>
        </p:nvSpPr>
        <p:spPr>
          <a:xfrm>
            <a:off x="5309696" y="2108729"/>
            <a:ext cx="35688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1700">
                <a:solidFill>
                  <a:schemeClr val="dk1"/>
                </a:solidFill>
                <a:latin typeface="Sigmar One"/>
                <a:ea typeface="Sigmar One"/>
                <a:cs typeface="Sigmar One"/>
                <a:sym typeface="Sigmar One"/>
              </a:rPr>
              <a:t>mesolítico</a:t>
            </a:r>
            <a:endParaRPr sz="1700">
              <a:solidFill>
                <a:schemeClr val="dk1"/>
              </a:solidFill>
              <a:latin typeface="Sigmar One"/>
              <a:ea typeface="Sigmar One"/>
              <a:cs typeface="Sigmar One"/>
              <a:sym typeface="Sigmar One"/>
            </a:endParaRPr>
          </a:p>
        </p:txBody>
      </p:sp>
      <p:sp>
        <p:nvSpPr>
          <p:cNvPr id="526" name="Google Shape;526;p41"/>
          <p:cNvSpPr txBox="1"/>
          <p:nvPr/>
        </p:nvSpPr>
        <p:spPr>
          <a:xfrm>
            <a:off x="5309696" y="2358384"/>
            <a:ext cx="3568800" cy="4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desde el 10.000 a.C. hasta el 8.000 a.C.</a:t>
            </a:r>
            <a:endParaRPr sz="1200">
              <a:solidFill>
                <a:schemeClr val="dk1"/>
              </a:solidFill>
              <a:latin typeface="Didact Gothic"/>
              <a:ea typeface="Didact Gothic"/>
              <a:cs typeface="Didact Gothic"/>
              <a:sym typeface="Didact Gothic"/>
            </a:endParaRPr>
          </a:p>
          <a:p>
            <a:pPr marL="0" lvl="0" indent="0" algn="l" rtl="0">
              <a:spcBef>
                <a:spcPts val="0"/>
              </a:spcBef>
              <a:spcAft>
                <a:spcPts val="0"/>
              </a:spcAft>
              <a:buNone/>
            </a:pPr>
            <a:r>
              <a:rPr lang="es" sz="1200">
                <a:solidFill>
                  <a:schemeClr val="dk1"/>
                </a:solidFill>
                <a:latin typeface="Didact Gothic"/>
                <a:ea typeface="Didact Gothic"/>
                <a:cs typeface="Didact Gothic"/>
                <a:sym typeface="Didact Gothic"/>
              </a:rPr>
              <a:t>(Próximo Oriente)</a:t>
            </a:r>
            <a:endParaRPr sz="1200">
              <a:solidFill>
                <a:schemeClr val="dk1"/>
              </a:solidFill>
              <a:latin typeface="Didact Gothic"/>
              <a:ea typeface="Didact Gothic"/>
              <a:cs typeface="Didact Gothic"/>
              <a:sym typeface="Didact Gothic"/>
            </a:endParaRPr>
          </a:p>
        </p:txBody>
      </p:sp>
      <p:pic>
        <p:nvPicPr>
          <p:cNvPr id="527" name="Google Shape;527;p41"/>
          <p:cNvPicPr preferRelativeResize="0"/>
          <p:nvPr/>
        </p:nvPicPr>
        <p:blipFill rotWithShape="1">
          <a:blip r:embed="rId4">
            <a:alphaModFix/>
          </a:blip>
          <a:srcRect l="6895" t="6895" r="6904" b="6904"/>
          <a:stretch/>
        </p:blipFill>
        <p:spPr>
          <a:xfrm>
            <a:off x="4345265" y="2142114"/>
            <a:ext cx="828950" cy="630701"/>
          </a:xfrm>
          <a:prstGeom prst="rect">
            <a:avLst/>
          </a:prstGeom>
          <a:noFill/>
          <a:ln>
            <a:noFill/>
          </a:ln>
        </p:spPr>
      </p:pic>
      <p:sp>
        <p:nvSpPr>
          <p:cNvPr id="528" name="Google Shape;528;p41"/>
          <p:cNvSpPr txBox="1"/>
          <p:nvPr/>
        </p:nvSpPr>
        <p:spPr>
          <a:xfrm>
            <a:off x="567600" y="1627550"/>
            <a:ext cx="2810400" cy="220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300">
                <a:solidFill>
                  <a:schemeClr val="dk1"/>
                </a:solidFill>
                <a:latin typeface="Didact Gothic"/>
                <a:ea typeface="Didact Gothic"/>
                <a:cs typeface="Didact Gothic"/>
                <a:sym typeface="Didact Gothic"/>
              </a:rPr>
              <a:t>Es importante tener en cuenta, que las fechas son aproximadas y orientativas. Los cambios de etapa a lo largo de la historia no sucedieron de la noche a la mañana, sino que son cambios muy progresivos que se extienden en el tiempo y no siempre ocurren en el mismo momento en distintos lugares del mundo. Apuntamos únicamente a la cronología de su aparición.</a:t>
            </a:r>
            <a:endParaRPr sz="1300">
              <a:solidFill>
                <a:schemeClr val="dk1"/>
              </a:solidFill>
              <a:latin typeface="Didact Gothic"/>
              <a:ea typeface="Didact Gothic"/>
              <a:cs typeface="Didact Gothic"/>
              <a:sym typeface="Didact Gothic"/>
            </a:endParaRPr>
          </a:p>
        </p:txBody>
      </p:sp>
      <p:grpSp>
        <p:nvGrpSpPr>
          <p:cNvPr id="529" name="Google Shape;529;p41"/>
          <p:cNvGrpSpPr/>
          <p:nvPr/>
        </p:nvGrpSpPr>
        <p:grpSpPr>
          <a:xfrm>
            <a:off x="4570675" y="2258575"/>
            <a:ext cx="378129" cy="375545"/>
            <a:chOff x="6413098" y="3368268"/>
            <a:chExt cx="378129" cy="375545"/>
          </a:xfrm>
        </p:grpSpPr>
        <p:sp>
          <p:nvSpPr>
            <p:cNvPr id="530" name="Google Shape;530;p41"/>
            <p:cNvSpPr/>
            <p:nvPr/>
          </p:nvSpPr>
          <p:spPr>
            <a:xfrm>
              <a:off x="6507435" y="3418814"/>
              <a:ext cx="230231" cy="322119"/>
            </a:xfrm>
            <a:custGeom>
              <a:avLst/>
              <a:gdLst/>
              <a:ahLst/>
              <a:cxnLst/>
              <a:rect l="l" t="t" r="r" b="b"/>
              <a:pathLst>
                <a:path w="8554" h="11968" extrusionOk="0">
                  <a:moveTo>
                    <a:pt x="3940" y="0"/>
                  </a:moveTo>
                  <a:cubicBezTo>
                    <a:pt x="4033" y="1024"/>
                    <a:pt x="3568" y="2048"/>
                    <a:pt x="2730" y="2637"/>
                  </a:cubicBezTo>
                  <a:cubicBezTo>
                    <a:pt x="1924" y="3164"/>
                    <a:pt x="962" y="3475"/>
                    <a:pt x="1" y="3506"/>
                  </a:cubicBezTo>
                  <a:cubicBezTo>
                    <a:pt x="559" y="4622"/>
                    <a:pt x="1520" y="5491"/>
                    <a:pt x="2699" y="5925"/>
                  </a:cubicBezTo>
                  <a:cubicBezTo>
                    <a:pt x="4591" y="6545"/>
                    <a:pt x="5305" y="8283"/>
                    <a:pt x="5336" y="8872"/>
                  </a:cubicBezTo>
                  <a:cubicBezTo>
                    <a:pt x="5367" y="9461"/>
                    <a:pt x="4964" y="9492"/>
                    <a:pt x="3754" y="10206"/>
                  </a:cubicBezTo>
                  <a:cubicBezTo>
                    <a:pt x="3133" y="10516"/>
                    <a:pt x="2761" y="11167"/>
                    <a:pt x="2885" y="11850"/>
                  </a:cubicBezTo>
                  <a:cubicBezTo>
                    <a:pt x="2885" y="11917"/>
                    <a:pt x="2950" y="11968"/>
                    <a:pt x="3021" y="11968"/>
                  </a:cubicBezTo>
                  <a:cubicBezTo>
                    <a:pt x="3048" y="11968"/>
                    <a:pt x="3076" y="11960"/>
                    <a:pt x="3102" y="11943"/>
                  </a:cubicBezTo>
                  <a:cubicBezTo>
                    <a:pt x="3506" y="11633"/>
                    <a:pt x="4498" y="10919"/>
                    <a:pt x="5491" y="10826"/>
                  </a:cubicBezTo>
                  <a:cubicBezTo>
                    <a:pt x="5572" y="10818"/>
                    <a:pt x="5655" y="10815"/>
                    <a:pt x="5740" y="10815"/>
                  </a:cubicBezTo>
                  <a:cubicBezTo>
                    <a:pt x="6667" y="10815"/>
                    <a:pt x="7802" y="11248"/>
                    <a:pt x="8314" y="11446"/>
                  </a:cubicBezTo>
                  <a:cubicBezTo>
                    <a:pt x="8330" y="11451"/>
                    <a:pt x="8346" y="11452"/>
                    <a:pt x="8362" y="11452"/>
                  </a:cubicBezTo>
                  <a:cubicBezTo>
                    <a:pt x="8467" y="11452"/>
                    <a:pt x="8554" y="11368"/>
                    <a:pt x="8500" y="11260"/>
                  </a:cubicBezTo>
                  <a:lnTo>
                    <a:pt x="8531" y="11260"/>
                  </a:lnTo>
                  <a:cubicBezTo>
                    <a:pt x="8097" y="9927"/>
                    <a:pt x="7073" y="10020"/>
                    <a:pt x="6484" y="9306"/>
                  </a:cubicBezTo>
                  <a:cubicBezTo>
                    <a:pt x="5894" y="8562"/>
                    <a:pt x="7135" y="7972"/>
                    <a:pt x="7507" y="5646"/>
                  </a:cubicBezTo>
                  <a:cubicBezTo>
                    <a:pt x="7910" y="3288"/>
                    <a:pt x="5925" y="1117"/>
                    <a:pt x="3940" y="0"/>
                  </a:cubicBezTo>
                  <a:close/>
                </a:path>
              </a:pathLst>
            </a:custGeom>
            <a:solidFill>
              <a:srgbClr val="B05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1"/>
            <p:cNvSpPr/>
            <p:nvPr/>
          </p:nvSpPr>
          <p:spPr>
            <a:xfrm>
              <a:off x="6462353" y="3394591"/>
              <a:ext cx="199575" cy="271384"/>
            </a:xfrm>
            <a:custGeom>
              <a:avLst/>
              <a:gdLst/>
              <a:ahLst/>
              <a:cxnLst/>
              <a:rect l="l" t="t" r="r" b="b"/>
              <a:pathLst>
                <a:path w="7415" h="10083" extrusionOk="0">
                  <a:moveTo>
                    <a:pt x="1707" y="1"/>
                  </a:moveTo>
                  <a:cubicBezTo>
                    <a:pt x="1" y="3320"/>
                    <a:pt x="2482" y="6205"/>
                    <a:pt x="4374" y="6825"/>
                  </a:cubicBezTo>
                  <a:cubicBezTo>
                    <a:pt x="6235" y="7414"/>
                    <a:pt x="6980" y="9183"/>
                    <a:pt x="7011" y="9772"/>
                  </a:cubicBezTo>
                  <a:cubicBezTo>
                    <a:pt x="7042" y="9865"/>
                    <a:pt x="7011" y="9989"/>
                    <a:pt x="6980" y="10082"/>
                  </a:cubicBezTo>
                  <a:cubicBezTo>
                    <a:pt x="7290" y="9896"/>
                    <a:pt x="7414" y="9741"/>
                    <a:pt x="7383" y="9431"/>
                  </a:cubicBezTo>
                  <a:cubicBezTo>
                    <a:pt x="7352" y="8841"/>
                    <a:pt x="6639" y="7104"/>
                    <a:pt x="4715" y="6484"/>
                  </a:cubicBezTo>
                  <a:cubicBezTo>
                    <a:pt x="2885" y="5863"/>
                    <a:pt x="528" y="3165"/>
                    <a:pt x="1924"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1"/>
            <p:cNvSpPr/>
            <p:nvPr/>
          </p:nvSpPr>
          <p:spPr>
            <a:xfrm>
              <a:off x="6488245" y="3394968"/>
              <a:ext cx="128600" cy="118211"/>
            </a:xfrm>
            <a:custGeom>
              <a:avLst/>
              <a:gdLst/>
              <a:ahLst/>
              <a:cxnLst/>
              <a:rect l="l" t="t" r="r" b="b"/>
              <a:pathLst>
                <a:path w="4778" h="4392" extrusionOk="0">
                  <a:moveTo>
                    <a:pt x="1283" y="1"/>
                  </a:moveTo>
                  <a:cubicBezTo>
                    <a:pt x="1115" y="1"/>
                    <a:pt x="945" y="6"/>
                    <a:pt x="776" y="18"/>
                  </a:cubicBezTo>
                  <a:cubicBezTo>
                    <a:pt x="0" y="1383"/>
                    <a:pt x="0" y="3027"/>
                    <a:pt x="714" y="4392"/>
                  </a:cubicBezTo>
                  <a:cubicBezTo>
                    <a:pt x="1706" y="4361"/>
                    <a:pt x="2637" y="4050"/>
                    <a:pt x="3443" y="3523"/>
                  </a:cubicBezTo>
                  <a:cubicBezTo>
                    <a:pt x="4312" y="2934"/>
                    <a:pt x="4777" y="1910"/>
                    <a:pt x="4653" y="886"/>
                  </a:cubicBezTo>
                  <a:cubicBezTo>
                    <a:pt x="3621" y="289"/>
                    <a:pt x="2470" y="1"/>
                    <a:pt x="1283" y="1"/>
                  </a:cubicBezTo>
                  <a:close/>
                </a:path>
              </a:pathLst>
            </a:custGeom>
            <a:solidFill>
              <a:srgbClr val="FFEC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1"/>
            <p:cNvSpPr/>
            <p:nvPr/>
          </p:nvSpPr>
          <p:spPr>
            <a:xfrm>
              <a:off x="6488245" y="3394591"/>
              <a:ext cx="34236" cy="118587"/>
            </a:xfrm>
            <a:custGeom>
              <a:avLst/>
              <a:gdLst/>
              <a:ahLst/>
              <a:cxnLst/>
              <a:rect l="l" t="t" r="r" b="b"/>
              <a:pathLst>
                <a:path w="1272" h="4406" extrusionOk="0">
                  <a:moveTo>
                    <a:pt x="776" y="1"/>
                  </a:moveTo>
                  <a:cubicBezTo>
                    <a:pt x="0" y="1366"/>
                    <a:pt x="0" y="3041"/>
                    <a:pt x="745" y="4406"/>
                  </a:cubicBezTo>
                  <a:cubicBezTo>
                    <a:pt x="900" y="4406"/>
                    <a:pt x="1086" y="4375"/>
                    <a:pt x="1272" y="4344"/>
                  </a:cubicBezTo>
                  <a:cubicBezTo>
                    <a:pt x="434" y="3041"/>
                    <a:pt x="341" y="1397"/>
                    <a:pt x="962" y="1"/>
                  </a:cubicBezTo>
                  <a:close/>
                </a:path>
              </a:pathLst>
            </a:custGeom>
            <a:solidFill>
              <a:srgbClr val="FFD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1"/>
            <p:cNvSpPr/>
            <p:nvPr/>
          </p:nvSpPr>
          <p:spPr>
            <a:xfrm>
              <a:off x="6534996" y="3549890"/>
              <a:ext cx="62012" cy="81445"/>
            </a:xfrm>
            <a:custGeom>
              <a:avLst/>
              <a:gdLst/>
              <a:ahLst/>
              <a:cxnLst/>
              <a:rect l="l" t="t" r="r" b="b"/>
              <a:pathLst>
                <a:path w="2304" h="3026" extrusionOk="0">
                  <a:moveTo>
                    <a:pt x="0" y="0"/>
                  </a:moveTo>
                  <a:cubicBezTo>
                    <a:pt x="0" y="528"/>
                    <a:pt x="217" y="1365"/>
                    <a:pt x="1148" y="2358"/>
                  </a:cubicBezTo>
                  <a:cubicBezTo>
                    <a:pt x="1598" y="2836"/>
                    <a:pt x="1850" y="3025"/>
                    <a:pt x="1987" y="3025"/>
                  </a:cubicBezTo>
                  <a:cubicBezTo>
                    <a:pt x="2303" y="3025"/>
                    <a:pt x="2011" y="2020"/>
                    <a:pt x="2141" y="1241"/>
                  </a:cubicBezTo>
                  <a:cubicBezTo>
                    <a:pt x="1985" y="1179"/>
                    <a:pt x="1830" y="1117"/>
                    <a:pt x="1675" y="1055"/>
                  </a:cubicBezTo>
                  <a:cubicBezTo>
                    <a:pt x="1055" y="838"/>
                    <a:pt x="465" y="466"/>
                    <a:pt x="0" y="0"/>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1"/>
            <p:cNvSpPr/>
            <p:nvPr/>
          </p:nvSpPr>
          <p:spPr>
            <a:xfrm>
              <a:off x="6534996" y="3549890"/>
              <a:ext cx="57625" cy="48447"/>
            </a:xfrm>
            <a:custGeom>
              <a:avLst/>
              <a:gdLst/>
              <a:ahLst/>
              <a:cxnLst/>
              <a:rect l="l" t="t" r="r" b="b"/>
              <a:pathLst>
                <a:path w="2141" h="1800" extrusionOk="0">
                  <a:moveTo>
                    <a:pt x="0" y="0"/>
                  </a:moveTo>
                  <a:cubicBezTo>
                    <a:pt x="0" y="280"/>
                    <a:pt x="62" y="528"/>
                    <a:pt x="155" y="807"/>
                  </a:cubicBezTo>
                  <a:cubicBezTo>
                    <a:pt x="528" y="1086"/>
                    <a:pt x="900" y="1272"/>
                    <a:pt x="1334" y="1427"/>
                  </a:cubicBezTo>
                  <a:cubicBezTo>
                    <a:pt x="1613" y="1520"/>
                    <a:pt x="1861" y="1644"/>
                    <a:pt x="2141" y="1800"/>
                  </a:cubicBezTo>
                  <a:cubicBezTo>
                    <a:pt x="2109" y="1613"/>
                    <a:pt x="2141" y="1427"/>
                    <a:pt x="2141" y="1241"/>
                  </a:cubicBezTo>
                  <a:cubicBezTo>
                    <a:pt x="2016" y="1179"/>
                    <a:pt x="1861" y="1117"/>
                    <a:pt x="1706" y="1055"/>
                  </a:cubicBezTo>
                  <a:cubicBezTo>
                    <a:pt x="1055" y="838"/>
                    <a:pt x="465" y="466"/>
                    <a:pt x="0"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1"/>
            <p:cNvSpPr/>
            <p:nvPr/>
          </p:nvSpPr>
          <p:spPr>
            <a:xfrm>
              <a:off x="6613480" y="3416500"/>
              <a:ext cx="116892" cy="71648"/>
            </a:xfrm>
            <a:custGeom>
              <a:avLst/>
              <a:gdLst/>
              <a:ahLst/>
              <a:cxnLst/>
              <a:rect l="l" t="t" r="r" b="b"/>
              <a:pathLst>
                <a:path w="4343" h="2662" extrusionOk="0">
                  <a:moveTo>
                    <a:pt x="613" y="0"/>
                  </a:moveTo>
                  <a:cubicBezTo>
                    <a:pt x="227" y="0"/>
                    <a:pt x="0" y="86"/>
                    <a:pt x="0" y="86"/>
                  </a:cubicBezTo>
                  <a:cubicBezTo>
                    <a:pt x="1146" y="706"/>
                    <a:pt x="2107" y="1573"/>
                    <a:pt x="2851" y="2657"/>
                  </a:cubicBezTo>
                  <a:lnTo>
                    <a:pt x="2851" y="2657"/>
                  </a:lnTo>
                  <a:cubicBezTo>
                    <a:pt x="3096" y="2624"/>
                    <a:pt x="3341" y="2610"/>
                    <a:pt x="3592" y="2610"/>
                  </a:cubicBezTo>
                  <a:cubicBezTo>
                    <a:pt x="3776" y="2610"/>
                    <a:pt x="3964" y="2617"/>
                    <a:pt x="4157" y="2630"/>
                  </a:cubicBezTo>
                  <a:cubicBezTo>
                    <a:pt x="4250" y="2630"/>
                    <a:pt x="4343" y="2506"/>
                    <a:pt x="4281" y="2413"/>
                  </a:cubicBezTo>
                  <a:cubicBezTo>
                    <a:pt x="2792" y="345"/>
                    <a:pt x="1386" y="0"/>
                    <a:pt x="613" y="0"/>
                  </a:cubicBezTo>
                  <a:close/>
                  <a:moveTo>
                    <a:pt x="2851" y="2657"/>
                  </a:moveTo>
                  <a:lnTo>
                    <a:pt x="2851" y="2657"/>
                  </a:lnTo>
                  <a:cubicBezTo>
                    <a:pt x="2842" y="2658"/>
                    <a:pt x="2832" y="2660"/>
                    <a:pt x="2823" y="2661"/>
                  </a:cubicBezTo>
                  <a:lnTo>
                    <a:pt x="2854" y="2661"/>
                  </a:lnTo>
                  <a:cubicBezTo>
                    <a:pt x="2853" y="2660"/>
                    <a:pt x="2852" y="2658"/>
                    <a:pt x="2851" y="2657"/>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1"/>
            <p:cNvSpPr/>
            <p:nvPr/>
          </p:nvSpPr>
          <p:spPr>
            <a:xfrm>
              <a:off x="6613480" y="3416284"/>
              <a:ext cx="91027" cy="71863"/>
            </a:xfrm>
            <a:custGeom>
              <a:avLst/>
              <a:gdLst/>
              <a:ahLst/>
              <a:cxnLst/>
              <a:rect l="l" t="t" r="r" b="b"/>
              <a:pathLst>
                <a:path w="3382" h="2670" extrusionOk="0">
                  <a:moveTo>
                    <a:pt x="511" y="0"/>
                  </a:moveTo>
                  <a:cubicBezTo>
                    <a:pt x="333" y="0"/>
                    <a:pt x="160" y="34"/>
                    <a:pt x="0" y="94"/>
                  </a:cubicBezTo>
                  <a:cubicBezTo>
                    <a:pt x="1117" y="715"/>
                    <a:pt x="2078" y="1614"/>
                    <a:pt x="2823" y="2669"/>
                  </a:cubicBezTo>
                  <a:cubicBezTo>
                    <a:pt x="3009" y="2638"/>
                    <a:pt x="3195" y="2638"/>
                    <a:pt x="3381" y="2607"/>
                  </a:cubicBezTo>
                  <a:cubicBezTo>
                    <a:pt x="2730" y="1552"/>
                    <a:pt x="1861" y="684"/>
                    <a:pt x="807" y="32"/>
                  </a:cubicBezTo>
                  <a:cubicBezTo>
                    <a:pt x="708" y="10"/>
                    <a:pt x="609" y="0"/>
                    <a:pt x="511"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1"/>
            <p:cNvSpPr/>
            <p:nvPr/>
          </p:nvSpPr>
          <p:spPr>
            <a:xfrm>
              <a:off x="6569205" y="3478915"/>
              <a:ext cx="50143" cy="45056"/>
            </a:xfrm>
            <a:custGeom>
              <a:avLst/>
              <a:gdLst/>
              <a:ahLst/>
              <a:cxnLst/>
              <a:rect l="l" t="t" r="r" b="b"/>
              <a:pathLst>
                <a:path w="1863" h="1674" extrusionOk="0">
                  <a:moveTo>
                    <a:pt x="870" y="1"/>
                  </a:moveTo>
                  <a:cubicBezTo>
                    <a:pt x="745" y="156"/>
                    <a:pt x="590" y="280"/>
                    <a:pt x="435" y="404"/>
                  </a:cubicBezTo>
                  <a:cubicBezTo>
                    <a:pt x="280" y="497"/>
                    <a:pt x="156" y="590"/>
                    <a:pt x="1" y="652"/>
                  </a:cubicBezTo>
                  <a:cubicBezTo>
                    <a:pt x="63" y="1024"/>
                    <a:pt x="218" y="1552"/>
                    <a:pt x="435" y="1645"/>
                  </a:cubicBezTo>
                  <a:cubicBezTo>
                    <a:pt x="483" y="1665"/>
                    <a:pt x="533" y="1673"/>
                    <a:pt x="585" y="1673"/>
                  </a:cubicBezTo>
                  <a:cubicBezTo>
                    <a:pt x="934" y="1673"/>
                    <a:pt x="1335" y="1273"/>
                    <a:pt x="1335" y="1273"/>
                  </a:cubicBezTo>
                  <a:cubicBezTo>
                    <a:pt x="1335" y="1273"/>
                    <a:pt x="1862" y="745"/>
                    <a:pt x="1707" y="404"/>
                  </a:cubicBezTo>
                  <a:cubicBezTo>
                    <a:pt x="1614" y="218"/>
                    <a:pt x="1211" y="63"/>
                    <a:pt x="870" y="1"/>
                  </a:cubicBezTo>
                  <a:close/>
                </a:path>
              </a:pathLst>
            </a:custGeom>
            <a:solidFill>
              <a:srgbClr val="FFE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1"/>
            <p:cNvSpPr/>
            <p:nvPr/>
          </p:nvSpPr>
          <p:spPr>
            <a:xfrm>
              <a:off x="6569205" y="3489789"/>
              <a:ext cx="40103" cy="34182"/>
            </a:xfrm>
            <a:custGeom>
              <a:avLst/>
              <a:gdLst/>
              <a:ahLst/>
              <a:cxnLst/>
              <a:rect l="l" t="t" r="r" b="b"/>
              <a:pathLst>
                <a:path w="1490" h="1270" extrusionOk="0">
                  <a:moveTo>
                    <a:pt x="404" y="0"/>
                  </a:moveTo>
                  <a:cubicBezTo>
                    <a:pt x="280" y="93"/>
                    <a:pt x="125" y="186"/>
                    <a:pt x="1" y="248"/>
                  </a:cubicBezTo>
                  <a:cubicBezTo>
                    <a:pt x="63" y="620"/>
                    <a:pt x="218" y="1148"/>
                    <a:pt x="435" y="1241"/>
                  </a:cubicBezTo>
                  <a:cubicBezTo>
                    <a:pt x="483" y="1261"/>
                    <a:pt x="533" y="1269"/>
                    <a:pt x="583" y="1269"/>
                  </a:cubicBezTo>
                  <a:cubicBezTo>
                    <a:pt x="927" y="1269"/>
                    <a:pt x="1304" y="869"/>
                    <a:pt x="1304" y="869"/>
                  </a:cubicBezTo>
                  <a:cubicBezTo>
                    <a:pt x="1366" y="807"/>
                    <a:pt x="1428" y="745"/>
                    <a:pt x="1490" y="651"/>
                  </a:cubicBezTo>
                  <a:lnTo>
                    <a:pt x="1490" y="651"/>
                  </a:lnTo>
                  <a:cubicBezTo>
                    <a:pt x="1343" y="774"/>
                    <a:pt x="1137" y="897"/>
                    <a:pt x="951" y="897"/>
                  </a:cubicBezTo>
                  <a:cubicBezTo>
                    <a:pt x="901" y="897"/>
                    <a:pt x="853" y="888"/>
                    <a:pt x="807" y="869"/>
                  </a:cubicBezTo>
                  <a:lnTo>
                    <a:pt x="807" y="900"/>
                  </a:lnTo>
                  <a:cubicBezTo>
                    <a:pt x="590" y="807"/>
                    <a:pt x="466" y="341"/>
                    <a:pt x="404" y="0"/>
                  </a:cubicBezTo>
                  <a:close/>
                </a:path>
              </a:pathLst>
            </a:custGeom>
            <a:solidFill>
              <a:srgbClr val="FFD9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1"/>
            <p:cNvSpPr/>
            <p:nvPr/>
          </p:nvSpPr>
          <p:spPr>
            <a:xfrm>
              <a:off x="6413098" y="3542166"/>
              <a:ext cx="207676" cy="201647"/>
            </a:xfrm>
            <a:custGeom>
              <a:avLst/>
              <a:gdLst/>
              <a:ahLst/>
              <a:cxnLst/>
              <a:rect l="l" t="t" r="r" b="b"/>
              <a:pathLst>
                <a:path w="7716" h="7492" extrusionOk="0">
                  <a:moveTo>
                    <a:pt x="6995" y="0"/>
                  </a:moveTo>
                  <a:cubicBezTo>
                    <a:pt x="6889" y="0"/>
                    <a:pt x="6778" y="31"/>
                    <a:pt x="6670" y="101"/>
                  </a:cubicBezTo>
                  <a:lnTo>
                    <a:pt x="217" y="6553"/>
                  </a:lnTo>
                  <a:cubicBezTo>
                    <a:pt x="0" y="6770"/>
                    <a:pt x="0" y="7112"/>
                    <a:pt x="217" y="7329"/>
                  </a:cubicBezTo>
                  <a:cubicBezTo>
                    <a:pt x="326" y="7437"/>
                    <a:pt x="466" y="7492"/>
                    <a:pt x="605" y="7492"/>
                  </a:cubicBezTo>
                  <a:cubicBezTo>
                    <a:pt x="745" y="7492"/>
                    <a:pt x="884" y="7437"/>
                    <a:pt x="993" y="7329"/>
                  </a:cubicBezTo>
                  <a:lnTo>
                    <a:pt x="7445" y="877"/>
                  </a:lnTo>
                  <a:cubicBezTo>
                    <a:pt x="7716" y="458"/>
                    <a:pt x="7400" y="0"/>
                    <a:pt x="6995" y="0"/>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1"/>
            <p:cNvSpPr/>
            <p:nvPr/>
          </p:nvSpPr>
          <p:spPr>
            <a:xfrm>
              <a:off x="6694441" y="3368268"/>
              <a:ext cx="96733" cy="96490"/>
            </a:xfrm>
            <a:custGeom>
              <a:avLst/>
              <a:gdLst/>
              <a:ahLst/>
              <a:cxnLst/>
              <a:rect l="l" t="t" r="r" b="b"/>
              <a:pathLst>
                <a:path w="3594" h="3585" extrusionOk="0">
                  <a:moveTo>
                    <a:pt x="3435" y="1"/>
                  </a:moveTo>
                  <a:cubicBezTo>
                    <a:pt x="3417" y="1"/>
                    <a:pt x="3399" y="6"/>
                    <a:pt x="3382" y="17"/>
                  </a:cubicBezTo>
                  <a:lnTo>
                    <a:pt x="2327" y="452"/>
                  </a:lnTo>
                  <a:lnTo>
                    <a:pt x="1" y="2778"/>
                  </a:lnTo>
                  <a:cubicBezTo>
                    <a:pt x="280" y="3026"/>
                    <a:pt x="528" y="3274"/>
                    <a:pt x="776" y="3553"/>
                  </a:cubicBezTo>
                  <a:lnTo>
                    <a:pt x="776" y="3584"/>
                  </a:lnTo>
                  <a:lnTo>
                    <a:pt x="3134" y="1227"/>
                  </a:lnTo>
                  <a:lnTo>
                    <a:pt x="3568" y="203"/>
                  </a:lnTo>
                  <a:cubicBezTo>
                    <a:pt x="3593" y="102"/>
                    <a:pt x="3515" y="1"/>
                    <a:pt x="3435" y="1"/>
                  </a:cubicBezTo>
                  <a:close/>
                </a:path>
              </a:pathLst>
            </a:custGeom>
            <a:solidFill>
              <a:srgbClr val="994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1"/>
            <p:cNvSpPr/>
            <p:nvPr/>
          </p:nvSpPr>
          <p:spPr>
            <a:xfrm>
              <a:off x="6415601" y="3542381"/>
              <a:ext cx="203747" cy="201432"/>
            </a:xfrm>
            <a:custGeom>
              <a:avLst/>
              <a:gdLst/>
              <a:ahLst/>
              <a:cxnLst/>
              <a:rect l="l" t="t" r="r" b="b"/>
              <a:pathLst>
                <a:path w="7570" h="7484" extrusionOk="0">
                  <a:moveTo>
                    <a:pt x="7135" y="0"/>
                  </a:moveTo>
                  <a:cubicBezTo>
                    <a:pt x="7197" y="186"/>
                    <a:pt x="7166" y="404"/>
                    <a:pt x="7011" y="559"/>
                  </a:cubicBezTo>
                  <a:lnTo>
                    <a:pt x="7011" y="528"/>
                  </a:lnTo>
                  <a:lnTo>
                    <a:pt x="559" y="6949"/>
                  </a:lnTo>
                  <a:cubicBezTo>
                    <a:pt x="444" y="7064"/>
                    <a:pt x="295" y="7127"/>
                    <a:pt x="149" y="7127"/>
                  </a:cubicBezTo>
                  <a:cubicBezTo>
                    <a:pt x="99" y="7127"/>
                    <a:pt x="49" y="7120"/>
                    <a:pt x="0" y="7104"/>
                  </a:cubicBezTo>
                  <a:lnTo>
                    <a:pt x="0" y="7104"/>
                  </a:lnTo>
                  <a:cubicBezTo>
                    <a:pt x="31" y="7166"/>
                    <a:pt x="62" y="7259"/>
                    <a:pt x="124" y="7321"/>
                  </a:cubicBezTo>
                  <a:cubicBezTo>
                    <a:pt x="233" y="7429"/>
                    <a:pt x="380" y="7484"/>
                    <a:pt x="528" y="7484"/>
                  </a:cubicBezTo>
                  <a:cubicBezTo>
                    <a:pt x="675" y="7484"/>
                    <a:pt x="822" y="7429"/>
                    <a:pt x="931" y="7321"/>
                  </a:cubicBezTo>
                  <a:lnTo>
                    <a:pt x="7383" y="900"/>
                  </a:lnTo>
                  <a:cubicBezTo>
                    <a:pt x="7569" y="683"/>
                    <a:pt x="7569" y="341"/>
                    <a:pt x="7383" y="124"/>
                  </a:cubicBezTo>
                  <a:cubicBezTo>
                    <a:pt x="7321" y="62"/>
                    <a:pt x="7228" y="0"/>
                    <a:pt x="7135"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1"/>
            <p:cNvSpPr/>
            <p:nvPr/>
          </p:nvSpPr>
          <p:spPr>
            <a:xfrm>
              <a:off x="6706149" y="3368564"/>
              <a:ext cx="85078" cy="96194"/>
            </a:xfrm>
            <a:custGeom>
              <a:avLst/>
              <a:gdLst/>
              <a:ahLst/>
              <a:cxnLst/>
              <a:rect l="l" t="t" r="r" b="b"/>
              <a:pathLst>
                <a:path w="3161" h="3574" extrusionOk="0">
                  <a:moveTo>
                    <a:pt x="2994" y="0"/>
                  </a:moveTo>
                  <a:cubicBezTo>
                    <a:pt x="2979" y="0"/>
                    <a:pt x="2963" y="2"/>
                    <a:pt x="2947" y="6"/>
                  </a:cubicBezTo>
                  <a:lnTo>
                    <a:pt x="2637" y="130"/>
                  </a:lnTo>
                  <a:lnTo>
                    <a:pt x="2327" y="875"/>
                  </a:lnTo>
                  <a:lnTo>
                    <a:pt x="0" y="3201"/>
                  </a:lnTo>
                  <a:cubicBezTo>
                    <a:pt x="124" y="3294"/>
                    <a:pt x="248" y="3418"/>
                    <a:pt x="341" y="3573"/>
                  </a:cubicBezTo>
                  <a:lnTo>
                    <a:pt x="2699" y="1216"/>
                  </a:lnTo>
                  <a:lnTo>
                    <a:pt x="3133" y="192"/>
                  </a:lnTo>
                  <a:cubicBezTo>
                    <a:pt x="3160" y="85"/>
                    <a:pt x="3093" y="0"/>
                    <a:pt x="2994" y="0"/>
                  </a:cubicBezTo>
                  <a:close/>
                </a:path>
              </a:pathLst>
            </a:custGeom>
            <a:solidFill>
              <a:srgbClr val="844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1"/>
            <p:cNvSpPr/>
            <p:nvPr/>
          </p:nvSpPr>
          <p:spPr>
            <a:xfrm>
              <a:off x="6520785" y="3417980"/>
              <a:ext cx="40938" cy="37600"/>
            </a:xfrm>
            <a:custGeom>
              <a:avLst/>
              <a:gdLst/>
              <a:ahLst/>
              <a:cxnLst/>
              <a:rect l="l" t="t" r="r" b="b"/>
              <a:pathLst>
                <a:path w="1521" h="1397" extrusionOk="0">
                  <a:moveTo>
                    <a:pt x="745" y="0"/>
                  </a:moveTo>
                  <a:cubicBezTo>
                    <a:pt x="652" y="0"/>
                    <a:pt x="559" y="93"/>
                    <a:pt x="559" y="218"/>
                  </a:cubicBezTo>
                  <a:lnTo>
                    <a:pt x="559" y="497"/>
                  </a:lnTo>
                  <a:lnTo>
                    <a:pt x="280" y="497"/>
                  </a:lnTo>
                  <a:cubicBezTo>
                    <a:pt x="1" y="497"/>
                    <a:pt x="1" y="900"/>
                    <a:pt x="280" y="900"/>
                  </a:cubicBezTo>
                  <a:lnTo>
                    <a:pt x="559" y="900"/>
                  </a:lnTo>
                  <a:lnTo>
                    <a:pt x="559" y="1179"/>
                  </a:lnTo>
                  <a:cubicBezTo>
                    <a:pt x="559" y="1303"/>
                    <a:pt x="652" y="1396"/>
                    <a:pt x="745" y="1396"/>
                  </a:cubicBezTo>
                  <a:cubicBezTo>
                    <a:pt x="869" y="1396"/>
                    <a:pt x="962" y="1303"/>
                    <a:pt x="962" y="1179"/>
                  </a:cubicBezTo>
                  <a:lnTo>
                    <a:pt x="962" y="900"/>
                  </a:lnTo>
                  <a:lnTo>
                    <a:pt x="1242" y="900"/>
                  </a:lnTo>
                  <a:cubicBezTo>
                    <a:pt x="1521" y="900"/>
                    <a:pt x="1521" y="497"/>
                    <a:pt x="1242" y="497"/>
                  </a:cubicBezTo>
                  <a:lnTo>
                    <a:pt x="962" y="497"/>
                  </a:lnTo>
                  <a:lnTo>
                    <a:pt x="962" y="218"/>
                  </a:lnTo>
                  <a:cubicBezTo>
                    <a:pt x="962" y="93"/>
                    <a:pt x="869" y="0"/>
                    <a:pt x="745" y="0"/>
                  </a:cubicBezTo>
                  <a:close/>
                </a:path>
              </a:pathLst>
            </a:custGeom>
            <a:solidFill>
              <a:srgbClr val="E88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 name="Google Shape;545;p41"/>
          <p:cNvSpPr txBox="1"/>
          <p:nvPr/>
        </p:nvSpPr>
        <p:spPr>
          <a:xfrm rot="-5400000">
            <a:off x="2556100" y="2314825"/>
            <a:ext cx="2541000" cy="2853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700">
                <a:solidFill>
                  <a:schemeClr val="dk1"/>
                </a:solidFill>
                <a:latin typeface="Sigmar One"/>
                <a:ea typeface="Sigmar One"/>
                <a:cs typeface="Sigmar One"/>
                <a:sym typeface="Sigmar One"/>
              </a:rPr>
              <a:t>Edad de piedra</a:t>
            </a:r>
            <a:endParaRPr sz="1700">
              <a:solidFill>
                <a:schemeClr val="dk1"/>
              </a:solidFill>
              <a:latin typeface="Sigmar One"/>
              <a:ea typeface="Sigmar One"/>
              <a:cs typeface="Sigmar One"/>
              <a:sym typeface="Sigmar One"/>
            </a:endParaRPr>
          </a:p>
        </p:txBody>
      </p:sp>
      <p:cxnSp>
        <p:nvCxnSpPr>
          <p:cNvPr id="546" name="Google Shape;546;p41"/>
          <p:cNvCxnSpPr/>
          <p:nvPr/>
        </p:nvCxnSpPr>
        <p:spPr>
          <a:xfrm>
            <a:off x="4759740" y="3642445"/>
            <a:ext cx="0" cy="162600"/>
          </a:xfrm>
          <a:prstGeom prst="straightConnector1">
            <a:avLst/>
          </a:prstGeom>
          <a:noFill/>
          <a:ln w="19050" cap="flat" cmpd="sng">
            <a:solidFill>
              <a:schemeClr val="dk1"/>
            </a:solidFill>
            <a:prstDash val="dot"/>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pic>
        <p:nvPicPr>
          <p:cNvPr id="551" name="Google Shape;551;p42"/>
          <p:cNvPicPr preferRelativeResize="0"/>
          <p:nvPr/>
        </p:nvPicPr>
        <p:blipFill rotWithShape="1">
          <a:blip r:embed="rId3">
            <a:alphaModFix/>
          </a:blip>
          <a:srcRect t="15387" b="15394"/>
          <a:stretch/>
        </p:blipFill>
        <p:spPr>
          <a:xfrm>
            <a:off x="191000" y="385900"/>
            <a:ext cx="8762001" cy="714600"/>
          </a:xfrm>
          <a:prstGeom prst="rect">
            <a:avLst/>
          </a:prstGeom>
          <a:noFill/>
          <a:ln>
            <a:noFill/>
          </a:ln>
        </p:spPr>
      </p:pic>
      <p:sp>
        <p:nvSpPr>
          <p:cNvPr id="552" name="Google Shape;552;p4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Edad de los metales en oriente</a:t>
            </a:r>
            <a:endParaRPr/>
          </a:p>
        </p:txBody>
      </p:sp>
      <p:sp>
        <p:nvSpPr>
          <p:cNvPr id="553" name="Google Shape;553;p42"/>
          <p:cNvSpPr txBox="1"/>
          <p:nvPr/>
        </p:nvSpPr>
        <p:spPr>
          <a:xfrm>
            <a:off x="2623500" y="1393375"/>
            <a:ext cx="3897000" cy="5097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chemeClr val="dk1"/>
                </a:solidFill>
                <a:latin typeface="Sigmar One"/>
                <a:ea typeface="Sigmar One"/>
                <a:cs typeface="Sigmar One"/>
                <a:sym typeface="Sigmar One"/>
              </a:rPr>
              <a:t>Edad de los metales</a:t>
            </a:r>
            <a:endParaRPr sz="2200">
              <a:solidFill>
                <a:schemeClr val="dk1"/>
              </a:solidFill>
              <a:latin typeface="Sigmar One"/>
              <a:ea typeface="Sigmar One"/>
              <a:cs typeface="Sigmar One"/>
              <a:sym typeface="Sigmar One"/>
            </a:endParaRPr>
          </a:p>
        </p:txBody>
      </p:sp>
      <p:sp>
        <p:nvSpPr>
          <p:cNvPr id="554" name="Google Shape;554;p42"/>
          <p:cNvSpPr txBox="1"/>
          <p:nvPr/>
        </p:nvSpPr>
        <p:spPr>
          <a:xfrm>
            <a:off x="3388025" y="1813350"/>
            <a:ext cx="2367300" cy="50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1"/>
                </a:solidFill>
                <a:latin typeface="Didact Gothic"/>
                <a:ea typeface="Didact Gothic"/>
                <a:cs typeface="Didact Gothic"/>
                <a:sym typeface="Didact Gothic"/>
              </a:rPr>
              <a:t>Entre el 6.000 a.C. y el 550 a.C. (Próximo Oriente)</a:t>
            </a:r>
            <a:endParaRPr sz="1200">
              <a:solidFill>
                <a:schemeClr val="dk1"/>
              </a:solidFill>
              <a:latin typeface="Didact Gothic"/>
              <a:ea typeface="Didact Gothic"/>
              <a:cs typeface="Didact Gothic"/>
              <a:sym typeface="Didact Gothic"/>
            </a:endParaRPr>
          </a:p>
        </p:txBody>
      </p:sp>
      <p:sp>
        <p:nvSpPr>
          <p:cNvPr id="555" name="Google Shape;555;p42"/>
          <p:cNvSpPr txBox="1"/>
          <p:nvPr/>
        </p:nvSpPr>
        <p:spPr>
          <a:xfrm>
            <a:off x="719702" y="2605925"/>
            <a:ext cx="2862000" cy="42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chemeClr val="dk1"/>
                </a:solidFill>
                <a:latin typeface="Sigmar One"/>
                <a:ea typeface="Sigmar One"/>
                <a:cs typeface="Sigmar One"/>
                <a:sym typeface="Sigmar One"/>
              </a:rPr>
              <a:t>Calcolítico</a:t>
            </a:r>
            <a:endParaRPr sz="2200">
              <a:solidFill>
                <a:schemeClr val="dk1"/>
              </a:solidFill>
              <a:latin typeface="Sigmar One"/>
              <a:ea typeface="Sigmar One"/>
              <a:cs typeface="Sigmar One"/>
              <a:sym typeface="Sigmar One"/>
            </a:endParaRPr>
          </a:p>
        </p:txBody>
      </p:sp>
      <p:sp>
        <p:nvSpPr>
          <p:cNvPr id="556" name="Google Shape;556;p42"/>
          <p:cNvSpPr txBox="1"/>
          <p:nvPr/>
        </p:nvSpPr>
        <p:spPr>
          <a:xfrm>
            <a:off x="2890900" y="3441738"/>
            <a:ext cx="3361500" cy="47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chemeClr val="dk1"/>
                </a:solidFill>
                <a:latin typeface="Sigmar One"/>
                <a:ea typeface="Sigmar One"/>
                <a:cs typeface="Sigmar One"/>
                <a:sym typeface="Sigmar One"/>
              </a:rPr>
              <a:t>Edad del bronce</a:t>
            </a:r>
            <a:endParaRPr sz="2200">
              <a:solidFill>
                <a:schemeClr val="dk1"/>
              </a:solidFill>
              <a:latin typeface="Sigmar One"/>
              <a:ea typeface="Sigmar One"/>
              <a:cs typeface="Sigmar One"/>
              <a:sym typeface="Sigmar One"/>
            </a:endParaRPr>
          </a:p>
        </p:txBody>
      </p:sp>
      <p:sp>
        <p:nvSpPr>
          <p:cNvPr id="557" name="Google Shape;557;p42"/>
          <p:cNvSpPr txBox="1"/>
          <p:nvPr/>
        </p:nvSpPr>
        <p:spPr>
          <a:xfrm>
            <a:off x="5562299" y="2605925"/>
            <a:ext cx="2862000" cy="42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200">
                <a:solidFill>
                  <a:schemeClr val="dk1"/>
                </a:solidFill>
                <a:latin typeface="Sigmar One"/>
                <a:ea typeface="Sigmar One"/>
                <a:cs typeface="Sigmar One"/>
                <a:sym typeface="Sigmar One"/>
              </a:rPr>
              <a:t>Edad del hierro</a:t>
            </a:r>
            <a:endParaRPr sz="2200">
              <a:solidFill>
                <a:schemeClr val="dk1"/>
              </a:solidFill>
              <a:latin typeface="Sigmar One"/>
              <a:ea typeface="Sigmar One"/>
              <a:cs typeface="Sigmar One"/>
              <a:sym typeface="Sigmar One"/>
            </a:endParaRPr>
          </a:p>
        </p:txBody>
      </p:sp>
      <p:sp>
        <p:nvSpPr>
          <p:cNvPr id="558" name="Google Shape;558;p42"/>
          <p:cNvSpPr txBox="1"/>
          <p:nvPr/>
        </p:nvSpPr>
        <p:spPr>
          <a:xfrm>
            <a:off x="719700" y="3006804"/>
            <a:ext cx="2862000" cy="313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1"/>
                </a:solidFill>
                <a:latin typeface="Didact Gothic"/>
                <a:ea typeface="Didact Gothic"/>
                <a:cs typeface="Didact Gothic"/>
                <a:sym typeface="Didact Gothic"/>
              </a:rPr>
              <a:t>6.500 a.C. </a:t>
            </a:r>
            <a:endParaRPr sz="1200">
              <a:solidFill>
                <a:schemeClr val="dk1"/>
              </a:solidFill>
              <a:latin typeface="Didact Gothic"/>
              <a:ea typeface="Didact Gothic"/>
              <a:cs typeface="Didact Gothic"/>
              <a:sym typeface="Didact Gothic"/>
            </a:endParaRPr>
          </a:p>
        </p:txBody>
      </p:sp>
      <p:sp>
        <p:nvSpPr>
          <p:cNvPr id="559" name="Google Shape;559;p42"/>
          <p:cNvSpPr txBox="1"/>
          <p:nvPr/>
        </p:nvSpPr>
        <p:spPr>
          <a:xfrm>
            <a:off x="3141000" y="3860286"/>
            <a:ext cx="2862000" cy="313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1"/>
                </a:solidFill>
                <a:latin typeface="Didact Gothic"/>
                <a:ea typeface="Didact Gothic"/>
                <a:cs typeface="Didact Gothic"/>
                <a:sym typeface="Didact Gothic"/>
              </a:rPr>
              <a:t>3.100 a.C.</a:t>
            </a:r>
            <a:endParaRPr sz="1200">
              <a:solidFill>
                <a:schemeClr val="dk1"/>
              </a:solidFill>
              <a:latin typeface="Didact Gothic"/>
              <a:ea typeface="Didact Gothic"/>
              <a:cs typeface="Didact Gothic"/>
              <a:sym typeface="Didact Gothic"/>
            </a:endParaRPr>
          </a:p>
        </p:txBody>
      </p:sp>
      <p:sp>
        <p:nvSpPr>
          <p:cNvPr id="560" name="Google Shape;560;p42"/>
          <p:cNvSpPr txBox="1"/>
          <p:nvPr/>
        </p:nvSpPr>
        <p:spPr>
          <a:xfrm>
            <a:off x="5562300" y="3006809"/>
            <a:ext cx="2862000" cy="313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1"/>
                </a:solidFill>
                <a:latin typeface="Didact Gothic"/>
                <a:ea typeface="Didact Gothic"/>
                <a:cs typeface="Didact Gothic"/>
                <a:sym typeface="Didact Gothic"/>
              </a:rPr>
              <a:t>1.500 a.C.</a:t>
            </a:r>
            <a:endParaRPr sz="1200">
              <a:solidFill>
                <a:schemeClr val="dk1"/>
              </a:solidFill>
              <a:latin typeface="Didact Gothic"/>
              <a:ea typeface="Didact Gothic"/>
              <a:cs typeface="Didact Gothic"/>
              <a:sym typeface="Didact Gothic"/>
            </a:endParaRPr>
          </a:p>
        </p:txBody>
      </p:sp>
      <p:cxnSp>
        <p:nvCxnSpPr>
          <p:cNvPr id="561" name="Google Shape;561;p42"/>
          <p:cNvCxnSpPr>
            <a:stCxn id="554" idx="2"/>
            <a:endCxn id="555" idx="0"/>
          </p:cNvCxnSpPr>
          <p:nvPr/>
        </p:nvCxnSpPr>
        <p:spPr>
          <a:xfrm rot="5400000">
            <a:off x="3219725" y="1254000"/>
            <a:ext cx="282900" cy="2421000"/>
          </a:xfrm>
          <a:prstGeom prst="bentConnector3">
            <a:avLst>
              <a:gd name="adj1" fmla="val 49996"/>
            </a:avLst>
          </a:prstGeom>
          <a:noFill/>
          <a:ln w="19050" cap="flat" cmpd="sng">
            <a:solidFill>
              <a:schemeClr val="dk1"/>
            </a:solidFill>
            <a:prstDash val="dot"/>
            <a:round/>
            <a:headEnd type="none" w="med" len="med"/>
            <a:tailEnd type="none" w="med" len="med"/>
          </a:ln>
        </p:spPr>
      </p:cxnSp>
      <p:cxnSp>
        <p:nvCxnSpPr>
          <p:cNvPr id="562" name="Google Shape;562;p42"/>
          <p:cNvCxnSpPr>
            <a:stCxn id="554" idx="2"/>
            <a:endCxn id="556" idx="0"/>
          </p:cNvCxnSpPr>
          <p:nvPr/>
        </p:nvCxnSpPr>
        <p:spPr>
          <a:xfrm rot="-5400000" flipH="1">
            <a:off x="4012625" y="2882100"/>
            <a:ext cx="1118700" cy="600"/>
          </a:xfrm>
          <a:prstGeom prst="bentConnector3">
            <a:avLst>
              <a:gd name="adj1" fmla="val 49999"/>
            </a:avLst>
          </a:prstGeom>
          <a:noFill/>
          <a:ln w="19050" cap="flat" cmpd="sng">
            <a:solidFill>
              <a:schemeClr val="dk1"/>
            </a:solidFill>
            <a:prstDash val="dot"/>
            <a:round/>
            <a:headEnd type="none" w="med" len="med"/>
            <a:tailEnd type="none" w="med" len="med"/>
          </a:ln>
        </p:spPr>
      </p:cxnSp>
      <p:cxnSp>
        <p:nvCxnSpPr>
          <p:cNvPr id="563" name="Google Shape;563;p42"/>
          <p:cNvCxnSpPr>
            <a:stCxn id="554" idx="2"/>
            <a:endCxn id="557" idx="0"/>
          </p:cNvCxnSpPr>
          <p:nvPr/>
        </p:nvCxnSpPr>
        <p:spPr>
          <a:xfrm rot="-5400000" flipH="1">
            <a:off x="5641025" y="1253700"/>
            <a:ext cx="282900" cy="2421600"/>
          </a:xfrm>
          <a:prstGeom prst="bentConnector3">
            <a:avLst>
              <a:gd name="adj1" fmla="val 49996"/>
            </a:avLst>
          </a:prstGeom>
          <a:noFill/>
          <a:ln w="19050" cap="flat" cmpd="sng">
            <a:solidFill>
              <a:schemeClr val="dk1"/>
            </a:solidFill>
            <a:prstDash val="dot"/>
            <a:round/>
            <a:headEnd type="none" w="med" len="med"/>
            <a:tailEnd type="none" w="med" len="med"/>
          </a:ln>
        </p:spPr>
      </p:cxnSp>
    </p:spTree>
  </p:cSld>
  <p:clrMapOvr>
    <a:masterClrMapping/>
  </p:clrMapOvr>
</p:sld>
</file>

<file path=ppt/theme/theme1.xml><?xml version="1.0" encoding="utf-8"?>
<a:theme xmlns:a="http://schemas.openxmlformats.org/drawingml/2006/main" name="The Prehistory by Slidesgo">
  <a:themeElements>
    <a:clrScheme name="Simple Light">
      <a:dk1>
        <a:srgbClr val="191919"/>
      </a:dk1>
      <a:lt1>
        <a:srgbClr val="E0E0E0"/>
      </a:lt1>
      <a:dk2>
        <a:srgbClr val="91C70C"/>
      </a:dk2>
      <a:lt2>
        <a:srgbClr val="E8834D"/>
      </a:lt2>
      <a:accent1>
        <a:srgbClr val="B05822"/>
      </a:accent1>
      <a:accent2>
        <a:srgbClr val="45250F"/>
      </a:accent2>
      <a:accent3>
        <a:srgbClr val="F4E9D3"/>
      </a:accent3>
      <a:accent4>
        <a:srgbClr val="005E13"/>
      </a:accent4>
      <a:accent5>
        <a:srgbClr val="FFE55A"/>
      </a:accent5>
      <a:accent6>
        <a:srgbClr val="FFECA1"/>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82">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TotalTime>
  <Words>1938</Words>
  <Application>Microsoft Office PowerPoint</Application>
  <PresentationFormat>Presentación en pantalla (16:9)</PresentationFormat>
  <Paragraphs>290</Paragraphs>
  <Slides>65</Slides>
  <Notes>65</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65</vt:i4>
      </vt:variant>
    </vt:vector>
  </HeadingPairs>
  <TitlesOfParts>
    <vt:vector size="75" baseType="lpstr">
      <vt:lpstr>Amatic SC</vt:lpstr>
      <vt:lpstr>Arial</vt:lpstr>
      <vt:lpstr>Bebas Neue</vt:lpstr>
      <vt:lpstr>Calibri</vt:lpstr>
      <vt:lpstr>Didact Gothic</vt:lpstr>
      <vt:lpstr>Proxima Nova</vt:lpstr>
      <vt:lpstr>Roboto Medium</vt:lpstr>
      <vt:lpstr>Sigmar One</vt:lpstr>
      <vt:lpstr>The Prehistory by Slidesgo</vt:lpstr>
      <vt:lpstr>Slidesgo Final Pages</vt:lpstr>
      <vt:lpstr>La prehistoria</vt:lpstr>
      <vt:lpstr>Objetivos de aprendizaje</vt:lpstr>
      <vt:lpstr>Qué es la prehistoria</vt:lpstr>
      <vt:lpstr>La prehistoria</vt:lpstr>
      <vt:lpstr>Qué es la prehistoria</vt:lpstr>
      <vt:lpstr>Diferencia los términos</vt:lpstr>
      <vt:lpstr>02.</vt:lpstr>
      <vt:lpstr>Etapas</vt:lpstr>
      <vt:lpstr>Edad de los metales en oriente</vt:lpstr>
      <vt:lpstr>Etapas en la península ibérica</vt:lpstr>
      <vt:lpstr>Paleolítico</vt:lpstr>
      <vt:lpstr>Paleolítico</vt:lpstr>
      <vt:lpstr>Mesolítico</vt:lpstr>
      <vt:lpstr>Neolítico</vt:lpstr>
      <vt:lpstr>Neolítico</vt:lpstr>
      <vt:lpstr>Edad de los metales</vt:lpstr>
      <vt:lpstr>Edad de los metales</vt:lpstr>
      <vt:lpstr>03.</vt:lpstr>
      <vt:lpstr>Pinturas rupestres</vt:lpstr>
      <vt:lpstr>Pinturas rupestres</vt:lpstr>
      <vt:lpstr>Presentación de PowerPoint</vt:lpstr>
      <vt:lpstr>Monumentos megalíticos</vt:lpstr>
      <vt:lpstr>¿Te atreves a poner a prueba lo aprendido?</vt:lpstr>
      <vt:lpstr>Actividades 01</vt:lpstr>
      <vt:lpstr>Actividades 02</vt:lpstr>
      <vt:lpstr>El neolítico comienza con el desarrollo de:</vt:lpstr>
      <vt:lpstr>Actividades 04</vt:lpstr>
      <vt:lpstr>Los primeros metales que utilizaron fueron:</vt:lpstr>
      <vt:lpstr>¡Genial! Esa respuesta es correcta</vt:lpstr>
      <vt:lpstr>¡Genial! Esa respuesta es correcta</vt:lpstr>
      <vt:lpstr>¡Genial! Esa respuesta es correcta</vt:lpstr>
      <vt:lpstr>¡Genial! Esa respuesta es correcta</vt:lpstr>
      <vt:lpstr>¡Genial! Esa respuesta es correcta</vt:lpstr>
      <vt:lpstr>¡Vaya! Esa respuesta es incorrecta</vt:lpstr>
      <vt:lpstr>¡Vaya! Esa respuesta es incorrecta</vt:lpstr>
      <vt:lpstr>¡Vaya! Esa respuesta es incorrecta</vt:lpstr>
      <vt:lpstr>¡Vaya! Esa respuesta es incorrecta</vt:lpstr>
      <vt:lpstr>¡Vaya! Esa respuesta es incorrecta</vt:lpstr>
      <vt:lpstr>Gracias</vt:lpstr>
      <vt:lpstr>Pack de iconos</vt:lpstr>
      <vt:lpstr>Recursos alternativos</vt:lpstr>
      <vt:lpstr>Recursos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Presentación de PowerPoint</vt:lpstr>
      <vt:lpstr>Presentación de PowerPoint</vt:lpstr>
      <vt:lpstr>Premium infographics</vt:lpstr>
      <vt:lpstr>Premium infographics</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 prehistoria</dc:title>
  <cp:lastModifiedBy>eduardo</cp:lastModifiedBy>
  <cp:revision>4</cp:revision>
  <dcterms:modified xsi:type="dcterms:W3CDTF">2023-12-04T06:10:19Z</dcterms:modified>
</cp:coreProperties>
</file>