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4" r:id="rId1"/>
    <p:sldMasterId id="2147483685" r:id="rId2"/>
  </p:sldMasterIdLst>
  <p:notesMasterIdLst>
    <p:notesMasterId r:id="rId56"/>
  </p:notesMasterIdLst>
  <p:sldIdLst>
    <p:sldId id="256"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293" r:id="rId39"/>
    <p:sldId id="296" r:id="rId40"/>
    <p:sldId id="297" r:id="rId41"/>
    <p:sldId id="298" r:id="rId42"/>
    <p:sldId id="299" r:id="rId43"/>
    <p:sldId id="300" r:id="rId44"/>
    <p:sldId id="301" r:id="rId45"/>
    <p:sldId id="302" r:id="rId46"/>
    <p:sldId id="303" r:id="rId47"/>
    <p:sldId id="304" r:id="rId48"/>
    <p:sldId id="305" r:id="rId49"/>
    <p:sldId id="306" r:id="rId50"/>
    <p:sldId id="307" r:id="rId51"/>
    <p:sldId id="308" r:id="rId52"/>
    <p:sldId id="309" r:id="rId53"/>
    <p:sldId id="310" r:id="rId54"/>
    <p:sldId id="311" r:id="rId55"/>
  </p:sldIdLst>
  <p:sldSz cx="9144000" cy="5143500" type="screen16x9"/>
  <p:notesSz cx="6858000" cy="9144000"/>
  <p:embeddedFontLst>
    <p:embeddedFont>
      <p:font typeface="Amatic SC" panose="020B0604020202020204" charset="-79"/>
      <p:regular r:id="rId57"/>
      <p:bold r:id="rId58"/>
    </p:embeddedFont>
    <p:embeddedFont>
      <p:font typeface="Bebas Neue" panose="020B0604020202020204" charset="0"/>
      <p:regular r:id="rId59"/>
    </p:embeddedFont>
    <p:embeddedFont>
      <p:font typeface="Calibri" panose="020F0502020204030204" pitchFamily="34" charset="0"/>
      <p:regular r:id="rId60"/>
      <p:bold r:id="rId61"/>
      <p:italic r:id="rId62"/>
      <p:boldItalic r:id="rId63"/>
    </p:embeddedFont>
    <p:embeddedFont>
      <p:font typeface="Proxima Nova" panose="020B0604020202020204" charset="0"/>
      <p:regular r:id="rId64"/>
      <p:bold r:id="rId65"/>
      <p:italic r:id="rId66"/>
      <p:boldItalic r:id="rId67"/>
    </p:embeddedFont>
    <p:embeddedFont>
      <p:font typeface="Amethysta" panose="020B0604020202020204" charset="0"/>
      <p:regular r:id="rId68"/>
    </p:embeddedFont>
    <p:embeddedFont>
      <p:font typeface="Roboto Medium" panose="020B0604020202020204" charset="0"/>
      <p:regular r:id="rId69"/>
      <p:bold r:id="rId70"/>
      <p:italic r:id="rId71"/>
      <p:boldItalic r:id="rId72"/>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C8B61727-1534-412F-9CA4-7100D26CEB27}">
  <a:tblStyle styleId="{C8B61727-1534-412F-9CA4-7100D26CEB27}"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866BBE2F-B473-4A5C-BDBE-22DEE96FD855}" styleName="Table_1">
    <a:wholeTbl>
      <a:tcTxStyle>
        <a:font>
          <a:latin typeface="Arial"/>
          <a:ea typeface="Arial"/>
          <a:cs typeface="Arial"/>
        </a:font>
        <a:srgbClr val="000000"/>
      </a:tcTxStyle>
      <a:tcStyle>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3" d="100"/>
          <a:sy n="143" d="100"/>
        </p:scale>
        <p:origin x="684" y="120"/>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font" Target="fonts/font7.fntdata"/><Relationship Id="rId68" Type="http://schemas.openxmlformats.org/officeDocument/2006/relationships/font" Target="fonts/font12.fntdata"/><Relationship Id="rId76" Type="http://schemas.openxmlformats.org/officeDocument/2006/relationships/tableStyles" Target="tableStyles.xml"/><Relationship Id="rId7" Type="http://schemas.openxmlformats.org/officeDocument/2006/relationships/slide" Target="slides/slide5.xml"/><Relationship Id="rId71" Type="http://schemas.openxmlformats.org/officeDocument/2006/relationships/font" Target="fonts/font15.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font" Target="fonts/font2.fntdata"/><Relationship Id="rId66" Type="http://schemas.openxmlformats.org/officeDocument/2006/relationships/font" Target="fonts/font10.fntdata"/><Relationship Id="rId74" Type="http://schemas.openxmlformats.org/officeDocument/2006/relationships/viewProps" Target="view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font" Target="fonts/font1.fntdata"/><Relationship Id="rId61" Type="http://schemas.openxmlformats.org/officeDocument/2006/relationships/font" Target="fonts/font5.fntdata"/><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font" Target="fonts/font4.fntdata"/><Relationship Id="rId65" Type="http://schemas.openxmlformats.org/officeDocument/2006/relationships/font" Target="fonts/font9.fntdata"/><Relationship Id="rId73"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notesMaster" Target="notesMasters/notesMaster1.xml"/><Relationship Id="rId64" Type="http://schemas.openxmlformats.org/officeDocument/2006/relationships/font" Target="fonts/font8.fntdata"/><Relationship Id="rId69" Type="http://schemas.openxmlformats.org/officeDocument/2006/relationships/font" Target="fonts/font13.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6.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font" Target="fonts/font3.fntdata"/><Relationship Id="rId67" Type="http://schemas.openxmlformats.org/officeDocument/2006/relationships/font" Target="fonts/font11.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6.fntdata"/><Relationship Id="rId70" Type="http://schemas.openxmlformats.org/officeDocument/2006/relationships/font" Target="fonts/font14.fntdata"/><Relationship Id="rId75"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1"/>
        <p:cNvGrpSpPr/>
        <p:nvPr/>
      </p:nvGrpSpPr>
      <p:grpSpPr>
        <a:xfrm>
          <a:off x="0" y="0"/>
          <a:ext cx="0" cy="0"/>
          <a:chOff x="0" y="0"/>
          <a:chExt cx="0" cy="0"/>
        </a:xfrm>
      </p:grpSpPr>
      <p:sp>
        <p:nvSpPr>
          <p:cNvPr id="312" name="Google Shape;312;g112e9f19c9d_2_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 name="Google Shape;313;g112e9f19c9d_2_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s-PE" dirty="0" smtClean="0"/>
              <a:t>Plantillaspowerpoint.org</a:t>
            </a: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
        <p:cNvGrpSpPr/>
        <p:nvPr/>
      </p:nvGrpSpPr>
      <p:grpSpPr>
        <a:xfrm>
          <a:off x="0" y="0"/>
          <a:ext cx="0" cy="0"/>
          <a:chOff x="0" y="0"/>
          <a:chExt cx="0" cy="0"/>
        </a:xfrm>
      </p:grpSpPr>
      <p:sp>
        <p:nvSpPr>
          <p:cNvPr id="521" name="Google Shape;521;g113348a2836_1_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2" name="Google Shape;522;g113348a2836_1_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5"/>
        <p:cNvGrpSpPr/>
        <p:nvPr/>
      </p:nvGrpSpPr>
      <p:grpSpPr>
        <a:xfrm>
          <a:off x="0" y="0"/>
          <a:ext cx="0" cy="0"/>
          <a:chOff x="0" y="0"/>
          <a:chExt cx="0" cy="0"/>
        </a:xfrm>
      </p:grpSpPr>
      <p:sp>
        <p:nvSpPr>
          <p:cNvPr id="566" name="Google Shape;566;g113348a2836_1_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7" name="Google Shape;567;g113348a2836_1_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8"/>
        <p:cNvGrpSpPr/>
        <p:nvPr/>
      </p:nvGrpSpPr>
      <p:grpSpPr>
        <a:xfrm>
          <a:off x="0" y="0"/>
          <a:ext cx="0" cy="0"/>
          <a:chOff x="0" y="0"/>
          <a:chExt cx="0" cy="0"/>
        </a:xfrm>
      </p:grpSpPr>
      <p:sp>
        <p:nvSpPr>
          <p:cNvPr id="589" name="Google Shape;589;g113348a2836_1_1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0" name="Google Shape;590;g113348a2836_1_1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9"/>
        <p:cNvGrpSpPr/>
        <p:nvPr/>
      </p:nvGrpSpPr>
      <p:grpSpPr>
        <a:xfrm>
          <a:off x="0" y="0"/>
          <a:ext cx="0" cy="0"/>
          <a:chOff x="0" y="0"/>
          <a:chExt cx="0" cy="0"/>
        </a:xfrm>
      </p:grpSpPr>
      <p:sp>
        <p:nvSpPr>
          <p:cNvPr id="600" name="Google Shape;600;g113348a2836_1_1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1" name="Google Shape;601;g113348a2836_1_1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0"/>
        <p:cNvGrpSpPr/>
        <p:nvPr/>
      </p:nvGrpSpPr>
      <p:grpSpPr>
        <a:xfrm>
          <a:off x="0" y="0"/>
          <a:ext cx="0" cy="0"/>
          <a:chOff x="0" y="0"/>
          <a:chExt cx="0" cy="0"/>
        </a:xfrm>
      </p:grpSpPr>
      <p:sp>
        <p:nvSpPr>
          <p:cNvPr id="611" name="Google Shape;611;g1131315d0b3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2" name="Google Shape;612;g1131315d0b3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4"/>
        <p:cNvGrpSpPr/>
        <p:nvPr/>
      </p:nvGrpSpPr>
      <p:grpSpPr>
        <a:xfrm>
          <a:off x="0" y="0"/>
          <a:ext cx="0" cy="0"/>
          <a:chOff x="0" y="0"/>
          <a:chExt cx="0" cy="0"/>
        </a:xfrm>
      </p:grpSpPr>
      <p:sp>
        <p:nvSpPr>
          <p:cNvPr id="625" name="Google Shape;625;g113348a2836_1_1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6" name="Google Shape;626;g113348a2836_1_1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6"/>
        <p:cNvGrpSpPr/>
        <p:nvPr/>
      </p:nvGrpSpPr>
      <p:grpSpPr>
        <a:xfrm>
          <a:off x="0" y="0"/>
          <a:ext cx="0" cy="0"/>
          <a:chOff x="0" y="0"/>
          <a:chExt cx="0" cy="0"/>
        </a:xfrm>
      </p:grpSpPr>
      <p:sp>
        <p:nvSpPr>
          <p:cNvPr id="637" name="Google Shape;637;g113348a2836_1_1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8" name="Google Shape;638;g113348a2836_1_1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2"/>
        <p:cNvGrpSpPr/>
        <p:nvPr/>
      </p:nvGrpSpPr>
      <p:grpSpPr>
        <a:xfrm>
          <a:off x="0" y="0"/>
          <a:ext cx="0" cy="0"/>
          <a:chOff x="0" y="0"/>
          <a:chExt cx="0" cy="0"/>
        </a:xfrm>
      </p:grpSpPr>
      <p:sp>
        <p:nvSpPr>
          <p:cNvPr id="653" name="Google Shape;653;g113348a2836_1_2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4" name="Google Shape;654;g113348a2836_1_2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5"/>
        <p:cNvGrpSpPr/>
        <p:nvPr/>
      </p:nvGrpSpPr>
      <p:grpSpPr>
        <a:xfrm>
          <a:off x="0" y="0"/>
          <a:ext cx="0" cy="0"/>
          <a:chOff x="0" y="0"/>
          <a:chExt cx="0" cy="0"/>
        </a:xfrm>
      </p:grpSpPr>
      <p:sp>
        <p:nvSpPr>
          <p:cNvPr id="676" name="Google Shape;676;g113348a2836_1_2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7" name="Google Shape;677;g113348a2836_1_2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2"/>
        <p:cNvGrpSpPr/>
        <p:nvPr/>
      </p:nvGrpSpPr>
      <p:grpSpPr>
        <a:xfrm>
          <a:off x="0" y="0"/>
          <a:ext cx="0" cy="0"/>
          <a:chOff x="0" y="0"/>
          <a:chExt cx="0" cy="0"/>
        </a:xfrm>
      </p:grpSpPr>
      <p:sp>
        <p:nvSpPr>
          <p:cNvPr id="693" name="Google Shape;693;g113348a2836_1_2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4" name="Google Shape;694;g113348a2836_1_2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2"/>
        <p:cNvGrpSpPr/>
        <p:nvPr/>
      </p:nvGrpSpPr>
      <p:grpSpPr>
        <a:xfrm>
          <a:off x="0" y="0"/>
          <a:ext cx="0" cy="0"/>
          <a:chOff x="0" y="0"/>
          <a:chExt cx="0" cy="0"/>
        </a:xfrm>
      </p:grpSpPr>
      <p:sp>
        <p:nvSpPr>
          <p:cNvPr id="333" name="Google Shape;333;g112e9f19c9d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4" name="Google Shape;334;g112e9f19c9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s-PE" dirty="0" smtClean="0"/>
              <a:t>Plantillaspowerpoint.org</a:t>
            </a: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0"/>
        <p:cNvGrpSpPr/>
        <p:nvPr/>
      </p:nvGrpSpPr>
      <p:grpSpPr>
        <a:xfrm>
          <a:off x="0" y="0"/>
          <a:ext cx="0" cy="0"/>
          <a:chOff x="0" y="0"/>
          <a:chExt cx="0" cy="0"/>
        </a:xfrm>
      </p:grpSpPr>
      <p:sp>
        <p:nvSpPr>
          <p:cNvPr id="711" name="Google Shape;711;g113348a2836_1_3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2" name="Google Shape;712;g113348a2836_1_3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6"/>
        <p:cNvGrpSpPr/>
        <p:nvPr/>
      </p:nvGrpSpPr>
      <p:grpSpPr>
        <a:xfrm>
          <a:off x="0" y="0"/>
          <a:ext cx="0" cy="0"/>
          <a:chOff x="0" y="0"/>
          <a:chExt cx="0" cy="0"/>
        </a:xfrm>
      </p:grpSpPr>
      <p:sp>
        <p:nvSpPr>
          <p:cNvPr id="727" name="Google Shape;727;g113348a2836_1_3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8" name="Google Shape;728;g113348a2836_1_3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5"/>
        <p:cNvGrpSpPr/>
        <p:nvPr/>
      </p:nvGrpSpPr>
      <p:grpSpPr>
        <a:xfrm>
          <a:off x="0" y="0"/>
          <a:ext cx="0" cy="0"/>
          <a:chOff x="0" y="0"/>
          <a:chExt cx="0" cy="0"/>
        </a:xfrm>
      </p:grpSpPr>
      <p:sp>
        <p:nvSpPr>
          <p:cNvPr id="746" name="Google Shape;746;g113348a2836_1_277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7" name="Google Shape;747;g113348a2836_1_277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3"/>
        <p:cNvGrpSpPr/>
        <p:nvPr/>
      </p:nvGrpSpPr>
      <p:grpSpPr>
        <a:xfrm>
          <a:off x="0" y="0"/>
          <a:ext cx="0" cy="0"/>
          <a:chOff x="0" y="0"/>
          <a:chExt cx="0" cy="0"/>
        </a:xfrm>
      </p:grpSpPr>
      <p:sp>
        <p:nvSpPr>
          <p:cNvPr id="814" name="Google Shape;814;g1133c780ecc_0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5" name="Google Shape;815;g1133c780ecc_0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5"/>
        <p:cNvGrpSpPr/>
        <p:nvPr/>
      </p:nvGrpSpPr>
      <p:grpSpPr>
        <a:xfrm>
          <a:off x="0" y="0"/>
          <a:ext cx="0" cy="0"/>
          <a:chOff x="0" y="0"/>
          <a:chExt cx="0" cy="0"/>
        </a:xfrm>
      </p:grpSpPr>
      <p:sp>
        <p:nvSpPr>
          <p:cNvPr id="846" name="Google Shape;846;g1133c781148_1_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7" name="Google Shape;847;g1133c781148_1_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1"/>
        <p:cNvGrpSpPr/>
        <p:nvPr/>
      </p:nvGrpSpPr>
      <p:grpSpPr>
        <a:xfrm>
          <a:off x="0" y="0"/>
          <a:ext cx="0" cy="0"/>
          <a:chOff x="0" y="0"/>
          <a:chExt cx="0" cy="0"/>
        </a:xfrm>
      </p:grpSpPr>
      <p:sp>
        <p:nvSpPr>
          <p:cNvPr id="872" name="Google Shape;872;g1133c780ecc_0_1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3" name="Google Shape;873;g1133c780ecc_0_1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0"/>
        <p:cNvGrpSpPr/>
        <p:nvPr/>
      </p:nvGrpSpPr>
      <p:grpSpPr>
        <a:xfrm>
          <a:off x="0" y="0"/>
          <a:ext cx="0" cy="0"/>
          <a:chOff x="0" y="0"/>
          <a:chExt cx="0" cy="0"/>
        </a:xfrm>
      </p:grpSpPr>
      <p:sp>
        <p:nvSpPr>
          <p:cNvPr id="881" name="Google Shape;881;g1133c780ecc_0_1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2" name="Google Shape;882;g1133c780ecc_0_1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5"/>
        <p:cNvGrpSpPr/>
        <p:nvPr/>
      </p:nvGrpSpPr>
      <p:grpSpPr>
        <a:xfrm>
          <a:off x="0" y="0"/>
          <a:ext cx="0" cy="0"/>
          <a:chOff x="0" y="0"/>
          <a:chExt cx="0" cy="0"/>
        </a:xfrm>
      </p:grpSpPr>
      <p:sp>
        <p:nvSpPr>
          <p:cNvPr id="926" name="Google Shape;926;g1120dd9d8ee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7" name="Google Shape;927;g1120dd9d8ee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8"/>
        <p:cNvGrpSpPr/>
        <p:nvPr/>
      </p:nvGrpSpPr>
      <p:grpSpPr>
        <a:xfrm>
          <a:off x="0" y="0"/>
          <a:ext cx="0" cy="0"/>
          <a:chOff x="0" y="0"/>
          <a:chExt cx="0" cy="0"/>
        </a:xfrm>
      </p:grpSpPr>
      <p:sp>
        <p:nvSpPr>
          <p:cNvPr id="949" name="Google Shape;949;g1120dd9d8ee_0_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0" name="Google Shape;950;g1120dd9d8ee_0_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6"/>
        <p:cNvGrpSpPr/>
        <p:nvPr/>
      </p:nvGrpSpPr>
      <p:grpSpPr>
        <a:xfrm>
          <a:off x="0" y="0"/>
          <a:ext cx="0" cy="0"/>
          <a:chOff x="0" y="0"/>
          <a:chExt cx="0" cy="0"/>
        </a:xfrm>
      </p:grpSpPr>
      <p:sp>
        <p:nvSpPr>
          <p:cNvPr id="967" name="Google Shape;967;g1120dd9d8ee_0_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8" name="Google Shape;968;g1120dd9d8ee_0_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7"/>
        <p:cNvGrpSpPr/>
        <p:nvPr/>
      </p:nvGrpSpPr>
      <p:grpSpPr>
        <a:xfrm>
          <a:off x="0" y="0"/>
          <a:ext cx="0" cy="0"/>
          <a:chOff x="0" y="0"/>
          <a:chExt cx="0" cy="0"/>
        </a:xfrm>
      </p:grpSpPr>
      <p:sp>
        <p:nvSpPr>
          <p:cNvPr id="368" name="Google Shape;368;g112e9f19c9d_0_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9" name="Google Shape;369;g112e9f19c9d_0_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s-PE" smtClean="0"/>
              <a:t>Plantillaspowerpoint.org</a:t>
            </a: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
        <p:cNvGrpSpPr/>
        <p:nvPr/>
      </p:nvGrpSpPr>
      <p:grpSpPr>
        <a:xfrm>
          <a:off x="0" y="0"/>
          <a:ext cx="0" cy="0"/>
          <a:chOff x="0" y="0"/>
          <a:chExt cx="0" cy="0"/>
        </a:xfrm>
      </p:grpSpPr>
      <p:sp>
        <p:nvSpPr>
          <p:cNvPr id="982" name="Google Shape;982;g1120dd9d8ee_0_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3" name="Google Shape;983;g1120dd9d8ee_0_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7"/>
        <p:cNvGrpSpPr/>
        <p:nvPr/>
      </p:nvGrpSpPr>
      <p:grpSpPr>
        <a:xfrm>
          <a:off x="0" y="0"/>
          <a:ext cx="0" cy="0"/>
          <a:chOff x="0" y="0"/>
          <a:chExt cx="0" cy="0"/>
        </a:xfrm>
      </p:grpSpPr>
      <p:sp>
        <p:nvSpPr>
          <p:cNvPr id="1028" name="Google Shape;1028;g1120dd9d8ee_0_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9" name="Google Shape;1029;g1120dd9d8ee_0_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5"/>
        <p:cNvGrpSpPr/>
        <p:nvPr/>
      </p:nvGrpSpPr>
      <p:grpSpPr>
        <a:xfrm>
          <a:off x="0" y="0"/>
          <a:ext cx="0" cy="0"/>
          <a:chOff x="0" y="0"/>
          <a:chExt cx="0" cy="0"/>
        </a:xfrm>
      </p:grpSpPr>
      <p:sp>
        <p:nvSpPr>
          <p:cNvPr id="1056" name="Google Shape;1056;g1120dd9d8ee_0_1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7" name="Google Shape;1057;g1120dd9d8ee_0_1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3"/>
        <p:cNvGrpSpPr/>
        <p:nvPr/>
      </p:nvGrpSpPr>
      <p:grpSpPr>
        <a:xfrm>
          <a:off x="0" y="0"/>
          <a:ext cx="0" cy="0"/>
          <a:chOff x="0" y="0"/>
          <a:chExt cx="0" cy="0"/>
        </a:xfrm>
      </p:grpSpPr>
      <p:sp>
        <p:nvSpPr>
          <p:cNvPr id="1074" name="Google Shape;1074;g1120dd9d8ee_0_1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 name="Google Shape;1075;g1120dd9d8ee_0_1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6"/>
        <p:cNvGrpSpPr/>
        <p:nvPr/>
      </p:nvGrpSpPr>
      <p:grpSpPr>
        <a:xfrm>
          <a:off x="0" y="0"/>
          <a:ext cx="0" cy="0"/>
          <a:chOff x="0" y="0"/>
          <a:chExt cx="0" cy="0"/>
        </a:xfrm>
      </p:grpSpPr>
      <p:sp>
        <p:nvSpPr>
          <p:cNvPr id="1087" name="Google Shape;1087;g1120dd9d8ee_0_1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8" name="Google Shape;1088;g1120dd9d8ee_0_1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9"/>
        <p:cNvGrpSpPr/>
        <p:nvPr/>
      </p:nvGrpSpPr>
      <p:grpSpPr>
        <a:xfrm>
          <a:off x="0" y="0"/>
          <a:ext cx="0" cy="0"/>
          <a:chOff x="0" y="0"/>
          <a:chExt cx="0" cy="0"/>
        </a:xfrm>
      </p:grpSpPr>
      <p:sp>
        <p:nvSpPr>
          <p:cNvPr id="1120" name="Google Shape;1120;g1133c780ecc_0_1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1" name="Google Shape;1121;g1133c780ecc_0_1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s-PE" dirty="0" smtClean="0"/>
              <a:t>Plantillaspowerpoint.org</a:t>
            </a: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1"/>
        <p:cNvGrpSpPr/>
        <p:nvPr/>
      </p:nvGrpSpPr>
      <p:grpSpPr>
        <a:xfrm>
          <a:off x="0" y="0"/>
          <a:ext cx="0" cy="0"/>
          <a:chOff x="0" y="0"/>
          <a:chExt cx="0" cy="0"/>
        </a:xfrm>
      </p:grpSpPr>
      <p:sp>
        <p:nvSpPr>
          <p:cNvPr id="1152" name="Google Shape;1152;g11210d5fdfa_1_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3" name="Google Shape;1153;g11210d5fdfa_1_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s-PE" dirty="0" smtClean="0"/>
              <a:t>Plantillaspowerpoint.org</a:t>
            </a:r>
          </a:p>
          <a:p>
            <a:pPr marL="0" lvl="0" indent="0" algn="l" rtl="0">
              <a:spcBef>
                <a:spcPts val="0"/>
              </a:spcBef>
              <a:spcAft>
                <a:spcPts val="0"/>
              </a:spcAft>
              <a:buNone/>
            </a:pPr>
            <a:endParaRPr dirty="0"/>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3"/>
        <p:cNvGrpSpPr/>
        <p:nvPr/>
      </p:nvGrpSpPr>
      <p:grpSpPr>
        <a:xfrm>
          <a:off x="0" y="0"/>
          <a:ext cx="0" cy="0"/>
          <a:chOff x="0" y="0"/>
          <a:chExt cx="0" cy="0"/>
        </a:xfrm>
      </p:grpSpPr>
      <p:sp>
        <p:nvSpPr>
          <p:cNvPr id="1164" name="Google Shape;1164;g11210d5fdfa_1_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5" name="Google Shape;1165;g11210d5fdfa_1_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s-PE" dirty="0" smtClean="0"/>
              <a:t>Plantillaspowerpoint.org</a:t>
            </a:r>
          </a:p>
          <a:p>
            <a:pPr marL="0" lvl="0" indent="0" algn="l" rtl="0">
              <a:spcBef>
                <a:spcPts val="0"/>
              </a:spcBef>
              <a:spcAft>
                <a:spcPts val="0"/>
              </a:spcAft>
              <a:buNone/>
            </a:pPr>
            <a:endParaRPr dirty="0"/>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5"/>
        <p:cNvGrpSpPr/>
        <p:nvPr/>
      </p:nvGrpSpPr>
      <p:grpSpPr>
        <a:xfrm>
          <a:off x="0" y="0"/>
          <a:ext cx="0" cy="0"/>
          <a:chOff x="0" y="0"/>
          <a:chExt cx="0" cy="0"/>
        </a:xfrm>
      </p:grpSpPr>
      <p:sp>
        <p:nvSpPr>
          <p:cNvPr id="1186" name="Google Shape;1186;g113348a2836_1_140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7" name="Google Shape;1187;g113348a2836_1_140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PE" dirty="0" smtClean="0"/>
              <a:t>Plantillaspowerpoint.org</a:t>
            </a:r>
          </a:p>
          <a:p>
            <a:pPr marL="0" lvl="0" indent="0" algn="l" rtl="0">
              <a:spcBef>
                <a:spcPts val="0"/>
              </a:spcBef>
              <a:spcAft>
                <a:spcPts val="0"/>
              </a:spcAft>
              <a:buNone/>
            </a:pPr>
            <a:endParaRPr dirty="0"/>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0"/>
        <p:cNvGrpSpPr/>
        <p:nvPr/>
      </p:nvGrpSpPr>
      <p:grpSpPr>
        <a:xfrm>
          <a:off x="0" y="0"/>
          <a:ext cx="0" cy="0"/>
          <a:chOff x="0" y="0"/>
          <a:chExt cx="0" cy="0"/>
        </a:xfrm>
      </p:grpSpPr>
      <p:sp>
        <p:nvSpPr>
          <p:cNvPr id="1201" name="Google Shape;1201;g113348a2836_1_140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2" name="Google Shape;1202;g113348a2836_1_140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9"/>
        <p:cNvGrpSpPr/>
        <p:nvPr/>
      </p:nvGrpSpPr>
      <p:grpSpPr>
        <a:xfrm>
          <a:off x="0" y="0"/>
          <a:ext cx="0" cy="0"/>
          <a:chOff x="0" y="0"/>
          <a:chExt cx="0" cy="0"/>
        </a:xfrm>
      </p:grpSpPr>
      <p:sp>
        <p:nvSpPr>
          <p:cNvPr id="380" name="Google Shape;380;g112e9f19c9d_0_12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1" name="Google Shape;381;g112e9f19c9d_0_12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6"/>
        <p:cNvGrpSpPr/>
        <p:nvPr/>
      </p:nvGrpSpPr>
      <p:grpSpPr>
        <a:xfrm>
          <a:off x="0" y="0"/>
          <a:ext cx="0" cy="0"/>
          <a:chOff x="0" y="0"/>
          <a:chExt cx="0" cy="0"/>
        </a:xfrm>
      </p:grpSpPr>
      <p:sp>
        <p:nvSpPr>
          <p:cNvPr id="1217" name="Google Shape;1217;g113348a2836_1_141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8" name="Google Shape;1218;g113348a2836_1_141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3"/>
        <p:cNvGrpSpPr/>
        <p:nvPr/>
      </p:nvGrpSpPr>
      <p:grpSpPr>
        <a:xfrm>
          <a:off x="0" y="0"/>
          <a:ext cx="0" cy="0"/>
          <a:chOff x="0" y="0"/>
          <a:chExt cx="0" cy="0"/>
        </a:xfrm>
      </p:grpSpPr>
      <p:sp>
        <p:nvSpPr>
          <p:cNvPr id="1554" name="Google Shape;1554;g113348a2836_1_14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5" name="Google Shape;1555;g113348a2836_1_14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67"/>
        <p:cNvGrpSpPr/>
        <p:nvPr/>
      </p:nvGrpSpPr>
      <p:grpSpPr>
        <a:xfrm>
          <a:off x="0" y="0"/>
          <a:ext cx="0" cy="0"/>
          <a:chOff x="0" y="0"/>
          <a:chExt cx="0" cy="0"/>
        </a:xfrm>
      </p:grpSpPr>
      <p:sp>
        <p:nvSpPr>
          <p:cNvPr id="7468" name="Google Shape;7468;g113348a2836_1_203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69" name="Google Shape;7469;g113348a2836_1_203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94"/>
        <p:cNvGrpSpPr/>
        <p:nvPr/>
      </p:nvGrpSpPr>
      <p:grpSpPr>
        <a:xfrm>
          <a:off x="0" y="0"/>
          <a:ext cx="0" cy="0"/>
          <a:chOff x="0" y="0"/>
          <a:chExt cx="0" cy="0"/>
        </a:xfrm>
      </p:grpSpPr>
      <p:sp>
        <p:nvSpPr>
          <p:cNvPr id="7895" name="Google Shape;7895;g113348a2836_1_207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96" name="Google Shape;7896;g113348a2836_1_207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57"/>
        <p:cNvGrpSpPr/>
        <p:nvPr/>
      </p:nvGrpSpPr>
      <p:grpSpPr>
        <a:xfrm>
          <a:off x="0" y="0"/>
          <a:ext cx="0" cy="0"/>
          <a:chOff x="0" y="0"/>
          <a:chExt cx="0" cy="0"/>
        </a:xfrm>
      </p:grpSpPr>
      <p:sp>
        <p:nvSpPr>
          <p:cNvPr id="8058" name="Google Shape;8058;g113348a2836_1_209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9" name="Google Shape;8059;g113348a2836_1_209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59"/>
        <p:cNvGrpSpPr/>
        <p:nvPr/>
      </p:nvGrpSpPr>
      <p:grpSpPr>
        <a:xfrm>
          <a:off x="0" y="0"/>
          <a:ext cx="0" cy="0"/>
          <a:chOff x="0" y="0"/>
          <a:chExt cx="0" cy="0"/>
        </a:xfrm>
      </p:grpSpPr>
      <p:sp>
        <p:nvSpPr>
          <p:cNvPr id="8460" name="Google Shape;8460;g113348a2836_1_213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61" name="Google Shape;8461;g113348a2836_1_213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30"/>
        <p:cNvGrpSpPr/>
        <p:nvPr/>
      </p:nvGrpSpPr>
      <p:grpSpPr>
        <a:xfrm>
          <a:off x="0" y="0"/>
          <a:ext cx="0" cy="0"/>
          <a:chOff x="0" y="0"/>
          <a:chExt cx="0" cy="0"/>
        </a:xfrm>
      </p:grpSpPr>
      <p:sp>
        <p:nvSpPr>
          <p:cNvPr id="8831" name="Google Shape;8831;g113348a2836_1_217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32" name="Google Shape;8832;g113348a2836_1_217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07"/>
        <p:cNvGrpSpPr/>
        <p:nvPr/>
      </p:nvGrpSpPr>
      <p:grpSpPr>
        <a:xfrm>
          <a:off x="0" y="0"/>
          <a:ext cx="0" cy="0"/>
          <a:chOff x="0" y="0"/>
          <a:chExt cx="0" cy="0"/>
        </a:xfrm>
      </p:grpSpPr>
      <p:sp>
        <p:nvSpPr>
          <p:cNvPr id="9208" name="Google Shape;9208;g113348a2836_1_220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09" name="Google Shape;9209;g113348a2836_1_220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38"/>
        <p:cNvGrpSpPr/>
        <p:nvPr/>
      </p:nvGrpSpPr>
      <p:grpSpPr>
        <a:xfrm>
          <a:off x="0" y="0"/>
          <a:ext cx="0" cy="0"/>
          <a:chOff x="0" y="0"/>
          <a:chExt cx="0" cy="0"/>
        </a:xfrm>
      </p:grpSpPr>
      <p:sp>
        <p:nvSpPr>
          <p:cNvPr id="9639" name="Google Shape;9639;g113348a2836_1_225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40" name="Google Shape;9640;g113348a2836_1_225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31"/>
        <p:cNvGrpSpPr/>
        <p:nvPr/>
      </p:nvGrpSpPr>
      <p:grpSpPr>
        <a:xfrm>
          <a:off x="0" y="0"/>
          <a:ext cx="0" cy="0"/>
          <a:chOff x="0" y="0"/>
          <a:chExt cx="0" cy="0"/>
        </a:xfrm>
      </p:grpSpPr>
      <p:sp>
        <p:nvSpPr>
          <p:cNvPr id="10432" name="Google Shape;10432;g113348a2836_1_233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33" name="Google Shape;10433;g113348a2836_1_233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3"/>
        <p:cNvGrpSpPr/>
        <p:nvPr/>
      </p:nvGrpSpPr>
      <p:grpSpPr>
        <a:xfrm>
          <a:off x="0" y="0"/>
          <a:ext cx="0" cy="0"/>
          <a:chOff x="0" y="0"/>
          <a:chExt cx="0" cy="0"/>
        </a:xfrm>
      </p:grpSpPr>
      <p:sp>
        <p:nvSpPr>
          <p:cNvPr id="394" name="Google Shape;394;g113348a2836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5" name="Google Shape;395;g113348a2836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72"/>
        <p:cNvGrpSpPr/>
        <p:nvPr/>
      </p:nvGrpSpPr>
      <p:grpSpPr>
        <a:xfrm>
          <a:off x="0" y="0"/>
          <a:ext cx="0" cy="0"/>
          <a:chOff x="0" y="0"/>
          <a:chExt cx="0" cy="0"/>
        </a:xfrm>
      </p:grpSpPr>
      <p:sp>
        <p:nvSpPr>
          <p:cNvPr id="11173" name="Google Shape;11173;g113348a2836_1_240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74" name="Google Shape;11174;g113348a2836_1_240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865"/>
        <p:cNvGrpSpPr/>
        <p:nvPr/>
      </p:nvGrpSpPr>
      <p:grpSpPr>
        <a:xfrm>
          <a:off x="0" y="0"/>
          <a:ext cx="0" cy="0"/>
          <a:chOff x="0" y="0"/>
          <a:chExt cx="0" cy="0"/>
        </a:xfrm>
      </p:grpSpPr>
      <p:sp>
        <p:nvSpPr>
          <p:cNvPr id="11866" name="Google Shape;11866;g113348a2836_1_247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867" name="Google Shape;11867;g113348a2836_1_247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67"/>
        <p:cNvGrpSpPr/>
        <p:nvPr/>
      </p:nvGrpSpPr>
      <p:grpSpPr>
        <a:xfrm>
          <a:off x="0" y="0"/>
          <a:ext cx="0" cy="0"/>
          <a:chOff x="0" y="0"/>
          <a:chExt cx="0" cy="0"/>
        </a:xfrm>
      </p:grpSpPr>
      <p:sp>
        <p:nvSpPr>
          <p:cNvPr id="12168" name="Google Shape;12168;g113348a2836_1_250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69" name="Google Shape;12169;g113348a2836_1_250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07"/>
        <p:cNvGrpSpPr/>
        <p:nvPr/>
      </p:nvGrpSpPr>
      <p:grpSpPr>
        <a:xfrm>
          <a:off x="0" y="0"/>
          <a:ext cx="0" cy="0"/>
          <a:chOff x="0" y="0"/>
          <a:chExt cx="0" cy="0"/>
        </a:xfrm>
      </p:grpSpPr>
      <p:sp>
        <p:nvSpPr>
          <p:cNvPr id="12808" name="Google Shape;12808;g113348a2836_1_276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09" name="Google Shape;12809;g113348a2836_1_276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7"/>
        <p:cNvGrpSpPr/>
        <p:nvPr/>
      </p:nvGrpSpPr>
      <p:grpSpPr>
        <a:xfrm>
          <a:off x="0" y="0"/>
          <a:ext cx="0" cy="0"/>
          <a:chOff x="0" y="0"/>
          <a:chExt cx="0" cy="0"/>
        </a:xfrm>
      </p:grpSpPr>
      <p:sp>
        <p:nvSpPr>
          <p:cNvPr id="408" name="Google Shape;408;g11210d5fdfa_1_1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9" name="Google Shape;409;g11210d5fdfa_1_1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9"/>
        <p:cNvGrpSpPr/>
        <p:nvPr/>
      </p:nvGrpSpPr>
      <p:grpSpPr>
        <a:xfrm>
          <a:off x="0" y="0"/>
          <a:ext cx="0" cy="0"/>
          <a:chOff x="0" y="0"/>
          <a:chExt cx="0" cy="0"/>
        </a:xfrm>
      </p:grpSpPr>
      <p:sp>
        <p:nvSpPr>
          <p:cNvPr id="420" name="Google Shape;420;g113348a2836_1_1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1" name="Google Shape;421;g113348a2836_1_1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1"/>
        <p:cNvGrpSpPr/>
        <p:nvPr/>
      </p:nvGrpSpPr>
      <p:grpSpPr>
        <a:xfrm>
          <a:off x="0" y="0"/>
          <a:ext cx="0" cy="0"/>
          <a:chOff x="0" y="0"/>
          <a:chExt cx="0" cy="0"/>
        </a:xfrm>
      </p:grpSpPr>
      <p:sp>
        <p:nvSpPr>
          <p:cNvPr id="432" name="Google Shape;432;g112e9f19c9d_0_1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3" name="Google Shape;433;g112e9f19c9d_0_1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5"/>
        <p:cNvGrpSpPr/>
        <p:nvPr/>
      </p:nvGrpSpPr>
      <p:grpSpPr>
        <a:xfrm>
          <a:off x="0" y="0"/>
          <a:ext cx="0" cy="0"/>
          <a:chOff x="0" y="0"/>
          <a:chExt cx="0" cy="0"/>
        </a:xfrm>
      </p:grpSpPr>
      <p:sp>
        <p:nvSpPr>
          <p:cNvPr id="486" name="Google Shape;486;g113348a2836_1_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7" name="Google Shape;487;g113348a2836_1_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b="11606"/>
          <a:stretch/>
        </p:blipFill>
        <p:spPr>
          <a:xfrm>
            <a:off x="0" y="25"/>
            <a:ext cx="9144000" cy="5143500"/>
          </a:xfrm>
          <a:prstGeom prst="rect">
            <a:avLst/>
          </a:prstGeom>
          <a:noFill/>
          <a:ln>
            <a:noFill/>
          </a:ln>
        </p:spPr>
      </p:pic>
      <p:sp>
        <p:nvSpPr>
          <p:cNvPr id="10" name="Google Shape;10;p2"/>
          <p:cNvSpPr/>
          <p:nvPr/>
        </p:nvSpPr>
        <p:spPr>
          <a:xfrm>
            <a:off x="146004" y="181782"/>
            <a:ext cx="8851773" cy="4780048"/>
          </a:xfrm>
          <a:custGeom>
            <a:avLst/>
            <a:gdLst/>
            <a:ahLst/>
            <a:cxnLst/>
            <a:rect l="l" t="t" r="r" b="b"/>
            <a:pathLst>
              <a:path w="127515" h="67896" extrusionOk="0">
                <a:moveTo>
                  <a:pt x="6426" y="0"/>
                </a:moveTo>
                <a:cubicBezTo>
                  <a:pt x="6392" y="3539"/>
                  <a:pt x="3539" y="6426"/>
                  <a:pt x="1" y="6460"/>
                </a:cubicBezTo>
                <a:lnTo>
                  <a:pt x="1" y="61435"/>
                </a:lnTo>
                <a:cubicBezTo>
                  <a:pt x="3539" y="61470"/>
                  <a:pt x="6392" y="64365"/>
                  <a:pt x="6426" y="67895"/>
                </a:cubicBezTo>
                <a:lnTo>
                  <a:pt x="121089" y="67895"/>
                </a:lnTo>
                <a:cubicBezTo>
                  <a:pt x="121124" y="64365"/>
                  <a:pt x="123976" y="61470"/>
                  <a:pt x="127515" y="61435"/>
                </a:cubicBezTo>
                <a:lnTo>
                  <a:pt x="127515" y="6460"/>
                </a:lnTo>
                <a:cubicBezTo>
                  <a:pt x="123976" y="6426"/>
                  <a:pt x="121124" y="3539"/>
                  <a:pt x="121089" y="0"/>
                </a:cubicBezTo>
                <a:close/>
              </a:path>
            </a:pathLst>
          </a:custGeom>
          <a:noFill/>
          <a:ln w="9525" cap="flat" cmpd="sng">
            <a:solidFill>
              <a:srgbClr val="FFF2B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 name="Google Shape;11;p2"/>
          <p:cNvGrpSpPr/>
          <p:nvPr/>
        </p:nvGrpSpPr>
        <p:grpSpPr>
          <a:xfrm>
            <a:off x="141284" y="176903"/>
            <a:ext cx="8861283" cy="4789693"/>
            <a:chOff x="141284" y="176903"/>
            <a:chExt cx="8861283" cy="4789693"/>
          </a:xfrm>
        </p:grpSpPr>
        <p:sp>
          <p:nvSpPr>
            <p:cNvPr id="12" name="Google Shape;12;p2"/>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 name="Google Shape;14;p2"/>
          <p:cNvSpPr txBox="1">
            <a:spLocks noGrp="1"/>
          </p:cNvSpPr>
          <p:nvPr>
            <p:ph type="ctrTitle"/>
          </p:nvPr>
        </p:nvSpPr>
        <p:spPr>
          <a:xfrm>
            <a:off x="2203250" y="889957"/>
            <a:ext cx="4737600" cy="2882400"/>
          </a:xfrm>
          <a:prstGeom prst="rect">
            <a:avLst/>
          </a:prstGeom>
        </p:spPr>
        <p:txBody>
          <a:bodyPr spcFirstLastPara="1" wrap="square" lIns="91425" tIns="91425" rIns="91425" bIns="91425" anchor="t" anchorCtr="0">
            <a:noAutofit/>
          </a:bodyPr>
          <a:lstStyle>
            <a:lvl1pPr lvl="0" algn="ctr">
              <a:lnSpc>
                <a:spcPct val="90000"/>
              </a:lnSpc>
              <a:spcBef>
                <a:spcPts val="0"/>
              </a:spcBef>
              <a:spcAft>
                <a:spcPts val="0"/>
              </a:spcAft>
              <a:buClr>
                <a:srgbClr val="191919"/>
              </a:buClr>
              <a:buSzPts val="5200"/>
              <a:buNone/>
              <a:defRPr sz="5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5" name="Google Shape;15;p2"/>
          <p:cNvSpPr txBox="1">
            <a:spLocks noGrp="1"/>
          </p:cNvSpPr>
          <p:nvPr>
            <p:ph type="subTitle" idx="1"/>
          </p:nvPr>
        </p:nvSpPr>
        <p:spPr>
          <a:xfrm>
            <a:off x="2142975" y="3802082"/>
            <a:ext cx="4857900" cy="4095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79"/>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80"/>
        <p:cNvGrpSpPr/>
        <p:nvPr/>
      </p:nvGrpSpPr>
      <p:grpSpPr>
        <a:xfrm>
          <a:off x="0" y="0"/>
          <a:ext cx="0" cy="0"/>
          <a:chOff x="0" y="0"/>
          <a:chExt cx="0" cy="0"/>
        </a:xfrm>
      </p:grpSpPr>
      <p:pic>
        <p:nvPicPr>
          <p:cNvPr id="81" name="Google Shape;81;p13"/>
          <p:cNvPicPr preferRelativeResize="0"/>
          <p:nvPr/>
        </p:nvPicPr>
        <p:blipFill>
          <a:blip r:embed="rId2">
            <a:alphaModFix/>
          </a:blip>
          <a:stretch>
            <a:fillRect/>
          </a:stretch>
        </p:blipFill>
        <p:spPr>
          <a:xfrm rot="-5400000">
            <a:off x="2004417" y="-2004717"/>
            <a:ext cx="5154216" cy="9163050"/>
          </a:xfrm>
          <a:prstGeom prst="rect">
            <a:avLst/>
          </a:prstGeom>
          <a:noFill/>
          <a:ln>
            <a:noFill/>
          </a:ln>
        </p:spPr>
      </p:pic>
      <p:grpSp>
        <p:nvGrpSpPr>
          <p:cNvPr id="82" name="Google Shape;82;p13"/>
          <p:cNvGrpSpPr/>
          <p:nvPr/>
        </p:nvGrpSpPr>
        <p:grpSpPr>
          <a:xfrm>
            <a:off x="141284" y="176903"/>
            <a:ext cx="8861283" cy="4789693"/>
            <a:chOff x="141284" y="176903"/>
            <a:chExt cx="8861283" cy="4789693"/>
          </a:xfrm>
        </p:grpSpPr>
        <p:sp>
          <p:nvSpPr>
            <p:cNvPr id="83" name="Google Shape;83;p13"/>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13"/>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 name="Google Shape;85;p13"/>
          <p:cNvSpPr txBox="1">
            <a:spLocks noGrp="1"/>
          </p:cNvSpPr>
          <p:nvPr>
            <p:ph type="title"/>
          </p:nvPr>
        </p:nvSpPr>
        <p:spPr>
          <a:xfrm>
            <a:off x="872400" y="1742775"/>
            <a:ext cx="2336400" cy="4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86" name="Google Shape;86;p13"/>
          <p:cNvSpPr txBox="1">
            <a:spLocks noGrp="1"/>
          </p:cNvSpPr>
          <p:nvPr>
            <p:ph type="title" idx="2" hasCustomPrompt="1"/>
          </p:nvPr>
        </p:nvSpPr>
        <p:spPr>
          <a:xfrm>
            <a:off x="1724700" y="1225800"/>
            <a:ext cx="631800" cy="4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a:latin typeface="Amethysta"/>
                <a:ea typeface="Amethysta"/>
                <a:cs typeface="Amethysta"/>
                <a:sym typeface="Amethysta"/>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7" name="Google Shape;87;p13"/>
          <p:cNvSpPr txBox="1">
            <a:spLocks noGrp="1"/>
          </p:cNvSpPr>
          <p:nvPr>
            <p:ph type="subTitle" idx="1"/>
          </p:nvPr>
        </p:nvSpPr>
        <p:spPr>
          <a:xfrm>
            <a:off x="872400" y="2176900"/>
            <a:ext cx="23364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88" name="Google Shape;88;p13"/>
          <p:cNvSpPr txBox="1">
            <a:spLocks noGrp="1"/>
          </p:cNvSpPr>
          <p:nvPr>
            <p:ph type="title" idx="3"/>
          </p:nvPr>
        </p:nvSpPr>
        <p:spPr>
          <a:xfrm>
            <a:off x="3403800" y="1742775"/>
            <a:ext cx="2336400" cy="4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89" name="Google Shape;89;p13"/>
          <p:cNvSpPr txBox="1">
            <a:spLocks noGrp="1"/>
          </p:cNvSpPr>
          <p:nvPr>
            <p:ph type="title" idx="4" hasCustomPrompt="1"/>
          </p:nvPr>
        </p:nvSpPr>
        <p:spPr>
          <a:xfrm>
            <a:off x="4256100" y="1225800"/>
            <a:ext cx="631800" cy="4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a:latin typeface="Amethysta"/>
                <a:ea typeface="Amethysta"/>
                <a:cs typeface="Amethysta"/>
                <a:sym typeface="Amethysta"/>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0" name="Google Shape;90;p13"/>
          <p:cNvSpPr txBox="1">
            <a:spLocks noGrp="1"/>
          </p:cNvSpPr>
          <p:nvPr>
            <p:ph type="subTitle" idx="5"/>
          </p:nvPr>
        </p:nvSpPr>
        <p:spPr>
          <a:xfrm>
            <a:off x="3403800" y="2176900"/>
            <a:ext cx="23364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1" name="Google Shape;91;p13"/>
          <p:cNvSpPr txBox="1">
            <a:spLocks noGrp="1"/>
          </p:cNvSpPr>
          <p:nvPr>
            <p:ph type="title" idx="6"/>
          </p:nvPr>
        </p:nvSpPr>
        <p:spPr>
          <a:xfrm>
            <a:off x="5935200" y="1742775"/>
            <a:ext cx="2336400" cy="4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92" name="Google Shape;92;p13"/>
          <p:cNvSpPr txBox="1">
            <a:spLocks noGrp="1"/>
          </p:cNvSpPr>
          <p:nvPr>
            <p:ph type="title" idx="7" hasCustomPrompt="1"/>
          </p:nvPr>
        </p:nvSpPr>
        <p:spPr>
          <a:xfrm>
            <a:off x="6787500" y="1225800"/>
            <a:ext cx="631800" cy="4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a:latin typeface="Amethysta"/>
                <a:ea typeface="Amethysta"/>
                <a:cs typeface="Amethysta"/>
                <a:sym typeface="Amethysta"/>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3" name="Google Shape;93;p13"/>
          <p:cNvSpPr txBox="1">
            <a:spLocks noGrp="1"/>
          </p:cNvSpPr>
          <p:nvPr>
            <p:ph type="subTitle" idx="8"/>
          </p:nvPr>
        </p:nvSpPr>
        <p:spPr>
          <a:xfrm>
            <a:off x="5935200" y="2176900"/>
            <a:ext cx="23364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4" name="Google Shape;94;p13"/>
          <p:cNvSpPr txBox="1">
            <a:spLocks noGrp="1"/>
          </p:cNvSpPr>
          <p:nvPr>
            <p:ph type="title" idx="9"/>
          </p:nvPr>
        </p:nvSpPr>
        <p:spPr>
          <a:xfrm>
            <a:off x="872400" y="3455975"/>
            <a:ext cx="2336400" cy="4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95" name="Google Shape;95;p13"/>
          <p:cNvSpPr txBox="1">
            <a:spLocks noGrp="1"/>
          </p:cNvSpPr>
          <p:nvPr>
            <p:ph type="title" idx="13" hasCustomPrompt="1"/>
          </p:nvPr>
        </p:nvSpPr>
        <p:spPr>
          <a:xfrm>
            <a:off x="1724700" y="2939000"/>
            <a:ext cx="631800" cy="4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a:latin typeface="Amethysta"/>
                <a:ea typeface="Amethysta"/>
                <a:cs typeface="Amethysta"/>
                <a:sym typeface="Amethysta"/>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6" name="Google Shape;96;p13"/>
          <p:cNvSpPr txBox="1">
            <a:spLocks noGrp="1"/>
          </p:cNvSpPr>
          <p:nvPr>
            <p:ph type="subTitle" idx="14"/>
          </p:nvPr>
        </p:nvSpPr>
        <p:spPr>
          <a:xfrm>
            <a:off x="872400" y="3890100"/>
            <a:ext cx="23364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97" name="Google Shape;97;p13"/>
          <p:cNvSpPr txBox="1">
            <a:spLocks noGrp="1"/>
          </p:cNvSpPr>
          <p:nvPr>
            <p:ph type="title" idx="15"/>
          </p:nvPr>
        </p:nvSpPr>
        <p:spPr>
          <a:xfrm>
            <a:off x="3403800" y="3455975"/>
            <a:ext cx="2336400" cy="4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98" name="Google Shape;98;p13"/>
          <p:cNvSpPr txBox="1">
            <a:spLocks noGrp="1"/>
          </p:cNvSpPr>
          <p:nvPr>
            <p:ph type="title" idx="16" hasCustomPrompt="1"/>
          </p:nvPr>
        </p:nvSpPr>
        <p:spPr>
          <a:xfrm>
            <a:off x="4256100" y="2939000"/>
            <a:ext cx="631800" cy="4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a:latin typeface="Amethysta"/>
                <a:ea typeface="Amethysta"/>
                <a:cs typeface="Amethysta"/>
                <a:sym typeface="Amethysta"/>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9" name="Google Shape;99;p13"/>
          <p:cNvSpPr txBox="1">
            <a:spLocks noGrp="1"/>
          </p:cNvSpPr>
          <p:nvPr>
            <p:ph type="subTitle" idx="17"/>
          </p:nvPr>
        </p:nvSpPr>
        <p:spPr>
          <a:xfrm>
            <a:off x="3403800" y="3890100"/>
            <a:ext cx="23364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00" name="Google Shape;100;p13"/>
          <p:cNvSpPr txBox="1">
            <a:spLocks noGrp="1"/>
          </p:cNvSpPr>
          <p:nvPr>
            <p:ph type="title" idx="18"/>
          </p:nvPr>
        </p:nvSpPr>
        <p:spPr>
          <a:xfrm>
            <a:off x="5935200" y="3455975"/>
            <a:ext cx="2336400" cy="4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101" name="Google Shape;101;p13"/>
          <p:cNvSpPr txBox="1">
            <a:spLocks noGrp="1"/>
          </p:cNvSpPr>
          <p:nvPr>
            <p:ph type="title" idx="19" hasCustomPrompt="1"/>
          </p:nvPr>
        </p:nvSpPr>
        <p:spPr>
          <a:xfrm>
            <a:off x="6787500" y="2939000"/>
            <a:ext cx="631800" cy="4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400">
                <a:latin typeface="Amethysta"/>
                <a:ea typeface="Amethysta"/>
                <a:cs typeface="Amethysta"/>
                <a:sym typeface="Amethysta"/>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2" name="Google Shape;102;p13"/>
          <p:cNvSpPr txBox="1">
            <a:spLocks noGrp="1"/>
          </p:cNvSpPr>
          <p:nvPr>
            <p:ph type="subTitle" idx="20"/>
          </p:nvPr>
        </p:nvSpPr>
        <p:spPr>
          <a:xfrm>
            <a:off x="5935200" y="3890100"/>
            <a:ext cx="23364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103" name="Google Shape;103;p13"/>
          <p:cNvSpPr txBox="1">
            <a:spLocks noGrp="1"/>
          </p:cNvSpPr>
          <p:nvPr>
            <p:ph type="title" idx="21"/>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104"/>
        <p:cNvGrpSpPr/>
        <p:nvPr/>
      </p:nvGrpSpPr>
      <p:grpSpPr>
        <a:xfrm>
          <a:off x="0" y="0"/>
          <a:ext cx="0" cy="0"/>
          <a:chOff x="0" y="0"/>
          <a:chExt cx="0" cy="0"/>
        </a:xfrm>
      </p:grpSpPr>
      <p:pic>
        <p:nvPicPr>
          <p:cNvPr id="105" name="Google Shape;105;p14"/>
          <p:cNvPicPr preferRelativeResize="0"/>
          <p:nvPr/>
        </p:nvPicPr>
        <p:blipFill rotWithShape="1">
          <a:blip r:embed="rId2">
            <a:alphaModFix/>
          </a:blip>
          <a:srcRect b="11606"/>
          <a:stretch/>
        </p:blipFill>
        <p:spPr>
          <a:xfrm>
            <a:off x="0" y="25"/>
            <a:ext cx="9144000" cy="5143500"/>
          </a:xfrm>
          <a:prstGeom prst="rect">
            <a:avLst/>
          </a:prstGeom>
          <a:noFill/>
          <a:ln>
            <a:noFill/>
          </a:ln>
        </p:spPr>
      </p:pic>
      <p:sp>
        <p:nvSpPr>
          <p:cNvPr id="106" name="Google Shape;106;p14"/>
          <p:cNvSpPr/>
          <p:nvPr/>
        </p:nvSpPr>
        <p:spPr>
          <a:xfrm>
            <a:off x="146004" y="181782"/>
            <a:ext cx="8851773" cy="4780048"/>
          </a:xfrm>
          <a:custGeom>
            <a:avLst/>
            <a:gdLst/>
            <a:ahLst/>
            <a:cxnLst/>
            <a:rect l="l" t="t" r="r" b="b"/>
            <a:pathLst>
              <a:path w="127515" h="67896" extrusionOk="0">
                <a:moveTo>
                  <a:pt x="6426" y="0"/>
                </a:moveTo>
                <a:cubicBezTo>
                  <a:pt x="6392" y="3539"/>
                  <a:pt x="3539" y="6426"/>
                  <a:pt x="1" y="6460"/>
                </a:cubicBezTo>
                <a:lnTo>
                  <a:pt x="1" y="61435"/>
                </a:lnTo>
                <a:cubicBezTo>
                  <a:pt x="3539" y="61470"/>
                  <a:pt x="6392" y="64365"/>
                  <a:pt x="6426" y="67895"/>
                </a:cubicBezTo>
                <a:lnTo>
                  <a:pt x="121089" y="67895"/>
                </a:lnTo>
                <a:cubicBezTo>
                  <a:pt x="121124" y="64365"/>
                  <a:pt x="123976" y="61470"/>
                  <a:pt x="127515" y="61435"/>
                </a:cubicBezTo>
                <a:lnTo>
                  <a:pt x="127515" y="6460"/>
                </a:lnTo>
                <a:cubicBezTo>
                  <a:pt x="123976" y="6426"/>
                  <a:pt x="121124" y="3539"/>
                  <a:pt x="121089" y="0"/>
                </a:cubicBezTo>
                <a:close/>
              </a:path>
            </a:pathLst>
          </a:custGeom>
          <a:noFill/>
          <a:ln w="9525" cap="flat" cmpd="sng">
            <a:solidFill>
              <a:srgbClr val="FFF2B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 name="Google Shape;107;p14"/>
          <p:cNvGrpSpPr/>
          <p:nvPr/>
        </p:nvGrpSpPr>
        <p:grpSpPr>
          <a:xfrm>
            <a:off x="141284" y="176903"/>
            <a:ext cx="8861283" cy="4789693"/>
            <a:chOff x="141284" y="176903"/>
            <a:chExt cx="8861283" cy="4789693"/>
          </a:xfrm>
        </p:grpSpPr>
        <p:sp>
          <p:nvSpPr>
            <p:cNvPr id="108" name="Google Shape;108;p14"/>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14"/>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 name="Google Shape;110;p14"/>
          <p:cNvSpPr txBox="1">
            <a:spLocks noGrp="1"/>
          </p:cNvSpPr>
          <p:nvPr>
            <p:ph type="title"/>
          </p:nvPr>
        </p:nvSpPr>
        <p:spPr>
          <a:xfrm>
            <a:off x="2290025" y="3068798"/>
            <a:ext cx="4563900" cy="42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2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111" name="Google Shape;111;p14"/>
          <p:cNvSpPr txBox="1">
            <a:spLocks noGrp="1"/>
          </p:cNvSpPr>
          <p:nvPr>
            <p:ph type="subTitle" idx="1"/>
          </p:nvPr>
        </p:nvSpPr>
        <p:spPr>
          <a:xfrm>
            <a:off x="1306375" y="1542824"/>
            <a:ext cx="6531300" cy="1385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2700"/>
            </a:lvl1pPr>
            <a:lvl2pPr lvl="1" algn="ctr" rtl="0">
              <a:lnSpc>
                <a:spcPct val="100000"/>
              </a:lnSpc>
              <a:spcBef>
                <a:spcPts val="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112"/>
        <p:cNvGrpSpPr/>
        <p:nvPr/>
      </p:nvGrpSpPr>
      <p:grpSpPr>
        <a:xfrm>
          <a:off x="0" y="0"/>
          <a:ext cx="0" cy="0"/>
          <a:chOff x="0" y="0"/>
          <a:chExt cx="0" cy="0"/>
        </a:xfrm>
      </p:grpSpPr>
      <p:pic>
        <p:nvPicPr>
          <p:cNvPr id="113" name="Google Shape;113;p15"/>
          <p:cNvPicPr preferRelativeResize="0"/>
          <p:nvPr/>
        </p:nvPicPr>
        <p:blipFill>
          <a:blip r:embed="rId2">
            <a:alphaModFix/>
          </a:blip>
          <a:stretch>
            <a:fillRect/>
          </a:stretch>
        </p:blipFill>
        <p:spPr>
          <a:xfrm rot="5400000" flipH="1">
            <a:off x="2000250" y="-2000252"/>
            <a:ext cx="5143500" cy="9144000"/>
          </a:xfrm>
          <a:prstGeom prst="rect">
            <a:avLst/>
          </a:prstGeom>
          <a:noFill/>
          <a:ln>
            <a:noFill/>
          </a:ln>
        </p:spPr>
      </p:pic>
      <p:grpSp>
        <p:nvGrpSpPr>
          <p:cNvPr id="114" name="Google Shape;114;p15"/>
          <p:cNvGrpSpPr/>
          <p:nvPr/>
        </p:nvGrpSpPr>
        <p:grpSpPr>
          <a:xfrm>
            <a:off x="141284" y="176903"/>
            <a:ext cx="8861283" cy="4789693"/>
            <a:chOff x="141284" y="176903"/>
            <a:chExt cx="8861283" cy="4789693"/>
          </a:xfrm>
        </p:grpSpPr>
        <p:sp>
          <p:nvSpPr>
            <p:cNvPr id="115" name="Google Shape;115;p15"/>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15"/>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117;p1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118"/>
        <p:cNvGrpSpPr/>
        <p:nvPr/>
      </p:nvGrpSpPr>
      <p:grpSpPr>
        <a:xfrm>
          <a:off x="0" y="0"/>
          <a:ext cx="0" cy="0"/>
          <a:chOff x="0" y="0"/>
          <a:chExt cx="0" cy="0"/>
        </a:xfrm>
      </p:grpSpPr>
      <p:pic>
        <p:nvPicPr>
          <p:cNvPr id="119" name="Google Shape;119;p16"/>
          <p:cNvPicPr preferRelativeResize="0"/>
          <p:nvPr/>
        </p:nvPicPr>
        <p:blipFill>
          <a:blip r:embed="rId2">
            <a:alphaModFix/>
          </a:blip>
          <a:stretch>
            <a:fillRect/>
          </a:stretch>
        </p:blipFill>
        <p:spPr>
          <a:xfrm rot="-5400000">
            <a:off x="1994892" y="-2009775"/>
            <a:ext cx="5154216" cy="9163050"/>
          </a:xfrm>
          <a:prstGeom prst="rect">
            <a:avLst/>
          </a:prstGeom>
          <a:noFill/>
          <a:ln>
            <a:noFill/>
          </a:ln>
        </p:spPr>
      </p:pic>
      <p:grpSp>
        <p:nvGrpSpPr>
          <p:cNvPr id="120" name="Google Shape;120;p16"/>
          <p:cNvGrpSpPr/>
          <p:nvPr/>
        </p:nvGrpSpPr>
        <p:grpSpPr>
          <a:xfrm>
            <a:off x="141284" y="176903"/>
            <a:ext cx="8861283" cy="4789693"/>
            <a:chOff x="141284" y="176903"/>
            <a:chExt cx="8861283" cy="4789693"/>
          </a:xfrm>
        </p:grpSpPr>
        <p:sp>
          <p:nvSpPr>
            <p:cNvPr id="121" name="Google Shape;121;p16"/>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16"/>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 name="Google Shape;123;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3">
  <p:cSld name="TITLE_ONLY_1_1_1">
    <p:spTree>
      <p:nvGrpSpPr>
        <p:cNvPr id="1" name="Shape 124"/>
        <p:cNvGrpSpPr/>
        <p:nvPr/>
      </p:nvGrpSpPr>
      <p:grpSpPr>
        <a:xfrm>
          <a:off x="0" y="0"/>
          <a:ext cx="0" cy="0"/>
          <a:chOff x="0" y="0"/>
          <a:chExt cx="0" cy="0"/>
        </a:xfrm>
      </p:grpSpPr>
      <p:pic>
        <p:nvPicPr>
          <p:cNvPr id="125" name="Google Shape;125;p17"/>
          <p:cNvPicPr preferRelativeResize="0"/>
          <p:nvPr/>
        </p:nvPicPr>
        <p:blipFill>
          <a:blip r:embed="rId2">
            <a:alphaModFix/>
          </a:blip>
          <a:stretch>
            <a:fillRect/>
          </a:stretch>
        </p:blipFill>
        <p:spPr>
          <a:xfrm rot="5400000">
            <a:off x="2000250" y="-2000252"/>
            <a:ext cx="5143500" cy="9144000"/>
          </a:xfrm>
          <a:prstGeom prst="rect">
            <a:avLst/>
          </a:prstGeom>
          <a:noFill/>
          <a:ln>
            <a:noFill/>
          </a:ln>
        </p:spPr>
      </p:pic>
      <p:grpSp>
        <p:nvGrpSpPr>
          <p:cNvPr id="126" name="Google Shape;126;p17"/>
          <p:cNvGrpSpPr/>
          <p:nvPr/>
        </p:nvGrpSpPr>
        <p:grpSpPr>
          <a:xfrm>
            <a:off x="141284" y="176903"/>
            <a:ext cx="8861283" cy="4789693"/>
            <a:chOff x="141284" y="176903"/>
            <a:chExt cx="8861283" cy="4789693"/>
          </a:xfrm>
        </p:grpSpPr>
        <p:sp>
          <p:nvSpPr>
            <p:cNvPr id="127" name="Google Shape;127;p17"/>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7"/>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 name="Google Shape;129;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4">
  <p:cSld name="TITLE_ONLY_1_1_1_1">
    <p:spTree>
      <p:nvGrpSpPr>
        <p:cNvPr id="1" name="Shape 130"/>
        <p:cNvGrpSpPr/>
        <p:nvPr/>
      </p:nvGrpSpPr>
      <p:grpSpPr>
        <a:xfrm>
          <a:off x="0" y="0"/>
          <a:ext cx="0" cy="0"/>
          <a:chOff x="0" y="0"/>
          <a:chExt cx="0" cy="0"/>
        </a:xfrm>
      </p:grpSpPr>
      <p:pic>
        <p:nvPicPr>
          <p:cNvPr id="131" name="Google Shape;131;p18"/>
          <p:cNvPicPr preferRelativeResize="0"/>
          <p:nvPr/>
        </p:nvPicPr>
        <p:blipFill>
          <a:blip r:embed="rId2">
            <a:alphaModFix/>
          </a:blip>
          <a:stretch>
            <a:fillRect/>
          </a:stretch>
        </p:blipFill>
        <p:spPr>
          <a:xfrm rot="-5400000">
            <a:off x="2000250" y="-2000250"/>
            <a:ext cx="5143500" cy="9144000"/>
          </a:xfrm>
          <a:prstGeom prst="rect">
            <a:avLst/>
          </a:prstGeom>
          <a:noFill/>
          <a:ln>
            <a:noFill/>
          </a:ln>
        </p:spPr>
      </p:pic>
      <p:grpSp>
        <p:nvGrpSpPr>
          <p:cNvPr id="132" name="Google Shape;132;p18"/>
          <p:cNvGrpSpPr/>
          <p:nvPr/>
        </p:nvGrpSpPr>
        <p:grpSpPr>
          <a:xfrm>
            <a:off x="141284" y="176903"/>
            <a:ext cx="8861283" cy="4789693"/>
            <a:chOff x="141284" y="176903"/>
            <a:chExt cx="8861283" cy="4789693"/>
          </a:xfrm>
        </p:grpSpPr>
        <p:sp>
          <p:nvSpPr>
            <p:cNvPr id="133" name="Google Shape;133;p18"/>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18"/>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 name="Google Shape;135;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p:cSld name="CUSTOM">
    <p:spTree>
      <p:nvGrpSpPr>
        <p:cNvPr id="1" name="Shape 136"/>
        <p:cNvGrpSpPr/>
        <p:nvPr/>
      </p:nvGrpSpPr>
      <p:grpSpPr>
        <a:xfrm>
          <a:off x="0" y="0"/>
          <a:ext cx="0" cy="0"/>
          <a:chOff x="0" y="0"/>
          <a:chExt cx="0" cy="0"/>
        </a:xfrm>
      </p:grpSpPr>
      <p:pic>
        <p:nvPicPr>
          <p:cNvPr id="137" name="Google Shape;137;p19"/>
          <p:cNvPicPr preferRelativeResize="0"/>
          <p:nvPr/>
        </p:nvPicPr>
        <p:blipFill>
          <a:blip r:embed="rId2">
            <a:alphaModFix/>
          </a:blip>
          <a:stretch>
            <a:fillRect/>
          </a:stretch>
        </p:blipFill>
        <p:spPr>
          <a:xfrm rot="-5400000">
            <a:off x="1994892" y="-2009775"/>
            <a:ext cx="5154216" cy="9163050"/>
          </a:xfrm>
          <a:prstGeom prst="rect">
            <a:avLst/>
          </a:prstGeom>
          <a:noFill/>
          <a:ln>
            <a:noFill/>
          </a:ln>
        </p:spPr>
      </p:pic>
      <p:grpSp>
        <p:nvGrpSpPr>
          <p:cNvPr id="138" name="Google Shape;138;p19"/>
          <p:cNvGrpSpPr/>
          <p:nvPr/>
        </p:nvGrpSpPr>
        <p:grpSpPr>
          <a:xfrm>
            <a:off x="141284" y="176903"/>
            <a:ext cx="8861283" cy="4789693"/>
            <a:chOff x="141284" y="176903"/>
            <a:chExt cx="8861283" cy="4789693"/>
          </a:xfrm>
        </p:grpSpPr>
        <p:sp>
          <p:nvSpPr>
            <p:cNvPr id="139" name="Google Shape;139;p19"/>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19"/>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 name="Google Shape;141;p19"/>
          <p:cNvSpPr txBox="1">
            <a:spLocks noGrp="1"/>
          </p:cNvSpPr>
          <p:nvPr>
            <p:ph type="subTitle" idx="1"/>
          </p:nvPr>
        </p:nvSpPr>
        <p:spPr>
          <a:xfrm>
            <a:off x="2571600" y="2812413"/>
            <a:ext cx="4000800" cy="847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2" name="Google Shape;142;p19"/>
          <p:cNvSpPr txBox="1">
            <a:spLocks noGrp="1"/>
          </p:cNvSpPr>
          <p:nvPr>
            <p:ph type="title"/>
          </p:nvPr>
        </p:nvSpPr>
        <p:spPr>
          <a:xfrm>
            <a:off x="2365325" y="1636000"/>
            <a:ext cx="4413300" cy="1054500"/>
          </a:xfrm>
          <a:prstGeom prst="rect">
            <a:avLst/>
          </a:prstGeom>
        </p:spPr>
        <p:txBody>
          <a:bodyPr spcFirstLastPara="1" wrap="square" lIns="91425" tIns="91425" rIns="91425" bIns="91425" anchor="t" anchorCtr="0">
            <a:noAutofit/>
          </a:bodyPr>
          <a:lstStyle>
            <a:lvl1pPr lvl="0" algn="ctr" rtl="0">
              <a:lnSpc>
                <a:spcPct val="90000"/>
              </a:lnSpc>
              <a:spcBef>
                <a:spcPts val="0"/>
              </a:spcBef>
              <a:spcAft>
                <a:spcPts val="0"/>
              </a:spcAft>
              <a:buSzPts val="3000"/>
              <a:buNone/>
              <a:defRPr sz="7200"/>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1">
  <p:cSld name="CUSTOM_1">
    <p:spTree>
      <p:nvGrpSpPr>
        <p:cNvPr id="1" name="Shape 143"/>
        <p:cNvGrpSpPr/>
        <p:nvPr/>
      </p:nvGrpSpPr>
      <p:grpSpPr>
        <a:xfrm>
          <a:off x="0" y="0"/>
          <a:ext cx="0" cy="0"/>
          <a:chOff x="0" y="0"/>
          <a:chExt cx="0" cy="0"/>
        </a:xfrm>
      </p:grpSpPr>
      <p:pic>
        <p:nvPicPr>
          <p:cNvPr id="144" name="Google Shape;144;p20"/>
          <p:cNvPicPr preferRelativeResize="0"/>
          <p:nvPr/>
        </p:nvPicPr>
        <p:blipFill>
          <a:blip r:embed="rId2">
            <a:alphaModFix/>
          </a:blip>
          <a:stretch>
            <a:fillRect/>
          </a:stretch>
        </p:blipFill>
        <p:spPr>
          <a:xfrm rot="-5400000">
            <a:off x="2000250" y="-2000250"/>
            <a:ext cx="5143500" cy="9144000"/>
          </a:xfrm>
          <a:prstGeom prst="rect">
            <a:avLst/>
          </a:prstGeom>
          <a:noFill/>
          <a:ln>
            <a:noFill/>
          </a:ln>
        </p:spPr>
      </p:pic>
      <p:grpSp>
        <p:nvGrpSpPr>
          <p:cNvPr id="145" name="Google Shape;145;p20"/>
          <p:cNvGrpSpPr/>
          <p:nvPr/>
        </p:nvGrpSpPr>
        <p:grpSpPr>
          <a:xfrm>
            <a:off x="141284" y="176903"/>
            <a:ext cx="8861283" cy="4789693"/>
            <a:chOff x="141284" y="176903"/>
            <a:chExt cx="8861283" cy="4789693"/>
          </a:xfrm>
        </p:grpSpPr>
        <p:sp>
          <p:nvSpPr>
            <p:cNvPr id="146" name="Google Shape;146;p20"/>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0"/>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 name="Google Shape;148;p20"/>
          <p:cNvSpPr txBox="1">
            <a:spLocks noGrp="1"/>
          </p:cNvSpPr>
          <p:nvPr>
            <p:ph type="subTitle" idx="1"/>
          </p:nvPr>
        </p:nvSpPr>
        <p:spPr>
          <a:xfrm>
            <a:off x="4747244" y="3026887"/>
            <a:ext cx="3195900" cy="10110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9" name="Google Shape;149;p20"/>
          <p:cNvSpPr txBox="1">
            <a:spLocks noGrp="1"/>
          </p:cNvSpPr>
          <p:nvPr>
            <p:ph type="title"/>
          </p:nvPr>
        </p:nvSpPr>
        <p:spPr>
          <a:xfrm>
            <a:off x="4747250" y="1105825"/>
            <a:ext cx="3311100" cy="1921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2">
  <p:cSld name="CUSTOM_1_1">
    <p:spTree>
      <p:nvGrpSpPr>
        <p:cNvPr id="1" name="Shape 150"/>
        <p:cNvGrpSpPr/>
        <p:nvPr/>
      </p:nvGrpSpPr>
      <p:grpSpPr>
        <a:xfrm>
          <a:off x="0" y="0"/>
          <a:ext cx="0" cy="0"/>
          <a:chOff x="0" y="0"/>
          <a:chExt cx="0" cy="0"/>
        </a:xfrm>
      </p:grpSpPr>
      <p:pic>
        <p:nvPicPr>
          <p:cNvPr id="151" name="Google Shape;151;p21"/>
          <p:cNvPicPr preferRelativeResize="0"/>
          <p:nvPr/>
        </p:nvPicPr>
        <p:blipFill rotWithShape="1">
          <a:blip r:embed="rId2">
            <a:alphaModFix/>
          </a:blip>
          <a:srcRect b="11606"/>
          <a:stretch/>
        </p:blipFill>
        <p:spPr>
          <a:xfrm>
            <a:off x="0" y="25"/>
            <a:ext cx="9144000" cy="5143500"/>
          </a:xfrm>
          <a:prstGeom prst="rect">
            <a:avLst/>
          </a:prstGeom>
          <a:noFill/>
          <a:ln>
            <a:noFill/>
          </a:ln>
        </p:spPr>
      </p:pic>
      <p:sp>
        <p:nvSpPr>
          <p:cNvPr id="152" name="Google Shape;152;p21"/>
          <p:cNvSpPr/>
          <p:nvPr/>
        </p:nvSpPr>
        <p:spPr>
          <a:xfrm>
            <a:off x="146004" y="181782"/>
            <a:ext cx="8851773" cy="4780048"/>
          </a:xfrm>
          <a:custGeom>
            <a:avLst/>
            <a:gdLst/>
            <a:ahLst/>
            <a:cxnLst/>
            <a:rect l="l" t="t" r="r" b="b"/>
            <a:pathLst>
              <a:path w="127515" h="67896" extrusionOk="0">
                <a:moveTo>
                  <a:pt x="6426" y="0"/>
                </a:moveTo>
                <a:cubicBezTo>
                  <a:pt x="6392" y="3539"/>
                  <a:pt x="3539" y="6426"/>
                  <a:pt x="1" y="6460"/>
                </a:cubicBezTo>
                <a:lnTo>
                  <a:pt x="1" y="61435"/>
                </a:lnTo>
                <a:cubicBezTo>
                  <a:pt x="3539" y="61470"/>
                  <a:pt x="6392" y="64365"/>
                  <a:pt x="6426" y="67895"/>
                </a:cubicBezTo>
                <a:lnTo>
                  <a:pt x="121089" y="67895"/>
                </a:lnTo>
                <a:cubicBezTo>
                  <a:pt x="121124" y="64365"/>
                  <a:pt x="123976" y="61470"/>
                  <a:pt x="127515" y="61435"/>
                </a:cubicBezTo>
                <a:lnTo>
                  <a:pt x="127515" y="6460"/>
                </a:lnTo>
                <a:cubicBezTo>
                  <a:pt x="123976" y="6426"/>
                  <a:pt x="121124" y="3539"/>
                  <a:pt x="121089" y="0"/>
                </a:cubicBezTo>
                <a:close/>
              </a:path>
            </a:pathLst>
          </a:custGeom>
          <a:noFill/>
          <a:ln w="9525" cap="flat" cmpd="sng">
            <a:solidFill>
              <a:srgbClr val="FFF2B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 name="Google Shape;153;p21"/>
          <p:cNvGrpSpPr/>
          <p:nvPr/>
        </p:nvGrpSpPr>
        <p:grpSpPr>
          <a:xfrm>
            <a:off x="141284" y="176903"/>
            <a:ext cx="8861283" cy="4789693"/>
            <a:chOff x="141284" y="176903"/>
            <a:chExt cx="8861283" cy="4789693"/>
          </a:xfrm>
        </p:grpSpPr>
        <p:sp>
          <p:nvSpPr>
            <p:cNvPr id="154" name="Google Shape;154;p21"/>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1"/>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 name="Google Shape;156;p21"/>
          <p:cNvSpPr txBox="1">
            <a:spLocks noGrp="1"/>
          </p:cNvSpPr>
          <p:nvPr>
            <p:ph type="subTitle" idx="1"/>
          </p:nvPr>
        </p:nvSpPr>
        <p:spPr>
          <a:xfrm>
            <a:off x="1935175" y="4033329"/>
            <a:ext cx="52785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7" name="Google Shape;157;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6"/>
        <p:cNvGrpSpPr/>
        <p:nvPr/>
      </p:nvGrpSpPr>
      <p:grpSpPr>
        <a:xfrm>
          <a:off x="0" y="0"/>
          <a:ext cx="0" cy="0"/>
          <a:chOff x="0" y="0"/>
          <a:chExt cx="0" cy="0"/>
        </a:xfrm>
      </p:grpSpPr>
      <p:pic>
        <p:nvPicPr>
          <p:cNvPr id="17" name="Google Shape;17;p3"/>
          <p:cNvPicPr preferRelativeResize="0"/>
          <p:nvPr/>
        </p:nvPicPr>
        <p:blipFill>
          <a:blip r:embed="rId2">
            <a:alphaModFix/>
          </a:blip>
          <a:stretch>
            <a:fillRect/>
          </a:stretch>
        </p:blipFill>
        <p:spPr>
          <a:xfrm rot="-5400000">
            <a:off x="2004425" y="-2004418"/>
            <a:ext cx="5154200" cy="9163050"/>
          </a:xfrm>
          <a:prstGeom prst="rect">
            <a:avLst/>
          </a:prstGeom>
          <a:noFill/>
          <a:ln>
            <a:noFill/>
          </a:ln>
        </p:spPr>
      </p:pic>
      <p:grpSp>
        <p:nvGrpSpPr>
          <p:cNvPr id="18" name="Google Shape;18;p3"/>
          <p:cNvGrpSpPr/>
          <p:nvPr/>
        </p:nvGrpSpPr>
        <p:grpSpPr>
          <a:xfrm>
            <a:off x="141284" y="176903"/>
            <a:ext cx="8861283" cy="4789693"/>
            <a:chOff x="141284" y="176903"/>
            <a:chExt cx="8861283" cy="4789693"/>
          </a:xfrm>
        </p:grpSpPr>
        <p:sp>
          <p:nvSpPr>
            <p:cNvPr id="19" name="Google Shape;19;p3"/>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3"/>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 name="Google Shape;21;p3"/>
          <p:cNvSpPr txBox="1">
            <a:spLocks noGrp="1"/>
          </p:cNvSpPr>
          <p:nvPr>
            <p:ph type="title"/>
          </p:nvPr>
        </p:nvSpPr>
        <p:spPr>
          <a:xfrm>
            <a:off x="3680715" y="1806863"/>
            <a:ext cx="3389400" cy="1002000"/>
          </a:xfrm>
          <a:prstGeom prst="rect">
            <a:avLst/>
          </a:prstGeom>
        </p:spPr>
        <p:txBody>
          <a:bodyPr spcFirstLastPara="1" wrap="square" lIns="91425" tIns="91425" rIns="91425" bIns="91425" anchor="t" anchorCtr="0">
            <a:noAutofit/>
          </a:bodyPr>
          <a:lstStyle>
            <a:lvl1pPr lvl="0">
              <a:spcBef>
                <a:spcPts val="0"/>
              </a:spcBef>
              <a:spcAft>
                <a:spcPts val="0"/>
              </a:spcAft>
              <a:buSzPts val="3600"/>
              <a:buNone/>
              <a:defRPr sz="72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22" name="Google Shape;22;p3"/>
          <p:cNvSpPr txBox="1">
            <a:spLocks noGrp="1"/>
          </p:cNvSpPr>
          <p:nvPr>
            <p:ph type="title" idx="2" hasCustomPrompt="1"/>
          </p:nvPr>
        </p:nvSpPr>
        <p:spPr>
          <a:xfrm>
            <a:off x="2025565" y="1708350"/>
            <a:ext cx="1460400" cy="1059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7900">
                <a:latin typeface="Amethysta"/>
                <a:ea typeface="Amethysta"/>
                <a:cs typeface="Amethysta"/>
                <a:sym typeface="Amethysta"/>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23" name="Google Shape;23;p3"/>
          <p:cNvSpPr txBox="1">
            <a:spLocks noGrp="1"/>
          </p:cNvSpPr>
          <p:nvPr>
            <p:ph type="subTitle" idx="1"/>
          </p:nvPr>
        </p:nvSpPr>
        <p:spPr>
          <a:xfrm>
            <a:off x="3680715" y="2822453"/>
            <a:ext cx="3389400" cy="620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3">
  <p:cSld name="CUSTOM_1_1_1">
    <p:spTree>
      <p:nvGrpSpPr>
        <p:cNvPr id="1" name="Shape 158"/>
        <p:cNvGrpSpPr/>
        <p:nvPr/>
      </p:nvGrpSpPr>
      <p:grpSpPr>
        <a:xfrm>
          <a:off x="0" y="0"/>
          <a:ext cx="0" cy="0"/>
          <a:chOff x="0" y="0"/>
          <a:chExt cx="0" cy="0"/>
        </a:xfrm>
      </p:grpSpPr>
      <p:pic>
        <p:nvPicPr>
          <p:cNvPr id="159" name="Google Shape;159;p22"/>
          <p:cNvPicPr preferRelativeResize="0"/>
          <p:nvPr/>
        </p:nvPicPr>
        <p:blipFill rotWithShape="1">
          <a:blip r:embed="rId2">
            <a:alphaModFix/>
          </a:blip>
          <a:srcRect b="11606"/>
          <a:stretch/>
        </p:blipFill>
        <p:spPr>
          <a:xfrm flipH="1">
            <a:off x="0" y="25"/>
            <a:ext cx="9144000" cy="5143500"/>
          </a:xfrm>
          <a:prstGeom prst="rect">
            <a:avLst/>
          </a:prstGeom>
          <a:noFill/>
          <a:ln>
            <a:noFill/>
          </a:ln>
        </p:spPr>
      </p:pic>
      <p:sp>
        <p:nvSpPr>
          <p:cNvPr id="160" name="Google Shape;160;p22"/>
          <p:cNvSpPr/>
          <p:nvPr/>
        </p:nvSpPr>
        <p:spPr>
          <a:xfrm>
            <a:off x="146004" y="181782"/>
            <a:ext cx="8851773" cy="4780048"/>
          </a:xfrm>
          <a:custGeom>
            <a:avLst/>
            <a:gdLst/>
            <a:ahLst/>
            <a:cxnLst/>
            <a:rect l="l" t="t" r="r" b="b"/>
            <a:pathLst>
              <a:path w="127515" h="67896" extrusionOk="0">
                <a:moveTo>
                  <a:pt x="6426" y="0"/>
                </a:moveTo>
                <a:cubicBezTo>
                  <a:pt x="6392" y="3539"/>
                  <a:pt x="3539" y="6426"/>
                  <a:pt x="1" y="6460"/>
                </a:cubicBezTo>
                <a:lnTo>
                  <a:pt x="1" y="61435"/>
                </a:lnTo>
                <a:cubicBezTo>
                  <a:pt x="3539" y="61470"/>
                  <a:pt x="6392" y="64365"/>
                  <a:pt x="6426" y="67895"/>
                </a:cubicBezTo>
                <a:lnTo>
                  <a:pt x="121089" y="67895"/>
                </a:lnTo>
                <a:cubicBezTo>
                  <a:pt x="121124" y="64365"/>
                  <a:pt x="123976" y="61470"/>
                  <a:pt x="127515" y="61435"/>
                </a:cubicBezTo>
                <a:lnTo>
                  <a:pt x="127515" y="6460"/>
                </a:lnTo>
                <a:cubicBezTo>
                  <a:pt x="123976" y="6426"/>
                  <a:pt x="121124" y="3539"/>
                  <a:pt x="121089" y="0"/>
                </a:cubicBezTo>
                <a:close/>
              </a:path>
            </a:pathLst>
          </a:custGeom>
          <a:noFill/>
          <a:ln w="9525" cap="flat" cmpd="sng">
            <a:solidFill>
              <a:srgbClr val="FFF2B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 name="Google Shape;161;p22"/>
          <p:cNvGrpSpPr/>
          <p:nvPr/>
        </p:nvGrpSpPr>
        <p:grpSpPr>
          <a:xfrm>
            <a:off x="141284" y="176903"/>
            <a:ext cx="8861283" cy="4789693"/>
            <a:chOff x="141284" y="176903"/>
            <a:chExt cx="8861283" cy="4789693"/>
          </a:xfrm>
        </p:grpSpPr>
        <p:sp>
          <p:nvSpPr>
            <p:cNvPr id="162" name="Google Shape;162;p22"/>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2"/>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 name="Google Shape;164;p22"/>
          <p:cNvSpPr txBox="1">
            <a:spLocks noGrp="1"/>
          </p:cNvSpPr>
          <p:nvPr>
            <p:ph type="subTitle" idx="1"/>
          </p:nvPr>
        </p:nvSpPr>
        <p:spPr>
          <a:xfrm>
            <a:off x="1653025" y="2617750"/>
            <a:ext cx="2770500" cy="1057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65" name="Google Shape;165;p22"/>
          <p:cNvSpPr txBox="1">
            <a:spLocks noGrp="1"/>
          </p:cNvSpPr>
          <p:nvPr>
            <p:ph type="title"/>
          </p:nvPr>
        </p:nvSpPr>
        <p:spPr>
          <a:xfrm>
            <a:off x="1653025" y="1596050"/>
            <a:ext cx="2770500" cy="10218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4">
  <p:cSld name="CUSTOM_1_1_1_1">
    <p:spTree>
      <p:nvGrpSpPr>
        <p:cNvPr id="1" name="Shape 166"/>
        <p:cNvGrpSpPr/>
        <p:nvPr/>
      </p:nvGrpSpPr>
      <p:grpSpPr>
        <a:xfrm>
          <a:off x="0" y="0"/>
          <a:ext cx="0" cy="0"/>
          <a:chOff x="0" y="0"/>
          <a:chExt cx="0" cy="0"/>
        </a:xfrm>
      </p:grpSpPr>
      <p:pic>
        <p:nvPicPr>
          <p:cNvPr id="167" name="Google Shape;167;p23"/>
          <p:cNvPicPr preferRelativeResize="0"/>
          <p:nvPr/>
        </p:nvPicPr>
        <p:blipFill rotWithShape="1">
          <a:blip r:embed="rId2">
            <a:alphaModFix/>
          </a:blip>
          <a:srcRect b="11606"/>
          <a:stretch/>
        </p:blipFill>
        <p:spPr>
          <a:xfrm>
            <a:off x="0" y="25"/>
            <a:ext cx="9144000" cy="5143500"/>
          </a:xfrm>
          <a:prstGeom prst="rect">
            <a:avLst/>
          </a:prstGeom>
          <a:noFill/>
          <a:ln>
            <a:noFill/>
          </a:ln>
        </p:spPr>
      </p:pic>
      <p:sp>
        <p:nvSpPr>
          <p:cNvPr id="168" name="Google Shape;168;p23"/>
          <p:cNvSpPr/>
          <p:nvPr/>
        </p:nvSpPr>
        <p:spPr>
          <a:xfrm>
            <a:off x="146004" y="181782"/>
            <a:ext cx="8851773" cy="4780048"/>
          </a:xfrm>
          <a:custGeom>
            <a:avLst/>
            <a:gdLst/>
            <a:ahLst/>
            <a:cxnLst/>
            <a:rect l="l" t="t" r="r" b="b"/>
            <a:pathLst>
              <a:path w="127515" h="67896" extrusionOk="0">
                <a:moveTo>
                  <a:pt x="6426" y="0"/>
                </a:moveTo>
                <a:cubicBezTo>
                  <a:pt x="6392" y="3539"/>
                  <a:pt x="3539" y="6426"/>
                  <a:pt x="1" y="6460"/>
                </a:cubicBezTo>
                <a:lnTo>
                  <a:pt x="1" y="61435"/>
                </a:lnTo>
                <a:cubicBezTo>
                  <a:pt x="3539" y="61470"/>
                  <a:pt x="6392" y="64365"/>
                  <a:pt x="6426" y="67895"/>
                </a:cubicBezTo>
                <a:lnTo>
                  <a:pt x="121089" y="67895"/>
                </a:lnTo>
                <a:cubicBezTo>
                  <a:pt x="121124" y="64365"/>
                  <a:pt x="123976" y="61470"/>
                  <a:pt x="127515" y="61435"/>
                </a:cubicBezTo>
                <a:lnTo>
                  <a:pt x="127515" y="6460"/>
                </a:lnTo>
                <a:cubicBezTo>
                  <a:pt x="123976" y="6426"/>
                  <a:pt x="121124" y="3539"/>
                  <a:pt x="121089" y="0"/>
                </a:cubicBezTo>
                <a:close/>
              </a:path>
            </a:pathLst>
          </a:custGeom>
          <a:noFill/>
          <a:ln w="9525" cap="flat" cmpd="sng">
            <a:solidFill>
              <a:srgbClr val="FFF2B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 name="Google Shape;169;p23"/>
          <p:cNvGrpSpPr/>
          <p:nvPr/>
        </p:nvGrpSpPr>
        <p:grpSpPr>
          <a:xfrm>
            <a:off x="141284" y="176903"/>
            <a:ext cx="8861283" cy="4789693"/>
            <a:chOff x="141284" y="176903"/>
            <a:chExt cx="8861283" cy="4789693"/>
          </a:xfrm>
        </p:grpSpPr>
        <p:sp>
          <p:nvSpPr>
            <p:cNvPr id="170" name="Google Shape;170;p23"/>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3"/>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 name="Google Shape;172;p23"/>
          <p:cNvSpPr txBox="1">
            <a:spLocks noGrp="1"/>
          </p:cNvSpPr>
          <p:nvPr>
            <p:ph type="subTitle" idx="1"/>
          </p:nvPr>
        </p:nvSpPr>
        <p:spPr>
          <a:xfrm>
            <a:off x="5068050" y="2637461"/>
            <a:ext cx="2707800" cy="10380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73" name="Google Shape;173;p23"/>
          <p:cNvSpPr txBox="1">
            <a:spLocks noGrp="1"/>
          </p:cNvSpPr>
          <p:nvPr>
            <p:ph type="title"/>
          </p:nvPr>
        </p:nvSpPr>
        <p:spPr>
          <a:xfrm>
            <a:off x="5068075" y="1619000"/>
            <a:ext cx="2707800" cy="10380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174"/>
        <p:cNvGrpSpPr/>
        <p:nvPr/>
      </p:nvGrpSpPr>
      <p:grpSpPr>
        <a:xfrm>
          <a:off x="0" y="0"/>
          <a:ext cx="0" cy="0"/>
          <a:chOff x="0" y="0"/>
          <a:chExt cx="0" cy="0"/>
        </a:xfrm>
      </p:grpSpPr>
      <p:pic>
        <p:nvPicPr>
          <p:cNvPr id="175" name="Google Shape;175;p24"/>
          <p:cNvPicPr preferRelativeResize="0"/>
          <p:nvPr/>
        </p:nvPicPr>
        <p:blipFill>
          <a:blip r:embed="rId2">
            <a:alphaModFix/>
          </a:blip>
          <a:stretch>
            <a:fillRect/>
          </a:stretch>
        </p:blipFill>
        <p:spPr>
          <a:xfrm rot="5400000" flipH="1">
            <a:off x="2000250" y="-2000252"/>
            <a:ext cx="5143500" cy="9144000"/>
          </a:xfrm>
          <a:prstGeom prst="rect">
            <a:avLst/>
          </a:prstGeom>
          <a:noFill/>
          <a:ln>
            <a:noFill/>
          </a:ln>
        </p:spPr>
      </p:pic>
      <p:grpSp>
        <p:nvGrpSpPr>
          <p:cNvPr id="176" name="Google Shape;176;p24"/>
          <p:cNvGrpSpPr/>
          <p:nvPr/>
        </p:nvGrpSpPr>
        <p:grpSpPr>
          <a:xfrm>
            <a:off x="141284" y="176903"/>
            <a:ext cx="8861283" cy="4789693"/>
            <a:chOff x="141284" y="176903"/>
            <a:chExt cx="8861283" cy="4789693"/>
          </a:xfrm>
        </p:grpSpPr>
        <p:sp>
          <p:nvSpPr>
            <p:cNvPr id="177" name="Google Shape;177;p24"/>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4"/>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9" name="Google Shape;179;p24"/>
          <p:cNvSpPr txBox="1">
            <a:spLocks noGrp="1"/>
          </p:cNvSpPr>
          <p:nvPr>
            <p:ph type="subTitle" idx="1"/>
          </p:nvPr>
        </p:nvSpPr>
        <p:spPr>
          <a:xfrm>
            <a:off x="1443150" y="3294172"/>
            <a:ext cx="2907600" cy="397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Font typeface="Bebas Neue"/>
              <a:buNone/>
              <a:defRPr sz="2000">
                <a:latin typeface="Spartan"/>
                <a:ea typeface="Spartan"/>
                <a:cs typeface="Spartan"/>
                <a:sym typeface="Spartan"/>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180" name="Google Shape;180;p24"/>
          <p:cNvSpPr txBox="1">
            <a:spLocks noGrp="1"/>
          </p:cNvSpPr>
          <p:nvPr>
            <p:ph type="subTitle" idx="2"/>
          </p:nvPr>
        </p:nvSpPr>
        <p:spPr>
          <a:xfrm>
            <a:off x="4793225" y="3294172"/>
            <a:ext cx="2907600" cy="397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Font typeface="Bebas Neue"/>
              <a:buNone/>
              <a:defRPr sz="2000">
                <a:latin typeface="Spartan"/>
                <a:ea typeface="Spartan"/>
                <a:cs typeface="Spartan"/>
                <a:sym typeface="Spartan"/>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181" name="Google Shape;181;p24"/>
          <p:cNvSpPr txBox="1">
            <a:spLocks noGrp="1"/>
          </p:cNvSpPr>
          <p:nvPr>
            <p:ph type="subTitle" idx="3"/>
          </p:nvPr>
        </p:nvSpPr>
        <p:spPr>
          <a:xfrm>
            <a:off x="1443150" y="3719976"/>
            <a:ext cx="29076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2" name="Google Shape;182;p24"/>
          <p:cNvSpPr txBox="1">
            <a:spLocks noGrp="1"/>
          </p:cNvSpPr>
          <p:nvPr>
            <p:ph type="subTitle" idx="4"/>
          </p:nvPr>
        </p:nvSpPr>
        <p:spPr>
          <a:xfrm>
            <a:off x="4793225" y="3719976"/>
            <a:ext cx="29076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83" name="Google Shape;183;p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184"/>
        <p:cNvGrpSpPr/>
        <p:nvPr/>
      </p:nvGrpSpPr>
      <p:grpSpPr>
        <a:xfrm>
          <a:off x="0" y="0"/>
          <a:ext cx="0" cy="0"/>
          <a:chOff x="0" y="0"/>
          <a:chExt cx="0" cy="0"/>
        </a:xfrm>
      </p:grpSpPr>
      <p:pic>
        <p:nvPicPr>
          <p:cNvPr id="185" name="Google Shape;185;p25"/>
          <p:cNvPicPr preferRelativeResize="0"/>
          <p:nvPr/>
        </p:nvPicPr>
        <p:blipFill>
          <a:blip r:embed="rId2">
            <a:alphaModFix/>
          </a:blip>
          <a:stretch>
            <a:fillRect/>
          </a:stretch>
        </p:blipFill>
        <p:spPr>
          <a:xfrm rot="-5400000" flipH="1">
            <a:off x="2000250" y="-2000252"/>
            <a:ext cx="5143500" cy="9144000"/>
          </a:xfrm>
          <a:prstGeom prst="rect">
            <a:avLst/>
          </a:prstGeom>
          <a:noFill/>
          <a:ln>
            <a:noFill/>
          </a:ln>
        </p:spPr>
      </p:pic>
      <p:grpSp>
        <p:nvGrpSpPr>
          <p:cNvPr id="186" name="Google Shape;186;p25"/>
          <p:cNvGrpSpPr/>
          <p:nvPr/>
        </p:nvGrpSpPr>
        <p:grpSpPr>
          <a:xfrm>
            <a:off x="141284" y="176903"/>
            <a:ext cx="8861283" cy="4789693"/>
            <a:chOff x="141284" y="176903"/>
            <a:chExt cx="8861283" cy="4789693"/>
          </a:xfrm>
        </p:grpSpPr>
        <p:sp>
          <p:nvSpPr>
            <p:cNvPr id="187" name="Google Shape;187;p25"/>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5"/>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 name="Google Shape;189;p25"/>
          <p:cNvSpPr txBox="1">
            <a:spLocks noGrp="1"/>
          </p:cNvSpPr>
          <p:nvPr>
            <p:ph type="title"/>
          </p:nvPr>
        </p:nvSpPr>
        <p:spPr>
          <a:xfrm>
            <a:off x="715100" y="2423325"/>
            <a:ext cx="2418900" cy="434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90" name="Google Shape;190;p25"/>
          <p:cNvSpPr txBox="1">
            <a:spLocks noGrp="1"/>
          </p:cNvSpPr>
          <p:nvPr>
            <p:ph type="subTitle" idx="1"/>
          </p:nvPr>
        </p:nvSpPr>
        <p:spPr>
          <a:xfrm>
            <a:off x="715100" y="2857450"/>
            <a:ext cx="2418900" cy="833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1" name="Google Shape;191;p25"/>
          <p:cNvSpPr txBox="1">
            <a:spLocks noGrp="1"/>
          </p:cNvSpPr>
          <p:nvPr>
            <p:ph type="title" idx="2"/>
          </p:nvPr>
        </p:nvSpPr>
        <p:spPr>
          <a:xfrm>
            <a:off x="3362550" y="2423325"/>
            <a:ext cx="2418900" cy="434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92" name="Google Shape;192;p25"/>
          <p:cNvSpPr txBox="1">
            <a:spLocks noGrp="1"/>
          </p:cNvSpPr>
          <p:nvPr>
            <p:ph type="subTitle" idx="3"/>
          </p:nvPr>
        </p:nvSpPr>
        <p:spPr>
          <a:xfrm>
            <a:off x="3362550" y="2857450"/>
            <a:ext cx="2418900" cy="833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3" name="Google Shape;193;p25"/>
          <p:cNvSpPr txBox="1">
            <a:spLocks noGrp="1"/>
          </p:cNvSpPr>
          <p:nvPr>
            <p:ph type="title" idx="4"/>
          </p:nvPr>
        </p:nvSpPr>
        <p:spPr>
          <a:xfrm>
            <a:off x="6010000" y="2423325"/>
            <a:ext cx="2418900" cy="434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94" name="Google Shape;194;p25"/>
          <p:cNvSpPr txBox="1">
            <a:spLocks noGrp="1"/>
          </p:cNvSpPr>
          <p:nvPr>
            <p:ph type="subTitle" idx="5"/>
          </p:nvPr>
        </p:nvSpPr>
        <p:spPr>
          <a:xfrm>
            <a:off x="6010000" y="2857450"/>
            <a:ext cx="2418900" cy="833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95" name="Google Shape;195;p25"/>
          <p:cNvSpPr txBox="1">
            <a:spLocks noGrp="1"/>
          </p:cNvSpPr>
          <p:nvPr>
            <p:ph type="title" idx="6"/>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hree columns 1">
  <p:cSld name="BLANK_1_1_1_2_1">
    <p:spTree>
      <p:nvGrpSpPr>
        <p:cNvPr id="1" name="Shape 196"/>
        <p:cNvGrpSpPr/>
        <p:nvPr/>
      </p:nvGrpSpPr>
      <p:grpSpPr>
        <a:xfrm>
          <a:off x="0" y="0"/>
          <a:ext cx="0" cy="0"/>
          <a:chOff x="0" y="0"/>
          <a:chExt cx="0" cy="0"/>
        </a:xfrm>
      </p:grpSpPr>
      <p:pic>
        <p:nvPicPr>
          <p:cNvPr id="197" name="Google Shape;197;p26"/>
          <p:cNvPicPr preferRelativeResize="0"/>
          <p:nvPr/>
        </p:nvPicPr>
        <p:blipFill>
          <a:blip r:embed="rId2">
            <a:alphaModFix/>
          </a:blip>
          <a:stretch>
            <a:fillRect/>
          </a:stretch>
        </p:blipFill>
        <p:spPr>
          <a:xfrm rot="-5400000" flipH="1">
            <a:off x="2000250" y="-2000252"/>
            <a:ext cx="5143500" cy="9144000"/>
          </a:xfrm>
          <a:prstGeom prst="rect">
            <a:avLst/>
          </a:prstGeom>
          <a:noFill/>
          <a:ln>
            <a:noFill/>
          </a:ln>
        </p:spPr>
      </p:pic>
      <p:grpSp>
        <p:nvGrpSpPr>
          <p:cNvPr id="198" name="Google Shape;198;p26"/>
          <p:cNvGrpSpPr/>
          <p:nvPr/>
        </p:nvGrpSpPr>
        <p:grpSpPr>
          <a:xfrm>
            <a:off x="141284" y="176903"/>
            <a:ext cx="8861283" cy="4789693"/>
            <a:chOff x="141284" y="176903"/>
            <a:chExt cx="8861283" cy="4789693"/>
          </a:xfrm>
        </p:grpSpPr>
        <p:sp>
          <p:nvSpPr>
            <p:cNvPr id="199" name="Google Shape;199;p26"/>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6"/>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1" name="Google Shape;201;p26"/>
          <p:cNvSpPr txBox="1">
            <a:spLocks noGrp="1"/>
          </p:cNvSpPr>
          <p:nvPr>
            <p:ph type="title"/>
          </p:nvPr>
        </p:nvSpPr>
        <p:spPr>
          <a:xfrm>
            <a:off x="3971335" y="1283400"/>
            <a:ext cx="2654700" cy="434100"/>
          </a:xfrm>
          <a:prstGeom prst="rect">
            <a:avLst/>
          </a:prstGeom>
        </p:spPr>
        <p:txBody>
          <a:bodyPr spcFirstLastPara="1" wrap="square" lIns="91425" tIns="91425" rIns="91425" bIns="91425" anchor="t" anchorCtr="0">
            <a:noAutofit/>
          </a:bodyPr>
          <a:lstStyle>
            <a:lvl1pPr lvl="0"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02" name="Google Shape;202;p26"/>
          <p:cNvSpPr txBox="1">
            <a:spLocks noGrp="1"/>
          </p:cNvSpPr>
          <p:nvPr>
            <p:ph type="subTitle" idx="1"/>
          </p:nvPr>
        </p:nvSpPr>
        <p:spPr>
          <a:xfrm>
            <a:off x="3971335" y="1717524"/>
            <a:ext cx="26547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3" name="Google Shape;203;p26"/>
          <p:cNvSpPr txBox="1">
            <a:spLocks noGrp="1"/>
          </p:cNvSpPr>
          <p:nvPr>
            <p:ph type="title" idx="2"/>
          </p:nvPr>
        </p:nvSpPr>
        <p:spPr>
          <a:xfrm>
            <a:off x="3971325" y="2397244"/>
            <a:ext cx="2654700" cy="434100"/>
          </a:xfrm>
          <a:prstGeom prst="rect">
            <a:avLst/>
          </a:prstGeom>
        </p:spPr>
        <p:txBody>
          <a:bodyPr spcFirstLastPara="1" wrap="square" lIns="91425" tIns="91425" rIns="91425" bIns="91425" anchor="t" anchorCtr="0">
            <a:noAutofit/>
          </a:bodyPr>
          <a:lstStyle>
            <a:lvl1pPr lvl="0"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04" name="Google Shape;204;p26"/>
          <p:cNvSpPr txBox="1">
            <a:spLocks noGrp="1"/>
          </p:cNvSpPr>
          <p:nvPr>
            <p:ph type="subTitle" idx="3"/>
          </p:nvPr>
        </p:nvSpPr>
        <p:spPr>
          <a:xfrm>
            <a:off x="3971325" y="2831368"/>
            <a:ext cx="26547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5" name="Google Shape;205;p26"/>
          <p:cNvSpPr txBox="1">
            <a:spLocks noGrp="1"/>
          </p:cNvSpPr>
          <p:nvPr>
            <p:ph type="title" idx="4"/>
          </p:nvPr>
        </p:nvSpPr>
        <p:spPr>
          <a:xfrm>
            <a:off x="3971346" y="3511101"/>
            <a:ext cx="2654700" cy="434100"/>
          </a:xfrm>
          <a:prstGeom prst="rect">
            <a:avLst/>
          </a:prstGeom>
        </p:spPr>
        <p:txBody>
          <a:bodyPr spcFirstLastPara="1" wrap="square" lIns="91425" tIns="91425" rIns="91425" bIns="91425" anchor="t" anchorCtr="0">
            <a:noAutofit/>
          </a:bodyPr>
          <a:lstStyle>
            <a:lvl1pPr lvl="0"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06" name="Google Shape;206;p26"/>
          <p:cNvSpPr txBox="1">
            <a:spLocks noGrp="1"/>
          </p:cNvSpPr>
          <p:nvPr>
            <p:ph type="subTitle" idx="5"/>
          </p:nvPr>
        </p:nvSpPr>
        <p:spPr>
          <a:xfrm>
            <a:off x="3971346" y="3945225"/>
            <a:ext cx="26547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07" name="Google Shape;207;p26"/>
          <p:cNvSpPr txBox="1">
            <a:spLocks noGrp="1"/>
          </p:cNvSpPr>
          <p:nvPr>
            <p:ph type="title" idx="6"/>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208" name="Google Shape;208;p26"/>
          <p:cNvSpPr txBox="1">
            <a:spLocks noGrp="1"/>
          </p:cNvSpPr>
          <p:nvPr>
            <p:ph type="title" idx="7" hasCustomPrompt="1"/>
          </p:nvPr>
        </p:nvSpPr>
        <p:spPr>
          <a:xfrm>
            <a:off x="2517949" y="1524454"/>
            <a:ext cx="1326900" cy="394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1700">
                <a:latin typeface="Amethysta"/>
                <a:ea typeface="Amethysta"/>
                <a:cs typeface="Amethysta"/>
                <a:sym typeface="Amethysta"/>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9" name="Google Shape;209;p26"/>
          <p:cNvSpPr txBox="1">
            <a:spLocks noGrp="1"/>
          </p:cNvSpPr>
          <p:nvPr>
            <p:ph type="title" idx="8" hasCustomPrompt="1"/>
          </p:nvPr>
        </p:nvSpPr>
        <p:spPr>
          <a:xfrm>
            <a:off x="2517949" y="2645025"/>
            <a:ext cx="1326900" cy="394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1700">
                <a:latin typeface="Amethysta"/>
                <a:ea typeface="Amethysta"/>
                <a:cs typeface="Amethysta"/>
                <a:sym typeface="Amethysta"/>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0" name="Google Shape;210;p26"/>
          <p:cNvSpPr txBox="1">
            <a:spLocks noGrp="1"/>
          </p:cNvSpPr>
          <p:nvPr>
            <p:ph type="title" idx="9" hasCustomPrompt="1"/>
          </p:nvPr>
        </p:nvSpPr>
        <p:spPr>
          <a:xfrm>
            <a:off x="2517949" y="3764175"/>
            <a:ext cx="1326900" cy="394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sz="1700">
                <a:latin typeface="Amethysta"/>
                <a:ea typeface="Amethysta"/>
                <a:cs typeface="Amethysta"/>
                <a:sym typeface="Amethysta"/>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four columns">
  <p:cSld name="BLANK_1_1_1_1">
    <p:spTree>
      <p:nvGrpSpPr>
        <p:cNvPr id="1" name="Shape 211"/>
        <p:cNvGrpSpPr/>
        <p:nvPr/>
      </p:nvGrpSpPr>
      <p:grpSpPr>
        <a:xfrm>
          <a:off x="0" y="0"/>
          <a:ext cx="0" cy="0"/>
          <a:chOff x="0" y="0"/>
          <a:chExt cx="0" cy="0"/>
        </a:xfrm>
      </p:grpSpPr>
      <p:pic>
        <p:nvPicPr>
          <p:cNvPr id="212" name="Google Shape;212;p27"/>
          <p:cNvPicPr preferRelativeResize="0"/>
          <p:nvPr/>
        </p:nvPicPr>
        <p:blipFill rotWithShape="1">
          <a:blip r:embed="rId2">
            <a:alphaModFix/>
          </a:blip>
          <a:srcRect b="11606"/>
          <a:stretch/>
        </p:blipFill>
        <p:spPr>
          <a:xfrm>
            <a:off x="0" y="25"/>
            <a:ext cx="9144000" cy="5143500"/>
          </a:xfrm>
          <a:prstGeom prst="rect">
            <a:avLst/>
          </a:prstGeom>
          <a:noFill/>
          <a:ln>
            <a:noFill/>
          </a:ln>
        </p:spPr>
      </p:pic>
      <p:sp>
        <p:nvSpPr>
          <p:cNvPr id="213" name="Google Shape;213;p27"/>
          <p:cNvSpPr/>
          <p:nvPr/>
        </p:nvSpPr>
        <p:spPr>
          <a:xfrm>
            <a:off x="146004" y="181782"/>
            <a:ext cx="8851773" cy="4780048"/>
          </a:xfrm>
          <a:custGeom>
            <a:avLst/>
            <a:gdLst/>
            <a:ahLst/>
            <a:cxnLst/>
            <a:rect l="l" t="t" r="r" b="b"/>
            <a:pathLst>
              <a:path w="127515" h="67896" extrusionOk="0">
                <a:moveTo>
                  <a:pt x="6426" y="0"/>
                </a:moveTo>
                <a:cubicBezTo>
                  <a:pt x="6392" y="3539"/>
                  <a:pt x="3539" y="6426"/>
                  <a:pt x="1" y="6460"/>
                </a:cubicBezTo>
                <a:lnTo>
                  <a:pt x="1" y="61435"/>
                </a:lnTo>
                <a:cubicBezTo>
                  <a:pt x="3539" y="61470"/>
                  <a:pt x="6392" y="64365"/>
                  <a:pt x="6426" y="67895"/>
                </a:cubicBezTo>
                <a:lnTo>
                  <a:pt x="121089" y="67895"/>
                </a:lnTo>
                <a:cubicBezTo>
                  <a:pt x="121124" y="64365"/>
                  <a:pt x="123976" y="61470"/>
                  <a:pt x="127515" y="61435"/>
                </a:cubicBezTo>
                <a:lnTo>
                  <a:pt x="127515" y="6460"/>
                </a:lnTo>
                <a:cubicBezTo>
                  <a:pt x="123976" y="6426"/>
                  <a:pt x="121124" y="3539"/>
                  <a:pt x="121089" y="0"/>
                </a:cubicBezTo>
                <a:close/>
              </a:path>
            </a:pathLst>
          </a:custGeom>
          <a:noFill/>
          <a:ln w="9525" cap="flat" cmpd="sng">
            <a:solidFill>
              <a:srgbClr val="FFF2B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 name="Google Shape;214;p27"/>
          <p:cNvGrpSpPr/>
          <p:nvPr/>
        </p:nvGrpSpPr>
        <p:grpSpPr>
          <a:xfrm>
            <a:off x="141284" y="176903"/>
            <a:ext cx="8861283" cy="4789693"/>
            <a:chOff x="141284" y="176903"/>
            <a:chExt cx="8861283" cy="4789693"/>
          </a:xfrm>
        </p:grpSpPr>
        <p:sp>
          <p:nvSpPr>
            <p:cNvPr id="215" name="Google Shape;215;p27"/>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7"/>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7" name="Google Shape;217;p27"/>
          <p:cNvSpPr txBox="1">
            <a:spLocks noGrp="1"/>
          </p:cNvSpPr>
          <p:nvPr>
            <p:ph type="title"/>
          </p:nvPr>
        </p:nvSpPr>
        <p:spPr>
          <a:xfrm>
            <a:off x="1941188" y="1682850"/>
            <a:ext cx="2470500" cy="397500"/>
          </a:xfrm>
          <a:prstGeom prst="rect">
            <a:avLst/>
          </a:prstGeom>
        </p:spPr>
        <p:txBody>
          <a:bodyPr spcFirstLastPara="1" wrap="square" lIns="91425" tIns="91425" rIns="91425" bIns="91425" anchor="t" anchorCtr="0">
            <a:noAutofit/>
          </a:bodyPr>
          <a:lstStyle>
            <a:lvl1pPr lvl="0"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18" name="Google Shape;218;p27"/>
          <p:cNvSpPr txBox="1">
            <a:spLocks noGrp="1"/>
          </p:cNvSpPr>
          <p:nvPr>
            <p:ph type="subTitle" idx="1"/>
          </p:nvPr>
        </p:nvSpPr>
        <p:spPr>
          <a:xfrm>
            <a:off x="1941189" y="2096578"/>
            <a:ext cx="2470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19" name="Google Shape;219;p27"/>
          <p:cNvSpPr txBox="1">
            <a:spLocks noGrp="1"/>
          </p:cNvSpPr>
          <p:nvPr>
            <p:ph type="title" idx="2"/>
          </p:nvPr>
        </p:nvSpPr>
        <p:spPr>
          <a:xfrm>
            <a:off x="5651437" y="1682850"/>
            <a:ext cx="2470500" cy="397500"/>
          </a:xfrm>
          <a:prstGeom prst="rect">
            <a:avLst/>
          </a:prstGeom>
        </p:spPr>
        <p:txBody>
          <a:bodyPr spcFirstLastPara="1" wrap="square" lIns="91425" tIns="91425" rIns="91425" bIns="91425" anchor="t" anchorCtr="0">
            <a:noAutofit/>
          </a:bodyPr>
          <a:lstStyle>
            <a:lvl1pPr lvl="0"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20" name="Google Shape;220;p27"/>
          <p:cNvSpPr txBox="1">
            <a:spLocks noGrp="1"/>
          </p:cNvSpPr>
          <p:nvPr>
            <p:ph type="subTitle" idx="3"/>
          </p:nvPr>
        </p:nvSpPr>
        <p:spPr>
          <a:xfrm>
            <a:off x="5651446" y="2096578"/>
            <a:ext cx="2470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1" name="Google Shape;221;p27"/>
          <p:cNvSpPr txBox="1">
            <a:spLocks noGrp="1"/>
          </p:cNvSpPr>
          <p:nvPr>
            <p:ph type="title" idx="4"/>
          </p:nvPr>
        </p:nvSpPr>
        <p:spPr>
          <a:xfrm>
            <a:off x="1941188" y="3136421"/>
            <a:ext cx="2470500" cy="397500"/>
          </a:xfrm>
          <a:prstGeom prst="rect">
            <a:avLst/>
          </a:prstGeom>
        </p:spPr>
        <p:txBody>
          <a:bodyPr spcFirstLastPara="1" wrap="square" lIns="91425" tIns="91425" rIns="91425" bIns="91425" anchor="t" anchorCtr="0">
            <a:noAutofit/>
          </a:bodyPr>
          <a:lstStyle>
            <a:lvl1pPr lvl="0"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22" name="Google Shape;222;p27"/>
          <p:cNvSpPr txBox="1">
            <a:spLocks noGrp="1"/>
          </p:cNvSpPr>
          <p:nvPr>
            <p:ph type="subTitle" idx="5"/>
          </p:nvPr>
        </p:nvSpPr>
        <p:spPr>
          <a:xfrm>
            <a:off x="1941189" y="3555470"/>
            <a:ext cx="2470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3" name="Google Shape;223;p27"/>
          <p:cNvSpPr txBox="1">
            <a:spLocks noGrp="1"/>
          </p:cNvSpPr>
          <p:nvPr>
            <p:ph type="title" idx="6"/>
          </p:nvPr>
        </p:nvSpPr>
        <p:spPr>
          <a:xfrm>
            <a:off x="5651437" y="3136421"/>
            <a:ext cx="2470500" cy="397500"/>
          </a:xfrm>
          <a:prstGeom prst="rect">
            <a:avLst/>
          </a:prstGeom>
        </p:spPr>
        <p:txBody>
          <a:bodyPr spcFirstLastPara="1" wrap="square" lIns="91425" tIns="91425" rIns="91425" bIns="91425" anchor="t" anchorCtr="0">
            <a:noAutofit/>
          </a:bodyPr>
          <a:lstStyle>
            <a:lvl1pPr lvl="0"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24" name="Google Shape;224;p27"/>
          <p:cNvSpPr txBox="1">
            <a:spLocks noGrp="1"/>
          </p:cNvSpPr>
          <p:nvPr>
            <p:ph type="subTitle" idx="7"/>
          </p:nvPr>
        </p:nvSpPr>
        <p:spPr>
          <a:xfrm>
            <a:off x="5651446" y="3555470"/>
            <a:ext cx="2470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5" name="Google Shape;225;p27"/>
          <p:cNvSpPr txBox="1">
            <a:spLocks noGrp="1"/>
          </p:cNvSpPr>
          <p:nvPr>
            <p:ph type="title" idx="8"/>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four columns 1">
  <p:cSld name="BLANK_1_1_1_1_2">
    <p:spTree>
      <p:nvGrpSpPr>
        <p:cNvPr id="1" name="Shape 226"/>
        <p:cNvGrpSpPr/>
        <p:nvPr/>
      </p:nvGrpSpPr>
      <p:grpSpPr>
        <a:xfrm>
          <a:off x="0" y="0"/>
          <a:ext cx="0" cy="0"/>
          <a:chOff x="0" y="0"/>
          <a:chExt cx="0" cy="0"/>
        </a:xfrm>
      </p:grpSpPr>
      <p:pic>
        <p:nvPicPr>
          <p:cNvPr id="227" name="Google Shape;227;p28"/>
          <p:cNvPicPr preferRelativeResize="0"/>
          <p:nvPr/>
        </p:nvPicPr>
        <p:blipFill rotWithShape="1">
          <a:blip r:embed="rId2">
            <a:alphaModFix/>
          </a:blip>
          <a:srcRect b="11606"/>
          <a:stretch/>
        </p:blipFill>
        <p:spPr>
          <a:xfrm>
            <a:off x="0" y="25"/>
            <a:ext cx="9144000" cy="5143500"/>
          </a:xfrm>
          <a:prstGeom prst="rect">
            <a:avLst/>
          </a:prstGeom>
          <a:noFill/>
          <a:ln>
            <a:noFill/>
          </a:ln>
        </p:spPr>
      </p:pic>
      <p:sp>
        <p:nvSpPr>
          <p:cNvPr id="228" name="Google Shape;228;p28"/>
          <p:cNvSpPr/>
          <p:nvPr/>
        </p:nvSpPr>
        <p:spPr>
          <a:xfrm>
            <a:off x="146004" y="181782"/>
            <a:ext cx="8851773" cy="4780048"/>
          </a:xfrm>
          <a:custGeom>
            <a:avLst/>
            <a:gdLst/>
            <a:ahLst/>
            <a:cxnLst/>
            <a:rect l="l" t="t" r="r" b="b"/>
            <a:pathLst>
              <a:path w="127515" h="67896" extrusionOk="0">
                <a:moveTo>
                  <a:pt x="6426" y="0"/>
                </a:moveTo>
                <a:cubicBezTo>
                  <a:pt x="6392" y="3539"/>
                  <a:pt x="3539" y="6426"/>
                  <a:pt x="1" y="6460"/>
                </a:cubicBezTo>
                <a:lnTo>
                  <a:pt x="1" y="61435"/>
                </a:lnTo>
                <a:cubicBezTo>
                  <a:pt x="3539" y="61470"/>
                  <a:pt x="6392" y="64365"/>
                  <a:pt x="6426" y="67895"/>
                </a:cubicBezTo>
                <a:lnTo>
                  <a:pt x="121089" y="67895"/>
                </a:lnTo>
                <a:cubicBezTo>
                  <a:pt x="121124" y="64365"/>
                  <a:pt x="123976" y="61470"/>
                  <a:pt x="127515" y="61435"/>
                </a:cubicBezTo>
                <a:lnTo>
                  <a:pt x="127515" y="6460"/>
                </a:lnTo>
                <a:cubicBezTo>
                  <a:pt x="123976" y="6426"/>
                  <a:pt x="121124" y="3539"/>
                  <a:pt x="121089" y="0"/>
                </a:cubicBezTo>
                <a:close/>
              </a:path>
            </a:pathLst>
          </a:custGeom>
          <a:noFill/>
          <a:ln w="9525" cap="flat" cmpd="sng">
            <a:solidFill>
              <a:srgbClr val="FFF2B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9" name="Google Shape;229;p28"/>
          <p:cNvGrpSpPr/>
          <p:nvPr/>
        </p:nvGrpSpPr>
        <p:grpSpPr>
          <a:xfrm>
            <a:off x="141284" y="176903"/>
            <a:ext cx="8861283" cy="4789693"/>
            <a:chOff x="141284" y="176903"/>
            <a:chExt cx="8861283" cy="4789693"/>
          </a:xfrm>
        </p:grpSpPr>
        <p:sp>
          <p:nvSpPr>
            <p:cNvPr id="230" name="Google Shape;230;p28"/>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8"/>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2" name="Google Shape;232;p28"/>
          <p:cNvSpPr txBox="1">
            <a:spLocks noGrp="1"/>
          </p:cNvSpPr>
          <p:nvPr>
            <p:ph type="title"/>
          </p:nvPr>
        </p:nvSpPr>
        <p:spPr>
          <a:xfrm>
            <a:off x="1028675" y="3262750"/>
            <a:ext cx="1343400" cy="704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33" name="Google Shape;233;p28"/>
          <p:cNvSpPr txBox="1">
            <a:spLocks noGrp="1"/>
          </p:cNvSpPr>
          <p:nvPr>
            <p:ph type="subTitle" idx="1"/>
          </p:nvPr>
        </p:nvSpPr>
        <p:spPr>
          <a:xfrm>
            <a:off x="1028675" y="3981277"/>
            <a:ext cx="1343400" cy="317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4" name="Google Shape;234;p28"/>
          <p:cNvSpPr txBox="1">
            <a:spLocks noGrp="1"/>
          </p:cNvSpPr>
          <p:nvPr>
            <p:ph type="title" idx="2"/>
          </p:nvPr>
        </p:nvSpPr>
        <p:spPr>
          <a:xfrm>
            <a:off x="2948254" y="3262750"/>
            <a:ext cx="1343400" cy="704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35" name="Google Shape;235;p28"/>
          <p:cNvSpPr txBox="1">
            <a:spLocks noGrp="1"/>
          </p:cNvSpPr>
          <p:nvPr>
            <p:ph type="subTitle" idx="3"/>
          </p:nvPr>
        </p:nvSpPr>
        <p:spPr>
          <a:xfrm>
            <a:off x="2948254" y="3981277"/>
            <a:ext cx="1343400" cy="317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6" name="Google Shape;236;p28"/>
          <p:cNvSpPr txBox="1">
            <a:spLocks noGrp="1"/>
          </p:cNvSpPr>
          <p:nvPr>
            <p:ph type="title" idx="4"/>
          </p:nvPr>
        </p:nvSpPr>
        <p:spPr>
          <a:xfrm>
            <a:off x="4867833" y="3262752"/>
            <a:ext cx="1343400" cy="704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37" name="Google Shape;237;p28"/>
          <p:cNvSpPr txBox="1">
            <a:spLocks noGrp="1"/>
          </p:cNvSpPr>
          <p:nvPr>
            <p:ph type="subTitle" idx="5"/>
          </p:nvPr>
        </p:nvSpPr>
        <p:spPr>
          <a:xfrm>
            <a:off x="4867832" y="3986600"/>
            <a:ext cx="1343400" cy="317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38" name="Google Shape;238;p28"/>
          <p:cNvSpPr txBox="1">
            <a:spLocks noGrp="1"/>
          </p:cNvSpPr>
          <p:nvPr>
            <p:ph type="title" idx="6"/>
          </p:nvPr>
        </p:nvSpPr>
        <p:spPr>
          <a:xfrm>
            <a:off x="6787412" y="3262752"/>
            <a:ext cx="1343400" cy="704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39" name="Google Shape;239;p28"/>
          <p:cNvSpPr txBox="1">
            <a:spLocks noGrp="1"/>
          </p:cNvSpPr>
          <p:nvPr>
            <p:ph type="subTitle" idx="7"/>
          </p:nvPr>
        </p:nvSpPr>
        <p:spPr>
          <a:xfrm>
            <a:off x="6787410" y="3986600"/>
            <a:ext cx="1343400" cy="317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0" name="Google Shape;240;p28"/>
          <p:cNvSpPr txBox="1">
            <a:spLocks noGrp="1"/>
          </p:cNvSpPr>
          <p:nvPr>
            <p:ph type="title" idx="8"/>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six columns">
  <p:cSld name="BLANK_1_1_1_1_1">
    <p:spTree>
      <p:nvGrpSpPr>
        <p:cNvPr id="1" name="Shape 241"/>
        <p:cNvGrpSpPr/>
        <p:nvPr/>
      </p:nvGrpSpPr>
      <p:grpSpPr>
        <a:xfrm>
          <a:off x="0" y="0"/>
          <a:ext cx="0" cy="0"/>
          <a:chOff x="0" y="0"/>
          <a:chExt cx="0" cy="0"/>
        </a:xfrm>
      </p:grpSpPr>
      <p:pic>
        <p:nvPicPr>
          <p:cNvPr id="242" name="Google Shape;242;p29"/>
          <p:cNvPicPr preferRelativeResize="0"/>
          <p:nvPr/>
        </p:nvPicPr>
        <p:blipFill>
          <a:blip r:embed="rId2">
            <a:alphaModFix/>
          </a:blip>
          <a:stretch>
            <a:fillRect/>
          </a:stretch>
        </p:blipFill>
        <p:spPr>
          <a:xfrm rot="-5400000">
            <a:off x="2000250" y="-2000250"/>
            <a:ext cx="5143500" cy="9144000"/>
          </a:xfrm>
          <a:prstGeom prst="rect">
            <a:avLst/>
          </a:prstGeom>
          <a:noFill/>
          <a:ln>
            <a:noFill/>
          </a:ln>
        </p:spPr>
      </p:pic>
      <p:grpSp>
        <p:nvGrpSpPr>
          <p:cNvPr id="243" name="Google Shape;243;p29"/>
          <p:cNvGrpSpPr/>
          <p:nvPr/>
        </p:nvGrpSpPr>
        <p:grpSpPr>
          <a:xfrm>
            <a:off x="141284" y="176903"/>
            <a:ext cx="8861283" cy="4789693"/>
            <a:chOff x="141284" y="176903"/>
            <a:chExt cx="8861283" cy="4789693"/>
          </a:xfrm>
        </p:grpSpPr>
        <p:sp>
          <p:nvSpPr>
            <p:cNvPr id="244" name="Google Shape;244;p29"/>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9"/>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6" name="Google Shape;246;p29"/>
          <p:cNvSpPr txBox="1">
            <a:spLocks noGrp="1"/>
          </p:cNvSpPr>
          <p:nvPr>
            <p:ph type="title"/>
          </p:nvPr>
        </p:nvSpPr>
        <p:spPr>
          <a:xfrm>
            <a:off x="1065250" y="1682850"/>
            <a:ext cx="2211600" cy="360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47" name="Google Shape;247;p29"/>
          <p:cNvSpPr txBox="1">
            <a:spLocks noGrp="1"/>
          </p:cNvSpPr>
          <p:nvPr>
            <p:ph type="subTitle" idx="1"/>
          </p:nvPr>
        </p:nvSpPr>
        <p:spPr>
          <a:xfrm>
            <a:off x="1065250" y="2117451"/>
            <a:ext cx="2211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48" name="Google Shape;248;p29"/>
          <p:cNvSpPr txBox="1">
            <a:spLocks noGrp="1"/>
          </p:cNvSpPr>
          <p:nvPr>
            <p:ph type="title" idx="2"/>
          </p:nvPr>
        </p:nvSpPr>
        <p:spPr>
          <a:xfrm>
            <a:off x="3466195" y="1682850"/>
            <a:ext cx="2211600" cy="360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49" name="Google Shape;249;p29"/>
          <p:cNvSpPr txBox="1">
            <a:spLocks noGrp="1"/>
          </p:cNvSpPr>
          <p:nvPr>
            <p:ph type="subTitle" idx="3"/>
          </p:nvPr>
        </p:nvSpPr>
        <p:spPr>
          <a:xfrm>
            <a:off x="3466195" y="2117451"/>
            <a:ext cx="2211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0" name="Google Shape;250;p29"/>
          <p:cNvSpPr txBox="1">
            <a:spLocks noGrp="1"/>
          </p:cNvSpPr>
          <p:nvPr>
            <p:ph type="title" idx="4"/>
          </p:nvPr>
        </p:nvSpPr>
        <p:spPr>
          <a:xfrm>
            <a:off x="1065250" y="3040052"/>
            <a:ext cx="2211600" cy="360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51" name="Google Shape;251;p29"/>
          <p:cNvSpPr txBox="1">
            <a:spLocks noGrp="1"/>
          </p:cNvSpPr>
          <p:nvPr>
            <p:ph type="subTitle" idx="5"/>
          </p:nvPr>
        </p:nvSpPr>
        <p:spPr>
          <a:xfrm>
            <a:off x="1065250" y="3474650"/>
            <a:ext cx="2211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2" name="Google Shape;252;p29"/>
          <p:cNvSpPr txBox="1">
            <a:spLocks noGrp="1"/>
          </p:cNvSpPr>
          <p:nvPr>
            <p:ph type="title" idx="6"/>
          </p:nvPr>
        </p:nvSpPr>
        <p:spPr>
          <a:xfrm>
            <a:off x="3466195" y="3040052"/>
            <a:ext cx="2211600" cy="360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53" name="Google Shape;253;p29"/>
          <p:cNvSpPr txBox="1">
            <a:spLocks noGrp="1"/>
          </p:cNvSpPr>
          <p:nvPr>
            <p:ph type="subTitle" idx="7"/>
          </p:nvPr>
        </p:nvSpPr>
        <p:spPr>
          <a:xfrm>
            <a:off x="3466195" y="3474650"/>
            <a:ext cx="2211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4" name="Google Shape;254;p29"/>
          <p:cNvSpPr txBox="1">
            <a:spLocks noGrp="1"/>
          </p:cNvSpPr>
          <p:nvPr>
            <p:ph type="title" idx="8"/>
          </p:nvPr>
        </p:nvSpPr>
        <p:spPr>
          <a:xfrm>
            <a:off x="5867179" y="1682850"/>
            <a:ext cx="2211600" cy="360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55" name="Google Shape;255;p29"/>
          <p:cNvSpPr txBox="1">
            <a:spLocks noGrp="1"/>
          </p:cNvSpPr>
          <p:nvPr>
            <p:ph type="subTitle" idx="9"/>
          </p:nvPr>
        </p:nvSpPr>
        <p:spPr>
          <a:xfrm>
            <a:off x="5867179" y="2117451"/>
            <a:ext cx="2211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6" name="Google Shape;256;p29"/>
          <p:cNvSpPr txBox="1">
            <a:spLocks noGrp="1"/>
          </p:cNvSpPr>
          <p:nvPr>
            <p:ph type="title" idx="13"/>
          </p:nvPr>
        </p:nvSpPr>
        <p:spPr>
          <a:xfrm>
            <a:off x="5867179" y="3040052"/>
            <a:ext cx="2211600" cy="360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257" name="Google Shape;257;p29"/>
          <p:cNvSpPr txBox="1">
            <a:spLocks noGrp="1"/>
          </p:cNvSpPr>
          <p:nvPr>
            <p:ph type="subTitle" idx="14"/>
          </p:nvPr>
        </p:nvSpPr>
        <p:spPr>
          <a:xfrm>
            <a:off x="5867179" y="3474650"/>
            <a:ext cx="2211600" cy="572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58" name="Google Shape;258;p29"/>
          <p:cNvSpPr txBox="1">
            <a:spLocks noGrp="1"/>
          </p:cNvSpPr>
          <p:nvPr>
            <p:ph type="title" idx="15"/>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Numbers and text">
  <p:cSld name="BLANK_1_1_1_1_1_1">
    <p:spTree>
      <p:nvGrpSpPr>
        <p:cNvPr id="1" name="Shape 259"/>
        <p:cNvGrpSpPr/>
        <p:nvPr/>
      </p:nvGrpSpPr>
      <p:grpSpPr>
        <a:xfrm>
          <a:off x="0" y="0"/>
          <a:ext cx="0" cy="0"/>
          <a:chOff x="0" y="0"/>
          <a:chExt cx="0" cy="0"/>
        </a:xfrm>
      </p:grpSpPr>
      <p:pic>
        <p:nvPicPr>
          <p:cNvPr id="260" name="Google Shape;260;p30"/>
          <p:cNvPicPr preferRelativeResize="0"/>
          <p:nvPr/>
        </p:nvPicPr>
        <p:blipFill>
          <a:blip r:embed="rId2">
            <a:alphaModFix/>
          </a:blip>
          <a:stretch>
            <a:fillRect/>
          </a:stretch>
        </p:blipFill>
        <p:spPr>
          <a:xfrm rot="-5400000">
            <a:off x="2000250" y="-2000250"/>
            <a:ext cx="5143500" cy="9144000"/>
          </a:xfrm>
          <a:prstGeom prst="rect">
            <a:avLst/>
          </a:prstGeom>
          <a:noFill/>
          <a:ln>
            <a:noFill/>
          </a:ln>
        </p:spPr>
      </p:pic>
      <p:grpSp>
        <p:nvGrpSpPr>
          <p:cNvPr id="261" name="Google Shape;261;p30"/>
          <p:cNvGrpSpPr/>
          <p:nvPr/>
        </p:nvGrpSpPr>
        <p:grpSpPr>
          <a:xfrm>
            <a:off x="141284" y="176903"/>
            <a:ext cx="8861283" cy="4789693"/>
            <a:chOff x="141284" y="176903"/>
            <a:chExt cx="8861283" cy="4789693"/>
          </a:xfrm>
        </p:grpSpPr>
        <p:sp>
          <p:nvSpPr>
            <p:cNvPr id="262" name="Google Shape;262;p30"/>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0"/>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4" name="Google Shape;264;p30"/>
          <p:cNvSpPr txBox="1">
            <a:spLocks noGrp="1"/>
          </p:cNvSpPr>
          <p:nvPr>
            <p:ph type="title" hasCustomPrompt="1"/>
          </p:nvPr>
        </p:nvSpPr>
        <p:spPr>
          <a:xfrm>
            <a:off x="2713800" y="844800"/>
            <a:ext cx="3716400" cy="629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200"/>
              <a:buNone/>
              <a:defRPr sz="4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65" name="Google Shape;265;p30"/>
          <p:cNvSpPr txBox="1">
            <a:spLocks noGrp="1"/>
          </p:cNvSpPr>
          <p:nvPr>
            <p:ph type="subTitle" idx="1"/>
          </p:nvPr>
        </p:nvSpPr>
        <p:spPr>
          <a:xfrm>
            <a:off x="2713800" y="1474500"/>
            <a:ext cx="3716400" cy="360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6" name="Google Shape;266;p30"/>
          <p:cNvSpPr txBox="1">
            <a:spLocks noGrp="1"/>
          </p:cNvSpPr>
          <p:nvPr>
            <p:ph type="title" idx="2" hasCustomPrompt="1"/>
          </p:nvPr>
        </p:nvSpPr>
        <p:spPr>
          <a:xfrm>
            <a:off x="2713800" y="2148550"/>
            <a:ext cx="3716400" cy="629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200"/>
              <a:buNone/>
              <a:defRPr sz="4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67" name="Google Shape;267;p30"/>
          <p:cNvSpPr txBox="1">
            <a:spLocks noGrp="1"/>
          </p:cNvSpPr>
          <p:nvPr>
            <p:ph type="subTitle" idx="3"/>
          </p:nvPr>
        </p:nvSpPr>
        <p:spPr>
          <a:xfrm>
            <a:off x="2713800" y="2778251"/>
            <a:ext cx="3716400" cy="360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8" name="Google Shape;268;p30"/>
          <p:cNvSpPr txBox="1">
            <a:spLocks noGrp="1"/>
          </p:cNvSpPr>
          <p:nvPr>
            <p:ph type="title" idx="4" hasCustomPrompt="1"/>
          </p:nvPr>
        </p:nvSpPr>
        <p:spPr>
          <a:xfrm>
            <a:off x="2713800" y="3452300"/>
            <a:ext cx="3716400" cy="629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200"/>
              <a:buNone/>
              <a:defRPr sz="4000"/>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269" name="Google Shape;269;p30"/>
          <p:cNvSpPr txBox="1">
            <a:spLocks noGrp="1"/>
          </p:cNvSpPr>
          <p:nvPr>
            <p:ph type="subTitle" idx="5"/>
          </p:nvPr>
        </p:nvSpPr>
        <p:spPr>
          <a:xfrm>
            <a:off x="2713800" y="4082000"/>
            <a:ext cx="3716400" cy="360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Numbers and text 1">
  <p:cSld name="BLANK_1_2">
    <p:spTree>
      <p:nvGrpSpPr>
        <p:cNvPr id="1" name="Shape 270"/>
        <p:cNvGrpSpPr/>
        <p:nvPr/>
      </p:nvGrpSpPr>
      <p:grpSpPr>
        <a:xfrm>
          <a:off x="0" y="0"/>
          <a:ext cx="0" cy="0"/>
          <a:chOff x="0" y="0"/>
          <a:chExt cx="0" cy="0"/>
        </a:xfrm>
      </p:grpSpPr>
      <p:pic>
        <p:nvPicPr>
          <p:cNvPr id="271" name="Google Shape;271;p31"/>
          <p:cNvPicPr preferRelativeResize="0"/>
          <p:nvPr/>
        </p:nvPicPr>
        <p:blipFill>
          <a:blip r:embed="rId2">
            <a:alphaModFix/>
          </a:blip>
          <a:stretch>
            <a:fillRect/>
          </a:stretch>
        </p:blipFill>
        <p:spPr>
          <a:xfrm rot="-5400000">
            <a:off x="2004417" y="-2004717"/>
            <a:ext cx="5154216" cy="9163050"/>
          </a:xfrm>
          <a:prstGeom prst="rect">
            <a:avLst/>
          </a:prstGeom>
          <a:noFill/>
          <a:ln>
            <a:noFill/>
          </a:ln>
        </p:spPr>
      </p:pic>
      <p:grpSp>
        <p:nvGrpSpPr>
          <p:cNvPr id="272" name="Google Shape;272;p31"/>
          <p:cNvGrpSpPr/>
          <p:nvPr/>
        </p:nvGrpSpPr>
        <p:grpSpPr>
          <a:xfrm>
            <a:off x="141284" y="176903"/>
            <a:ext cx="8861283" cy="4789693"/>
            <a:chOff x="141284" y="176903"/>
            <a:chExt cx="8861283" cy="4789693"/>
          </a:xfrm>
        </p:grpSpPr>
        <p:sp>
          <p:nvSpPr>
            <p:cNvPr id="273" name="Google Shape;273;p31"/>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1"/>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5" name="Google Shape;275;p31"/>
          <p:cNvSpPr txBox="1">
            <a:spLocks noGrp="1"/>
          </p:cNvSpPr>
          <p:nvPr>
            <p:ph type="title"/>
          </p:nvPr>
        </p:nvSpPr>
        <p:spPr>
          <a:xfrm>
            <a:off x="1819853" y="3271631"/>
            <a:ext cx="2336400" cy="434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276" name="Google Shape;276;p31"/>
          <p:cNvSpPr txBox="1">
            <a:spLocks noGrp="1"/>
          </p:cNvSpPr>
          <p:nvPr>
            <p:ph type="title" idx="2" hasCustomPrompt="1"/>
          </p:nvPr>
        </p:nvSpPr>
        <p:spPr>
          <a:xfrm>
            <a:off x="2499053" y="1949347"/>
            <a:ext cx="978000" cy="4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atin typeface="Amethysta"/>
                <a:ea typeface="Amethysta"/>
                <a:cs typeface="Amethysta"/>
                <a:sym typeface="Amethysta"/>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77" name="Google Shape;277;p31"/>
          <p:cNvSpPr txBox="1">
            <a:spLocks noGrp="1"/>
          </p:cNvSpPr>
          <p:nvPr>
            <p:ph type="subTitle" idx="1"/>
          </p:nvPr>
        </p:nvSpPr>
        <p:spPr>
          <a:xfrm>
            <a:off x="1819853" y="3705756"/>
            <a:ext cx="23364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78" name="Google Shape;278;p31"/>
          <p:cNvSpPr txBox="1">
            <a:spLocks noGrp="1"/>
          </p:cNvSpPr>
          <p:nvPr>
            <p:ph type="title" idx="3"/>
          </p:nvPr>
        </p:nvSpPr>
        <p:spPr>
          <a:xfrm>
            <a:off x="4808453" y="3271631"/>
            <a:ext cx="2336400" cy="434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279" name="Google Shape;279;p31"/>
          <p:cNvSpPr txBox="1">
            <a:spLocks noGrp="1"/>
          </p:cNvSpPr>
          <p:nvPr>
            <p:ph type="title" idx="4" hasCustomPrompt="1"/>
          </p:nvPr>
        </p:nvSpPr>
        <p:spPr>
          <a:xfrm>
            <a:off x="5487653" y="1949272"/>
            <a:ext cx="978000" cy="48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atin typeface="Amethysta"/>
                <a:ea typeface="Amethysta"/>
                <a:cs typeface="Amethysta"/>
                <a:sym typeface="Amethysta"/>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80" name="Google Shape;280;p31"/>
          <p:cNvSpPr txBox="1">
            <a:spLocks noGrp="1"/>
          </p:cNvSpPr>
          <p:nvPr>
            <p:ph type="subTitle" idx="5"/>
          </p:nvPr>
        </p:nvSpPr>
        <p:spPr>
          <a:xfrm>
            <a:off x="4808453" y="3705756"/>
            <a:ext cx="23364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281" name="Google Shape;281;p31"/>
          <p:cNvSpPr txBox="1">
            <a:spLocks noGrp="1"/>
          </p:cNvSpPr>
          <p:nvPr>
            <p:ph type="title" idx="6"/>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1"/>
        <p:cNvGrpSpPr/>
        <p:nvPr/>
      </p:nvGrpSpPr>
      <p:grpSpPr>
        <a:xfrm>
          <a:off x="0" y="0"/>
          <a:ext cx="0" cy="0"/>
          <a:chOff x="0" y="0"/>
          <a:chExt cx="0" cy="0"/>
        </a:xfrm>
      </p:grpSpPr>
      <p:pic>
        <p:nvPicPr>
          <p:cNvPr id="32" name="Google Shape;32;p5"/>
          <p:cNvPicPr preferRelativeResize="0"/>
          <p:nvPr/>
        </p:nvPicPr>
        <p:blipFill>
          <a:blip r:embed="rId2">
            <a:alphaModFix/>
          </a:blip>
          <a:stretch>
            <a:fillRect/>
          </a:stretch>
        </p:blipFill>
        <p:spPr>
          <a:xfrm rot="5400000">
            <a:off x="2000250" y="-2000252"/>
            <a:ext cx="5143500" cy="9144000"/>
          </a:xfrm>
          <a:prstGeom prst="rect">
            <a:avLst/>
          </a:prstGeom>
          <a:noFill/>
          <a:ln>
            <a:noFill/>
          </a:ln>
        </p:spPr>
      </p:pic>
      <p:grpSp>
        <p:nvGrpSpPr>
          <p:cNvPr id="33" name="Google Shape;33;p5"/>
          <p:cNvGrpSpPr/>
          <p:nvPr/>
        </p:nvGrpSpPr>
        <p:grpSpPr>
          <a:xfrm>
            <a:off x="141284" y="176903"/>
            <a:ext cx="8861283" cy="4789693"/>
            <a:chOff x="141284" y="176903"/>
            <a:chExt cx="8861283" cy="4789693"/>
          </a:xfrm>
        </p:grpSpPr>
        <p:sp>
          <p:nvSpPr>
            <p:cNvPr id="34" name="Google Shape;34;p5"/>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5"/>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 name="Google Shape;36;p5"/>
          <p:cNvSpPr txBox="1">
            <a:spLocks noGrp="1"/>
          </p:cNvSpPr>
          <p:nvPr>
            <p:ph type="subTitle" idx="1"/>
          </p:nvPr>
        </p:nvSpPr>
        <p:spPr>
          <a:xfrm>
            <a:off x="1443150" y="2379773"/>
            <a:ext cx="2907600" cy="463800"/>
          </a:xfrm>
          <a:prstGeom prst="rect">
            <a:avLst/>
          </a:prstGeom>
        </p:spPr>
        <p:txBody>
          <a:bodyPr spcFirstLastPara="1" wrap="square" lIns="91425" tIns="91425" rIns="91425" bIns="91425" anchor="t" anchorCtr="0">
            <a:noAutofit/>
          </a:bodyPr>
          <a:lstStyle>
            <a:lvl1pPr lvl="0" algn="ctr">
              <a:spcBef>
                <a:spcPts val="0"/>
              </a:spcBef>
              <a:spcAft>
                <a:spcPts val="0"/>
              </a:spcAft>
              <a:buSzPts val="2500"/>
              <a:buFont typeface="Bebas Neue"/>
              <a:buNone/>
              <a:defRPr sz="2000">
                <a:latin typeface="Spartan"/>
                <a:ea typeface="Spartan"/>
                <a:cs typeface="Spartan"/>
                <a:sym typeface="Spartan"/>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37" name="Google Shape;37;p5"/>
          <p:cNvSpPr txBox="1">
            <a:spLocks noGrp="1"/>
          </p:cNvSpPr>
          <p:nvPr>
            <p:ph type="subTitle" idx="2"/>
          </p:nvPr>
        </p:nvSpPr>
        <p:spPr>
          <a:xfrm>
            <a:off x="4793225" y="2379773"/>
            <a:ext cx="2907600" cy="463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500"/>
              <a:buFont typeface="Bebas Neue"/>
              <a:buNone/>
              <a:defRPr sz="2000">
                <a:latin typeface="Spartan"/>
                <a:ea typeface="Spartan"/>
                <a:cs typeface="Spartan"/>
                <a:sym typeface="Spartan"/>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38" name="Google Shape;38;p5"/>
          <p:cNvSpPr txBox="1">
            <a:spLocks noGrp="1"/>
          </p:cNvSpPr>
          <p:nvPr>
            <p:ph type="subTitle" idx="3"/>
          </p:nvPr>
        </p:nvSpPr>
        <p:spPr>
          <a:xfrm>
            <a:off x="1443156" y="2843457"/>
            <a:ext cx="2907600" cy="95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9" name="Google Shape;39;p5"/>
          <p:cNvSpPr txBox="1">
            <a:spLocks noGrp="1"/>
          </p:cNvSpPr>
          <p:nvPr>
            <p:ph type="subTitle" idx="4"/>
          </p:nvPr>
        </p:nvSpPr>
        <p:spPr>
          <a:xfrm>
            <a:off x="4793231" y="2843457"/>
            <a:ext cx="2907600" cy="95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0" name="Google Shape;40;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hanks">
  <p:cSld name="BLANK_1_1_1_1_1_1_2">
    <p:spTree>
      <p:nvGrpSpPr>
        <p:cNvPr id="1" name="Shape 282"/>
        <p:cNvGrpSpPr/>
        <p:nvPr/>
      </p:nvGrpSpPr>
      <p:grpSpPr>
        <a:xfrm>
          <a:off x="0" y="0"/>
          <a:ext cx="0" cy="0"/>
          <a:chOff x="0" y="0"/>
          <a:chExt cx="0" cy="0"/>
        </a:xfrm>
      </p:grpSpPr>
      <p:pic>
        <p:nvPicPr>
          <p:cNvPr id="283" name="Google Shape;283;p32"/>
          <p:cNvPicPr preferRelativeResize="0"/>
          <p:nvPr/>
        </p:nvPicPr>
        <p:blipFill>
          <a:blip r:embed="rId2">
            <a:alphaModFix/>
          </a:blip>
          <a:stretch>
            <a:fillRect/>
          </a:stretch>
        </p:blipFill>
        <p:spPr>
          <a:xfrm rot="-5400000">
            <a:off x="2004417" y="-2004717"/>
            <a:ext cx="5154216" cy="9163050"/>
          </a:xfrm>
          <a:prstGeom prst="rect">
            <a:avLst/>
          </a:prstGeom>
          <a:noFill/>
          <a:ln>
            <a:noFill/>
          </a:ln>
        </p:spPr>
      </p:pic>
      <p:grpSp>
        <p:nvGrpSpPr>
          <p:cNvPr id="284" name="Google Shape;284;p32"/>
          <p:cNvGrpSpPr/>
          <p:nvPr/>
        </p:nvGrpSpPr>
        <p:grpSpPr>
          <a:xfrm>
            <a:off x="141284" y="176903"/>
            <a:ext cx="8861283" cy="4789693"/>
            <a:chOff x="141284" y="176903"/>
            <a:chExt cx="8861283" cy="4789693"/>
          </a:xfrm>
        </p:grpSpPr>
        <p:sp>
          <p:nvSpPr>
            <p:cNvPr id="285" name="Google Shape;285;p32"/>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2"/>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7" name="Google Shape;287;p32"/>
          <p:cNvSpPr txBox="1">
            <a:spLocks noGrp="1"/>
          </p:cNvSpPr>
          <p:nvPr>
            <p:ph type="ctrTitle"/>
          </p:nvPr>
        </p:nvSpPr>
        <p:spPr>
          <a:xfrm>
            <a:off x="2429950" y="788600"/>
            <a:ext cx="4284000" cy="93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5200"/>
              <a:buNone/>
              <a:defRPr sz="60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288" name="Google Shape;288;p32"/>
          <p:cNvSpPr txBox="1">
            <a:spLocks noGrp="1"/>
          </p:cNvSpPr>
          <p:nvPr>
            <p:ph type="subTitle" idx="1"/>
          </p:nvPr>
        </p:nvSpPr>
        <p:spPr>
          <a:xfrm>
            <a:off x="2425000" y="1721250"/>
            <a:ext cx="4293900" cy="1095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290"/>
        <p:cNvGrpSpPr/>
        <p:nvPr/>
      </p:nvGrpSpPr>
      <p:grpSpPr>
        <a:xfrm>
          <a:off x="0" y="0"/>
          <a:ext cx="0" cy="0"/>
          <a:chOff x="0" y="0"/>
          <a:chExt cx="0" cy="0"/>
        </a:xfrm>
      </p:grpSpPr>
      <p:pic>
        <p:nvPicPr>
          <p:cNvPr id="291" name="Google Shape;291;p33"/>
          <p:cNvPicPr preferRelativeResize="0"/>
          <p:nvPr/>
        </p:nvPicPr>
        <p:blipFill>
          <a:blip r:embed="rId2">
            <a:alphaModFix/>
          </a:blip>
          <a:stretch>
            <a:fillRect/>
          </a:stretch>
        </p:blipFill>
        <p:spPr>
          <a:xfrm rot="-5400000">
            <a:off x="2000250" y="-2000250"/>
            <a:ext cx="5143500" cy="9144000"/>
          </a:xfrm>
          <a:prstGeom prst="rect">
            <a:avLst/>
          </a:prstGeom>
          <a:noFill/>
          <a:ln>
            <a:noFill/>
          </a:ln>
        </p:spPr>
      </p:pic>
      <p:grpSp>
        <p:nvGrpSpPr>
          <p:cNvPr id="292" name="Google Shape;292;p33"/>
          <p:cNvGrpSpPr/>
          <p:nvPr/>
        </p:nvGrpSpPr>
        <p:grpSpPr>
          <a:xfrm>
            <a:off x="141284" y="176903"/>
            <a:ext cx="8861283" cy="4789693"/>
            <a:chOff x="141284" y="176903"/>
            <a:chExt cx="8861283" cy="4789693"/>
          </a:xfrm>
        </p:grpSpPr>
        <p:sp>
          <p:nvSpPr>
            <p:cNvPr id="293" name="Google Shape;293;p33"/>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3"/>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295"/>
        <p:cNvGrpSpPr/>
        <p:nvPr/>
      </p:nvGrpSpPr>
      <p:grpSpPr>
        <a:xfrm>
          <a:off x="0" y="0"/>
          <a:ext cx="0" cy="0"/>
          <a:chOff x="0" y="0"/>
          <a:chExt cx="0" cy="0"/>
        </a:xfrm>
      </p:grpSpPr>
      <p:pic>
        <p:nvPicPr>
          <p:cNvPr id="296" name="Google Shape;296;p34"/>
          <p:cNvPicPr preferRelativeResize="0"/>
          <p:nvPr/>
        </p:nvPicPr>
        <p:blipFill>
          <a:blip r:embed="rId2">
            <a:alphaModFix/>
          </a:blip>
          <a:stretch>
            <a:fillRect/>
          </a:stretch>
        </p:blipFill>
        <p:spPr>
          <a:xfrm rot="-5400000" flipH="1">
            <a:off x="2000250" y="-2000250"/>
            <a:ext cx="5143500" cy="9144000"/>
          </a:xfrm>
          <a:prstGeom prst="rect">
            <a:avLst/>
          </a:prstGeom>
          <a:noFill/>
          <a:ln>
            <a:noFill/>
          </a:ln>
        </p:spPr>
      </p:pic>
      <p:grpSp>
        <p:nvGrpSpPr>
          <p:cNvPr id="297" name="Google Shape;297;p34"/>
          <p:cNvGrpSpPr/>
          <p:nvPr/>
        </p:nvGrpSpPr>
        <p:grpSpPr>
          <a:xfrm>
            <a:off x="141284" y="176903"/>
            <a:ext cx="8861283" cy="4789693"/>
            <a:chOff x="141284" y="176903"/>
            <a:chExt cx="8861283" cy="4789693"/>
          </a:xfrm>
        </p:grpSpPr>
        <p:sp>
          <p:nvSpPr>
            <p:cNvPr id="298" name="Google Shape;298;p34"/>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4"/>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ackground 2">
  <p:cSld name="BLANK_1_1_1_1_1_1_1_1_1">
    <p:spTree>
      <p:nvGrpSpPr>
        <p:cNvPr id="1" name="Shape 300"/>
        <p:cNvGrpSpPr/>
        <p:nvPr/>
      </p:nvGrpSpPr>
      <p:grpSpPr>
        <a:xfrm>
          <a:off x="0" y="0"/>
          <a:ext cx="0" cy="0"/>
          <a:chOff x="0" y="0"/>
          <a:chExt cx="0" cy="0"/>
        </a:xfrm>
      </p:grpSpPr>
      <p:pic>
        <p:nvPicPr>
          <p:cNvPr id="301" name="Google Shape;301;p35"/>
          <p:cNvPicPr preferRelativeResize="0"/>
          <p:nvPr/>
        </p:nvPicPr>
        <p:blipFill>
          <a:blip r:embed="rId2">
            <a:alphaModFix/>
          </a:blip>
          <a:stretch>
            <a:fillRect/>
          </a:stretch>
        </p:blipFill>
        <p:spPr>
          <a:xfrm rot="-5400000">
            <a:off x="2004417" y="-2004717"/>
            <a:ext cx="5154216" cy="9163050"/>
          </a:xfrm>
          <a:prstGeom prst="rect">
            <a:avLst/>
          </a:prstGeom>
          <a:noFill/>
          <a:ln>
            <a:noFill/>
          </a:ln>
        </p:spPr>
      </p:pic>
      <p:grpSp>
        <p:nvGrpSpPr>
          <p:cNvPr id="302" name="Google Shape;302;p35"/>
          <p:cNvGrpSpPr/>
          <p:nvPr/>
        </p:nvGrpSpPr>
        <p:grpSpPr>
          <a:xfrm>
            <a:off x="141284" y="176903"/>
            <a:ext cx="8861283" cy="4789693"/>
            <a:chOff x="141284" y="176903"/>
            <a:chExt cx="8861283" cy="4789693"/>
          </a:xfrm>
        </p:grpSpPr>
        <p:sp>
          <p:nvSpPr>
            <p:cNvPr id="303" name="Google Shape;303;p35"/>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5"/>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308"/>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309"/>
        <p:cNvGrpSpPr/>
        <p:nvPr/>
      </p:nvGrpSpPr>
      <p:grpSpPr>
        <a:xfrm>
          <a:off x="0" y="0"/>
          <a:ext cx="0" cy="0"/>
          <a:chOff x="0" y="0"/>
          <a:chExt cx="0" cy="0"/>
        </a:xfrm>
      </p:grpSpPr>
      <p:sp>
        <p:nvSpPr>
          <p:cNvPr id="310" name="Google Shape;310;p3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1"/>
        <p:cNvGrpSpPr/>
        <p:nvPr/>
      </p:nvGrpSpPr>
      <p:grpSpPr>
        <a:xfrm>
          <a:off x="0" y="0"/>
          <a:ext cx="0" cy="0"/>
          <a:chOff x="0" y="0"/>
          <a:chExt cx="0" cy="0"/>
        </a:xfrm>
      </p:grpSpPr>
      <p:pic>
        <p:nvPicPr>
          <p:cNvPr id="42" name="Google Shape;42;p6"/>
          <p:cNvPicPr preferRelativeResize="0"/>
          <p:nvPr/>
        </p:nvPicPr>
        <p:blipFill>
          <a:blip r:embed="rId2">
            <a:alphaModFix/>
          </a:blip>
          <a:stretch>
            <a:fillRect/>
          </a:stretch>
        </p:blipFill>
        <p:spPr>
          <a:xfrm rot="5400000">
            <a:off x="2000250" y="-2000252"/>
            <a:ext cx="5143500" cy="9144000"/>
          </a:xfrm>
          <a:prstGeom prst="rect">
            <a:avLst/>
          </a:prstGeom>
          <a:noFill/>
          <a:ln>
            <a:noFill/>
          </a:ln>
        </p:spPr>
      </p:pic>
      <p:grpSp>
        <p:nvGrpSpPr>
          <p:cNvPr id="43" name="Google Shape;43;p6"/>
          <p:cNvGrpSpPr/>
          <p:nvPr/>
        </p:nvGrpSpPr>
        <p:grpSpPr>
          <a:xfrm>
            <a:off x="141284" y="176903"/>
            <a:ext cx="8861283" cy="4789693"/>
            <a:chOff x="141284" y="176903"/>
            <a:chExt cx="8861283" cy="4789693"/>
          </a:xfrm>
        </p:grpSpPr>
        <p:sp>
          <p:nvSpPr>
            <p:cNvPr id="44" name="Google Shape;44;p6"/>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6"/>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 name="Google Shape;46;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7"/>
        <p:cNvGrpSpPr/>
        <p:nvPr/>
      </p:nvGrpSpPr>
      <p:grpSpPr>
        <a:xfrm>
          <a:off x="0" y="0"/>
          <a:ext cx="0" cy="0"/>
          <a:chOff x="0" y="0"/>
          <a:chExt cx="0" cy="0"/>
        </a:xfrm>
      </p:grpSpPr>
      <p:pic>
        <p:nvPicPr>
          <p:cNvPr id="48" name="Google Shape;48;p7"/>
          <p:cNvPicPr preferRelativeResize="0"/>
          <p:nvPr/>
        </p:nvPicPr>
        <p:blipFill>
          <a:blip r:embed="rId2">
            <a:alphaModFix/>
          </a:blip>
          <a:stretch>
            <a:fillRect/>
          </a:stretch>
        </p:blipFill>
        <p:spPr>
          <a:xfrm rot="-5400000">
            <a:off x="1994892" y="-2009775"/>
            <a:ext cx="5154216" cy="9163050"/>
          </a:xfrm>
          <a:prstGeom prst="rect">
            <a:avLst/>
          </a:prstGeom>
          <a:noFill/>
          <a:ln>
            <a:noFill/>
          </a:ln>
        </p:spPr>
      </p:pic>
      <p:grpSp>
        <p:nvGrpSpPr>
          <p:cNvPr id="49" name="Google Shape;49;p7"/>
          <p:cNvGrpSpPr/>
          <p:nvPr/>
        </p:nvGrpSpPr>
        <p:grpSpPr>
          <a:xfrm>
            <a:off x="141284" y="176903"/>
            <a:ext cx="8861283" cy="4789693"/>
            <a:chOff x="141284" y="176903"/>
            <a:chExt cx="8861283" cy="4789693"/>
          </a:xfrm>
        </p:grpSpPr>
        <p:sp>
          <p:nvSpPr>
            <p:cNvPr id="50" name="Google Shape;50;p7"/>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7"/>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 name="Google Shape;52;p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53" name="Google Shape;53;p7"/>
          <p:cNvSpPr txBox="1">
            <a:spLocks noGrp="1"/>
          </p:cNvSpPr>
          <p:nvPr>
            <p:ph type="body" idx="1"/>
          </p:nvPr>
        </p:nvSpPr>
        <p:spPr>
          <a:xfrm>
            <a:off x="4444688" y="1794350"/>
            <a:ext cx="3729900" cy="21102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sz="1400"/>
            </a:lvl1pPr>
            <a:lvl2pPr marL="914400" lvl="1" indent="-317500" rtl="0">
              <a:lnSpc>
                <a:spcPct val="115000"/>
              </a:lnSpc>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0"/>
              </a:spcBef>
              <a:spcAft>
                <a:spcPts val="0"/>
              </a:spcAft>
              <a:buSzPts val="1400"/>
              <a:buChar char="●"/>
              <a:defRPr/>
            </a:lvl4pPr>
            <a:lvl5pPr marL="2286000" lvl="4" indent="-317500" rtl="0">
              <a:lnSpc>
                <a:spcPct val="115000"/>
              </a:lnSpc>
              <a:spcBef>
                <a:spcPts val="0"/>
              </a:spcBef>
              <a:spcAft>
                <a:spcPts val="0"/>
              </a:spcAft>
              <a:buSzPts val="1400"/>
              <a:buChar char="○"/>
              <a:defRPr/>
            </a:lvl5pPr>
            <a:lvl6pPr marL="2743200" lvl="5" indent="-317500" rtl="0">
              <a:lnSpc>
                <a:spcPct val="115000"/>
              </a:lnSpc>
              <a:spcBef>
                <a:spcPts val="0"/>
              </a:spcBef>
              <a:spcAft>
                <a:spcPts val="0"/>
              </a:spcAft>
              <a:buSzPts val="1400"/>
              <a:buChar char="■"/>
              <a:defRPr/>
            </a:lvl6pPr>
            <a:lvl7pPr marL="3200400" lvl="6" indent="-317500" rtl="0">
              <a:lnSpc>
                <a:spcPct val="115000"/>
              </a:lnSpc>
              <a:spcBef>
                <a:spcPts val="0"/>
              </a:spcBef>
              <a:spcAft>
                <a:spcPts val="0"/>
              </a:spcAft>
              <a:buSzPts val="1400"/>
              <a:buChar char="●"/>
              <a:defRPr/>
            </a:lvl7pPr>
            <a:lvl8pPr marL="3657600" lvl="7" indent="-317500" rtl="0">
              <a:lnSpc>
                <a:spcPct val="115000"/>
              </a:lnSpc>
              <a:spcBef>
                <a:spcPts val="0"/>
              </a:spcBef>
              <a:spcAft>
                <a:spcPts val="0"/>
              </a:spcAft>
              <a:buSzPts val="1400"/>
              <a:buChar char="○"/>
              <a:defRPr/>
            </a:lvl8pPr>
            <a:lvl9pPr marL="4114800" lvl="8" indent="-317500" rtl="0">
              <a:lnSpc>
                <a:spcPct val="115000"/>
              </a:lnSpc>
              <a:spcBef>
                <a:spcPts val="0"/>
              </a:spcBef>
              <a:spcAft>
                <a:spcPts val="0"/>
              </a:spcAft>
              <a:buSzPts val="1400"/>
              <a:buChar char="■"/>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4"/>
        <p:cNvGrpSpPr/>
        <p:nvPr/>
      </p:nvGrpSpPr>
      <p:grpSpPr>
        <a:xfrm>
          <a:off x="0" y="0"/>
          <a:ext cx="0" cy="0"/>
          <a:chOff x="0" y="0"/>
          <a:chExt cx="0" cy="0"/>
        </a:xfrm>
      </p:grpSpPr>
      <p:pic>
        <p:nvPicPr>
          <p:cNvPr id="55" name="Google Shape;55;p8"/>
          <p:cNvPicPr preferRelativeResize="0"/>
          <p:nvPr/>
        </p:nvPicPr>
        <p:blipFill>
          <a:blip r:embed="rId2">
            <a:alphaModFix/>
          </a:blip>
          <a:stretch>
            <a:fillRect/>
          </a:stretch>
        </p:blipFill>
        <p:spPr>
          <a:xfrm rot="-5400000">
            <a:off x="2004425" y="-2004418"/>
            <a:ext cx="5154200" cy="9163050"/>
          </a:xfrm>
          <a:prstGeom prst="rect">
            <a:avLst/>
          </a:prstGeom>
          <a:noFill/>
          <a:ln>
            <a:noFill/>
          </a:ln>
        </p:spPr>
      </p:pic>
      <p:grpSp>
        <p:nvGrpSpPr>
          <p:cNvPr id="56" name="Google Shape;56;p8"/>
          <p:cNvGrpSpPr/>
          <p:nvPr/>
        </p:nvGrpSpPr>
        <p:grpSpPr>
          <a:xfrm>
            <a:off x="141284" y="176903"/>
            <a:ext cx="8861283" cy="4789693"/>
            <a:chOff x="141284" y="176903"/>
            <a:chExt cx="8861283" cy="4789693"/>
          </a:xfrm>
        </p:grpSpPr>
        <p:sp>
          <p:nvSpPr>
            <p:cNvPr id="57" name="Google Shape;57;p8"/>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8"/>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 name="Google Shape;59;p8"/>
          <p:cNvSpPr txBox="1">
            <a:spLocks noGrp="1"/>
          </p:cNvSpPr>
          <p:nvPr>
            <p:ph type="title"/>
          </p:nvPr>
        </p:nvSpPr>
        <p:spPr>
          <a:xfrm>
            <a:off x="1808700" y="1546950"/>
            <a:ext cx="5526600" cy="2049600"/>
          </a:xfrm>
          <a:prstGeom prst="rect">
            <a:avLst/>
          </a:prstGeom>
        </p:spPr>
        <p:txBody>
          <a:bodyPr spcFirstLastPara="1" wrap="square" lIns="91425" tIns="91425" rIns="91425" bIns="91425" anchor="t" anchorCtr="0">
            <a:noAutofit/>
          </a:bodyPr>
          <a:lstStyle>
            <a:lvl1pPr lvl="0" algn="ctr">
              <a:lnSpc>
                <a:spcPct val="90000"/>
              </a:lnSpc>
              <a:spcBef>
                <a:spcPts val="0"/>
              </a:spcBef>
              <a:spcAft>
                <a:spcPts val="0"/>
              </a:spcAft>
              <a:buSzPts val="6000"/>
              <a:buNone/>
              <a:defRPr sz="7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60"/>
        <p:cNvGrpSpPr/>
        <p:nvPr/>
      </p:nvGrpSpPr>
      <p:grpSpPr>
        <a:xfrm>
          <a:off x="0" y="0"/>
          <a:ext cx="0" cy="0"/>
          <a:chOff x="0" y="0"/>
          <a:chExt cx="0" cy="0"/>
        </a:xfrm>
      </p:grpSpPr>
      <p:pic>
        <p:nvPicPr>
          <p:cNvPr id="61" name="Google Shape;61;p9"/>
          <p:cNvPicPr preferRelativeResize="0"/>
          <p:nvPr/>
        </p:nvPicPr>
        <p:blipFill>
          <a:blip r:embed="rId2">
            <a:alphaModFix/>
          </a:blip>
          <a:stretch>
            <a:fillRect/>
          </a:stretch>
        </p:blipFill>
        <p:spPr>
          <a:xfrm rot="-5400000">
            <a:off x="2004417" y="-2004717"/>
            <a:ext cx="5154216" cy="9163050"/>
          </a:xfrm>
          <a:prstGeom prst="rect">
            <a:avLst/>
          </a:prstGeom>
          <a:noFill/>
          <a:ln>
            <a:noFill/>
          </a:ln>
        </p:spPr>
      </p:pic>
      <p:grpSp>
        <p:nvGrpSpPr>
          <p:cNvPr id="62" name="Google Shape;62;p9"/>
          <p:cNvGrpSpPr/>
          <p:nvPr/>
        </p:nvGrpSpPr>
        <p:grpSpPr>
          <a:xfrm>
            <a:off x="141284" y="176903"/>
            <a:ext cx="8861283" cy="4789693"/>
            <a:chOff x="141284" y="176903"/>
            <a:chExt cx="8861283" cy="4789693"/>
          </a:xfrm>
        </p:grpSpPr>
        <p:sp>
          <p:nvSpPr>
            <p:cNvPr id="63" name="Google Shape;63;p9"/>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9"/>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 name="Google Shape;65;p9"/>
          <p:cNvSpPr txBox="1">
            <a:spLocks noGrp="1"/>
          </p:cNvSpPr>
          <p:nvPr>
            <p:ph type="title"/>
          </p:nvPr>
        </p:nvSpPr>
        <p:spPr>
          <a:xfrm>
            <a:off x="1956300" y="1550525"/>
            <a:ext cx="5231400" cy="75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45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66" name="Google Shape;66;p9"/>
          <p:cNvSpPr txBox="1">
            <a:spLocks noGrp="1"/>
          </p:cNvSpPr>
          <p:nvPr>
            <p:ph type="subTitle" idx="1"/>
          </p:nvPr>
        </p:nvSpPr>
        <p:spPr>
          <a:xfrm>
            <a:off x="1956425" y="2379463"/>
            <a:ext cx="5231400" cy="1213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bg>
      <p:bgPr>
        <a:solidFill>
          <a:schemeClr val="lt2"/>
        </a:solidFill>
        <a:effectLst/>
      </p:bgPr>
    </p:bg>
    <p:spTree>
      <p:nvGrpSpPr>
        <p:cNvPr id="1" name="Shape 67"/>
        <p:cNvGrpSpPr/>
        <p:nvPr/>
      </p:nvGrpSpPr>
      <p:grpSpPr>
        <a:xfrm>
          <a:off x="0" y="0"/>
          <a:ext cx="0" cy="0"/>
          <a:chOff x="0" y="0"/>
          <a:chExt cx="0" cy="0"/>
        </a:xfrm>
      </p:grpSpPr>
      <p:grpSp>
        <p:nvGrpSpPr>
          <p:cNvPr id="68" name="Google Shape;68;p10"/>
          <p:cNvGrpSpPr/>
          <p:nvPr/>
        </p:nvGrpSpPr>
        <p:grpSpPr>
          <a:xfrm>
            <a:off x="141284" y="176903"/>
            <a:ext cx="8861283" cy="4789693"/>
            <a:chOff x="141284" y="176903"/>
            <a:chExt cx="8861283" cy="4789693"/>
          </a:xfrm>
        </p:grpSpPr>
        <p:sp>
          <p:nvSpPr>
            <p:cNvPr id="69" name="Google Shape;69;p10"/>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10"/>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 name="Google Shape;71;p10"/>
          <p:cNvSpPr txBox="1">
            <a:spLocks noGrp="1"/>
          </p:cNvSpPr>
          <p:nvPr>
            <p:ph type="title"/>
          </p:nvPr>
        </p:nvSpPr>
        <p:spPr>
          <a:xfrm>
            <a:off x="1861800" y="2035350"/>
            <a:ext cx="5420400" cy="1072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algn="ctr" rtl="0">
              <a:spcBef>
                <a:spcPts val="0"/>
              </a:spcBef>
              <a:spcAft>
                <a:spcPts val="0"/>
              </a:spcAft>
              <a:buSzPts val="3600"/>
              <a:buNone/>
              <a:defRPr/>
            </a:lvl2pPr>
            <a:lvl3pPr lvl="2" algn="ctr" rtl="0">
              <a:spcBef>
                <a:spcPts val="0"/>
              </a:spcBef>
              <a:spcAft>
                <a:spcPts val="0"/>
              </a:spcAft>
              <a:buSzPts val="3600"/>
              <a:buNone/>
              <a:defRPr/>
            </a:lvl3pPr>
            <a:lvl4pPr lvl="3" algn="ctr" rtl="0">
              <a:spcBef>
                <a:spcPts val="0"/>
              </a:spcBef>
              <a:spcAft>
                <a:spcPts val="0"/>
              </a:spcAft>
              <a:buSzPts val="3600"/>
              <a:buNone/>
              <a:defRPr/>
            </a:lvl4pPr>
            <a:lvl5pPr lvl="4" algn="ctr" rtl="0">
              <a:spcBef>
                <a:spcPts val="0"/>
              </a:spcBef>
              <a:spcAft>
                <a:spcPts val="0"/>
              </a:spcAft>
              <a:buSzPts val="3600"/>
              <a:buNone/>
              <a:defRPr/>
            </a:lvl5pPr>
            <a:lvl6pPr lvl="5" algn="ctr" rtl="0">
              <a:spcBef>
                <a:spcPts val="0"/>
              </a:spcBef>
              <a:spcAft>
                <a:spcPts val="0"/>
              </a:spcAft>
              <a:buSzPts val="3600"/>
              <a:buNone/>
              <a:defRPr/>
            </a:lvl6pPr>
            <a:lvl7pPr lvl="6" algn="ctr" rtl="0">
              <a:spcBef>
                <a:spcPts val="0"/>
              </a:spcBef>
              <a:spcAft>
                <a:spcPts val="0"/>
              </a:spcAft>
              <a:buSzPts val="3600"/>
              <a:buNone/>
              <a:defRPr/>
            </a:lvl7pPr>
            <a:lvl8pPr lvl="7" algn="ctr" rtl="0">
              <a:spcBef>
                <a:spcPts val="0"/>
              </a:spcBef>
              <a:spcAft>
                <a:spcPts val="0"/>
              </a:spcAft>
              <a:buSzPts val="3600"/>
              <a:buNone/>
              <a:defRPr/>
            </a:lvl8pPr>
            <a:lvl9pPr lvl="8" algn="ctr" rtl="0">
              <a:spcBef>
                <a:spcPts val="0"/>
              </a:spcBef>
              <a:spcAft>
                <a:spcPts val="0"/>
              </a:spcAft>
              <a:buSzPts val="36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72"/>
        <p:cNvGrpSpPr/>
        <p:nvPr/>
      </p:nvGrpSpPr>
      <p:grpSpPr>
        <a:xfrm>
          <a:off x="0" y="0"/>
          <a:ext cx="0" cy="0"/>
          <a:chOff x="0" y="0"/>
          <a:chExt cx="0" cy="0"/>
        </a:xfrm>
      </p:grpSpPr>
      <p:pic>
        <p:nvPicPr>
          <p:cNvPr id="73" name="Google Shape;73;p11"/>
          <p:cNvPicPr preferRelativeResize="0"/>
          <p:nvPr/>
        </p:nvPicPr>
        <p:blipFill>
          <a:blip r:embed="rId2">
            <a:alphaModFix/>
          </a:blip>
          <a:stretch>
            <a:fillRect/>
          </a:stretch>
        </p:blipFill>
        <p:spPr>
          <a:xfrm rot="-5400000">
            <a:off x="2004425" y="-2004418"/>
            <a:ext cx="5154200" cy="9163050"/>
          </a:xfrm>
          <a:prstGeom prst="rect">
            <a:avLst/>
          </a:prstGeom>
          <a:noFill/>
          <a:ln>
            <a:noFill/>
          </a:ln>
        </p:spPr>
      </p:pic>
      <p:grpSp>
        <p:nvGrpSpPr>
          <p:cNvPr id="74" name="Google Shape;74;p11"/>
          <p:cNvGrpSpPr/>
          <p:nvPr/>
        </p:nvGrpSpPr>
        <p:grpSpPr>
          <a:xfrm>
            <a:off x="141284" y="176903"/>
            <a:ext cx="8861283" cy="4789693"/>
            <a:chOff x="141284" y="176903"/>
            <a:chExt cx="8861283" cy="4789693"/>
          </a:xfrm>
        </p:grpSpPr>
        <p:sp>
          <p:nvSpPr>
            <p:cNvPr id="75" name="Google Shape;75;p11"/>
            <p:cNvSpPr/>
            <p:nvPr/>
          </p:nvSpPr>
          <p:spPr>
            <a:xfrm>
              <a:off x="141284" y="176903"/>
              <a:ext cx="8861283" cy="4789693"/>
            </a:xfrm>
            <a:custGeom>
              <a:avLst/>
              <a:gdLst/>
              <a:ahLst/>
              <a:cxnLst/>
              <a:rect l="l" t="t" r="r" b="b"/>
              <a:pathLst>
                <a:path w="127652" h="68033" extrusionOk="0">
                  <a:moveTo>
                    <a:pt x="121080" y="138"/>
                  </a:moveTo>
                  <a:cubicBezTo>
                    <a:pt x="121157" y="3676"/>
                    <a:pt x="123976" y="6529"/>
                    <a:pt x="127506" y="6606"/>
                  </a:cubicBezTo>
                  <a:lnTo>
                    <a:pt x="127506" y="61436"/>
                  </a:lnTo>
                  <a:cubicBezTo>
                    <a:pt x="123976" y="61504"/>
                    <a:pt x="121157" y="64357"/>
                    <a:pt x="121080" y="67896"/>
                  </a:cubicBezTo>
                  <a:lnTo>
                    <a:pt x="6571" y="67896"/>
                  </a:lnTo>
                  <a:cubicBezTo>
                    <a:pt x="6494" y="64357"/>
                    <a:pt x="3675" y="61504"/>
                    <a:pt x="146" y="61436"/>
                  </a:cubicBezTo>
                  <a:lnTo>
                    <a:pt x="146" y="6606"/>
                  </a:lnTo>
                  <a:cubicBezTo>
                    <a:pt x="3675" y="6529"/>
                    <a:pt x="6494" y="3676"/>
                    <a:pt x="6571" y="138"/>
                  </a:cubicBezTo>
                  <a:close/>
                  <a:moveTo>
                    <a:pt x="6426" y="1"/>
                  </a:moveTo>
                  <a:lnTo>
                    <a:pt x="6426" y="35"/>
                  </a:lnTo>
                  <a:cubicBezTo>
                    <a:pt x="6426" y="3565"/>
                    <a:pt x="3573" y="6461"/>
                    <a:pt x="0" y="6461"/>
                  </a:cubicBezTo>
                  <a:lnTo>
                    <a:pt x="0" y="61573"/>
                  </a:lnTo>
                  <a:cubicBezTo>
                    <a:pt x="3573" y="61573"/>
                    <a:pt x="6426" y="64469"/>
                    <a:pt x="6426" y="67998"/>
                  </a:cubicBezTo>
                  <a:lnTo>
                    <a:pt x="6426" y="68033"/>
                  </a:lnTo>
                  <a:lnTo>
                    <a:pt x="121226" y="68033"/>
                  </a:lnTo>
                  <a:lnTo>
                    <a:pt x="121226" y="67998"/>
                  </a:lnTo>
                  <a:cubicBezTo>
                    <a:pt x="121226" y="64469"/>
                    <a:pt x="124079" y="61573"/>
                    <a:pt x="127651" y="61573"/>
                  </a:cubicBezTo>
                  <a:lnTo>
                    <a:pt x="127651" y="6461"/>
                  </a:lnTo>
                  <a:cubicBezTo>
                    <a:pt x="124079" y="6461"/>
                    <a:pt x="121226" y="3565"/>
                    <a:pt x="121226" y="35"/>
                  </a:cubicBezTo>
                  <a:lnTo>
                    <a:pt x="121226"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11"/>
            <p:cNvSpPr/>
            <p:nvPr/>
          </p:nvSpPr>
          <p:spPr>
            <a:xfrm>
              <a:off x="227925" y="279726"/>
              <a:ext cx="8688061" cy="4584048"/>
            </a:xfrm>
            <a:custGeom>
              <a:avLst/>
              <a:gdLst/>
              <a:ahLst/>
              <a:cxnLst/>
              <a:rect l="l" t="t" r="r" b="b"/>
              <a:pathLst>
                <a:path w="122152" h="65112" extrusionOk="0">
                  <a:moveTo>
                    <a:pt x="115871" y="138"/>
                  </a:moveTo>
                  <a:cubicBezTo>
                    <a:pt x="115940" y="3496"/>
                    <a:pt x="118656" y="6246"/>
                    <a:pt x="122006" y="6315"/>
                  </a:cubicBezTo>
                  <a:lnTo>
                    <a:pt x="122006" y="58789"/>
                  </a:lnTo>
                  <a:cubicBezTo>
                    <a:pt x="118656" y="58857"/>
                    <a:pt x="115940" y="61607"/>
                    <a:pt x="115871" y="64966"/>
                  </a:cubicBezTo>
                  <a:lnTo>
                    <a:pt x="6280" y="64966"/>
                  </a:lnTo>
                  <a:cubicBezTo>
                    <a:pt x="6211" y="61607"/>
                    <a:pt x="3496" y="58857"/>
                    <a:pt x="137" y="58789"/>
                  </a:cubicBezTo>
                  <a:lnTo>
                    <a:pt x="137" y="6315"/>
                  </a:lnTo>
                  <a:cubicBezTo>
                    <a:pt x="3496" y="6246"/>
                    <a:pt x="6211" y="3496"/>
                    <a:pt x="6280" y="138"/>
                  </a:cubicBezTo>
                  <a:close/>
                  <a:moveTo>
                    <a:pt x="6134" y="1"/>
                  </a:moveTo>
                  <a:lnTo>
                    <a:pt x="6134" y="35"/>
                  </a:lnTo>
                  <a:cubicBezTo>
                    <a:pt x="6134" y="3428"/>
                    <a:pt x="3393" y="6169"/>
                    <a:pt x="0" y="6169"/>
                  </a:cubicBezTo>
                  <a:lnTo>
                    <a:pt x="0" y="58934"/>
                  </a:lnTo>
                  <a:cubicBezTo>
                    <a:pt x="3393" y="58934"/>
                    <a:pt x="6134" y="61684"/>
                    <a:pt x="6134" y="65068"/>
                  </a:cubicBezTo>
                  <a:lnTo>
                    <a:pt x="6134" y="65111"/>
                  </a:lnTo>
                  <a:lnTo>
                    <a:pt x="116008" y="65111"/>
                  </a:lnTo>
                  <a:lnTo>
                    <a:pt x="116008" y="65068"/>
                  </a:lnTo>
                  <a:cubicBezTo>
                    <a:pt x="116008" y="61684"/>
                    <a:pt x="118759" y="58934"/>
                    <a:pt x="122151" y="58934"/>
                  </a:cubicBezTo>
                  <a:lnTo>
                    <a:pt x="122151" y="6169"/>
                  </a:lnTo>
                  <a:cubicBezTo>
                    <a:pt x="118759" y="6169"/>
                    <a:pt x="116008" y="3428"/>
                    <a:pt x="116008" y="35"/>
                  </a:cubicBezTo>
                  <a:lnTo>
                    <a:pt x="116008"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 name="Google Shape;77;p11"/>
          <p:cNvSpPr txBox="1">
            <a:spLocks noGrp="1"/>
          </p:cNvSpPr>
          <p:nvPr>
            <p:ph type="title" hasCustomPrompt="1"/>
          </p:nvPr>
        </p:nvSpPr>
        <p:spPr>
          <a:xfrm>
            <a:off x="1655175" y="1543375"/>
            <a:ext cx="5833800" cy="1401000"/>
          </a:xfrm>
          <a:prstGeom prst="rect">
            <a:avLst/>
          </a:prstGeom>
        </p:spPr>
        <p:txBody>
          <a:bodyPr spcFirstLastPara="1" wrap="square" lIns="91425" tIns="91425" rIns="91425" bIns="91425" anchor="t" anchorCtr="0">
            <a:noAutofit/>
          </a:bodyPr>
          <a:lstStyle>
            <a:lvl1pPr lvl="0" algn="ctr">
              <a:spcBef>
                <a:spcPts val="0"/>
              </a:spcBef>
              <a:spcAft>
                <a:spcPts val="0"/>
              </a:spcAft>
              <a:buSzPts val="9600"/>
              <a:buNone/>
              <a:defRPr sz="8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8" name="Google Shape;78;p11"/>
          <p:cNvSpPr txBox="1">
            <a:spLocks noGrp="1"/>
          </p:cNvSpPr>
          <p:nvPr>
            <p:ph type="subTitle" idx="1"/>
          </p:nvPr>
        </p:nvSpPr>
        <p:spPr>
          <a:xfrm>
            <a:off x="2793550" y="2944325"/>
            <a:ext cx="3557100" cy="655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image" Target="../media/image1.png"/><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hyperlink" Target="https://plantillaspowerpoint.org/" TargetMode="Externa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5.xml"/><Relationship Id="rId1" Type="http://schemas.openxmlformats.org/officeDocument/2006/relationships/slideLayout" Target="../slideLayouts/slideLayout34.xml"/><Relationship Id="rId5" Type="http://schemas.openxmlformats.org/officeDocument/2006/relationships/image" Target="../media/image1.png"/><Relationship Id="rId4" Type="http://schemas.openxmlformats.org/officeDocument/2006/relationships/hyperlink" Target="https://plantillaspowerpoint.org/" TargetMode="Externa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5100" y="445025"/>
            <a:ext cx="7713900" cy="5781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Spartan"/>
              <a:buNone/>
              <a:defRPr sz="3000">
                <a:solidFill>
                  <a:schemeClr val="dk1"/>
                </a:solidFill>
                <a:latin typeface="Spartan"/>
                <a:ea typeface="Spartan"/>
                <a:cs typeface="Spartan"/>
                <a:sym typeface="Spartan"/>
              </a:defRPr>
            </a:lvl1pPr>
            <a:lvl2pPr lvl="1" rtl="0">
              <a:spcBef>
                <a:spcPts val="0"/>
              </a:spcBef>
              <a:spcAft>
                <a:spcPts val="0"/>
              </a:spcAft>
              <a:buClr>
                <a:schemeClr val="dk1"/>
              </a:buClr>
              <a:buSzPts val="3600"/>
              <a:buFont typeface="Spartan"/>
              <a:buNone/>
              <a:defRPr sz="3600">
                <a:solidFill>
                  <a:schemeClr val="dk1"/>
                </a:solidFill>
                <a:latin typeface="Spartan"/>
                <a:ea typeface="Spartan"/>
                <a:cs typeface="Spartan"/>
                <a:sym typeface="Spartan"/>
              </a:defRPr>
            </a:lvl2pPr>
            <a:lvl3pPr lvl="2" rtl="0">
              <a:spcBef>
                <a:spcPts val="0"/>
              </a:spcBef>
              <a:spcAft>
                <a:spcPts val="0"/>
              </a:spcAft>
              <a:buClr>
                <a:schemeClr val="dk1"/>
              </a:buClr>
              <a:buSzPts val="3600"/>
              <a:buFont typeface="Spartan"/>
              <a:buNone/>
              <a:defRPr sz="3600">
                <a:solidFill>
                  <a:schemeClr val="dk1"/>
                </a:solidFill>
                <a:latin typeface="Spartan"/>
                <a:ea typeface="Spartan"/>
                <a:cs typeface="Spartan"/>
                <a:sym typeface="Spartan"/>
              </a:defRPr>
            </a:lvl3pPr>
            <a:lvl4pPr lvl="3" rtl="0">
              <a:spcBef>
                <a:spcPts val="0"/>
              </a:spcBef>
              <a:spcAft>
                <a:spcPts val="0"/>
              </a:spcAft>
              <a:buClr>
                <a:schemeClr val="dk1"/>
              </a:buClr>
              <a:buSzPts val="3600"/>
              <a:buFont typeface="Spartan"/>
              <a:buNone/>
              <a:defRPr sz="3600">
                <a:solidFill>
                  <a:schemeClr val="dk1"/>
                </a:solidFill>
                <a:latin typeface="Spartan"/>
                <a:ea typeface="Spartan"/>
                <a:cs typeface="Spartan"/>
                <a:sym typeface="Spartan"/>
              </a:defRPr>
            </a:lvl4pPr>
            <a:lvl5pPr lvl="4" rtl="0">
              <a:spcBef>
                <a:spcPts val="0"/>
              </a:spcBef>
              <a:spcAft>
                <a:spcPts val="0"/>
              </a:spcAft>
              <a:buClr>
                <a:schemeClr val="dk1"/>
              </a:buClr>
              <a:buSzPts val="3600"/>
              <a:buFont typeface="Spartan"/>
              <a:buNone/>
              <a:defRPr sz="3600">
                <a:solidFill>
                  <a:schemeClr val="dk1"/>
                </a:solidFill>
                <a:latin typeface="Spartan"/>
                <a:ea typeface="Spartan"/>
                <a:cs typeface="Spartan"/>
                <a:sym typeface="Spartan"/>
              </a:defRPr>
            </a:lvl5pPr>
            <a:lvl6pPr lvl="5" rtl="0">
              <a:spcBef>
                <a:spcPts val="0"/>
              </a:spcBef>
              <a:spcAft>
                <a:spcPts val="0"/>
              </a:spcAft>
              <a:buClr>
                <a:schemeClr val="dk1"/>
              </a:buClr>
              <a:buSzPts val="3600"/>
              <a:buFont typeface="Spartan"/>
              <a:buNone/>
              <a:defRPr sz="3600">
                <a:solidFill>
                  <a:schemeClr val="dk1"/>
                </a:solidFill>
                <a:latin typeface="Spartan"/>
                <a:ea typeface="Spartan"/>
                <a:cs typeface="Spartan"/>
                <a:sym typeface="Spartan"/>
              </a:defRPr>
            </a:lvl6pPr>
            <a:lvl7pPr lvl="6" rtl="0">
              <a:spcBef>
                <a:spcPts val="0"/>
              </a:spcBef>
              <a:spcAft>
                <a:spcPts val="0"/>
              </a:spcAft>
              <a:buClr>
                <a:schemeClr val="dk1"/>
              </a:buClr>
              <a:buSzPts val="3600"/>
              <a:buFont typeface="Spartan"/>
              <a:buNone/>
              <a:defRPr sz="3600">
                <a:solidFill>
                  <a:schemeClr val="dk1"/>
                </a:solidFill>
                <a:latin typeface="Spartan"/>
                <a:ea typeface="Spartan"/>
                <a:cs typeface="Spartan"/>
                <a:sym typeface="Spartan"/>
              </a:defRPr>
            </a:lvl7pPr>
            <a:lvl8pPr lvl="7" rtl="0">
              <a:spcBef>
                <a:spcPts val="0"/>
              </a:spcBef>
              <a:spcAft>
                <a:spcPts val="0"/>
              </a:spcAft>
              <a:buClr>
                <a:schemeClr val="dk1"/>
              </a:buClr>
              <a:buSzPts val="3600"/>
              <a:buFont typeface="Spartan"/>
              <a:buNone/>
              <a:defRPr sz="3600">
                <a:solidFill>
                  <a:schemeClr val="dk1"/>
                </a:solidFill>
                <a:latin typeface="Spartan"/>
                <a:ea typeface="Spartan"/>
                <a:cs typeface="Spartan"/>
                <a:sym typeface="Spartan"/>
              </a:defRPr>
            </a:lvl8pPr>
            <a:lvl9pPr lvl="8" rtl="0">
              <a:spcBef>
                <a:spcPts val="0"/>
              </a:spcBef>
              <a:spcAft>
                <a:spcPts val="0"/>
              </a:spcAft>
              <a:buClr>
                <a:schemeClr val="dk1"/>
              </a:buClr>
              <a:buSzPts val="3600"/>
              <a:buFont typeface="Spartan"/>
              <a:buNone/>
              <a:defRPr sz="3600">
                <a:solidFill>
                  <a:schemeClr val="dk1"/>
                </a:solidFill>
                <a:latin typeface="Spartan"/>
                <a:ea typeface="Spartan"/>
                <a:cs typeface="Spartan"/>
                <a:sym typeface="Spartan"/>
              </a:defRPr>
            </a:lvl9pPr>
          </a:lstStyle>
          <a:p>
            <a:endParaRPr/>
          </a:p>
        </p:txBody>
      </p:sp>
      <p:sp>
        <p:nvSpPr>
          <p:cNvPr id="7" name="Google Shape;7;p1"/>
          <p:cNvSpPr txBox="1">
            <a:spLocks noGrp="1"/>
          </p:cNvSpPr>
          <p:nvPr>
            <p:ph type="body" idx="1"/>
          </p:nvPr>
        </p:nvSpPr>
        <p:spPr>
          <a:xfrm>
            <a:off x="715100" y="1159273"/>
            <a:ext cx="7713900" cy="34491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Amethysta"/>
              <a:buChar char="●"/>
              <a:defRPr>
                <a:solidFill>
                  <a:schemeClr val="dk1"/>
                </a:solidFill>
                <a:latin typeface="Amethysta"/>
                <a:ea typeface="Amethysta"/>
                <a:cs typeface="Amethysta"/>
                <a:sym typeface="Amethysta"/>
              </a:defRPr>
            </a:lvl1pPr>
            <a:lvl2pPr marL="914400" lvl="1" indent="-317500">
              <a:lnSpc>
                <a:spcPct val="100000"/>
              </a:lnSpc>
              <a:spcBef>
                <a:spcPts val="1600"/>
              </a:spcBef>
              <a:spcAft>
                <a:spcPts val="0"/>
              </a:spcAft>
              <a:buClr>
                <a:schemeClr val="dk1"/>
              </a:buClr>
              <a:buSzPts val="1400"/>
              <a:buFont typeface="Amethysta"/>
              <a:buChar char="○"/>
              <a:defRPr>
                <a:solidFill>
                  <a:schemeClr val="dk1"/>
                </a:solidFill>
                <a:latin typeface="Amethysta"/>
                <a:ea typeface="Amethysta"/>
                <a:cs typeface="Amethysta"/>
                <a:sym typeface="Amethysta"/>
              </a:defRPr>
            </a:lvl2pPr>
            <a:lvl3pPr marL="1371600" lvl="2" indent="-317500">
              <a:lnSpc>
                <a:spcPct val="100000"/>
              </a:lnSpc>
              <a:spcBef>
                <a:spcPts val="1600"/>
              </a:spcBef>
              <a:spcAft>
                <a:spcPts val="0"/>
              </a:spcAft>
              <a:buClr>
                <a:schemeClr val="dk1"/>
              </a:buClr>
              <a:buSzPts val="1400"/>
              <a:buFont typeface="Amethysta"/>
              <a:buChar char="■"/>
              <a:defRPr>
                <a:solidFill>
                  <a:schemeClr val="dk1"/>
                </a:solidFill>
                <a:latin typeface="Amethysta"/>
                <a:ea typeface="Amethysta"/>
                <a:cs typeface="Amethysta"/>
                <a:sym typeface="Amethysta"/>
              </a:defRPr>
            </a:lvl3pPr>
            <a:lvl4pPr marL="1828800" lvl="3" indent="-317500">
              <a:lnSpc>
                <a:spcPct val="100000"/>
              </a:lnSpc>
              <a:spcBef>
                <a:spcPts val="1600"/>
              </a:spcBef>
              <a:spcAft>
                <a:spcPts val="0"/>
              </a:spcAft>
              <a:buClr>
                <a:schemeClr val="dk1"/>
              </a:buClr>
              <a:buSzPts val="1400"/>
              <a:buFont typeface="Amethysta"/>
              <a:buChar char="●"/>
              <a:defRPr>
                <a:solidFill>
                  <a:schemeClr val="dk1"/>
                </a:solidFill>
                <a:latin typeface="Amethysta"/>
                <a:ea typeface="Amethysta"/>
                <a:cs typeface="Amethysta"/>
                <a:sym typeface="Amethysta"/>
              </a:defRPr>
            </a:lvl4pPr>
            <a:lvl5pPr marL="2286000" lvl="4" indent="-317500">
              <a:lnSpc>
                <a:spcPct val="100000"/>
              </a:lnSpc>
              <a:spcBef>
                <a:spcPts val="1600"/>
              </a:spcBef>
              <a:spcAft>
                <a:spcPts val="0"/>
              </a:spcAft>
              <a:buClr>
                <a:schemeClr val="dk1"/>
              </a:buClr>
              <a:buSzPts val="1400"/>
              <a:buFont typeface="Amethysta"/>
              <a:buChar char="○"/>
              <a:defRPr>
                <a:solidFill>
                  <a:schemeClr val="dk1"/>
                </a:solidFill>
                <a:latin typeface="Amethysta"/>
                <a:ea typeface="Amethysta"/>
                <a:cs typeface="Amethysta"/>
                <a:sym typeface="Amethysta"/>
              </a:defRPr>
            </a:lvl5pPr>
            <a:lvl6pPr marL="2743200" lvl="5" indent="-317500">
              <a:lnSpc>
                <a:spcPct val="100000"/>
              </a:lnSpc>
              <a:spcBef>
                <a:spcPts val="1600"/>
              </a:spcBef>
              <a:spcAft>
                <a:spcPts val="0"/>
              </a:spcAft>
              <a:buClr>
                <a:schemeClr val="dk1"/>
              </a:buClr>
              <a:buSzPts val="1400"/>
              <a:buFont typeface="Amethysta"/>
              <a:buChar char="■"/>
              <a:defRPr>
                <a:solidFill>
                  <a:schemeClr val="dk1"/>
                </a:solidFill>
                <a:latin typeface="Amethysta"/>
                <a:ea typeface="Amethysta"/>
                <a:cs typeface="Amethysta"/>
                <a:sym typeface="Amethysta"/>
              </a:defRPr>
            </a:lvl6pPr>
            <a:lvl7pPr marL="3200400" lvl="6" indent="-317500">
              <a:lnSpc>
                <a:spcPct val="100000"/>
              </a:lnSpc>
              <a:spcBef>
                <a:spcPts val="1600"/>
              </a:spcBef>
              <a:spcAft>
                <a:spcPts val="0"/>
              </a:spcAft>
              <a:buClr>
                <a:schemeClr val="dk1"/>
              </a:buClr>
              <a:buSzPts val="1400"/>
              <a:buFont typeface="Amethysta"/>
              <a:buChar char="●"/>
              <a:defRPr>
                <a:solidFill>
                  <a:schemeClr val="dk1"/>
                </a:solidFill>
                <a:latin typeface="Amethysta"/>
                <a:ea typeface="Amethysta"/>
                <a:cs typeface="Amethysta"/>
                <a:sym typeface="Amethysta"/>
              </a:defRPr>
            </a:lvl7pPr>
            <a:lvl8pPr marL="3657600" lvl="7" indent="-317500">
              <a:lnSpc>
                <a:spcPct val="100000"/>
              </a:lnSpc>
              <a:spcBef>
                <a:spcPts val="1600"/>
              </a:spcBef>
              <a:spcAft>
                <a:spcPts val="0"/>
              </a:spcAft>
              <a:buClr>
                <a:schemeClr val="dk1"/>
              </a:buClr>
              <a:buSzPts val="1400"/>
              <a:buFont typeface="Amethysta"/>
              <a:buChar char="○"/>
              <a:defRPr>
                <a:solidFill>
                  <a:schemeClr val="dk1"/>
                </a:solidFill>
                <a:latin typeface="Amethysta"/>
                <a:ea typeface="Amethysta"/>
                <a:cs typeface="Amethysta"/>
                <a:sym typeface="Amethysta"/>
              </a:defRPr>
            </a:lvl8pPr>
            <a:lvl9pPr marL="4114800" lvl="8" indent="-317500">
              <a:lnSpc>
                <a:spcPct val="100000"/>
              </a:lnSpc>
              <a:spcBef>
                <a:spcPts val="1600"/>
              </a:spcBef>
              <a:spcAft>
                <a:spcPts val="1600"/>
              </a:spcAft>
              <a:buClr>
                <a:schemeClr val="dk1"/>
              </a:buClr>
              <a:buSzPts val="1400"/>
              <a:buFont typeface="Amethysta"/>
              <a:buChar char="■"/>
              <a:defRPr>
                <a:solidFill>
                  <a:schemeClr val="dk1"/>
                </a:solidFill>
                <a:latin typeface="Amethysta"/>
                <a:ea typeface="Amethysta"/>
                <a:cs typeface="Amethysta"/>
                <a:sym typeface="Amethysta"/>
              </a:defRPr>
            </a:lvl9pPr>
          </a:lstStyle>
          <a:p>
            <a:endParaRPr/>
          </a:p>
        </p:txBody>
      </p:sp>
      <p:sp>
        <p:nvSpPr>
          <p:cNvPr id="4" name="TextBox 11"/>
          <p:cNvSpPr txBox="1"/>
          <p:nvPr userDrawn="1"/>
        </p:nvSpPr>
        <p:spPr>
          <a:xfrm rot="16200000">
            <a:off x="-2364852" y="1383730"/>
            <a:ext cx="4446020" cy="230832"/>
          </a:xfrm>
          <a:prstGeom prst="rect">
            <a:avLst/>
          </a:prstGeom>
          <a:noFill/>
        </p:spPr>
        <p:txBody>
          <a:bodyPr wrap="square" rtlCol="0" anchor="ctr">
            <a:spAutoFit/>
          </a:bodyPr>
          <a:lstStyle/>
          <a:p>
            <a:r>
              <a:rPr lang="bs-Latn-BA" sz="900" dirty="0">
                <a:solidFill>
                  <a:schemeClr val="accent4">
                    <a:lumMod val="65000"/>
                  </a:schemeClr>
                </a:solidFill>
                <a:latin typeface="Arial" panose="020B0604020202020204" pitchFamily="34" charset="0"/>
                <a:cs typeface="Arial" panose="020B0604020202020204" pitchFamily="34" charset="0"/>
              </a:rPr>
              <a:t>Find</a:t>
            </a:r>
            <a:r>
              <a:rPr lang="bs-Latn-BA" sz="900" baseline="0" dirty="0">
                <a:solidFill>
                  <a:schemeClr val="accent4">
                    <a:lumMod val="65000"/>
                  </a:schemeClr>
                </a:solidFill>
                <a:latin typeface="Arial" panose="020B0604020202020204" pitchFamily="34" charset="0"/>
                <a:cs typeface="Arial" panose="020B0604020202020204" pitchFamily="34" charset="0"/>
              </a:rPr>
              <a:t> m</a:t>
            </a:r>
            <a:r>
              <a:rPr lang="bs-Latn-BA" sz="900" dirty="0">
                <a:solidFill>
                  <a:schemeClr val="accent4">
                    <a:lumMod val="65000"/>
                  </a:schemeClr>
                </a:solidFill>
                <a:latin typeface="Arial" panose="020B0604020202020204" pitchFamily="34" charset="0"/>
                <a:cs typeface="Arial" panose="020B0604020202020204" pitchFamily="34" charset="0"/>
              </a:rPr>
              <a:t>ore PowerPoint templates</a:t>
            </a:r>
            <a:r>
              <a:rPr lang="bs-Latn-BA" sz="900" baseline="0" dirty="0">
                <a:solidFill>
                  <a:schemeClr val="accent4">
                    <a:lumMod val="65000"/>
                  </a:schemeClr>
                </a:solidFill>
                <a:latin typeface="Arial" panose="020B0604020202020204" pitchFamily="34" charset="0"/>
                <a:cs typeface="Arial" panose="020B0604020202020204" pitchFamily="34" charset="0"/>
              </a:rPr>
              <a:t> on </a:t>
            </a:r>
            <a:r>
              <a:rPr lang="es-PE" sz="900" b="1" baseline="0" dirty="0" smtClean="0">
                <a:solidFill>
                  <a:schemeClr val="bg1">
                    <a:lumMod val="65000"/>
                  </a:schemeClr>
                </a:solidFill>
                <a:latin typeface="Arial" panose="020B0604020202020204" pitchFamily="34" charset="0"/>
                <a:cs typeface="Arial" panose="020B0604020202020204" pitchFamily="34" charset="0"/>
                <a:hlinkClick r:id="rId35"/>
              </a:rPr>
              <a:t>plantillaspowerpoint.org</a:t>
            </a:r>
            <a:endParaRPr lang="en-US" sz="900" dirty="0">
              <a:solidFill>
                <a:schemeClr val="bg1">
                  <a:lumMod val="65000"/>
                </a:schemeClr>
              </a:solidFill>
              <a:latin typeface="Arial" panose="020B0604020202020204" pitchFamily="34" charset="0"/>
              <a:cs typeface="Arial" panose="020B0604020202020204" pitchFamily="34" charset="0"/>
            </a:endParaRPr>
          </a:p>
        </p:txBody>
      </p:sp>
      <p:pic>
        <p:nvPicPr>
          <p:cNvPr id="5" name="Imagen 4"/>
          <p:cNvPicPr>
            <a:picLocks noChangeAspect="1"/>
          </p:cNvPicPr>
          <p:nvPr userDrawn="1"/>
        </p:nvPicPr>
        <p:blipFill>
          <a:blip r:embed="rId36">
            <a:extLst>
              <a:ext uri="{28A0092B-C50C-407E-A947-70E740481C1C}">
                <a14:useLocalDpi xmlns:a14="http://schemas.microsoft.com/office/drawing/2010/main" val="0"/>
              </a:ext>
            </a:extLst>
          </a:blip>
          <a:stretch>
            <a:fillRect/>
          </a:stretch>
        </p:blipFill>
        <p:spPr>
          <a:xfrm rot="16200000">
            <a:off x="-655050" y="4093523"/>
            <a:ext cx="1026417" cy="283684"/>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 id="2147483680" r:id="rId32"/>
    <p:sldLayoutId id="2147483681" r:id="rId3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305"/>
        <p:cNvGrpSpPr/>
        <p:nvPr/>
      </p:nvGrpSpPr>
      <p:grpSpPr>
        <a:xfrm>
          <a:off x="0" y="0"/>
          <a:ext cx="0" cy="0"/>
          <a:chOff x="0" y="0"/>
          <a:chExt cx="0" cy="0"/>
        </a:xfrm>
      </p:grpSpPr>
      <p:sp>
        <p:nvSpPr>
          <p:cNvPr id="306" name="Google Shape;306;p36"/>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307" name="Google Shape;307;p36"/>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
        <p:nvSpPr>
          <p:cNvPr id="4" name="TextBox 11"/>
          <p:cNvSpPr txBox="1"/>
          <p:nvPr userDrawn="1"/>
        </p:nvSpPr>
        <p:spPr>
          <a:xfrm rot="16200000">
            <a:off x="-2364852" y="1383730"/>
            <a:ext cx="4446020" cy="230832"/>
          </a:xfrm>
          <a:prstGeom prst="rect">
            <a:avLst/>
          </a:prstGeom>
          <a:noFill/>
        </p:spPr>
        <p:txBody>
          <a:bodyPr wrap="square" rtlCol="0" anchor="ctr">
            <a:spAutoFit/>
          </a:bodyPr>
          <a:lstStyle/>
          <a:p>
            <a:r>
              <a:rPr lang="bs-Latn-BA" sz="900" dirty="0">
                <a:solidFill>
                  <a:schemeClr val="bg1">
                    <a:lumMod val="65000"/>
                  </a:schemeClr>
                </a:solidFill>
                <a:latin typeface="Arial" panose="020B0604020202020204" pitchFamily="34" charset="0"/>
                <a:cs typeface="Arial" panose="020B0604020202020204" pitchFamily="34" charset="0"/>
              </a:rPr>
              <a:t>Find</a:t>
            </a:r>
            <a:r>
              <a:rPr lang="bs-Latn-BA" sz="900" baseline="0" dirty="0">
                <a:solidFill>
                  <a:schemeClr val="bg1">
                    <a:lumMod val="65000"/>
                  </a:schemeClr>
                </a:solidFill>
                <a:latin typeface="Arial" panose="020B0604020202020204" pitchFamily="34" charset="0"/>
                <a:cs typeface="Arial" panose="020B0604020202020204" pitchFamily="34" charset="0"/>
              </a:rPr>
              <a:t> m</a:t>
            </a:r>
            <a:r>
              <a:rPr lang="bs-Latn-BA" sz="900" dirty="0">
                <a:solidFill>
                  <a:schemeClr val="bg1">
                    <a:lumMod val="65000"/>
                  </a:schemeClr>
                </a:solidFill>
                <a:latin typeface="Arial" panose="020B0604020202020204" pitchFamily="34" charset="0"/>
                <a:cs typeface="Arial" panose="020B0604020202020204" pitchFamily="34" charset="0"/>
              </a:rPr>
              <a:t>ore PowerPoint templates</a:t>
            </a:r>
            <a:r>
              <a:rPr lang="bs-Latn-BA" sz="900" baseline="0" dirty="0">
                <a:solidFill>
                  <a:schemeClr val="bg1">
                    <a:lumMod val="65000"/>
                  </a:schemeClr>
                </a:solidFill>
                <a:latin typeface="Arial" panose="020B0604020202020204" pitchFamily="34" charset="0"/>
                <a:cs typeface="Arial" panose="020B0604020202020204" pitchFamily="34" charset="0"/>
              </a:rPr>
              <a:t> on </a:t>
            </a:r>
            <a:r>
              <a:rPr lang="es-PE" sz="900" b="1" baseline="0" dirty="0" smtClean="0">
                <a:solidFill>
                  <a:schemeClr val="bg1">
                    <a:lumMod val="65000"/>
                  </a:schemeClr>
                </a:solidFill>
                <a:latin typeface="Arial" panose="020B0604020202020204" pitchFamily="34" charset="0"/>
                <a:cs typeface="Arial" panose="020B0604020202020204" pitchFamily="34" charset="0"/>
                <a:hlinkClick r:id="rId4"/>
              </a:rPr>
              <a:t>plantillaspowerpoint.org</a:t>
            </a:r>
            <a:endParaRPr lang="en-US" sz="900" dirty="0">
              <a:solidFill>
                <a:schemeClr val="bg1">
                  <a:lumMod val="65000"/>
                </a:schemeClr>
              </a:solidFill>
              <a:latin typeface="Arial" panose="020B0604020202020204" pitchFamily="34" charset="0"/>
              <a:cs typeface="Arial" panose="020B0604020202020204" pitchFamily="34" charset="0"/>
            </a:endParaRPr>
          </a:p>
        </p:txBody>
      </p:sp>
      <p:pic>
        <p:nvPicPr>
          <p:cNvPr id="5" name="Imagen 4"/>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rot="16200000">
            <a:off x="-655050" y="4093523"/>
            <a:ext cx="1026417" cy="283684"/>
          </a:xfrm>
          <a:prstGeom prst="rect">
            <a:avLst/>
          </a:prstGeom>
        </p:spPr>
      </p:pic>
    </p:spTree>
  </p:cSld>
  <p:clrMap bg1="lt1" tx1="dk1" bg2="dk2" tx2="lt2" accent1="accent1" accent2="accent2" accent3="accent3" accent4="accent4" accent5="accent5" accent6="accent6" hlink="hlink" folHlink="folHlink"/>
  <p:sldLayoutIdLst>
    <p:sldLayoutId id="2147483682" r:id="rId1"/>
    <p:sldLayoutId id="2147483683"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5.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3.xml"/><Relationship Id="rId1" Type="http://schemas.openxmlformats.org/officeDocument/2006/relationships/slideLayout" Target="../slideLayouts/slideLayout8.xml"/></Relationships>
</file>

<file path=ppt/slides/_rels/slide1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4.xml"/><Relationship Id="rId1" Type="http://schemas.openxmlformats.org/officeDocument/2006/relationships/slideLayout" Target="../slideLayouts/slideLayout18.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8.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9.xml"/></Relationships>
</file>

<file path=ppt/slides/_rels/slide18.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18.xml"/><Relationship Id="rId1" Type="http://schemas.openxmlformats.org/officeDocument/2006/relationships/slideLayout" Target="../slideLayouts/slideLayout19.xml"/></Relationships>
</file>

<file path=ppt/slides/_rels/slide1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9.xml"/><Relationship Id="rId1" Type="http://schemas.openxmlformats.org/officeDocument/2006/relationships/slideLayout" Target="../slideLayouts/slideLayout20.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2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0.xml"/><Relationship Id="rId1" Type="http://schemas.openxmlformats.org/officeDocument/2006/relationships/slideLayout" Target="../slideLayouts/slideLayout21.xml"/></Relationships>
</file>

<file path=ppt/slides/_rels/slide2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1.xml"/><Relationship Id="rId1" Type="http://schemas.openxmlformats.org/officeDocument/2006/relationships/slideLayout" Target="../slideLayouts/slideLayout22.xml"/><Relationship Id="rId4" Type="http://schemas.openxmlformats.org/officeDocument/2006/relationships/image" Target="../media/image14.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3" Type="http://schemas.openxmlformats.org/officeDocument/2006/relationships/hyperlink" Target="http://www.awardsandshows.com/features/best-director-13.html" TargetMode="External"/><Relationship Id="rId2" Type="http://schemas.openxmlformats.org/officeDocument/2006/relationships/notesSlide" Target="../notesSlides/notesSlide25.xml"/><Relationship Id="rId1" Type="http://schemas.openxmlformats.org/officeDocument/2006/relationships/slideLayout" Target="../slideLayouts/slideLayout14.xml"/></Relationships>
</file>

<file path=ppt/slides/_rels/slide26.xml.rels><?xml version="1.0" encoding="UTF-8" standalone="yes"?>
<Relationships xmlns="http://schemas.openxmlformats.org/package/2006/relationships"><Relationship Id="rId3" Type="http://schemas.openxmlformats.org/officeDocument/2006/relationships/hyperlink" Target="https://docs.google.com/spreadsheets/d/1_snXaBjHO19x9SWFWdDOmNEVQdzADPUiIq-rs12XSjM/copy" TargetMode="External"/><Relationship Id="rId2" Type="http://schemas.openxmlformats.org/officeDocument/2006/relationships/notesSlide" Target="../notesSlides/notesSlide26.xml"/><Relationship Id="rId1" Type="http://schemas.openxmlformats.org/officeDocument/2006/relationships/slideLayout" Target="../slideLayouts/slideLayout15.xml"/><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image" Target="../media/image15.pn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5.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6.xml"/></Relationships>
</file>

<file path=ppt/slides/_rels/slide3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31.xml"/><Relationship Id="rId1" Type="http://schemas.openxmlformats.org/officeDocument/2006/relationships/slideLayout" Target="../slideLayouts/slideLayout26.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17.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4.xml"/></Relationships>
</file>

<file path=ppt/slides/_rels/slide34.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34.xml"/><Relationship Id="rId1" Type="http://schemas.openxmlformats.org/officeDocument/2006/relationships/slideLayout" Target="../slideLayouts/slideLayout16.xml"/><Relationship Id="rId5" Type="http://schemas.openxmlformats.org/officeDocument/2006/relationships/image" Target="../media/image20.png"/><Relationship Id="rId4" Type="http://schemas.openxmlformats.org/officeDocument/2006/relationships/hyperlink" Target="https://docs.google.com/spreadsheets/d/1_snXaBjHO19x9SWFWdDOmNEVQdzADPUiIq-rs12XSjM/copy#gid=660936738" TargetMode="Externa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0.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8" Type="http://schemas.openxmlformats.org/officeDocument/2006/relationships/hyperlink" Target="https://www.freepik.com/free-photo/crop-hollywood-clapperboard_1446147.htm/?utm_source=slidesgo_template&amp;utm_medium=referral-link&amp;utm_campaign=sg_resources&amp;utm_content=freepik" TargetMode="External"/><Relationship Id="rId3" Type="http://schemas.openxmlformats.org/officeDocument/2006/relationships/hyperlink" Target="https://www.freepik.com/free-photo/portrait-african-woman-wearing-traditional-accessories-smiling_11072016.htm/?utm_source=slidesgo_template&amp;utm_medium=referral-link&amp;utm_campaign=sg_resources&amp;utm_content=freepik" TargetMode="External"/><Relationship Id="rId7" Type="http://schemas.openxmlformats.org/officeDocument/2006/relationships/hyperlink" Target="https://www.freepik.com/free-psd/art-deco-musical-social-media-stories_16692148.htm/?utm_source=slidesgo_template&amp;utm_medium=referral-link&amp;utm_campaign=sg_resources&amp;utm_content=freepik" TargetMode="External"/><Relationship Id="rId12" Type="http://schemas.openxmlformats.org/officeDocument/2006/relationships/hyperlink" Target="https://www.freepik.com/free-photo/beautiful-woman-smiling-wearing-party-dress_5949782.htm/?utm_source=slidesgo_template&amp;utm_medium=referral-link&amp;utm_campaign=sg_resources&amp;utm_content=freepik" TargetMode="External"/><Relationship Id="rId2" Type="http://schemas.openxmlformats.org/officeDocument/2006/relationships/notesSlide" Target="../notesSlides/notesSlide37.xml"/><Relationship Id="rId1" Type="http://schemas.openxmlformats.org/officeDocument/2006/relationships/slideLayout" Target="../slideLayouts/slideLayout13.xml"/><Relationship Id="rId6" Type="http://schemas.openxmlformats.org/officeDocument/2006/relationships/hyperlink" Target="https://www.freepik.com/free-photo/transgender-person-wearing-red-jacket-front-view_12150768.htm/?utm_source=slidesgo_template&amp;utm_medium=referral-link&amp;utm_campaign=sg_resources&amp;utm_content=freepik" TargetMode="External"/><Relationship Id="rId11" Type="http://schemas.openxmlformats.org/officeDocument/2006/relationships/hyperlink" Target="https://www.freepik.com/free-photo/young-man-suit-red-curtain-background_5949813.htm/?utm_source=slidesgo_template&amp;utm_medium=referral-link&amp;utm_campaign=sg_resources&amp;utm_content=freepik" TargetMode="External"/><Relationship Id="rId5" Type="http://schemas.openxmlformats.org/officeDocument/2006/relationships/hyperlink" Target="https://www.freepik.com/free-photo/portrait-handsome-man-orange-background_15693742.htm/?utm_source=slidesgo_template&amp;utm_medium=referral-link&amp;utm_campaign=sg_resources&amp;utm_content=freepik" TargetMode="External"/><Relationship Id="rId10" Type="http://schemas.openxmlformats.org/officeDocument/2006/relationships/hyperlink" Target="https://www.freepik.com/free-photo/popcorn-cinema-stuff-composition_1444021.htm/?utm_source=slidesgo_template&amp;utm_medium=referral-link&amp;utm_campaign=sg_resources&amp;utm_content=freepik" TargetMode="External"/><Relationship Id="rId4" Type="http://schemas.openxmlformats.org/officeDocument/2006/relationships/hyperlink" Target="https://www.freepik.com/free-photo/autumn-person-with-cozy-clothes_19534410.htm/?utm_source=slidesgo_template&amp;utm_medium=referral-link&amp;utm_campaign=sg_resources&amp;utm_content=freepik" TargetMode="External"/><Relationship Id="rId9" Type="http://schemas.openxmlformats.org/officeDocument/2006/relationships/hyperlink" Target="https://www.freepik.com/free-photo/rows-comfortable-red-chairs-cinema_2323352.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3" Type="http://schemas.openxmlformats.org/officeDocument/2006/relationships/hyperlink" Target="https://fonts.google.com/specimen/Spartan" TargetMode="External"/><Relationship Id="rId2" Type="http://schemas.openxmlformats.org/officeDocument/2006/relationships/notesSlide" Target="../notesSlides/notesSlide38.xml"/><Relationship Id="rId1" Type="http://schemas.openxmlformats.org/officeDocument/2006/relationships/slideLayout" Target="../slideLayouts/slideLayout35.xml"/><Relationship Id="rId4" Type="http://schemas.openxmlformats.org/officeDocument/2006/relationships/hyperlink" Target="https://fonts.google.com/specimen/Amethysta" TargetMode="External"/></Relationships>
</file>

<file path=ppt/slides/_rels/slide39.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5.gif"/><Relationship Id="rId2" Type="http://schemas.openxmlformats.org/officeDocument/2006/relationships/notesSlide" Target="../notesSlides/notesSlide39.xml"/><Relationship Id="rId1" Type="http://schemas.openxmlformats.org/officeDocument/2006/relationships/slideLayout" Target="../slideLayouts/slideLayout35.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4.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3.gif"/><Relationship Id="rId4" Type="http://schemas.openxmlformats.org/officeDocument/2006/relationships/image" Target="../media/image21.gif"/><Relationship Id="rId9" Type="http://schemas.openxmlformats.org/officeDocument/2006/relationships/image" Target="../media/image22.gif"/></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4.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4.xml"/></Relationships>
</file>

<file path=ppt/slides/_rels/slide46.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6.xml"/><Relationship Id="rId1" Type="http://schemas.openxmlformats.org/officeDocument/2006/relationships/slideLayout" Target="../slideLayouts/slideLayout3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4.xml"/></Relationships>
</file>

<file path=ppt/slides/_rels/slide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5.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4.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4.xml"/></Relationships>
</file>

<file path=ppt/slides/_rels/slide53.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3.xml"/><Relationship Id="rId1" Type="http://schemas.openxmlformats.org/officeDocument/2006/relationships/slideLayout" Target="../slideLayouts/slideLayout34.xml"/><Relationship Id="rId4" Type="http://schemas.openxmlformats.org/officeDocument/2006/relationships/image" Target="../media/image26.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14"/>
        <p:cNvGrpSpPr/>
        <p:nvPr/>
      </p:nvGrpSpPr>
      <p:grpSpPr>
        <a:xfrm>
          <a:off x="0" y="0"/>
          <a:ext cx="0" cy="0"/>
          <a:chOff x="0" y="0"/>
          <a:chExt cx="0" cy="0"/>
        </a:xfrm>
      </p:grpSpPr>
      <p:sp>
        <p:nvSpPr>
          <p:cNvPr id="315" name="Google Shape;315;p39"/>
          <p:cNvSpPr txBox="1">
            <a:spLocks noGrp="1"/>
          </p:cNvSpPr>
          <p:nvPr>
            <p:ph type="ctrTitle"/>
          </p:nvPr>
        </p:nvSpPr>
        <p:spPr>
          <a:xfrm>
            <a:off x="2203250" y="889957"/>
            <a:ext cx="4737600" cy="28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2023'S GOLDEN FIGURINE AWARDS</a:t>
            </a:r>
            <a:endParaRPr/>
          </a:p>
        </p:txBody>
      </p:sp>
      <p:sp>
        <p:nvSpPr>
          <p:cNvPr id="316" name="Google Shape;316;p39"/>
          <p:cNvSpPr txBox="1">
            <a:spLocks noGrp="1"/>
          </p:cNvSpPr>
          <p:nvPr>
            <p:ph type="subTitle" idx="1"/>
          </p:nvPr>
        </p:nvSpPr>
        <p:spPr>
          <a:xfrm>
            <a:off x="2142975" y="3802082"/>
            <a:ext cx="4857900" cy="409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Here is where your presentation begins</a:t>
            </a:r>
            <a:endParaRPr/>
          </a:p>
        </p:txBody>
      </p:sp>
      <p:grpSp>
        <p:nvGrpSpPr>
          <p:cNvPr id="317" name="Google Shape;317;p39"/>
          <p:cNvGrpSpPr/>
          <p:nvPr/>
        </p:nvGrpSpPr>
        <p:grpSpPr>
          <a:xfrm>
            <a:off x="1387425" y="962101"/>
            <a:ext cx="895725" cy="1113025"/>
            <a:chOff x="1387425" y="962101"/>
            <a:chExt cx="895725" cy="1113025"/>
          </a:xfrm>
        </p:grpSpPr>
        <p:sp>
          <p:nvSpPr>
            <p:cNvPr id="318" name="Google Shape;318;p39"/>
            <p:cNvSpPr/>
            <p:nvPr/>
          </p:nvSpPr>
          <p:spPr>
            <a:xfrm>
              <a:off x="1818750" y="1610726"/>
              <a:ext cx="464400" cy="4644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9"/>
            <p:cNvSpPr/>
            <p:nvPr/>
          </p:nvSpPr>
          <p:spPr>
            <a:xfrm>
              <a:off x="1387425" y="962101"/>
              <a:ext cx="696300" cy="6963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 name="Google Shape;320;p39"/>
          <p:cNvGrpSpPr/>
          <p:nvPr/>
        </p:nvGrpSpPr>
        <p:grpSpPr>
          <a:xfrm>
            <a:off x="6860950" y="2468926"/>
            <a:ext cx="895725" cy="1113025"/>
            <a:chOff x="6860950" y="2468926"/>
            <a:chExt cx="895725" cy="1113025"/>
          </a:xfrm>
        </p:grpSpPr>
        <p:sp>
          <p:nvSpPr>
            <p:cNvPr id="321" name="Google Shape;321;p39"/>
            <p:cNvSpPr/>
            <p:nvPr/>
          </p:nvSpPr>
          <p:spPr>
            <a:xfrm flipH="1">
              <a:off x="6860950" y="3117551"/>
              <a:ext cx="464400" cy="4644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9"/>
            <p:cNvSpPr/>
            <p:nvPr/>
          </p:nvSpPr>
          <p:spPr>
            <a:xfrm flipH="1">
              <a:off x="7060375" y="2468926"/>
              <a:ext cx="696300" cy="6963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Imagen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88721" y="1145275"/>
            <a:ext cx="1214919" cy="3343601"/>
          </a:xfrm>
          <a:prstGeom prst="rect">
            <a:avLst/>
          </a:prstGeom>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523"/>
        <p:cNvGrpSpPr/>
        <p:nvPr/>
      </p:nvGrpSpPr>
      <p:grpSpPr>
        <a:xfrm>
          <a:off x="0" y="0"/>
          <a:ext cx="0" cy="0"/>
          <a:chOff x="0" y="0"/>
          <a:chExt cx="0" cy="0"/>
        </a:xfrm>
      </p:grpSpPr>
      <p:sp>
        <p:nvSpPr>
          <p:cNvPr id="524" name="Google Shape;524;p49"/>
          <p:cNvSpPr txBox="1">
            <a:spLocks noGrp="1"/>
          </p:cNvSpPr>
          <p:nvPr>
            <p:ph type="subTitle" idx="1"/>
          </p:nvPr>
        </p:nvSpPr>
        <p:spPr>
          <a:xfrm>
            <a:off x="1941189" y="2096578"/>
            <a:ext cx="2470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525" name="Google Shape;525;p49"/>
          <p:cNvSpPr txBox="1">
            <a:spLocks noGrp="1"/>
          </p:cNvSpPr>
          <p:nvPr>
            <p:ph type="subTitle" idx="3"/>
          </p:nvPr>
        </p:nvSpPr>
        <p:spPr>
          <a:xfrm>
            <a:off x="5651446" y="2096578"/>
            <a:ext cx="2470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 is the biggest planet of them all</a:t>
            </a:r>
            <a:endParaRPr/>
          </a:p>
        </p:txBody>
      </p:sp>
      <p:sp>
        <p:nvSpPr>
          <p:cNvPr id="526" name="Google Shape;526;p49"/>
          <p:cNvSpPr txBox="1">
            <a:spLocks noGrp="1"/>
          </p:cNvSpPr>
          <p:nvPr>
            <p:ph type="subTitle" idx="5"/>
          </p:nvPr>
        </p:nvSpPr>
        <p:spPr>
          <a:xfrm>
            <a:off x="1941189" y="3555470"/>
            <a:ext cx="2470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 cold place</a:t>
            </a:r>
            <a:endParaRPr/>
          </a:p>
        </p:txBody>
      </p:sp>
      <p:sp>
        <p:nvSpPr>
          <p:cNvPr id="527" name="Google Shape;527;p49"/>
          <p:cNvSpPr txBox="1">
            <a:spLocks noGrp="1"/>
          </p:cNvSpPr>
          <p:nvPr>
            <p:ph type="subTitle" idx="7"/>
          </p:nvPr>
        </p:nvSpPr>
        <p:spPr>
          <a:xfrm>
            <a:off x="5651446" y="3555470"/>
            <a:ext cx="2470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Saturn is a gas giant and has several rings</a:t>
            </a:r>
            <a:endParaRPr/>
          </a:p>
        </p:txBody>
      </p:sp>
      <p:sp>
        <p:nvSpPr>
          <p:cNvPr id="528" name="Google Shape;528;p49"/>
          <p:cNvSpPr txBox="1">
            <a:spLocks noGrp="1"/>
          </p:cNvSpPr>
          <p:nvPr>
            <p:ph type="title"/>
          </p:nvPr>
        </p:nvSpPr>
        <p:spPr>
          <a:xfrm>
            <a:off x="1941188" y="1682850"/>
            <a:ext cx="2470500" cy="397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DRAMA</a:t>
            </a:r>
            <a:endParaRPr/>
          </a:p>
        </p:txBody>
      </p:sp>
      <p:sp>
        <p:nvSpPr>
          <p:cNvPr id="529" name="Google Shape;529;p49"/>
          <p:cNvSpPr txBox="1">
            <a:spLocks noGrp="1"/>
          </p:cNvSpPr>
          <p:nvPr>
            <p:ph type="title" idx="2"/>
          </p:nvPr>
        </p:nvSpPr>
        <p:spPr>
          <a:xfrm>
            <a:off x="5651437" y="1682850"/>
            <a:ext cx="2470500" cy="397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COMEDY</a:t>
            </a:r>
            <a:endParaRPr/>
          </a:p>
        </p:txBody>
      </p:sp>
      <p:sp>
        <p:nvSpPr>
          <p:cNvPr id="530" name="Google Shape;530;p49"/>
          <p:cNvSpPr txBox="1">
            <a:spLocks noGrp="1"/>
          </p:cNvSpPr>
          <p:nvPr>
            <p:ph type="title" idx="4"/>
          </p:nvPr>
        </p:nvSpPr>
        <p:spPr>
          <a:xfrm>
            <a:off x="1941188" y="3136421"/>
            <a:ext cx="2470500" cy="397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ANIMATION</a:t>
            </a:r>
            <a:endParaRPr/>
          </a:p>
        </p:txBody>
      </p:sp>
      <p:sp>
        <p:nvSpPr>
          <p:cNvPr id="531" name="Google Shape;531;p49"/>
          <p:cNvSpPr txBox="1">
            <a:spLocks noGrp="1"/>
          </p:cNvSpPr>
          <p:nvPr>
            <p:ph type="title" idx="6"/>
          </p:nvPr>
        </p:nvSpPr>
        <p:spPr>
          <a:xfrm>
            <a:off x="5651437" y="3136421"/>
            <a:ext cx="2470500" cy="397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DOCUMENTARY</a:t>
            </a:r>
            <a:endParaRPr/>
          </a:p>
        </p:txBody>
      </p:sp>
      <p:sp>
        <p:nvSpPr>
          <p:cNvPr id="532" name="Google Shape;532;p49"/>
          <p:cNvSpPr txBox="1">
            <a:spLocks noGrp="1"/>
          </p:cNvSpPr>
          <p:nvPr>
            <p:ph type="title" idx="8"/>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AWARDS CATEGORY</a:t>
            </a:r>
            <a:endParaRPr/>
          </a:p>
        </p:txBody>
      </p:sp>
      <p:cxnSp>
        <p:nvCxnSpPr>
          <p:cNvPr id="533" name="Google Shape;533;p49"/>
          <p:cNvCxnSpPr/>
          <p:nvPr/>
        </p:nvCxnSpPr>
        <p:spPr>
          <a:xfrm>
            <a:off x="1403063" y="4024284"/>
            <a:ext cx="385500" cy="0"/>
          </a:xfrm>
          <a:prstGeom prst="straightConnector1">
            <a:avLst/>
          </a:prstGeom>
          <a:noFill/>
          <a:ln w="19050" cap="flat" cmpd="sng">
            <a:solidFill>
              <a:schemeClr val="dk1"/>
            </a:solidFill>
            <a:prstDash val="solid"/>
            <a:round/>
            <a:headEnd type="none" w="med" len="med"/>
            <a:tailEnd type="none" w="med" len="med"/>
          </a:ln>
        </p:spPr>
      </p:cxnSp>
      <p:sp>
        <p:nvSpPr>
          <p:cNvPr id="534" name="Google Shape;534;p49"/>
          <p:cNvSpPr/>
          <p:nvPr/>
        </p:nvSpPr>
        <p:spPr>
          <a:xfrm>
            <a:off x="1505219" y="3393405"/>
            <a:ext cx="236160" cy="132254"/>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49"/>
          <p:cNvSpPr/>
          <p:nvPr/>
        </p:nvSpPr>
        <p:spPr>
          <a:xfrm>
            <a:off x="1433715" y="3275309"/>
            <a:ext cx="324041" cy="363548"/>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6" name="Google Shape;536;p49"/>
          <p:cNvCxnSpPr/>
          <p:nvPr/>
        </p:nvCxnSpPr>
        <p:spPr>
          <a:xfrm>
            <a:off x="1406538" y="2559694"/>
            <a:ext cx="379500" cy="0"/>
          </a:xfrm>
          <a:prstGeom prst="straightConnector1">
            <a:avLst/>
          </a:prstGeom>
          <a:noFill/>
          <a:ln w="19050" cap="flat" cmpd="sng">
            <a:solidFill>
              <a:schemeClr val="dk1"/>
            </a:solidFill>
            <a:prstDash val="solid"/>
            <a:round/>
            <a:headEnd type="none" w="med" len="med"/>
            <a:tailEnd type="none" w="med" len="med"/>
          </a:ln>
        </p:spPr>
      </p:cxnSp>
      <p:grpSp>
        <p:nvGrpSpPr>
          <p:cNvPr id="537" name="Google Shape;537;p49"/>
          <p:cNvGrpSpPr/>
          <p:nvPr/>
        </p:nvGrpSpPr>
        <p:grpSpPr>
          <a:xfrm>
            <a:off x="1410967" y="1803924"/>
            <a:ext cx="369567" cy="340778"/>
            <a:chOff x="1289979" y="1955974"/>
            <a:chExt cx="369567" cy="340778"/>
          </a:xfrm>
        </p:grpSpPr>
        <p:sp>
          <p:nvSpPr>
            <p:cNvPr id="538" name="Google Shape;538;p49"/>
            <p:cNvSpPr/>
            <p:nvPr/>
          </p:nvSpPr>
          <p:spPr>
            <a:xfrm>
              <a:off x="1289979" y="1955974"/>
              <a:ext cx="369567" cy="129843"/>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49"/>
            <p:cNvSpPr/>
            <p:nvPr/>
          </p:nvSpPr>
          <p:spPr>
            <a:xfrm>
              <a:off x="1501338" y="1973554"/>
              <a:ext cx="137841" cy="93507"/>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49"/>
            <p:cNvSpPr/>
            <p:nvPr/>
          </p:nvSpPr>
          <p:spPr>
            <a:xfrm>
              <a:off x="1311555" y="1973554"/>
              <a:ext cx="137875" cy="93507"/>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49"/>
            <p:cNvSpPr/>
            <p:nvPr/>
          </p:nvSpPr>
          <p:spPr>
            <a:xfrm>
              <a:off x="1353095" y="2094171"/>
              <a:ext cx="244141" cy="70290"/>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49"/>
            <p:cNvSpPr/>
            <p:nvPr/>
          </p:nvSpPr>
          <p:spPr>
            <a:xfrm>
              <a:off x="1562843" y="2165701"/>
              <a:ext cx="28387" cy="130245"/>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49"/>
            <p:cNvSpPr/>
            <p:nvPr/>
          </p:nvSpPr>
          <p:spPr>
            <a:xfrm>
              <a:off x="1627569" y="2058237"/>
              <a:ext cx="28790" cy="238515"/>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 name="Google Shape;544;p49"/>
          <p:cNvGrpSpPr/>
          <p:nvPr/>
        </p:nvGrpSpPr>
        <p:grpSpPr>
          <a:xfrm>
            <a:off x="398813" y="534995"/>
            <a:ext cx="1090825" cy="1227318"/>
            <a:chOff x="314025" y="383545"/>
            <a:chExt cx="1090825" cy="1227318"/>
          </a:xfrm>
        </p:grpSpPr>
        <p:sp>
          <p:nvSpPr>
            <p:cNvPr id="545" name="Google Shape;545;p49"/>
            <p:cNvSpPr/>
            <p:nvPr/>
          </p:nvSpPr>
          <p:spPr>
            <a:xfrm flipH="1">
              <a:off x="314025" y="1049263"/>
              <a:ext cx="561600" cy="5616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49"/>
            <p:cNvSpPr/>
            <p:nvPr/>
          </p:nvSpPr>
          <p:spPr>
            <a:xfrm flipH="1">
              <a:off x="570850" y="383545"/>
              <a:ext cx="834000" cy="834000"/>
            </a:xfrm>
            <a:prstGeom prst="star4">
              <a:avLst>
                <a:gd name="adj" fmla="val 12500"/>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7" name="Google Shape;547;p49"/>
          <p:cNvGrpSpPr/>
          <p:nvPr/>
        </p:nvGrpSpPr>
        <p:grpSpPr>
          <a:xfrm>
            <a:off x="7743438" y="534995"/>
            <a:ext cx="1001750" cy="1322468"/>
            <a:chOff x="570850" y="383545"/>
            <a:chExt cx="1001750" cy="1322468"/>
          </a:xfrm>
        </p:grpSpPr>
        <p:sp>
          <p:nvSpPr>
            <p:cNvPr id="548" name="Google Shape;548;p49"/>
            <p:cNvSpPr/>
            <p:nvPr/>
          </p:nvSpPr>
          <p:spPr>
            <a:xfrm flipH="1">
              <a:off x="1011000" y="1144413"/>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49"/>
            <p:cNvSpPr/>
            <p:nvPr/>
          </p:nvSpPr>
          <p:spPr>
            <a:xfrm flipH="1">
              <a:off x="570850" y="383545"/>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 name="Google Shape;550;p49"/>
          <p:cNvGrpSpPr/>
          <p:nvPr/>
        </p:nvGrpSpPr>
        <p:grpSpPr>
          <a:xfrm>
            <a:off x="5128245" y="3269374"/>
            <a:ext cx="373191" cy="268476"/>
            <a:chOff x="6637117" y="3397843"/>
            <a:chExt cx="353735" cy="254504"/>
          </a:xfrm>
        </p:grpSpPr>
        <p:sp>
          <p:nvSpPr>
            <p:cNvPr id="551" name="Google Shape;551;p49"/>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49"/>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49"/>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49"/>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49"/>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49"/>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57" name="Google Shape;557;p49"/>
          <p:cNvCxnSpPr/>
          <p:nvPr/>
        </p:nvCxnSpPr>
        <p:spPr>
          <a:xfrm>
            <a:off x="5122100" y="3996272"/>
            <a:ext cx="385500" cy="0"/>
          </a:xfrm>
          <a:prstGeom prst="straightConnector1">
            <a:avLst/>
          </a:prstGeom>
          <a:noFill/>
          <a:ln w="19050" cap="flat" cmpd="sng">
            <a:solidFill>
              <a:schemeClr val="dk1"/>
            </a:solidFill>
            <a:prstDash val="solid"/>
            <a:round/>
            <a:headEnd type="none" w="med" len="med"/>
            <a:tailEnd type="none" w="med" len="med"/>
          </a:ln>
        </p:spPr>
      </p:cxnSp>
      <p:grpSp>
        <p:nvGrpSpPr>
          <p:cNvPr id="558" name="Google Shape;558;p49"/>
          <p:cNvGrpSpPr/>
          <p:nvPr/>
        </p:nvGrpSpPr>
        <p:grpSpPr>
          <a:xfrm>
            <a:off x="5184993" y="1800232"/>
            <a:ext cx="259710" cy="370371"/>
            <a:chOff x="4882340" y="1509358"/>
            <a:chExt cx="246171" cy="351095"/>
          </a:xfrm>
        </p:grpSpPr>
        <p:sp>
          <p:nvSpPr>
            <p:cNvPr id="559" name="Google Shape;559;p49"/>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49"/>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49"/>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49"/>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49"/>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64" name="Google Shape;564;p49"/>
          <p:cNvCxnSpPr/>
          <p:nvPr/>
        </p:nvCxnSpPr>
        <p:spPr>
          <a:xfrm>
            <a:off x="5125575" y="2571071"/>
            <a:ext cx="3795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68"/>
        <p:cNvGrpSpPr/>
        <p:nvPr/>
      </p:nvGrpSpPr>
      <p:grpSpPr>
        <a:xfrm>
          <a:off x="0" y="0"/>
          <a:ext cx="0" cy="0"/>
          <a:chOff x="0" y="0"/>
          <a:chExt cx="0" cy="0"/>
        </a:xfrm>
      </p:grpSpPr>
      <p:sp>
        <p:nvSpPr>
          <p:cNvPr id="569" name="Google Shape;569;p50"/>
          <p:cNvSpPr txBox="1">
            <a:spLocks noGrp="1"/>
          </p:cNvSpPr>
          <p:nvPr>
            <p:ph type="subTitle" idx="1"/>
          </p:nvPr>
        </p:nvSpPr>
        <p:spPr>
          <a:xfrm>
            <a:off x="1065250" y="2117451"/>
            <a:ext cx="2211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a:t>
            </a:r>
            <a:endParaRPr/>
          </a:p>
        </p:txBody>
      </p:sp>
      <p:sp>
        <p:nvSpPr>
          <p:cNvPr id="570" name="Google Shape;570;p50"/>
          <p:cNvSpPr txBox="1">
            <a:spLocks noGrp="1"/>
          </p:cNvSpPr>
          <p:nvPr>
            <p:ph type="subTitle" idx="3"/>
          </p:nvPr>
        </p:nvSpPr>
        <p:spPr>
          <a:xfrm>
            <a:off x="3466195" y="2117451"/>
            <a:ext cx="2211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571" name="Google Shape;571;p50"/>
          <p:cNvSpPr txBox="1">
            <a:spLocks noGrp="1"/>
          </p:cNvSpPr>
          <p:nvPr>
            <p:ph type="subTitle" idx="5"/>
          </p:nvPr>
        </p:nvSpPr>
        <p:spPr>
          <a:xfrm>
            <a:off x="1065250" y="3474650"/>
            <a:ext cx="2211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 is the biggest planet of them all</a:t>
            </a:r>
            <a:endParaRPr/>
          </a:p>
        </p:txBody>
      </p:sp>
      <p:sp>
        <p:nvSpPr>
          <p:cNvPr id="572" name="Google Shape;572;p50"/>
          <p:cNvSpPr txBox="1">
            <a:spLocks noGrp="1"/>
          </p:cNvSpPr>
          <p:nvPr>
            <p:ph type="subTitle" idx="7"/>
          </p:nvPr>
        </p:nvSpPr>
        <p:spPr>
          <a:xfrm>
            <a:off x="3466195" y="3474650"/>
            <a:ext cx="2211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is composed of hydrogen and helium</a:t>
            </a:r>
            <a:endParaRPr/>
          </a:p>
        </p:txBody>
      </p:sp>
      <p:sp>
        <p:nvSpPr>
          <p:cNvPr id="573" name="Google Shape;573;p50"/>
          <p:cNvSpPr txBox="1">
            <a:spLocks noGrp="1"/>
          </p:cNvSpPr>
          <p:nvPr>
            <p:ph type="subTitle" idx="9"/>
          </p:nvPr>
        </p:nvSpPr>
        <p:spPr>
          <a:xfrm>
            <a:off x="5867179" y="2117451"/>
            <a:ext cx="2211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is actually a very cold place</a:t>
            </a:r>
            <a:endParaRPr/>
          </a:p>
        </p:txBody>
      </p:sp>
      <p:sp>
        <p:nvSpPr>
          <p:cNvPr id="574" name="Google Shape;574;p50"/>
          <p:cNvSpPr txBox="1">
            <a:spLocks noGrp="1"/>
          </p:cNvSpPr>
          <p:nvPr>
            <p:ph type="subTitle" idx="14"/>
          </p:nvPr>
        </p:nvSpPr>
        <p:spPr>
          <a:xfrm>
            <a:off x="5867179" y="3474650"/>
            <a:ext cx="2211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Neptune is the farthest planet from the Sun</a:t>
            </a:r>
            <a:endParaRPr/>
          </a:p>
        </p:txBody>
      </p:sp>
      <p:sp>
        <p:nvSpPr>
          <p:cNvPr id="575" name="Google Shape;575;p50"/>
          <p:cNvSpPr txBox="1">
            <a:spLocks noGrp="1"/>
          </p:cNvSpPr>
          <p:nvPr>
            <p:ph type="title"/>
          </p:nvPr>
        </p:nvSpPr>
        <p:spPr>
          <a:xfrm>
            <a:off x="1065250" y="1682850"/>
            <a:ext cx="2211600" cy="36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HOSTS</a:t>
            </a:r>
            <a:endParaRPr/>
          </a:p>
        </p:txBody>
      </p:sp>
      <p:sp>
        <p:nvSpPr>
          <p:cNvPr id="576" name="Google Shape;576;p50"/>
          <p:cNvSpPr txBox="1">
            <a:spLocks noGrp="1"/>
          </p:cNvSpPr>
          <p:nvPr>
            <p:ph type="title" idx="2"/>
          </p:nvPr>
        </p:nvSpPr>
        <p:spPr>
          <a:xfrm>
            <a:off x="3466195" y="1682850"/>
            <a:ext cx="2211600" cy="36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CATEGORIES</a:t>
            </a:r>
            <a:endParaRPr/>
          </a:p>
        </p:txBody>
      </p:sp>
      <p:sp>
        <p:nvSpPr>
          <p:cNvPr id="577" name="Google Shape;577;p50"/>
          <p:cNvSpPr txBox="1">
            <a:spLocks noGrp="1"/>
          </p:cNvSpPr>
          <p:nvPr>
            <p:ph type="title" idx="4"/>
          </p:nvPr>
        </p:nvSpPr>
        <p:spPr>
          <a:xfrm>
            <a:off x="1065250" y="3040052"/>
            <a:ext cx="2211600" cy="36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REFERENCES</a:t>
            </a:r>
            <a:endParaRPr/>
          </a:p>
        </p:txBody>
      </p:sp>
      <p:sp>
        <p:nvSpPr>
          <p:cNvPr id="578" name="Google Shape;578;p50"/>
          <p:cNvSpPr txBox="1">
            <a:spLocks noGrp="1"/>
          </p:cNvSpPr>
          <p:nvPr>
            <p:ph type="title" idx="6"/>
          </p:nvPr>
        </p:nvSpPr>
        <p:spPr>
          <a:xfrm>
            <a:off x="3466195" y="3040052"/>
            <a:ext cx="2211600" cy="36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PROMOTIONS</a:t>
            </a:r>
            <a:endParaRPr/>
          </a:p>
        </p:txBody>
      </p:sp>
      <p:sp>
        <p:nvSpPr>
          <p:cNvPr id="579" name="Google Shape;579;p50"/>
          <p:cNvSpPr txBox="1">
            <a:spLocks noGrp="1"/>
          </p:cNvSpPr>
          <p:nvPr>
            <p:ph type="title" idx="8"/>
          </p:nvPr>
        </p:nvSpPr>
        <p:spPr>
          <a:xfrm>
            <a:off x="5867179" y="1682850"/>
            <a:ext cx="2211600" cy="36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DISTRIBUTION</a:t>
            </a:r>
            <a:endParaRPr/>
          </a:p>
        </p:txBody>
      </p:sp>
      <p:sp>
        <p:nvSpPr>
          <p:cNvPr id="580" name="Google Shape;580;p50"/>
          <p:cNvSpPr txBox="1">
            <a:spLocks noGrp="1"/>
          </p:cNvSpPr>
          <p:nvPr>
            <p:ph type="title" idx="13"/>
          </p:nvPr>
        </p:nvSpPr>
        <p:spPr>
          <a:xfrm>
            <a:off x="5867179" y="3040052"/>
            <a:ext cx="2211600" cy="36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RECEPTION</a:t>
            </a:r>
            <a:endParaRPr/>
          </a:p>
        </p:txBody>
      </p:sp>
      <p:sp>
        <p:nvSpPr>
          <p:cNvPr id="581" name="Google Shape;581;p50"/>
          <p:cNvSpPr txBox="1">
            <a:spLocks noGrp="1"/>
          </p:cNvSpPr>
          <p:nvPr>
            <p:ph type="title" idx="15"/>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RULES &amp; ELIGIBILITY</a:t>
            </a:r>
            <a:endParaRPr/>
          </a:p>
        </p:txBody>
      </p:sp>
      <p:grpSp>
        <p:nvGrpSpPr>
          <p:cNvPr id="582" name="Google Shape;582;p50"/>
          <p:cNvGrpSpPr/>
          <p:nvPr/>
        </p:nvGrpSpPr>
        <p:grpSpPr>
          <a:xfrm flipH="1">
            <a:off x="309575" y="414645"/>
            <a:ext cx="1065650" cy="1227318"/>
            <a:chOff x="413075" y="383545"/>
            <a:chExt cx="1065650" cy="1227318"/>
          </a:xfrm>
        </p:grpSpPr>
        <p:sp>
          <p:nvSpPr>
            <p:cNvPr id="583" name="Google Shape;583;p50"/>
            <p:cNvSpPr/>
            <p:nvPr/>
          </p:nvSpPr>
          <p:spPr>
            <a:xfrm flipH="1">
              <a:off x="917125" y="1049263"/>
              <a:ext cx="561600" cy="561600"/>
            </a:xfrm>
            <a:prstGeom prst="star4">
              <a:avLst>
                <a:gd name="adj" fmla="val 12500"/>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50"/>
            <p:cNvSpPr/>
            <p:nvPr/>
          </p:nvSpPr>
          <p:spPr>
            <a:xfrm flipH="1">
              <a:off x="413075" y="383545"/>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 name="Google Shape;585;p50"/>
          <p:cNvGrpSpPr/>
          <p:nvPr/>
        </p:nvGrpSpPr>
        <p:grpSpPr>
          <a:xfrm flipH="1">
            <a:off x="7724125" y="414645"/>
            <a:ext cx="1090825" cy="1227318"/>
            <a:chOff x="314025" y="383545"/>
            <a:chExt cx="1090825" cy="1227318"/>
          </a:xfrm>
        </p:grpSpPr>
        <p:sp>
          <p:nvSpPr>
            <p:cNvPr id="586" name="Google Shape;586;p50"/>
            <p:cNvSpPr/>
            <p:nvPr/>
          </p:nvSpPr>
          <p:spPr>
            <a:xfrm flipH="1">
              <a:off x="314025" y="1049263"/>
              <a:ext cx="561600" cy="5616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50"/>
            <p:cNvSpPr/>
            <p:nvPr/>
          </p:nvSpPr>
          <p:spPr>
            <a:xfrm flipH="1">
              <a:off x="570850" y="383545"/>
              <a:ext cx="834000" cy="834000"/>
            </a:xfrm>
            <a:prstGeom prst="star4">
              <a:avLst>
                <a:gd name="adj" fmla="val 12500"/>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591"/>
        <p:cNvGrpSpPr/>
        <p:nvPr/>
      </p:nvGrpSpPr>
      <p:grpSpPr>
        <a:xfrm>
          <a:off x="0" y="0"/>
          <a:ext cx="0" cy="0"/>
          <a:chOff x="0" y="0"/>
          <a:chExt cx="0" cy="0"/>
        </a:xfrm>
      </p:grpSpPr>
      <p:sp>
        <p:nvSpPr>
          <p:cNvPr id="592" name="Google Shape;592;p51"/>
          <p:cNvSpPr txBox="1">
            <a:spLocks noGrp="1"/>
          </p:cNvSpPr>
          <p:nvPr>
            <p:ph type="title"/>
          </p:nvPr>
        </p:nvSpPr>
        <p:spPr>
          <a:xfrm>
            <a:off x="1808700" y="1546950"/>
            <a:ext cx="5526600" cy="204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AWESOME WORDS</a:t>
            </a:r>
            <a:endParaRPr/>
          </a:p>
        </p:txBody>
      </p:sp>
      <p:grpSp>
        <p:nvGrpSpPr>
          <p:cNvPr id="593" name="Google Shape;593;p51"/>
          <p:cNvGrpSpPr/>
          <p:nvPr/>
        </p:nvGrpSpPr>
        <p:grpSpPr>
          <a:xfrm flipH="1">
            <a:off x="715108" y="3363950"/>
            <a:ext cx="1156675" cy="1244550"/>
            <a:chOff x="7272225" y="3363950"/>
            <a:chExt cx="1156675" cy="1244550"/>
          </a:xfrm>
        </p:grpSpPr>
        <p:sp>
          <p:nvSpPr>
            <p:cNvPr id="594" name="Google Shape;594;p51"/>
            <p:cNvSpPr/>
            <p:nvPr/>
          </p:nvSpPr>
          <p:spPr>
            <a:xfrm rot="10800000">
              <a:off x="7272225" y="4046900"/>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51"/>
            <p:cNvSpPr/>
            <p:nvPr/>
          </p:nvSpPr>
          <p:spPr>
            <a:xfrm rot="10800000">
              <a:off x="7594900" y="3363950"/>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 name="Google Shape;596;p51"/>
          <p:cNvGrpSpPr/>
          <p:nvPr/>
        </p:nvGrpSpPr>
        <p:grpSpPr>
          <a:xfrm rot="10800000" flipH="1">
            <a:off x="7272233" y="535000"/>
            <a:ext cx="1156675" cy="1244550"/>
            <a:chOff x="7272225" y="3363950"/>
            <a:chExt cx="1156675" cy="1244550"/>
          </a:xfrm>
        </p:grpSpPr>
        <p:sp>
          <p:nvSpPr>
            <p:cNvPr id="597" name="Google Shape;597;p51"/>
            <p:cNvSpPr/>
            <p:nvPr/>
          </p:nvSpPr>
          <p:spPr>
            <a:xfrm rot="10800000">
              <a:off x="7272225" y="4046900"/>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51"/>
            <p:cNvSpPr/>
            <p:nvPr/>
          </p:nvSpPr>
          <p:spPr>
            <a:xfrm rot="10800000">
              <a:off x="7594900" y="3363950"/>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602"/>
        <p:cNvGrpSpPr/>
        <p:nvPr/>
      </p:nvGrpSpPr>
      <p:grpSpPr>
        <a:xfrm>
          <a:off x="0" y="0"/>
          <a:ext cx="0" cy="0"/>
          <a:chOff x="0" y="0"/>
          <a:chExt cx="0" cy="0"/>
        </a:xfrm>
      </p:grpSpPr>
      <p:sp>
        <p:nvSpPr>
          <p:cNvPr id="603" name="Google Shape;603;p52"/>
          <p:cNvSpPr txBox="1">
            <a:spLocks noGrp="1"/>
          </p:cNvSpPr>
          <p:nvPr>
            <p:ph type="title"/>
          </p:nvPr>
        </p:nvSpPr>
        <p:spPr>
          <a:xfrm>
            <a:off x="1861800" y="2035350"/>
            <a:ext cx="5420400" cy="1072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 PICTURE IS WORTH A THOUSAND WORDS</a:t>
            </a:r>
            <a:endParaRPr/>
          </a:p>
        </p:txBody>
      </p:sp>
      <p:grpSp>
        <p:nvGrpSpPr>
          <p:cNvPr id="604" name="Google Shape;604;p52"/>
          <p:cNvGrpSpPr/>
          <p:nvPr/>
        </p:nvGrpSpPr>
        <p:grpSpPr>
          <a:xfrm>
            <a:off x="715100" y="534995"/>
            <a:ext cx="1194650" cy="1138968"/>
            <a:chOff x="899950" y="534995"/>
            <a:chExt cx="1194650" cy="1138968"/>
          </a:xfrm>
        </p:grpSpPr>
        <p:sp>
          <p:nvSpPr>
            <p:cNvPr id="605" name="Google Shape;605;p52"/>
            <p:cNvSpPr/>
            <p:nvPr/>
          </p:nvSpPr>
          <p:spPr>
            <a:xfrm flipH="1">
              <a:off x="1533000" y="1112363"/>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52"/>
            <p:cNvSpPr/>
            <p:nvPr/>
          </p:nvSpPr>
          <p:spPr>
            <a:xfrm flipH="1">
              <a:off x="899950" y="534995"/>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 name="Google Shape;607;p52"/>
          <p:cNvGrpSpPr/>
          <p:nvPr/>
        </p:nvGrpSpPr>
        <p:grpSpPr>
          <a:xfrm>
            <a:off x="7298525" y="3700502"/>
            <a:ext cx="1130375" cy="907995"/>
            <a:chOff x="7185350" y="3700502"/>
            <a:chExt cx="1130375" cy="907995"/>
          </a:xfrm>
        </p:grpSpPr>
        <p:sp>
          <p:nvSpPr>
            <p:cNvPr id="608" name="Google Shape;608;p52"/>
            <p:cNvSpPr/>
            <p:nvPr/>
          </p:nvSpPr>
          <p:spPr>
            <a:xfrm rot="10800000">
              <a:off x="7185350" y="3700502"/>
              <a:ext cx="789000" cy="7890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52"/>
            <p:cNvSpPr/>
            <p:nvPr/>
          </p:nvSpPr>
          <p:spPr>
            <a:xfrm rot="10800000">
              <a:off x="7826125" y="4118897"/>
              <a:ext cx="489600" cy="4896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613"/>
        <p:cNvGrpSpPr/>
        <p:nvPr/>
      </p:nvGrpSpPr>
      <p:grpSpPr>
        <a:xfrm>
          <a:off x="0" y="0"/>
          <a:ext cx="0" cy="0"/>
          <a:chOff x="0" y="0"/>
          <a:chExt cx="0" cy="0"/>
        </a:xfrm>
      </p:grpSpPr>
      <p:sp>
        <p:nvSpPr>
          <p:cNvPr id="614" name="Google Shape;614;p53"/>
          <p:cNvSpPr/>
          <p:nvPr/>
        </p:nvSpPr>
        <p:spPr>
          <a:xfrm>
            <a:off x="852689" y="927750"/>
            <a:ext cx="3237300" cy="3288000"/>
          </a:xfrm>
          <a:prstGeom prst="plaque">
            <a:avLst>
              <a:gd name="adj" fmla="val 10305"/>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15" name="Google Shape;615;p53"/>
          <p:cNvPicPr preferRelativeResize="0"/>
          <p:nvPr/>
        </p:nvPicPr>
        <p:blipFill rotWithShape="1">
          <a:blip r:embed="rId3">
            <a:alphaModFix/>
          </a:blip>
          <a:srcRect b="12831"/>
          <a:stretch/>
        </p:blipFill>
        <p:spPr>
          <a:xfrm>
            <a:off x="952500" y="1008875"/>
            <a:ext cx="3047700" cy="3126000"/>
          </a:xfrm>
          <a:prstGeom prst="plaque">
            <a:avLst>
              <a:gd name="adj" fmla="val 10151"/>
            </a:avLst>
          </a:prstGeom>
          <a:noFill/>
          <a:ln>
            <a:noFill/>
          </a:ln>
        </p:spPr>
      </p:pic>
      <p:sp>
        <p:nvSpPr>
          <p:cNvPr id="616" name="Google Shape;616;p53"/>
          <p:cNvSpPr txBox="1">
            <a:spLocks noGrp="1"/>
          </p:cNvSpPr>
          <p:nvPr>
            <p:ph type="subTitle" idx="1"/>
          </p:nvPr>
        </p:nvSpPr>
        <p:spPr>
          <a:xfrm>
            <a:off x="4747244" y="3026887"/>
            <a:ext cx="3195900" cy="1011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sp>
        <p:nvSpPr>
          <p:cNvPr id="617" name="Google Shape;617;p53"/>
          <p:cNvSpPr txBox="1">
            <a:spLocks noGrp="1"/>
          </p:cNvSpPr>
          <p:nvPr>
            <p:ph type="title"/>
          </p:nvPr>
        </p:nvSpPr>
        <p:spPr>
          <a:xfrm>
            <a:off x="4747250" y="1105825"/>
            <a:ext cx="3311100" cy="1921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 PICTURE ALWAYS REINFORCES THE CONCEPT</a:t>
            </a:r>
            <a:endParaRPr/>
          </a:p>
        </p:txBody>
      </p:sp>
      <p:grpSp>
        <p:nvGrpSpPr>
          <p:cNvPr id="618" name="Google Shape;618;p53"/>
          <p:cNvGrpSpPr/>
          <p:nvPr/>
        </p:nvGrpSpPr>
        <p:grpSpPr>
          <a:xfrm>
            <a:off x="7717800" y="534995"/>
            <a:ext cx="1090825" cy="1227318"/>
            <a:chOff x="7717800" y="534995"/>
            <a:chExt cx="1090825" cy="1227318"/>
          </a:xfrm>
        </p:grpSpPr>
        <p:sp>
          <p:nvSpPr>
            <p:cNvPr id="619" name="Google Shape;619;p53"/>
            <p:cNvSpPr/>
            <p:nvPr/>
          </p:nvSpPr>
          <p:spPr>
            <a:xfrm flipH="1">
              <a:off x="7717800" y="1200713"/>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53"/>
            <p:cNvSpPr/>
            <p:nvPr/>
          </p:nvSpPr>
          <p:spPr>
            <a:xfrm flipH="1">
              <a:off x="7974625" y="534995"/>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 name="Google Shape;621;p53"/>
          <p:cNvGrpSpPr/>
          <p:nvPr/>
        </p:nvGrpSpPr>
        <p:grpSpPr>
          <a:xfrm>
            <a:off x="3449225" y="3716427"/>
            <a:ext cx="1130375" cy="907995"/>
            <a:chOff x="3449225" y="3716427"/>
            <a:chExt cx="1130375" cy="907995"/>
          </a:xfrm>
        </p:grpSpPr>
        <p:sp>
          <p:nvSpPr>
            <p:cNvPr id="622" name="Google Shape;622;p53"/>
            <p:cNvSpPr/>
            <p:nvPr/>
          </p:nvSpPr>
          <p:spPr>
            <a:xfrm rot="10800000">
              <a:off x="3449225" y="3716427"/>
              <a:ext cx="789000" cy="7890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53"/>
            <p:cNvSpPr/>
            <p:nvPr/>
          </p:nvSpPr>
          <p:spPr>
            <a:xfrm rot="10800000">
              <a:off x="4090000" y="4134822"/>
              <a:ext cx="489600" cy="4896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627"/>
        <p:cNvGrpSpPr/>
        <p:nvPr/>
      </p:nvGrpSpPr>
      <p:grpSpPr>
        <a:xfrm>
          <a:off x="0" y="0"/>
          <a:ext cx="0" cy="0"/>
          <a:chOff x="0" y="0"/>
          <a:chExt cx="0" cy="0"/>
        </a:xfrm>
      </p:grpSpPr>
      <p:sp>
        <p:nvSpPr>
          <p:cNvPr id="628" name="Google Shape;628;p54"/>
          <p:cNvSpPr txBox="1">
            <a:spLocks noGrp="1"/>
          </p:cNvSpPr>
          <p:nvPr>
            <p:ph type="title"/>
          </p:nvPr>
        </p:nvSpPr>
        <p:spPr>
          <a:xfrm>
            <a:off x="1655175" y="1543375"/>
            <a:ext cx="5833800" cy="1401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150,000</a:t>
            </a:r>
            <a:endParaRPr/>
          </a:p>
        </p:txBody>
      </p:sp>
      <p:sp>
        <p:nvSpPr>
          <p:cNvPr id="629" name="Google Shape;629;p54"/>
          <p:cNvSpPr txBox="1">
            <a:spLocks noGrp="1"/>
          </p:cNvSpPr>
          <p:nvPr>
            <p:ph type="subTitle" idx="1"/>
          </p:nvPr>
        </p:nvSpPr>
        <p:spPr>
          <a:xfrm>
            <a:off x="2793550" y="2944325"/>
            <a:ext cx="3557100" cy="655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p:txBody>
      </p:sp>
      <p:grpSp>
        <p:nvGrpSpPr>
          <p:cNvPr id="630" name="Google Shape;630;p54"/>
          <p:cNvGrpSpPr/>
          <p:nvPr/>
        </p:nvGrpSpPr>
        <p:grpSpPr>
          <a:xfrm>
            <a:off x="7272233" y="3363950"/>
            <a:ext cx="1156675" cy="1244550"/>
            <a:chOff x="7272225" y="3363950"/>
            <a:chExt cx="1156675" cy="1244550"/>
          </a:xfrm>
        </p:grpSpPr>
        <p:sp>
          <p:nvSpPr>
            <p:cNvPr id="631" name="Google Shape;631;p54"/>
            <p:cNvSpPr/>
            <p:nvPr/>
          </p:nvSpPr>
          <p:spPr>
            <a:xfrm rot="10800000">
              <a:off x="7272225" y="4046900"/>
              <a:ext cx="561600" cy="5616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54"/>
            <p:cNvSpPr/>
            <p:nvPr/>
          </p:nvSpPr>
          <p:spPr>
            <a:xfrm rot="10800000">
              <a:off x="7594900" y="3363950"/>
              <a:ext cx="834000" cy="834000"/>
            </a:xfrm>
            <a:prstGeom prst="star4">
              <a:avLst>
                <a:gd name="adj" fmla="val 12500"/>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 name="Google Shape;633;p54"/>
          <p:cNvGrpSpPr/>
          <p:nvPr/>
        </p:nvGrpSpPr>
        <p:grpSpPr>
          <a:xfrm rot="10800000">
            <a:off x="715108" y="535000"/>
            <a:ext cx="1156675" cy="1244550"/>
            <a:chOff x="7272225" y="3363950"/>
            <a:chExt cx="1156675" cy="1244550"/>
          </a:xfrm>
        </p:grpSpPr>
        <p:sp>
          <p:nvSpPr>
            <p:cNvPr id="634" name="Google Shape;634;p54"/>
            <p:cNvSpPr/>
            <p:nvPr/>
          </p:nvSpPr>
          <p:spPr>
            <a:xfrm rot="10800000">
              <a:off x="7272225" y="4046900"/>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54"/>
            <p:cNvSpPr/>
            <p:nvPr/>
          </p:nvSpPr>
          <p:spPr>
            <a:xfrm rot="10800000">
              <a:off x="7594900" y="3363950"/>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639"/>
        <p:cNvGrpSpPr/>
        <p:nvPr/>
      </p:nvGrpSpPr>
      <p:grpSpPr>
        <a:xfrm>
          <a:off x="0" y="0"/>
          <a:ext cx="0" cy="0"/>
          <a:chOff x="0" y="0"/>
          <a:chExt cx="0" cy="0"/>
        </a:xfrm>
      </p:grpSpPr>
      <p:sp>
        <p:nvSpPr>
          <p:cNvPr id="640" name="Google Shape;640;p55"/>
          <p:cNvSpPr txBox="1">
            <a:spLocks noGrp="1"/>
          </p:cNvSpPr>
          <p:nvPr>
            <p:ph type="title"/>
          </p:nvPr>
        </p:nvSpPr>
        <p:spPr>
          <a:xfrm>
            <a:off x="2713800" y="844800"/>
            <a:ext cx="3716400" cy="629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9h 55m 23s</a:t>
            </a:r>
            <a:endParaRPr/>
          </a:p>
        </p:txBody>
      </p:sp>
      <p:sp>
        <p:nvSpPr>
          <p:cNvPr id="641" name="Google Shape;641;p55"/>
          <p:cNvSpPr txBox="1">
            <a:spLocks noGrp="1"/>
          </p:cNvSpPr>
          <p:nvPr>
            <p:ph type="subTitle" idx="1"/>
          </p:nvPr>
        </p:nvSpPr>
        <p:spPr>
          <a:xfrm>
            <a:off x="2713800" y="1474500"/>
            <a:ext cx="3716400" cy="36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Jupiter's rotation period</a:t>
            </a:r>
            <a:endParaRPr/>
          </a:p>
        </p:txBody>
      </p:sp>
      <p:sp>
        <p:nvSpPr>
          <p:cNvPr id="642" name="Google Shape;642;p55"/>
          <p:cNvSpPr txBox="1">
            <a:spLocks noGrp="1"/>
          </p:cNvSpPr>
          <p:nvPr>
            <p:ph type="title" idx="2"/>
          </p:nvPr>
        </p:nvSpPr>
        <p:spPr>
          <a:xfrm>
            <a:off x="2713800" y="2148550"/>
            <a:ext cx="3716400" cy="629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333,000</a:t>
            </a:r>
            <a:endParaRPr/>
          </a:p>
        </p:txBody>
      </p:sp>
      <p:sp>
        <p:nvSpPr>
          <p:cNvPr id="643" name="Google Shape;643;p55"/>
          <p:cNvSpPr txBox="1">
            <a:spLocks noGrp="1"/>
          </p:cNvSpPr>
          <p:nvPr>
            <p:ph type="subTitle" idx="3"/>
          </p:nvPr>
        </p:nvSpPr>
        <p:spPr>
          <a:xfrm>
            <a:off x="2713800" y="2778251"/>
            <a:ext cx="3716400" cy="36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Sun’s mass compared to Earth’s</a:t>
            </a:r>
            <a:endParaRPr/>
          </a:p>
        </p:txBody>
      </p:sp>
      <p:sp>
        <p:nvSpPr>
          <p:cNvPr id="644" name="Google Shape;644;p55"/>
          <p:cNvSpPr txBox="1">
            <a:spLocks noGrp="1"/>
          </p:cNvSpPr>
          <p:nvPr>
            <p:ph type="title" idx="4"/>
          </p:nvPr>
        </p:nvSpPr>
        <p:spPr>
          <a:xfrm>
            <a:off x="2713800" y="3452300"/>
            <a:ext cx="3716400" cy="629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386,000 km</a:t>
            </a:r>
            <a:endParaRPr/>
          </a:p>
        </p:txBody>
      </p:sp>
      <p:sp>
        <p:nvSpPr>
          <p:cNvPr id="645" name="Google Shape;645;p55"/>
          <p:cNvSpPr txBox="1">
            <a:spLocks noGrp="1"/>
          </p:cNvSpPr>
          <p:nvPr>
            <p:ph type="subTitle" idx="5"/>
          </p:nvPr>
        </p:nvSpPr>
        <p:spPr>
          <a:xfrm>
            <a:off x="2713800" y="4082000"/>
            <a:ext cx="3716400" cy="36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Distance between Earth and the Moon</a:t>
            </a:r>
            <a:endParaRPr/>
          </a:p>
        </p:txBody>
      </p:sp>
      <p:grpSp>
        <p:nvGrpSpPr>
          <p:cNvPr id="646" name="Google Shape;646;p55"/>
          <p:cNvGrpSpPr/>
          <p:nvPr/>
        </p:nvGrpSpPr>
        <p:grpSpPr>
          <a:xfrm>
            <a:off x="715100" y="534995"/>
            <a:ext cx="1090825" cy="1227318"/>
            <a:chOff x="314025" y="383545"/>
            <a:chExt cx="1090825" cy="1227318"/>
          </a:xfrm>
        </p:grpSpPr>
        <p:sp>
          <p:nvSpPr>
            <p:cNvPr id="647" name="Google Shape;647;p55"/>
            <p:cNvSpPr/>
            <p:nvPr/>
          </p:nvSpPr>
          <p:spPr>
            <a:xfrm flipH="1">
              <a:off x="314025" y="1049263"/>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55"/>
            <p:cNvSpPr/>
            <p:nvPr/>
          </p:nvSpPr>
          <p:spPr>
            <a:xfrm flipH="1">
              <a:off x="570850" y="383545"/>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 name="Google Shape;649;p55"/>
          <p:cNvGrpSpPr/>
          <p:nvPr/>
        </p:nvGrpSpPr>
        <p:grpSpPr>
          <a:xfrm flipH="1">
            <a:off x="7338075" y="3381170"/>
            <a:ext cx="1090825" cy="1227318"/>
            <a:chOff x="314025" y="383545"/>
            <a:chExt cx="1090825" cy="1227318"/>
          </a:xfrm>
        </p:grpSpPr>
        <p:sp>
          <p:nvSpPr>
            <p:cNvPr id="650" name="Google Shape;650;p55"/>
            <p:cNvSpPr/>
            <p:nvPr/>
          </p:nvSpPr>
          <p:spPr>
            <a:xfrm flipH="1">
              <a:off x="314025" y="1049263"/>
              <a:ext cx="561600" cy="5616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55"/>
            <p:cNvSpPr/>
            <p:nvPr/>
          </p:nvSpPr>
          <p:spPr>
            <a:xfrm flipH="1">
              <a:off x="570850" y="383545"/>
              <a:ext cx="834000" cy="834000"/>
            </a:xfrm>
            <a:prstGeom prst="star4">
              <a:avLst>
                <a:gd name="adj" fmla="val 12500"/>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655"/>
        <p:cNvGrpSpPr/>
        <p:nvPr/>
      </p:nvGrpSpPr>
      <p:grpSpPr>
        <a:xfrm>
          <a:off x="0" y="0"/>
          <a:ext cx="0" cy="0"/>
          <a:chOff x="0" y="0"/>
          <a:chExt cx="0" cy="0"/>
        </a:xfrm>
      </p:grpSpPr>
      <p:sp>
        <p:nvSpPr>
          <p:cNvPr id="656" name="Google Shape;656;p56"/>
          <p:cNvSpPr/>
          <p:nvPr/>
        </p:nvSpPr>
        <p:spPr>
          <a:xfrm>
            <a:off x="5231078" y="1576925"/>
            <a:ext cx="1491300" cy="14910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56"/>
          <p:cNvSpPr/>
          <p:nvPr/>
        </p:nvSpPr>
        <p:spPr>
          <a:xfrm rot="5400000">
            <a:off x="5151053" y="1496750"/>
            <a:ext cx="1651200" cy="1651500"/>
          </a:xfrm>
          <a:prstGeom prst="blockArc">
            <a:avLst>
              <a:gd name="adj1" fmla="val 10800000"/>
              <a:gd name="adj2" fmla="val 13977569"/>
              <a:gd name="adj3" fmla="val 9828"/>
            </a:avLst>
          </a:prstGeom>
          <a:solidFill>
            <a:srgbClr val="FFF2BB">
              <a:alpha val="36870"/>
            </a:srgbClr>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56"/>
          <p:cNvSpPr/>
          <p:nvPr/>
        </p:nvSpPr>
        <p:spPr>
          <a:xfrm>
            <a:off x="2242478" y="1576925"/>
            <a:ext cx="1491300" cy="14910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56"/>
          <p:cNvSpPr/>
          <p:nvPr/>
        </p:nvSpPr>
        <p:spPr>
          <a:xfrm rot="5400000">
            <a:off x="2162453" y="1496750"/>
            <a:ext cx="1651200" cy="1651500"/>
          </a:xfrm>
          <a:prstGeom prst="blockArc">
            <a:avLst>
              <a:gd name="adj1" fmla="val 10800000"/>
              <a:gd name="adj2" fmla="val 8561953"/>
              <a:gd name="adj3" fmla="val 9853"/>
            </a:avLst>
          </a:prstGeom>
          <a:solidFill>
            <a:srgbClr val="FFF2BB">
              <a:alpha val="36870"/>
            </a:srgbClr>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56"/>
          <p:cNvSpPr txBox="1">
            <a:spLocks noGrp="1"/>
          </p:cNvSpPr>
          <p:nvPr>
            <p:ph type="title"/>
          </p:nvPr>
        </p:nvSpPr>
        <p:spPr>
          <a:xfrm>
            <a:off x="1819853" y="3271631"/>
            <a:ext cx="2336400" cy="43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a:t>
            </a:r>
            <a:endParaRPr/>
          </a:p>
        </p:txBody>
      </p:sp>
      <p:sp>
        <p:nvSpPr>
          <p:cNvPr id="661" name="Google Shape;661;p56"/>
          <p:cNvSpPr txBox="1">
            <a:spLocks noGrp="1"/>
          </p:cNvSpPr>
          <p:nvPr>
            <p:ph type="title" idx="2"/>
          </p:nvPr>
        </p:nvSpPr>
        <p:spPr>
          <a:xfrm>
            <a:off x="2499053" y="1949347"/>
            <a:ext cx="978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80%</a:t>
            </a:r>
            <a:endParaRPr/>
          </a:p>
        </p:txBody>
      </p:sp>
      <p:sp>
        <p:nvSpPr>
          <p:cNvPr id="662" name="Google Shape;662;p56"/>
          <p:cNvSpPr txBox="1">
            <a:spLocks noGrp="1"/>
          </p:cNvSpPr>
          <p:nvPr>
            <p:ph type="subTitle" idx="1"/>
          </p:nvPr>
        </p:nvSpPr>
        <p:spPr>
          <a:xfrm>
            <a:off x="1819853" y="3705756"/>
            <a:ext cx="23364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is the second planet from the Sun</a:t>
            </a:r>
            <a:endParaRPr/>
          </a:p>
        </p:txBody>
      </p:sp>
      <p:sp>
        <p:nvSpPr>
          <p:cNvPr id="663" name="Google Shape;663;p56"/>
          <p:cNvSpPr txBox="1">
            <a:spLocks noGrp="1"/>
          </p:cNvSpPr>
          <p:nvPr>
            <p:ph type="title" idx="3"/>
          </p:nvPr>
        </p:nvSpPr>
        <p:spPr>
          <a:xfrm>
            <a:off x="4808453" y="3271631"/>
            <a:ext cx="2336400" cy="43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JUPITER</a:t>
            </a:r>
            <a:endParaRPr/>
          </a:p>
        </p:txBody>
      </p:sp>
      <p:sp>
        <p:nvSpPr>
          <p:cNvPr id="664" name="Google Shape;664;p56"/>
          <p:cNvSpPr txBox="1">
            <a:spLocks noGrp="1"/>
          </p:cNvSpPr>
          <p:nvPr>
            <p:ph type="title" idx="4"/>
          </p:nvPr>
        </p:nvSpPr>
        <p:spPr>
          <a:xfrm>
            <a:off x="5487653" y="1949272"/>
            <a:ext cx="9780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20%</a:t>
            </a:r>
            <a:endParaRPr/>
          </a:p>
        </p:txBody>
      </p:sp>
      <p:sp>
        <p:nvSpPr>
          <p:cNvPr id="665" name="Google Shape;665;p56"/>
          <p:cNvSpPr txBox="1">
            <a:spLocks noGrp="1"/>
          </p:cNvSpPr>
          <p:nvPr>
            <p:ph type="subTitle" idx="5"/>
          </p:nvPr>
        </p:nvSpPr>
        <p:spPr>
          <a:xfrm>
            <a:off x="4808453" y="3705756"/>
            <a:ext cx="23364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It’s the biggest planet in the Solar System</a:t>
            </a:r>
            <a:endParaRPr/>
          </a:p>
        </p:txBody>
      </p:sp>
      <p:sp>
        <p:nvSpPr>
          <p:cNvPr id="666" name="Google Shape;666;p56"/>
          <p:cNvSpPr txBox="1">
            <a:spLocks noGrp="1"/>
          </p:cNvSpPr>
          <p:nvPr>
            <p:ph type="title" idx="6"/>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CHANCES OF WINNING</a:t>
            </a:r>
            <a:endParaRPr/>
          </a:p>
        </p:txBody>
      </p:sp>
      <p:grpSp>
        <p:nvGrpSpPr>
          <p:cNvPr id="667" name="Google Shape;667;p56"/>
          <p:cNvGrpSpPr/>
          <p:nvPr/>
        </p:nvGrpSpPr>
        <p:grpSpPr>
          <a:xfrm>
            <a:off x="314025" y="383545"/>
            <a:ext cx="1090825" cy="1227318"/>
            <a:chOff x="314025" y="383545"/>
            <a:chExt cx="1090825" cy="1227318"/>
          </a:xfrm>
        </p:grpSpPr>
        <p:sp>
          <p:nvSpPr>
            <p:cNvPr id="668" name="Google Shape;668;p56"/>
            <p:cNvSpPr/>
            <p:nvPr/>
          </p:nvSpPr>
          <p:spPr>
            <a:xfrm flipH="1">
              <a:off x="314025" y="1049263"/>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56"/>
            <p:cNvSpPr/>
            <p:nvPr/>
          </p:nvSpPr>
          <p:spPr>
            <a:xfrm flipH="1">
              <a:off x="570850" y="383545"/>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 name="Google Shape;670;p56"/>
          <p:cNvGrpSpPr/>
          <p:nvPr/>
        </p:nvGrpSpPr>
        <p:grpSpPr>
          <a:xfrm flipH="1">
            <a:off x="7673500" y="3512670"/>
            <a:ext cx="1090825" cy="1227318"/>
            <a:chOff x="7749700" y="535945"/>
            <a:chExt cx="1090825" cy="1227318"/>
          </a:xfrm>
        </p:grpSpPr>
        <p:sp>
          <p:nvSpPr>
            <p:cNvPr id="671" name="Google Shape;671;p56"/>
            <p:cNvSpPr/>
            <p:nvPr/>
          </p:nvSpPr>
          <p:spPr>
            <a:xfrm>
              <a:off x="8278925" y="1201663"/>
              <a:ext cx="561600" cy="5616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56"/>
            <p:cNvSpPr/>
            <p:nvPr/>
          </p:nvSpPr>
          <p:spPr>
            <a:xfrm>
              <a:off x="7749700" y="535945"/>
              <a:ext cx="834000" cy="834000"/>
            </a:xfrm>
            <a:prstGeom prst="star4">
              <a:avLst>
                <a:gd name="adj" fmla="val 12500"/>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673" name="Google Shape;673;p56"/>
          <p:cNvCxnSpPr/>
          <p:nvPr/>
        </p:nvCxnSpPr>
        <p:spPr>
          <a:xfrm>
            <a:off x="2612825" y="2596275"/>
            <a:ext cx="750600" cy="0"/>
          </a:xfrm>
          <a:prstGeom prst="straightConnector1">
            <a:avLst/>
          </a:prstGeom>
          <a:noFill/>
          <a:ln w="19050" cap="flat" cmpd="sng">
            <a:solidFill>
              <a:schemeClr val="dk1"/>
            </a:solidFill>
            <a:prstDash val="solid"/>
            <a:round/>
            <a:headEnd type="none" w="med" len="med"/>
            <a:tailEnd type="none" w="med" len="med"/>
          </a:ln>
        </p:spPr>
      </p:cxnSp>
      <p:cxnSp>
        <p:nvCxnSpPr>
          <p:cNvPr id="674" name="Google Shape;674;p56"/>
          <p:cNvCxnSpPr/>
          <p:nvPr/>
        </p:nvCxnSpPr>
        <p:spPr>
          <a:xfrm>
            <a:off x="5601425" y="2596275"/>
            <a:ext cx="7506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678"/>
        <p:cNvGrpSpPr/>
        <p:nvPr/>
      </p:nvGrpSpPr>
      <p:grpSpPr>
        <a:xfrm>
          <a:off x="0" y="0"/>
          <a:ext cx="0" cy="0"/>
          <a:chOff x="0" y="0"/>
          <a:chExt cx="0" cy="0"/>
        </a:xfrm>
      </p:grpSpPr>
      <p:sp>
        <p:nvSpPr>
          <p:cNvPr id="679" name="Google Shape;679;p57"/>
          <p:cNvSpPr txBox="1">
            <a:spLocks noGrp="1"/>
          </p:cNvSpPr>
          <p:nvPr>
            <p:ph type="subTitle" idx="1"/>
          </p:nvPr>
        </p:nvSpPr>
        <p:spPr>
          <a:xfrm>
            <a:off x="1935175" y="4033329"/>
            <a:ext cx="5278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replace the image on the screen with your own work. Just right-click on it and select “Replace image”</a:t>
            </a:r>
            <a:endParaRPr/>
          </a:p>
        </p:txBody>
      </p:sp>
      <p:sp>
        <p:nvSpPr>
          <p:cNvPr id="680" name="Google Shape;680;p5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DESKTOP SOFTWARE</a:t>
            </a:r>
            <a:endParaRPr/>
          </a:p>
        </p:txBody>
      </p:sp>
      <p:grpSp>
        <p:nvGrpSpPr>
          <p:cNvPr id="681" name="Google Shape;681;p57"/>
          <p:cNvGrpSpPr/>
          <p:nvPr/>
        </p:nvGrpSpPr>
        <p:grpSpPr>
          <a:xfrm>
            <a:off x="2751600" y="1404864"/>
            <a:ext cx="3407100" cy="2373199"/>
            <a:chOff x="2751600" y="1404864"/>
            <a:chExt cx="3407100" cy="2373199"/>
          </a:xfrm>
        </p:grpSpPr>
        <p:sp>
          <p:nvSpPr>
            <p:cNvPr id="682" name="Google Shape;682;p57"/>
            <p:cNvSpPr/>
            <p:nvPr/>
          </p:nvSpPr>
          <p:spPr>
            <a:xfrm>
              <a:off x="2751600" y="1404864"/>
              <a:ext cx="3407100" cy="19623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57"/>
            <p:cNvSpPr/>
            <p:nvPr/>
          </p:nvSpPr>
          <p:spPr>
            <a:xfrm>
              <a:off x="4445700" y="3413238"/>
              <a:ext cx="252600" cy="213300"/>
            </a:xfrm>
            <a:prstGeom prst="rect">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684" name="Google Shape;684;p57"/>
            <p:cNvSpPr/>
            <p:nvPr/>
          </p:nvSpPr>
          <p:spPr>
            <a:xfrm>
              <a:off x="3653700" y="3626563"/>
              <a:ext cx="1836600" cy="151500"/>
            </a:xfrm>
            <a:prstGeom prst="trapezoid">
              <a:avLst>
                <a:gd name="adj" fmla="val 229109"/>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grpSp>
      <p:grpSp>
        <p:nvGrpSpPr>
          <p:cNvPr id="685" name="Google Shape;685;p57"/>
          <p:cNvGrpSpPr/>
          <p:nvPr/>
        </p:nvGrpSpPr>
        <p:grpSpPr>
          <a:xfrm>
            <a:off x="720000" y="1958082"/>
            <a:ext cx="1090825" cy="1227318"/>
            <a:chOff x="7717800" y="534995"/>
            <a:chExt cx="1090825" cy="1227318"/>
          </a:xfrm>
        </p:grpSpPr>
        <p:sp>
          <p:nvSpPr>
            <p:cNvPr id="686" name="Google Shape;686;p57"/>
            <p:cNvSpPr/>
            <p:nvPr/>
          </p:nvSpPr>
          <p:spPr>
            <a:xfrm flipH="1">
              <a:off x="7717800" y="1200713"/>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57"/>
            <p:cNvSpPr/>
            <p:nvPr/>
          </p:nvSpPr>
          <p:spPr>
            <a:xfrm flipH="1">
              <a:off x="7974625" y="534995"/>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 name="Google Shape;688;p57"/>
          <p:cNvGrpSpPr/>
          <p:nvPr/>
        </p:nvGrpSpPr>
        <p:grpSpPr>
          <a:xfrm flipH="1">
            <a:off x="7338075" y="1958107"/>
            <a:ext cx="1090825" cy="1227318"/>
            <a:chOff x="7717800" y="534995"/>
            <a:chExt cx="1090825" cy="1227318"/>
          </a:xfrm>
        </p:grpSpPr>
        <p:sp>
          <p:nvSpPr>
            <p:cNvPr id="689" name="Google Shape;689;p57"/>
            <p:cNvSpPr/>
            <p:nvPr/>
          </p:nvSpPr>
          <p:spPr>
            <a:xfrm flipH="1">
              <a:off x="7717800" y="1200713"/>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57"/>
            <p:cNvSpPr/>
            <p:nvPr/>
          </p:nvSpPr>
          <p:spPr>
            <a:xfrm flipH="1">
              <a:off x="7974625" y="534995"/>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91" name="Google Shape;691;p57"/>
          <p:cNvPicPr preferRelativeResize="0"/>
          <p:nvPr/>
        </p:nvPicPr>
        <p:blipFill rotWithShape="1">
          <a:blip r:embed="rId3">
            <a:alphaModFix/>
          </a:blip>
          <a:srcRect l="89" r="89"/>
          <a:stretch/>
        </p:blipFill>
        <p:spPr>
          <a:xfrm>
            <a:off x="2789850" y="1450925"/>
            <a:ext cx="3330576" cy="1876850"/>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695"/>
        <p:cNvGrpSpPr/>
        <p:nvPr/>
      </p:nvGrpSpPr>
      <p:grpSpPr>
        <a:xfrm>
          <a:off x="0" y="0"/>
          <a:ext cx="0" cy="0"/>
          <a:chOff x="0" y="0"/>
          <a:chExt cx="0" cy="0"/>
        </a:xfrm>
      </p:grpSpPr>
      <p:sp>
        <p:nvSpPr>
          <p:cNvPr id="696" name="Google Shape;696;p58"/>
          <p:cNvSpPr txBox="1">
            <a:spLocks noGrp="1"/>
          </p:cNvSpPr>
          <p:nvPr>
            <p:ph type="subTitle" idx="1"/>
          </p:nvPr>
        </p:nvSpPr>
        <p:spPr>
          <a:xfrm>
            <a:off x="1653025" y="2617750"/>
            <a:ext cx="2770500" cy="1057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697" name="Google Shape;697;p58"/>
          <p:cNvSpPr txBox="1">
            <a:spLocks noGrp="1"/>
          </p:cNvSpPr>
          <p:nvPr>
            <p:ph type="title"/>
          </p:nvPr>
        </p:nvSpPr>
        <p:spPr>
          <a:xfrm>
            <a:off x="1653025" y="1596050"/>
            <a:ext cx="2770500" cy="1021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MOBILE WEB</a:t>
            </a:r>
            <a:endParaRPr/>
          </a:p>
        </p:txBody>
      </p:sp>
      <p:grpSp>
        <p:nvGrpSpPr>
          <p:cNvPr id="698" name="Google Shape;698;p58"/>
          <p:cNvGrpSpPr/>
          <p:nvPr/>
        </p:nvGrpSpPr>
        <p:grpSpPr>
          <a:xfrm>
            <a:off x="5591925" y="963000"/>
            <a:ext cx="1899050" cy="3217500"/>
            <a:chOff x="5591925" y="963000"/>
            <a:chExt cx="1899050" cy="3217500"/>
          </a:xfrm>
        </p:grpSpPr>
        <p:sp>
          <p:nvSpPr>
            <p:cNvPr id="699" name="Google Shape;699;p58"/>
            <p:cNvSpPr/>
            <p:nvPr/>
          </p:nvSpPr>
          <p:spPr>
            <a:xfrm rot="5400000">
              <a:off x="4887975" y="1666950"/>
              <a:ext cx="3217500" cy="18096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58"/>
            <p:cNvSpPr/>
            <p:nvPr/>
          </p:nvSpPr>
          <p:spPr>
            <a:xfrm rot="5400000">
              <a:off x="7271225" y="1462000"/>
              <a:ext cx="350100" cy="89400"/>
            </a:xfrm>
            <a:prstGeom prst="trapezoid">
              <a:avLst>
                <a:gd name="adj" fmla="val 120776"/>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01" name="Google Shape;701;p58"/>
            <p:cNvSpPr/>
            <p:nvPr/>
          </p:nvSpPr>
          <p:spPr>
            <a:xfrm rot="5400000">
              <a:off x="7271225" y="1875375"/>
              <a:ext cx="350100" cy="89400"/>
            </a:xfrm>
            <a:prstGeom prst="trapezoid">
              <a:avLst>
                <a:gd name="adj" fmla="val 120776"/>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702" name="Google Shape;702;p58"/>
            <p:cNvSpPr/>
            <p:nvPr/>
          </p:nvSpPr>
          <p:spPr>
            <a:xfrm>
              <a:off x="6436725" y="3992000"/>
              <a:ext cx="120000" cy="120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 name="Google Shape;703;p58"/>
          <p:cNvGrpSpPr/>
          <p:nvPr/>
        </p:nvGrpSpPr>
        <p:grpSpPr>
          <a:xfrm>
            <a:off x="715100" y="534995"/>
            <a:ext cx="1090825" cy="1227318"/>
            <a:chOff x="7717800" y="534995"/>
            <a:chExt cx="1090825" cy="1227318"/>
          </a:xfrm>
        </p:grpSpPr>
        <p:sp>
          <p:nvSpPr>
            <p:cNvPr id="704" name="Google Shape;704;p58"/>
            <p:cNvSpPr/>
            <p:nvPr/>
          </p:nvSpPr>
          <p:spPr>
            <a:xfrm flipH="1">
              <a:off x="7717800" y="1200713"/>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58"/>
            <p:cNvSpPr/>
            <p:nvPr/>
          </p:nvSpPr>
          <p:spPr>
            <a:xfrm flipH="1">
              <a:off x="7974625" y="534995"/>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06" name="Google Shape;706;p58"/>
          <p:cNvPicPr preferRelativeResize="0"/>
          <p:nvPr/>
        </p:nvPicPr>
        <p:blipFill rotWithShape="1">
          <a:blip r:embed="rId3">
            <a:alphaModFix/>
          </a:blip>
          <a:srcRect l="15475" r="13501"/>
          <a:stretch/>
        </p:blipFill>
        <p:spPr>
          <a:xfrm>
            <a:off x="5714625" y="1082700"/>
            <a:ext cx="1564200" cy="2855399"/>
          </a:xfrm>
          <a:prstGeom prst="rect">
            <a:avLst/>
          </a:prstGeom>
          <a:noFill/>
          <a:ln w="19050" cap="flat" cmpd="sng">
            <a:solidFill>
              <a:schemeClr val="dk1"/>
            </a:solidFill>
            <a:prstDash val="solid"/>
            <a:round/>
            <a:headEnd type="none" w="sm" len="sm"/>
            <a:tailEnd type="none" w="sm" len="sm"/>
          </a:ln>
        </p:spPr>
      </p:pic>
      <p:grpSp>
        <p:nvGrpSpPr>
          <p:cNvPr id="707" name="Google Shape;707;p58"/>
          <p:cNvGrpSpPr/>
          <p:nvPr/>
        </p:nvGrpSpPr>
        <p:grpSpPr>
          <a:xfrm>
            <a:off x="6794125" y="3647002"/>
            <a:ext cx="1130375" cy="907995"/>
            <a:chOff x="3449225" y="3716427"/>
            <a:chExt cx="1130375" cy="907995"/>
          </a:xfrm>
        </p:grpSpPr>
        <p:sp>
          <p:nvSpPr>
            <p:cNvPr id="708" name="Google Shape;708;p58"/>
            <p:cNvSpPr/>
            <p:nvPr/>
          </p:nvSpPr>
          <p:spPr>
            <a:xfrm rot="10800000">
              <a:off x="3449225" y="3716427"/>
              <a:ext cx="789000" cy="7890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58"/>
            <p:cNvSpPr/>
            <p:nvPr/>
          </p:nvSpPr>
          <p:spPr>
            <a:xfrm rot="10800000">
              <a:off x="4090000" y="4134822"/>
              <a:ext cx="489600" cy="4896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35"/>
        <p:cNvGrpSpPr/>
        <p:nvPr/>
      </p:nvGrpSpPr>
      <p:grpSpPr>
        <a:xfrm>
          <a:off x="0" y="0"/>
          <a:ext cx="0" cy="0"/>
          <a:chOff x="0" y="0"/>
          <a:chExt cx="0" cy="0"/>
        </a:xfrm>
      </p:grpSpPr>
      <p:sp>
        <p:nvSpPr>
          <p:cNvPr id="336" name="Google Shape;336;p41"/>
          <p:cNvSpPr txBox="1">
            <a:spLocks noGrp="1"/>
          </p:cNvSpPr>
          <p:nvPr>
            <p:ph type="title" idx="4"/>
          </p:nvPr>
        </p:nvSpPr>
        <p:spPr>
          <a:xfrm>
            <a:off x="4256100" y="1225800"/>
            <a:ext cx="6318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02</a:t>
            </a:r>
            <a:endParaRPr/>
          </a:p>
        </p:txBody>
      </p:sp>
      <p:sp>
        <p:nvSpPr>
          <p:cNvPr id="337" name="Google Shape;337;p41"/>
          <p:cNvSpPr txBox="1">
            <a:spLocks noGrp="1"/>
          </p:cNvSpPr>
          <p:nvPr>
            <p:ph type="title"/>
          </p:nvPr>
        </p:nvSpPr>
        <p:spPr>
          <a:xfrm>
            <a:off x="872400" y="1805525"/>
            <a:ext cx="2336400" cy="371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NEWS</a:t>
            </a:r>
            <a:endParaRPr/>
          </a:p>
        </p:txBody>
      </p:sp>
      <p:sp>
        <p:nvSpPr>
          <p:cNvPr id="338" name="Google Shape;338;p41"/>
          <p:cNvSpPr txBox="1">
            <a:spLocks noGrp="1"/>
          </p:cNvSpPr>
          <p:nvPr>
            <p:ph type="title" idx="2"/>
          </p:nvPr>
        </p:nvSpPr>
        <p:spPr>
          <a:xfrm>
            <a:off x="1724700" y="1225800"/>
            <a:ext cx="6318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01</a:t>
            </a:r>
            <a:endParaRPr/>
          </a:p>
        </p:txBody>
      </p:sp>
      <p:sp>
        <p:nvSpPr>
          <p:cNvPr id="339" name="Google Shape;339;p41"/>
          <p:cNvSpPr txBox="1">
            <a:spLocks noGrp="1"/>
          </p:cNvSpPr>
          <p:nvPr>
            <p:ph type="subTitle" idx="1"/>
          </p:nvPr>
        </p:nvSpPr>
        <p:spPr>
          <a:xfrm>
            <a:off x="872400" y="2176900"/>
            <a:ext cx="23364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40" name="Google Shape;340;p41"/>
          <p:cNvSpPr txBox="1">
            <a:spLocks noGrp="1"/>
          </p:cNvSpPr>
          <p:nvPr>
            <p:ph type="title" idx="3"/>
          </p:nvPr>
        </p:nvSpPr>
        <p:spPr>
          <a:xfrm>
            <a:off x="3403800" y="1805525"/>
            <a:ext cx="2336400" cy="371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VOTINGS</a:t>
            </a:r>
            <a:endParaRPr/>
          </a:p>
        </p:txBody>
      </p:sp>
      <p:sp>
        <p:nvSpPr>
          <p:cNvPr id="341" name="Google Shape;341;p41"/>
          <p:cNvSpPr txBox="1">
            <a:spLocks noGrp="1"/>
          </p:cNvSpPr>
          <p:nvPr>
            <p:ph type="subTitle" idx="5"/>
          </p:nvPr>
        </p:nvSpPr>
        <p:spPr>
          <a:xfrm>
            <a:off x="3403800" y="2176900"/>
            <a:ext cx="23364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42" name="Google Shape;342;p41"/>
          <p:cNvSpPr txBox="1">
            <a:spLocks noGrp="1"/>
          </p:cNvSpPr>
          <p:nvPr>
            <p:ph type="title" idx="6"/>
          </p:nvPr>
        </p:nvSpPr>
        <p:spPr>
          <a:xfrm>
            <a:off x="5935200" y="1805525"/>
            <a:ext cx="2336400" cy="371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RULES</a:t>
            </a:r>
            <a:endParaRPr/>
          </a:p>
        </p:txBody>
      </p:sp>
      <p:sp>
        <p:nvSpPr>
          <p:cNvPr id="343" name="Google Shape;343;p41"/>
          <p:cNvSpPr txBox="1">
            <a:spLocks noGrp="1"/>
          </p:cNvSpPr>
          <p:nvPr>
            <p:ph type="title" idx="7"/>
          </p:nvPr>
        </p:nvSpPr>
        <p:spPr>
          <a:xfrm>
            <a:off x="6787500" y="1225800"/>
            <a:ext cx="6318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03</a:t>
            </a:r>
            <a:endParaRPr/>
          </a:p>
        </p:txBody>
      </p:sp>
      <p:sp>
        <p:nvSpPr>
          <p:cNvPr id="344" name="Google Shape;344;p41"/>
          <p:cNvSpPr txBox="1">
            <a:spLocks noGrp="1"/>
          </p:cNvSpPr>
          <p:nvPr>
            <p:ph type="subTitle" idx="8"/>
          </p:nvPr>
        </p:nvSpPr>
        <p:spPr>
          <a:xfrm>
            <a:off x="5935200" y="2176900"/>
            <a:ext cx="23364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45" name="Google Shape;345;p41"/>
          <p:cNvSpPr txBox="1">
            <a:spLocks noGrp="1"/>
          </p:cNvSpPr>
          <p:nvPr>
            <p:ph type="title" idx="9"/>
          </p:nvPr>
        </p:nvSpPr>
        <p:spPr>
          <a:xfrm>
            <a:off x="872400" y="3518725"/>
            <a:ext cx="2336400" cy="371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FIGURINE</a:t>
            </a:r>
            <a:endParaRPr/>
          </a:p>
        </p:txBody>
      </p:sp>
      <p:sp>
        <p:nvSpPr>
          <p:cNvPr id="346" name="Google Shape;346;p41"/>
          <p:cNvSpPr txBox="1">
            <a:spLocks noGrp="1"/>
          </p:cNvSpPr>
          <p:nvPr>
            <p:ph type="title" idx="13"/>
          </p:nvPr>
        </p:nvSpPr>
        <p:spPr>
          <a:xfrm>
            <a:off x="1724700" y="2939000"/>
            <a:ext cx="6318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04</a:t>
            </a:r>
            <a:endParaRPr/>
          </a:p>
        </p:txBody>
      </p:sp>
      <p:sp>
        <p:nvSpPr>
          <p:cNvPr id="347" name="Google Shape;347;p41"/>
          <p:cNvSpPr txBox="1">
            <a:spLocks noGrp="1"/>
          </p:cNvSpPr>
          <p:nvPr>
            <p:ph type="subTitle" idx="14"/>
          </p:nvPr>
        </p:nvSpPr>
        <p:spPr>
          <a:xfrm>
            <a:off x="872400" y="3890100"/>
            <a:ext cx="23364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48" name="Google Shape;348;p41"/>
          <p:cNvSpPr txBox="1">
            <a:spLocks noGrp="1"/>
          </p:cNvSpPr>
          <p:nvPr>
            <p:ph type="title" idx="15"/>
          </p:nvPr>
        </p:nvSpPr>
        <p:spPr>
          <a:xfrm>
            <a:off x="3403800" y="3518725"/>
            <a:ext cx="2336400" cy="371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CEREMONY</a:t>
            </a:r>
            <a:endParaRPr/>
          </a:p>
        </p:txBody>
      </p:sp>
      <p:sp>
        <p:nvSpPr>
          <p:cNvPr id="349" name="Google Shape;349;p41"/>
          <p:cNvSpPr txBox="1">
            <a:spLocks noGrp="1"/>
          </p:cNvSpPr>
          <p:nvPr>
            <p:ph type="title" idx="16"/>
          </p:nvPr>
        </p:nvSpPr>
        <p:spPr>
          <a:xfrm>
            <a:off x="4256100" y="2939000"/>
            <a:ext cx="6318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05</a:t>
            </a:r>
            <a:endParaRPr/>
          </a:p>
        </p:txBody>
      </p:sp>
      <p:sp>
        <p:nvSpPr>
          <p:cNvPr id="350" name="Google Shape;350;p41"/>
          <p:cNvSpPr txBox="1">
            <a:spLocks noGrp="1"/>
          </p:cNvSpPr>
          <p:nvPr>
            <p:ph type="subTitle" idx="17"/>
          </p:nvPr>
        </p:nvSpPr>
        <p:spPr>
          <a:xfrm>
            <a:off x="3403800" y="3890100"/>
            <a:ext cx="23364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51" name="Google Shape;351;p41"/>
          <p:cNvSpPr txBox="1">
            <a:spLocks noGrp="1"/>
          </p:cNvSpPr>
          <p:nvPr>
            <p:ph type="title" idx="18"/>
          </p:nvPr>
        </p:nvSpPr>
        <p:spPr>
          <a:xfrm>
            <a:off x="5935200" y="3518725"/>
            <a:ext cx="2336400" cy="371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WINNERS</a:t>
            </a:r>
            <a:endParaRPr/>
          </a:p>
        </p:txBody>
      </p:sp>
      <p:sp>
        <p:nvSpPr>
          <p:cNvPr id="352" name="Google Shape;352;p41"/>
          <p:cNvSpPr txBox="1">
            <a:spLocks noGrp="1"/>
          </p:cNvSpPr>
          <p:nvPr>
            <p:ph type="title" idx="19"/>
          </p:nvPr>
        </p:nvSpPr>
        <p:spPr>
          <a:xfrm>
            <a:off x="6787500" y="2939000"/>
            <a:ext cx="631800" cy="484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06</a:t>
            </a:r>
            <a:endParaRPr/>
          </a:p>
        </p:txBody>
      </p:sp>
      <p:sp>
        <p:nvSpPr>
          <p:cNvPr id="353" name="Google Shape;353;p41"/>
          <p:cNvSpPr txBox="1">
            <a:spLocks noGrp="1"/>
          </p:cNvSpPr>
          <p:nvPr>
            <p:ph type="subTitle" idx="20"/>
          </p:nvPr>
        </p:nvSpPr>
        <p:spPr>
          <a:xfrm>
            <a:off x="5935200" y="3890100"/>
            <a:ext cx="23364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describe the topic of the section here</a:t>
            </a:r>
            <a:endParaRPr/>
          </a:p>
        </p:txBody>
      </p:sp>
      <p:sp>
        <p:nvSpPr>
          <p:cNvPr id="354" name="Google Shape;354;p41"/>
          <p:cNvSpPr txBox="1">
            <a:spLocks noGrp="1"/>
          </p:cNvSpPr>
          <p:nvPr>
            <p:ph type="title" idx="21"/>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 OF CONTENTS</a:t>
            </a:r>
            <a:endParaRPr/>
          </a:p>
        </p:txBody>
      </p:sp>
      <p:grpSp>
        <p:nvGrpSpPr>
          <p:cNvPr id="355" name="Google Shape;355;p41"/>
          <p:cNvGrpSpPr/>
          <p:nvPr/>
        </p:nvGrpSpPr>
        <p:grpSpPr>
          <a:xfrm>
            <a:off x="314025" y="535945"/>
            <a:ext cx="1090825" cy="1227318"/>
            <a:chOff x="314025" y="383545"/>
            <a:chExt cx="1090825" cy="1227318"/>
          </a:xfrm>
        </p:grpSpPr>
        <p:sp>
          <p:nvSpPr>
            <p:cNvPr id="356" name="Google Shape;356;p41"/>
            <p:cNvSpPr/>
            <p:nvPr/>
          </p:nvSpPr>
          <p:spPr>
            <a:xfrm flipH="1">
              <a:off x="314025" y="1049263"/>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41"/>
            <p:cNvSpPr/>
            <p:nvPr/>
          </p:nvSpPr>
          <p:spPr>
            <a:xfrm flipH="1">
              <a:off x="570850" y="383545"/>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 name="Google Shape;358;p41"/>
          <p:cNvGrpSpPr/>
          <p:nvPr/>
        </p:nvGrpSpPr>
        <p:grpSpPr>
          <a:xfrm>
            <a:off x="7749700" y="535945"/>
            <a:ext cx="1090825" cy="1227318"/>
            <a:chOff x="7749700" y="535945"/>
            <a:chExt cx="1090825" cy="1227318"/>
          </a:xfrm>
        </p:grpSpPr>
        <p:sp>
          <p:nvSpPr>
            <p:cNvPr id="359" name="Google Shape;359;p41"/>
            <p:cNvSpPr/>
            <p:nvPr/>
          </p:nvSpPr>
          <p:spPr>
            <a:xfrm>
              <a:off x="8278925" y="1201663"/>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41"/>
            <p:cNvSpPr/>
            <p:nvPr/>
          </p:nvSpPr>
          <p:spPr>
            <a:xfrm>
              <a:off x="7749700" y="535945"/>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61" name="Google Shape;361;p41"/>
          <p:cNvCxnSpPr/>
          <p:nvPr/>
        </p:nvCxnSpPr>
        <p:spPr>
          <a:xfrm>
            <a:off x="1851300" y="1710600"/>
            <a:ext cx="378600" cy="0"/>
          </a:xfrm>
          <a:prstGeom prst="straightConnector1">
            <a:avLst/>
          </a:prstGeom>
          <a:noFill/>
          <a:ln w="19050" cap="flat" cmpd="sng">
            <a:solidFill>
              <a:schemeClr val="dk1"/>
            </a:solidFill>
            <a:prstDash val="solid"/>
            <a:round/>
            <a:headEnd type="none" w="med" len="med"/>
            <a:tailEnd type="none" w="med" len="med"/>
          </a:ln>
        </p:spPr>
      </p:cxnSp>
      <p:cxnSp>
        <p:nvCxnSpPr>
          <p:cNvPr id="362" name="Google Shape;362;p41"/>
          <p:cNvCxnSpPr/>
          <p:nvPr/>
        </p:nvCxnSpPr>
        <p:spPr>
          <a:xfrm>
            <a:off x="4382700" y="1710600"/>
            <a:ext cx="378600" cy="0"/>
          </a:xfrm>
          <a:prstGeom prst="straightConnector1">
            <a:avLst/>
          </a:prstGeom>
          <a:noFill/>
          <a:ln w="19050" cap="flat" cmpd="sng">
            <a:solidFill>
              <a:schemeClr val="dk1"/>
            </a:solidFill>
            <a:prstDash val="solid"/>
            <a:round/>
            <a:headEnd type="none" w="med" len="med"/>
            <a:tailEnd type="none" w="med" len="med"/>
          </a:ln>
        </p:spPr>
      </p:cxnSp>
      <p:cxnSp>
        <p:nvCxnSpPr>
          <p:cNvPr id="363" name="Google Shape;363;p41"/>
          <p:cNvCxnSpPr/>
          <p:nvPr/>
        </p:nvCxnSpPr>
        <p:spPr>
          <a:xfrm>
            <a:off x="6914100" y="1710600"/>
            <a:ext cx="378600" cy="0"/>
          </a:xfrm>
          <a:prstGeom prst="straightConnector1">
            <a:avLst/>
          </a:prstGeom>
          <a:noFill/>
          <a:ln w="19050" cap="flat" cmpd="sng">
            <a:solidFill>
              <a:schemeClr val="dk1"/>
            </a:solidFill>
            <a:prstDash val="solid"/>
            <a:round/>
            <a:headEnd type="none" w="med" len="med"/>
            <a:tailEnd type="none" w="med" len="med"/>
          </a:ln>
        </p:spPr>
      </p:cxnSp>
      <p:cxnSp>
        <p:nvCxnSpPr>
          <p:cNvPr id="364" name="Google Shape;364;p41"/>
          <p:cNvCxnSpPr/>
          <p:nvPr/>
        </p:nvCxnSpPr>
        <p:spPr>
          <a:xfrm>
            <a:off x="1851300" y="3423800"/>
            <a:ext cx="378600" cy="0"/>
          </a:xfrm>
          <a:prstGeom prst="straightConnector1">
            <a:avLst/>
          </a:prstGeom>
          <a:noFill/>
          <a:ln w="19050" cap="flat" cmpd="sng">
            <a:solidFill>
              <a:schemeClr val="dk1"/>
            </a:solidFill>
            <a:prstDash val="solid"/>
            <a:round/>
            <a:headEnd type="none" w="med" len="med"/>
            <a:tailEnd type="none" w="med" len="med"/>
          </a:ln>
        </p:spPr>
      </p:cxnSp>
      <p:cxnSp>
        <p:nvCxnSpPr>
          <p:cNvPr id="365" name="Google Shape;365;p41"/>
          <p:cNvCxnSpPr/>
          <p:nvPr/>
        </p:nvCxnSpPr>
        <p:spPr>
          <a:xfrm>
            <a:off x="4382700" y="3423800"/>
            <a:ext cx="378600" cy="0"/>
          </a:xfrm>
          <a:prstGeom prst="straightConnector1">
            <a:avLst/>
          </a:prstGeom>
          <a:noFill/>
          <a:ln w="19050" cap="flat" cmpd="sng">
            <a:solidFill>
              <a:schemeClr val="dk1"/>
            </a:solidFill>
            <a:prstDash val="solid"/>
            <a:round/>
            <a:headEnd type="none" w="med" len="med"/>
            <a:tailEnd type="none" w="med" len="med"/>
          </a:ln>
        </p:spPr>
      </p:cxnSp>
      <p:cxnSp>
        <p:nvCxnSpPr>
          <p:cNvPr id="366" name="Google Shape;366;p41"/>
          <p:cNvCxnSpPr/>
          <p:nvPr/>
        </p:nvCxnSpPr>
        <p:spPr>
          <a:xfrm>
            <a:off x="6914100" y="3423800"/>
            <a:ext cx="3786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713"/>
        <p:cNvGrpSpPr/>
        <p:nvPr/>
      </p:nvGrpSpPr>
      <p:grpSpPr>
        <a:xfrm>
          <a:off x="0" y="0"/>
          <a:ext cx="0" cy="0"/>
          <a:chOff x="0" y="0"/>
          <a:chExt cx="0" cy="0"/>
        </a:xfrm>
      </p:grpSpPr>
      <p:sp>
        <p:nvSpPr>
          <p:cNvPr id="714" name="Google Shape;714;p59"/>
          <p:cNvSpPr txBox="1">
            <a:spLocks noGrp="1"/>
          </p:cNvSpPr>
          <p:nvPr>
            <p:ph type="subTitle" idx="1"/>
          </p:nvPr>
        </p:nvSpPr>
        <p:spPr>
          <a:xfrm>
            <a:off x="5068050" y="2637461"/>
            <a:ext cx="2707800" cy="10380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You can replace the image on the screen with your own work. Just right-click on it and select “Replace image”</a:t>
            </a:r>
            <a:endParaRPr/>
          </a:p>
        </p:txBody>
      </p:sp>
      <p:sp>
        <p:nvSpPr>
          <p:cNvPr id="715" name="Google Shape;715;p59"/>
          <p:cNvSpPr txBox="1">
            <a:spLocks noGrp="1"/>
          </p:cNvSpPr>
          <p:nvPr>
            <p:ph type="title"/>
          </p:nvPr>
        </p:nvSpPr>
        <p:spPr>
          <a:xfrm>
            <a:off x="5068075" y="1619000"/>
            <a:ext cx="2707800" cy="1038000"/>
          </a:xfrm>
          <a:prstGeom prst="rect">
            <a:avLst/>
          </a:prstGeom>
        </p:spPr>
        <p:txBody>
          <a:bodyPr spcFirstLastPara="1" wrap="square" lIns="182875" tIns="91425" rIns="91425" bIns="91425" anchor="t" anchorCtr="0">
            <a:noAutofit/>
          </a:bodyPr>
          <a:lstStyle/>
          <a:p>
            <a:pPr marL="0" lvl="0" indent="0" algn="r" rtl="0">
              <a:spcBef>
                <a:spcPts val="0"/>
              </a:spcBef>
              <a:spcAft>
                <a:spcPts val="0"/>
              </a:spcAft>
              <a:buNone/>
            </a:pPr>
            <a:r>
              <a:rPr lang="en"/>
              <a:t>TABLET APP</a:t>
            </a:r>
            <a:endParaRPr/>
          </a:p>
        </p:txBody>
      </p:sp>
      <p:grpSp>
        <p:nvGrpSpPr>
          <p:cNvPr id="716" name="Google Shape;716;p59"/>
          <p:cNvGrpSpPr/>
          <p:nvPr/>
        </p:nvGrpSpPr>
        <p:grpSpPr>
          <a:xfrm>
            <a:off x="1367979" y="1114345"/>
            <a:ext cx="2279319" cy="2914820"/>
            <a:chOff x="902500" y="2114200"/>
            <a:chExt cx="2045700" cy="2616300"/>
          </a:xfrm>
        </p:grpSpPr>
        <p:sp>
          <p:nvSpPr>
            <p:cNvPr id="717" name="Google Shape;717;p59"/>
            <p:cNvSpPr/>
            <p:nvPr/>
          </p:nvSpPr>
          <p:spPr>
            <a:xfrm rot="5400000">
              <a:off x="617200" y="2399500"/>
              <a:ext cx="2616300" cy="20457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59"/>
            <p:cNvSpPr/>
            <p:nvPr/>
          </p:nvSpPr>
          <p:spPr>
            <a:xfrm>
              <a:off x="1865350" y="4573665"/>
              <a:ext cx="120000" cy="120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 name="Google Shape;719;p59"/>
          <p:cNvGrpSpPr/>
          <p:nvPr/>
        </p:nvGrpSpPr>
        <p:grpSpPr>
          <a:xfrm>
            <a:off x="7260625" y="424438"/>
            <a:ext cx="1395600" cy="944557"/>
            <a:chOff x="7413025" y="424438"/>
            <a:chExt cx="1395600" cy="944557"/>
          </a:xfrm>
        </p:grpSpPr>
        <p:sp>
          <p:nvSpPr>
            <p:cNvPr id="720" name="Google Shape;720;p59"/>
            <p:cNvSpPr/>
            <p:nvPr/>
          </p:nvSpPr>
          <p:spPr>
            <a:xfrm flipH="1">
              <a:off x="7413025" y="424438"/>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59"/>
            <p:cNvSpPr/>
            <p:nvPr/>
          </p:nvSpPr>
          <p:spPr>
            <a:xfrm flipH="1">
              <a:off x="7974625" y="534995"/>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22" name="Google Shape;722;p59"/>
          <p:cNvPicPr preferRelativeResize="0"/>
          <p:nvPr/>
        </p:nvPicPr>
        <p:blipFill rotWithShape="1">
          <a:blip r:embed="rId3">
            <a:alphaModFix/>
          </a:blip>
          <a:srcRect l="9006" r="11571"/>
          <a:stretch/>
        </p:blipFill>
        <p:spPr>
          <a:xfrm>
            <a:off x="1533575" y="1230650"/>
            <a:ext cx="1950125" cy="2568599"/>
          </a:xfrm>
          <a:prstGeom prst="rect">
            <a:avLst/>
          </a:prstGeom>
          <a:noFill/>
          <a:ln w="19050" cap="flat" cmpd="sng">
            <a:solidFill>
              <a:schemeClr val="dk1"/>
            </a:solidFill>
            <a:prstDash val="solid"/>
            <a:round/>
            <a:headEnd type="none" w="sm" len="sm"/>
            <a:tailEnd type="none" w="sm" len="sm"/>
          </a:ln>
        </p:spPr>
      </p:pic>
      <p:grpSp>
        <p:nvGrpSpPr>
          <p:cNvPr id="723" name="Google Shape;723;p59"/>
          <p:cNvGrpSpPr/>
          <p:nvPr/>
        </p:nvGrpSpPr>
        <p:grpSpPr>
          <a:xfrm flipH="1">
            <a:off x="943725" y="3508127"/>
            <a:ext cx="1130375" cy="907995"/>
            <a:chOff x="3449225" y="3716427"/>
            <a:chExt cx="1130375" cy="907995"/>
          </a:xfrm>
        </p:grpSpPr>
        <p:sp>
          <p:nvSpPr>
            <p:cNvPr id="724" name="Google Shape;724;p59"/>
            <p:cNvSpPr/>
            <p:nvPr/>
          </p:nvSpPr>
          <p:spPr>
            <a:xfrm rot="10800000">
              <a:off x="3449225" y="3716427"/>
              <a:ext cx="789000" cy="7890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59"/>
            <p:cNvSpPr/>
            <p:nvPr/>
          </p:nvSpPr>
          <p:spPr>
            <a:xfrm rot="10800000">
              <a:off x="4090000" y="4134822"/>
              <a:ext cx="489600" cy="4896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729"/>
        <p:cNvGrpSpPr/>
        <p:nvPr/>
      </p:nvGrpSpPr>
      <p:grpSpPr>
        <a:xfrm>
          <a:off x="0" y="0"/>
          <a:ext cx="0" cy="0"/>
          <a:chOff x="0" y="0"/>
          <a:chExt cx="0" cy="0"/>
        </a:xfrm>
      </p:grpSpPr>
      <p:sp>
        <p:nvSpPr>
          <p:cNvPr id="730" name="Google Shape;730;p60"/>
          <p:cNvSpPr/>
          <p:nvPr/>
        </p:nvSpPr>
        <p:spPr>
          <a:xfrm>
            <a:off x="5442276" y="1520986"/>
            <a:ext cx="1609500" cy="1634400"/>
          </a:xfrm>
          <a:prstGeom prst="plaque">
            <a:avLst>
              <a:gd name="adj" fmla="val 10305"/>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60"/>
          <p:cNvSpPr/>
          <p:nvPr/>
        </p:nvSpPr>
        <p:spPr>
          <a:xfrm>
            <a:off x="2094576" y="1520986"/>
            <a:ext cx="1609500" cy="1634400"/>
          </a:xfrm>
          <a:prstGeom prst="plaque">
            <a:avLst>
              <a:gd name="adj" fmla="val 10305"/>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732" name="Google Shape;732;p60"/>
          <p:cNvPicPr preferRelativeResize="0"/>
          <p:nvPr/>
        </p:nvPicPr>
        <p:blipFill rotWithShape="1">
          <a:blip r:embed="rId3">
            <a:alphaModFix/>
          </a:blip>
          <a:srcRect l="14130" t="5094" r="21228" b="48839"/>
          <a:stretch/>
        </p:blipFill>
        <p:spPr>
          <a:xfrm>
            <a:off x="5519975" y="1592500"/>
            <a:ext cx="1454100" cy="1491300"/>
          </a:xfrm>
          <a:prstGeom prst="plaque">
            <a:avLst>
              <a:gd name="adj" fmla="val 11100"/>
            </a:avLst>
          </a:prstGeom>
          <a:noFill/>
          <a:ln>
            <a:noFill/>
          </a:ln>
        </p:spPr>
      </p:pic>
      <p:pic>
        <p:nvPicPr>
          <p:cNvPr id="733" name="Google Shape;733;p60"/>
          <p:cNvPicPr preferRelativeResize="0"/>
          <p:nvPr/>
        </p:nvPicPr>
        <p:blipFill rotWithShape="1">
          <a:blip r:embed="rId4">
            <a:alphaModFix/>
          </a:blip>
          <a:srcRect l="14348" t="11591" r="21993" b="45601"/>
          <a:stretch/>
        </p:blipFill>
        <p:spPr>
          <a:xfrm>
            <a:off x="2172300" y="1592500"/>
            <a:ext cx="1454100" cy="1491300"/>
          </a:xfrm>
          <a:prstGeom prst="plaque">
            <a:avLst>
              <a:gd name="adj" fmla="val 11519"/>
            </a:avLst>
          </a:prstGeom>
          <a:noFill/>
          <a:ln>
            <a:noFill/>
          </a:ln>
        </p:spPr>
      </p:pic>
      <p:sp>
        <p:nvSpPr>
          <p:cNvPr id="734" name="Google Shape;734;p60"/>
          <p:cNvSpPr txBox="1">
            <a:spLocks noGrp="1"/>
          </p:cNvSpPr>
          <p:nvPr>
            <p:ph type="subTitle" idx="1"/>
          </p:nvPr>
        </p:nvSpPr>
        <p:spPr>
          <a:xfrm>
            <a:off x="1443150" y="3294172"/>
            <a:ext cx="2907600" cy="397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JENNA DOE</a:t>
            </a:r>
            <a:endParaRPr/>
          </a:p>
        </p:txBody>
      </p:sp>
      <p:sp>
        <p:nvSpPr>
          <p:cNvPr id="735" name="Google Shape;735;p60"/>
          <p:cNvSpPr txBox="1">
            <a:spLocks noGrp="1"/>
          </p:cNvSpPr>
          <p:nvPr>
            <p:ph type="subTitle" idx="2"/>
          </p:nvPr>
        </p:nvSpPr>
        <p:spPr>
          <a:xfrm>
            <a:off x="4793225" y="3294172"/>
            <a:ext cx="2907600" cy="397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TIMMY JIMMY</a:t>
            </a:r>
            <a:endParaRPr/>
          </a:p>
        </p:txBody>
      </p:sp>
      <p:sp>
        <p:nvSpPr>
          <p:cNvPr id="736" name="Google Shape;736;p60"/>
          <p:cNvSpPr txBox="1">
            <a:spLocks noGrp="1"/>
          </p:cNvSpPr>
          <p:nvPr>
            <p:ph type="subTitle" idx="3"/>
          </p:nvPr>
        </p:nvSpPr>
        <p:spPr>
          <a:xfrm>
            <a:off x="1443150" y="3719976"/>
            <a:ext cx="2907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737" name="Google Shape;737;p60"/>
          <p:cNvSpPr txBox="1">
            <a:spLocks noGrp="1"/>
          </p:cNvSpPr>
          <p:nvPr>
            <p:ph type="subTitle" idx="4"/>
          </p:nvPr>
        </p:nvSpPr>
        <p:spPr>
          <a:xfrm>
            <a:off x="4793225" y="3719976"/>
            <a:ext cx="29076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speak a bit about this person here</a:t>
            </a:r>
            <a:endParaRPr/>
          </a:p>
        </p:txBody>
      </p:sp>
      <p:sp>
        <p:nvSpPr>
          <p:cNvPr id="738" name="Google Shape;738;p6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JURY</a:t>
            </a:r>
            <a:endParaRPr/>
          </a:p>
        </p:txBody>
      </p:sp>
      <p:grpSp>
        <p:nvGrpSpPr>
          <p:cNvPr id="739" name="Google Shape;739;p60"/>
          <p:cNvGrpSpPr/>
          <p:nvPr/>
        </p:nvGrpSpPr>
        <p:grpSpPr>
          <a:xfrm>
            <a:off x="6608325" y="1260502"/>
            <a:ext cx="1130375" cy="907995"/>
            <a:chOff x="3449225" y="3716427"/>
            <a:chExt cx="1130375" cy="907995"/>
          </a:xfrm>
        </p:grpSpPr>
        <p:sp>
          <p:nvSpPr>
            <p:cNvPr id="740" name="Google Shape;740;p60"/>
            <p:cNvSpPr/>
            <p:nvPr/>
          </p:nvSpPr>
          <p:spPr>
            <a:xfrm rot="10800000">
              <a:off x="3449225" y="3716427"/>
              <a:ext cx="789000" cy="7890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60"/>
            <p:cNvSpPr/>
            <p:nvPr/>
          </p:nvSpPr>
          <p:spPr>
            <a:xfrm rot="10800000">
              <a:off x="4090000" y="4134822"/>
              <a:ext cx="489600" cy="4896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2" name="Google Shape;742;p60"/>
          <p:cNvGrpSpPr/>
          <p:nvPr/>
        </p:nvGrpSpPr>
        <p:grpSpPr>
          <a:xfrm flipH="1">
            <a:off x="1405300" y="1260502"/>
            <a:ext cx="1130375" cy="907995"/>
            <a:chOff x="3449225" y="3716427"/>
            <a:chExt cx="1130375" cy="907995"/>
          </a:xfrm>
        </p:grpSpPr>
        <p:sp>
          <p:nvSpPr>
            <p:cNvPr id="743" name="Google Shape;743;p60"/>
            <p:cNvSpPr/>
            <p:nvPr/>
          </p:nvSpPr>
          <p:spPr>
            <a:xfrm rot="10800000">
              <a:off x="3449225" y="3716427"/>
              <a:ext cx="789000" cy="7890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60"/>
            <p:cNvSpPr/>
            <p:nvPr/>
          </p:nvSpPr>
          <p:spPr>
            <a:xfrm rot="10800000">
              <a:off x="4090000" y="4134822"/>
              <a:ext cx="489600" cy="4896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748"/>
        <p:cNvGrpSpPr/>
        <p:nvPr/>
      </p:nvGrpSpPr>
      <p:grpSpPr>
        <a:xfrm>
          <a:off x="0" y="0"/>
          <a:ext cx="0" cy="0"/>
          <a:chOff x="0" y="0"/>
          <a:chExt cx="0" cy="0"/>
        </a:xfrm>
      </p:grpSpPr>
      <p:sp>
        <p:nvSpPr>
          <p:cNvPr id="749" name="Google Shape;749;p6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NOMINEES’ NATIONALITIES</a:t>
            </a:r>
            <a:endParaRPr/>
          </a:p>
        </p:txBody>
      </p:sp>
      <p:grpSp>
        <p:nvGrpSpPr>
          <p:cNvPr id="750" name="Google Shape;750;p61"/>
          <p:cNvGrpSpPr/>
          <p:nvPr/>
        </p:nvGrpSpPr>
        <p:grpSpPr>
          <a:xfrm>
            <a:off x="3848385" y="1609478"/>
            <a:ext cx="4347329" cy="2315981"/>
            <a:chOff x="233350" y="949250"/>
            <a:chExt cx="7137300" cy="3802300"/>
          </a:xfrm>
        </p:grpSpPr>
        <p:sp>
          <p:nvSpPr>
            <p:cNvPr id="751" name="Google Shape;751;p6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6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6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6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6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6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6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6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6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6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6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6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6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6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6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6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6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6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6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6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6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6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6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6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6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6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6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6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6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6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6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6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6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6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6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6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6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6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6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6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6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6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6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6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6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6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6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6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6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6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6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2" name="Google Shape;802;p61"/>
          <p:cNvSpPr txBox="1"/>
          <p:nvPr/>
        </p:nvSpPr>
        <p:spPr>
          <a:xfrm>
            <a:off x="1163100" y="1742775"/>
            <a:ext cx="2336400" cy="426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rgbClr val="FFF2BB"/>
                </a:solidFill>
                <a:latin typeface="Spartan"/>
                <a:ea typeface="Spartan"/>
                <a:cs typeface="Spartan"/>
                <a:sym typeface="Spartan"/>
              </a:rPr>
              <a:t>VENUS</a:t>
            </a:r>
            <a:endParaRPr sz="2000">
              <a:solidFill>
                <a:srgbClr val="FFF2BB"/>
              </a:solidFill>
              <a:latin typeface="Spartan"/>
              <a:ea typeface="Spartan"/>
              <a:cs typeface="Spartan"/>
              <a:sym typeface="Spartan"/>
            </a:endParaRPr>
          </a:p>
        </p:txBody>
      </p:sp>
      <p:sp>
        <p:nvSpPr>
          <p:cNvPr id="803" name="Google Shape;803;p61"/>
          <p:cNvSpPr txBox="1"/>
          <p:nvPr/>
        </p:nvSpPr>
        <p:spPr>
          <a:xfrm>
            <a:off x="1163100" y="2176900"/>
            <a:ext cx="23364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FFF2BB"/>
                </a:solidFill>
                <a:latin typeface="Amethysta"/>
                <a:ea typeface="Amethysta"/>
                <a:cs typeface="Amethysta"/>
                <a:sym typeface="Amethysta"/>
              </a:rPr>
              <a:t>Venus is the second planet from the Sun</a:t>
            </a:r>
            <a:endParaRPr>
              <a:solidFill>
                <a:srgbClr val="FFF2BB"/>
              </a:solidFill>
              <a:latin typeface="Amethysta"/>
              <a:ea typeface="Amethysta"/>
              <a:cs typeface="Amethysta"/>
              <a:sym typeface="Amethysta"/>
            </a:endParaRPr>
          </a:p>
        </p:txBody>
      </p:sp>
      <p:sp>
        <p:nvSpPr>
          <p:cNvPr id="804" name="Google Shape;804;p61"/>
          <p:cNvSpPr txBox="1"/>
          <p:nvPr/>
        </p:nvSpPr>
        <p:spPr>
          <a:xfrm>
            <a:off x="1163100" y="2918625"/>
            <a:ext cx="2336400" cy="426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rgbClr val="FFF2BB"/>
                </a:solidFill>
                <a:latin typeface="Spartan"/>
                <a:ea typeface="Spartan"/>
                <a:cs typeface="Spartan"/>
                <a:sym typeface="Spartan"/>
              </a:rPr>
              <a:t>JUPITER</a:t>
            </a:r>
            <a:endParaRPr sz="2000">
              <a:solidFill>
                <a:srgbClr val="FFF2BB"/>
              </a:solidFill>
              <a:latin typeface="Spartan"/>
              <a:ea typeface="Spartan"/>
              <a:cs typeface="Spartan"/>
              <a:sym typeface="Spartan"/>
            </a:endParaRPr>
          </a:p>
        </p:txBody>
      </p:sp>
      <p:sp>
        <p:nvSpPr>
          <p:cNvPr id="805" name="Google Shape;805;p61"/>
          <p:cNvSpPr txBox="1"/>
          <p:nvPr/>
        </p:nvSpPr>
        <p:spPr>
          <a:xfrm>
            <a:off x="1163100" y="3352750"/>
            <a:ext cx="23364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FFF2BB"/>
                </a:solidFill>
                <a:latin typeface="Amethysta"/>
                <a:ea typeface="Amethysta"/>
                <a:cs typeface="Amethysta"/>
                <a:sym typeface="Amethysta"/>
              </a:rPr>
              <a:t>It’s the biggest planet in the Solar System</a:t>
            </a:r>
            <a:endParaRPr>
              <a:solidFill>
                <a:srgbClr val="FFF2BB"/>
              </a:solidFill>
              <a:latin typeface="Amethysta"/>
              <a:ea typeface="Amethysta"/>
              <a:cs typeface="Amethysta"/>
              <a:sym typeface="Amethysta"/>
            </a:endParaRPr>
          </a:p>
        </p:txBody>
      </p:sp>
      <p:grpSp>
        <p:nvGrpSpPr>
          <p:cNvPr id="806" name="Google Shape;806;p61"/>
          <p:cNvGrpSpPr/>
          <p:nvPr/>
        </p:nvGrpSpPr>
        <p:grpSpPr>
          <a:xfrm>
            <a:off x="6324350" y="3822777"/>
            <a:ext cx="1130375" cy="907995"/>
            <a:chOff x="3449225" y="3716427"/>
            <a:chExt cx="1130375" cy="907995"/>
          </a:xfrm>
        </p:grpSpPr>
        <p:sp>
          <p:nvSpPr>
            <p:cNvPr id="807" name="Google Shape;807;p61"/>
            <p:cNvSpPr/>
            <p:nvPr/>
          </p:nvSpPr>
          <p:spPr>
            <a:xfrm rot="10800000">
              <a:off x="3449225" y="3716427"/>
              <a:ext cx="789000" cy="7890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61"/>
            <p:cNvSpPr/>
            <p:nvPr/>
          </p:nvSpPr>
          <p:spPr>
            <a:xfrm rot="10800000">
              <a:off x="4090000" y="4134822"/>
              <a:ext cx="489600" cy="4896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9" name="Google Shape;809;p61"/>
          <p:cNvSpPr/>
          <p:nvPr/>
        </p:nvSpPr>
        <p:spPr>
          <a:xfrm rot="10800000">
            <a:off x="4351675" y="2151301"/>
            <a:ext cx="366900" cy="366900"/>
          </a:xfrm>
          <a:prstGeom prst="star4">
            <a:avLst>
              <a:gd name="adj" fmla="val 1250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61"/>
          <p:cNvSpPr/>
          <p:nvPr/>
        </p:nvSpPr>
        <p:spPr>
          <a:xfrm rot="10800000">
            <a:off x="5824550" y="1911476"/>
            <a:ext cx="366900" cy="366900"/>
          </a:xfrm>
          <a:prstGeom prst="star4">
            <a:avLst>
              <a:gd name="adj" fmla="val 12500"/>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61"/>
          <p:cNvSpPr/>
          <p:nvPr/>
        </p:nvSpPr>
        <p:spPr>
          <a:xfrm rot="10800000">
            <a:off x="715100" y="1801726"/>
            <a:ext cx="366900" cy="366900"/>
          </a:xfrm>
          <a:prstGeom prst="star4">
            <a:avLst>
              <a:gd name="adj" fmla="val 12500"/>
            </a:avLst>
          </a:prstGeom>
          <a:solidFill>
            <a:srgbClr val="E935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61"/>
          <p:cNvSpPr/>
          <p:nvPr/>
        </p:nvSpPr>
        <p:spPr>
          <a:xfrm rot="10800000">
            <a:off x="715100" y="2977576"/>
            <a:ext cx="366900" cy="366900"/>
          </a:xfrm>
          <a:prstGeom prst="star4">
            <a:avLst>
              <a:gd name="adj" fmla="val 12500"/>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816"/>
        <p:cNvGrpSpPr/>
        <p:nvPr/>
      </p:nvGrpSpPr>
      <p:grpSpPr>
        <a:xfrm>
          <a:off x="0" y="0"/>
          <a:ext cx="0" cy="0"/>
          <a:chOff x="0" y="0"/>
          <a:chExt cx="0" cy="0"/>
        </a:xfrm>
      </p:grpSpPr>
      <p:sp>
        <p:nvSpPr>
          <p:cNvPr id="817" name="Google Shape;817;p62"/>
          <p:cNvSpPr txBox="1"/>
          <p:nvPr/>
        </p:nvSpPr>
        <p:spPr>
          <a:xfrm>
            <a:off x="6754525" y="2973700"/>
            <a:ext cx="16830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FF2BB"/>
                </a:solidFill>
                <a:latin typeface="Amethysta"/>
                <a:ea typeface="Amethysta"/>
                <a:cs typeface="Amethysta"/>
                <a:sym typeface="Amethysta"/>
              </a:rPr>
              <a:t>The Earth is our beautiful planet</a:t>
            </a:r>
            <a:endParaRPr>
              <a:solidFill>
                <a:srgbClr val="FFF2BB"/>
              </a:solidFill>
              <a:latin typeface="Amethysta"/>
              <a:ea typeface="Amethysta"/>
              <a:cs typeface="Amethysta"/>
              <a:sym typeface="Amethysta"/>
            </a:endParaRPr>
          </a:p>
        </p:txBody>
      </p:sp>
      <p:sp>
        <p:nvSpPr>
          <p:cNvPr id="818" name="Google Shape;818;p6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VOTING PROCESS</a:t>
            </a:r>
            <a:endParaRPr/>
          </a:p>
        </p:txBody>
      </p:sp>
      <p:grpSp>
        <p:nvGrpSpPr>
          <p:cNvPr id="819" name="Google Shape;819;p62"/>
          <p:cNvGrpSpPr/>
          <p:nvPr/>
        </p:nvGrpSpPr>
        <p:grpSpPr>
          <a:xfrm>
            <a:off x="2016227" y="1969904"/>
            <a:ext cx="1274004" cy="366900"/>
            <a:chOff x="1998090" y="1963254"/>
            <a:chExt cx="1274004" cy="366900"/>
          </a:xfrm>
        </p:grpSpPr>
        <p:sp>
          <p:nvSpPr>
            <p:cNvPr id="820" name="Google Shape;820;p62"/>
            <p:cNvSpPr/>
            <p:nvPr/>
          </p:nvSpPr>
          <p:spPr>
            <a:xfrm>
              <a:off x="1998090" y="1963254"/>
              <a:ext cx="366900" cy="366900"/>
            </a:xfrm>
            <a:prstGeom prst="star4">
              <a:avLst>
                <a:gd name="adj" fmla="val 12500"/>
              </a:avLst>
            </a:prstGeom>
            <a:solidFill>
              <a:srgbClr val="FFF2BB">
                <a:alpha val="318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62"/>
            <p:cNvSpPr/>
            <p:nvPr/>
          </p:nvSpPr>
          <p:spPr>
            <a:xfrm>
              <a:off x="2451642" y="1963254"/>
              <a:ext cx="366900" cy="366900"/>
            </a:xfrm>
            <a:prstGeom prst="star4">
              <a:avLst>
                <a:gd name="adj" fmla="val 12500"/>
              </a:avLst>
            </a:prstGeom>
            <a:solidFill>
              <a:srgbClr val="FFF2BB">
                <a:alpha val="318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62"/>
            <p:cNvSpPr/>
            <p:nvPr/>
          </p:nvSpPr>
          <p:spPr>
            <a:xfrm>
              <a:off x="2905194" y="1963254"/>
              <a:ext cx="366900" cy="366900"/>
            </a:xfrm>
            <a:prstGeom prst="star4">
              <a:avLst>
                <a:gd name="adj" fmla="val 12500"/>
              </a:avLst>
            </a:prstGeom>
            <a:solidFill>
              <a:srgbClr val="FFF2BB">
                <a:alpha val="318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 name="Google Shape;823;p62"/>
          <p:cNvSpPr txBox="1"/>
          <p:nvPr/>
        </p:nvSpPr>
        <p:spPr>
          <a:xfrm>
            <a:off x="825150" y="2539575"/>
            <a:ext cx="1683000" cy="398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a:solidFill>
                  <a:srgbClr val="FFF2BB"/>
                </a:solidFill>
                <a:latin typeface="Spartan"/>
                <a:ea typeface="Spartan"/>
                <a:cs typeface="Spartan"/>
                <a:sym typeface="Spartan"/>
              </a:rPr>
              <a:t>APPLY</a:t>
            </a:r>
            <a:endParaRPr sz="2000">
              <a:solidFill>
                <a:srgbClr val="FFF2BB"/>
              </a:solidFill>
              <a:latin typeface="Spartan"/>
              <a:ea typeface="Spartan"/>
              <a:cs typeface="Spartan"/>
              <a:sym typeface="Spartan"/>
            </a:endParaRPr>
          </a:p>
        </p:txBody>
      </p:sp>
      <p:sp>
        <p:nvSpPr>
          <p:cNvPr id="824" name="Google Shape;824;p62"/>
          <p:cNvSpPr txBox="1"/>
          <p:nvPr/>
        </p:nvSpPr>
        <p:spPr>
          <a:xfrm>
            <a:off x="825150" y="2973700"/>
            <a:ext cx="16830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FF2BB"/>
                </a:solidFill>
                <a:latin typeface="Amethysta"/>
                <a:ea typeface="Amethysta"/>
                <a:cs typeface="Amethysta"/>
                <a:sym typeface="Amethysta"/>
              </a:rPr>
              <a:t>Mercury is the smallest planet</a:t>
            </a:r>
            <a:endParaRPr>
              <a:solidFill>
                <a:srgbClr val="FFF2BB"/>
              </a:solidFill>
              <a:latin typeface="Amethysta"/>
              <a:ea typeface="Amethysta"/>
              <a:cs typeface="Amethysta"/>
              <a:sym typeface="Amethysta"/>
            </a:endParaRPr>
          </a:p>
        </p:txBody>
      </p:sp>
      <p:sp>
        <p:nvSpPr>
          <p:cNvPr id="825" name="Google Shape;825;p62"/>
          <p:cNvSpPr txBox="1"/>
          <p:nvPr/>
        </p:nvSpPr>
        <p:spPr>
          <a:xfrm>
            <a:off x="2803242" y="2539575"/>
            <a:ext cx="1683000" cy="398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a:solidFill>
                  <a:srgbClr val="FFF2BB"/>
                </a:solidFill>
                <a:latin typeface="Spartan"/>
                <a:ea typeface="Spartan"/>
                <a:cs typeface="Spartan"/>
                <a:sym typeface="Spartan"/>
              </a:rPr>
              <a:t>JUDGE</a:t>
            </a:r>
            <a:endParaRPr sz="2000">
              <a:solidFill>
                <a:srgbClr val="FFF2BB"/>
              </a:solidFill>
              <a:latin typeface="Spartan"/>
              <a:ea typeface="Spartan"/>
              <a:cs typeface="Spartan"/>
              <a:sym typeface="Spartan"/>
            </a:endParaRPr>
          </a:p>
        </p:txBody>
      </p:sp>
      <p:sp>
        <p:nvSpPr>
          <p:cNvPr id="826" name="Google Shape;826;p62"/>
          <p:cNvSpPr txBox="1"/>
          <p:nvPr/>
        </p:nvSpPr>
        <p:spPr>
          <a:xfrm>
            <a:off x="2801608" y="2973700"/>
            <a:ext cx="16830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FF2BB"/>
                </a:solidFill>
                <a:latin typeface="Amethysta"/>
                <a:ea typeface="Amethysta"/>
                <a:cs typeface="Amethysta"/>
                <a:sym typeface="Amethysta"/>
              </a:rPr>
              <a:t>Mars is actually a very cold place</a:t>
            </a:r>
            <a:endParaRPr>
              <a:solidFill>
                <a:srgbClr val="FFF2BB"/>
              </a:solidFill>
              <a:latin typeface="Amethysta"/>
              <a:ea typeface="Amethysta"/>
              <a:cs typeface="Amethysta"/>
              <a:sym typeface="Amethysta"/>
            </a:endParaRPr>
          </a:p>
        </p:txBody>
      </p:sp>
      <p:sp>
        <p:nvSpPr>
          <p:cNvPr id="827" name="Google Shape;827;p62"/>
          <p:cNvSpPr txBox="1"/>
          <p:nvPr/>
        </p:nvSpPr>
        <p:spPr>
          <a:xfrm>
            <a:off x="4781333" y="2539575"/>
            <a:ext cx="1683000" cy="398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a:solidFill>
                  <a:srgbClr val="FFF2BB"/>
                </a:solidFill>
                <a:latin typeface="Spartan"/>
                <a:ea typeface="Spartan"/>
                <a:cs typeface="Spartan"/>
                <a:sym typeface="Spartan"/>
              </a:rPr>
              <a:t>REVIEW</a:t>
            </a:r>
            <a:endParaRPr sz="2000">
              <a:solidFill>
                <a:srgbClr val="FFF2BB"/>
              </a:solidFill>
              <a:latin typeface="Spartan"/>
              <a:ea typeface="Spartan"/>
              <a:cs typeface="Spartan"/>
              <a:sym typeface="Spartan"/>
            </a:endParaRPr>
          </a:p>
        </p:txBody>
      </p:sp>
      <p:sp>
        <p:nvSpPr>
          <p:cNvPr id="828" name="Google Shape;828;p62"/>
          <p:cNvSpPr txBox="1"/>
          <p:nvPr/>
        </p:nvSpPr>
        <p:spPr>
          <a:xfrm>
            <a:off x="4778067" y="2973700"/>
            <a:ext cx="16830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FFF2BB"/>
                </a:solidFill>
                <a:latin typeface="Amethysta"/>
                <a:ea typeface="Amethysta"/>
                <a:cs typeface="Amethysta"/>
                <a:sym typeface="Amethysta"/>
              </a:rPr>
              <a:t>Neptune is far away from us</a:t>
            </a:r>
            <a:endParaRPr>
              <a:solidFill>
                <a:srgbClr val="FFF2BB"/>
              </a:solidFill>
              <a:latin typeface="Amethysta"/>
              <a:ea typeface="Amethysta"/>
              <a:cs typeface="Amethysta"/>
              <a:sym typeface="Amethysta"/>
            </a:endParaRPr>
          </a:p>
        </p:txBody>
      </p:sp>
      <p:sp>
        <p:nvSpPr>
          <p:cNvPr id="829" name="Google Shape;829;p62"/>
          <p:cNvSpPr txBox="1"/>
          <p:nvPr/>
        </p:nvSpPr>
        <p:spPr>
          <a:xfrm>
            <a:off x="6759425" y="2539575"/>
            <a:ext cx="1683000" cy="398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a:solidFill>
                  <a:srgbClr val="FFF2BB"/>
                </a:solidFill>
                <a:latin typeface="Spartan"/>
                <a:ea typeface="Spartan"/>
                <a:cs typeface="Spartan"/>
                <a:sym typeface="Spartan"/>
              </a:rPr>
              <a:t>RESULTS</a:t>
            </a:r>
            <a:endParaRPr sz="2000">
              <a:solidFill>
                <a:srgbClr val="FFF2BB"/>
              </a:solidFill>
              <a:latin typeface="Spartan"/>
              <a:ea typeface="Spartan"/>
              <a:cs typeface="Spartan"/>
              <a:sym typeface="Spartan"/>
            </a:endParaRPr>
          </a:p>
        </p:txBody>
      </p:sp>
      <p:sp>
        <p:nvSpPr>
          <p:cNvPr id="830" name="Google Shape;830;p62"/>
          <p:cNvSpPr/>
          <p:nvPr/>
        </p:nvSpPr>
        <p:spPr>
          <a:xfrm>
            <a:off x="1418563" y="1908547"/>
            <a:ext cx="489600" cy="489600"/>
          </a:xfrm>
          <a:prstGeom prst="star4">
            <a:avLst>
              <a:gd name="adj" fmla="val 12500"/>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62"/>
          <p:cNvSpPr/>
          <p:nvPr/>
        </p:nvSpPr>
        <p:spPr>
          <a:xfrm>
            <a:off x="3398308" y="1908547"/>
            <a:ext cx="489600" cy="489600"/>
          </a:xfrm>
          <a:prstGeom prst="star4">
            <a:avLst>
              <a:gd name="adj" fmla="val 12500"/>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62"/>
          <p:cNvSpPr/>
          <p:nvPr/>
        </p:nvSpPr>
        <p:spPr>
          <a:xfrm>
            <a:off x="5378029" y="1908547"/>
            <a:ext cx="489600" cy="489600"/>
          </a:xfrm>
          <a:prstGeom prst="star4">
            <a:avLst>
              <a:gd name="adj" fmla="val 12500"/>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62"/>
          <p:cNvSpPr/>
          <p:nvPr/>
        </p:nvSpPr>
        <p:spPr>
          <a:xfrm>
            <a:off x="7351213" y="1908547"/>
            <a:ext cx="489600" cy="489600"/>
          </a:xfrm>
          <a:prstGeom prst="star4">
            <a:avLst>
              <a:gd name="adj" fmla="val 12500"/>
            </a:avLst>
          </a:pr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4" name="Google Shape;834;p62"/>
          <p:cNvGrpSpPr/>
          <p:nvPr/>
        </p:nvGrpSpPr>
        <p:grpSpPr>
          <a:xfrm flipH="1">
            <a:off x="3935075" y="3827038"/>
            <a:ext cx="1273850" cy="944557"/>
            <a:chOff x="131000" y="272988"/>
            <a:chExt cx="1273850" cy="944557"/>
          </a:xfrm>
        </p:grpSpPr>
        <p:sp>
          <p:nvSpPr>
            <p:cNvPr id="835" name="Google Shape;835;p62"/>
            <p:cNvSpPr/>
            <p:nvPr/>
          </p:nvSpPr>
          <p:spPr>
            <a:xfrm flipH="1">
              <a:off x="131000" y="272988"/>
              <a:ext cx="561600" cy="5616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62"/>
            <p:cNvSpPr/>
            <p:nvPr/>
          </p:nvSpPr>
          <p:spPr>
            <a:xfrm flipH="1">
              <a:off x="570850" y="383545"/>
              <a:ext cx="834000" cy="834000"/>
            </a:xfrm>
            <a:prstGeom prst="star4">
              <a:avLst>
                <a:gd name="adj" fmla="val 12500"/>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 name="Google Shape;837;p62"/>
          <p:cNvGrpSpPr/>
          <p:nvPr/>
        </p:nvGrpSpPr>
        <p:grpSpPr>
          <a:xfrm>
            <a:off x="3995952" y="1969904"/>
            <a:ext cx="1274004" cy="366900"/>
            <a:chOff x="1998090" y="1963254"/>
            <a:chExt cx="1274004" cy="366900"/>
          </a:xfrm>
        </p:grpSpPr>
        <p:sp>
          <p:nvSpPr>
            <p:cNvPr id="838" name="Google Shape;838;p62"/>
            <p:cNvSpPr/>
            <p:nvPr/>
          </p:nvSpPr>
          <p:spPr>
            <a:xfrm>
              <a:off x="1998090" y="1963254"/>
              <a:ext cx="366900" cy="366900"/>
            </a:xfrm>
            <a:prstGeom prst="star4">
              <a:avLst>
                <a:gd name="adj" fmla="val 12500"/>
              </a:avLst>
            </a:prstGeom>
            <a:solidFill>
              <a:srgbClr val="FFF2BB">
                <a:alpha val="318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62"/>
            <p:cNvSpPr/>
            <p:nvPr/>
          </p:nvSpPr>
          <p:spPr>
            <a:xfrm>
              <a:off x="2451642" y="1963254"/>
              <a:ext cx="366900" cy="366900"/>
            </a:xfrm>
            <a:prstGeom prst="star4">
              <a:avLst>
                <a:gd name="adj" fmla="val 12500"/>
              </a:avLst>
            </a:prstGeom>
            <a:solidFill>
              <a:srgbClr val="FFF2BB">
                <a:alpha val="318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62"/>
            <p:cNvSpPr/>
            <p:nvPr/>
          </p:nvSpPr>
          <p:spPr>
            <a:xfrm>
              <a:off x="2905194" y="1963254"/>
              <a:ext cx="366900" cy="366900"/>
            </a:xfrm>
            <a:prstGeom prst="star4">
              <a:avLst>
                <a:gd name="adj" fmla="val 12500"/>
              </a:avLst>
            </a:prstGeom>
            <a:solidFill>
              <a:srgbClr val="FFF2BB">
                <a:alpha val="318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 name="Google Shape;841;p62"/>
          <p:cNvGrpSpPr/>
          <p:nvPr/>
        </p:nvGrpSpPr>
        <p:grpSpPr>
          <a:xfrm>
            <a:off x="5972427" y="1969904"/>
            <a:ext cx="1274004" cy="366900"/>
            <a:chOff x="1998090" y="1963254"/>
            <a:chExt cx="1274004" cy="366900"/>
          </a:xfrm>
        </p:grpSpPr>
        <p:sp>
          <p:nvSpPr>
            <p:cNvPr id="842" name="Google Shape;842;p62"/>
            <p:cNvSpPr/>
            <p:nvPr/>
          </p:nvSpPr>
          <p:spPr>
            <a:xfrm>
              <a:off x="1998090" y="1963254"/>
              <a:ext cx="366900" cy="366900"/>
            </a:xfrm>
            <a:prstGeom prst="star4">
              <a:avLst>
                <a:gd name="adj" fmla="val 12500"/>
              </a:avLst>
            </a:prstGeom>
            <a:solidFill>
              <a:srgbClr val="FFF2BB">
                <a:alpha val="318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62"/>
            <p:cNvSpPr/>
            <p:nvPr/>
          </p:nvSpPr>
          <p:spPr>
            <a:xfrm>
              <a:off x="2451642" y="1963254"/>
              <a:ext cx="366900" cy="366900"/>
            </a:xfrm>
            <a:prstGeom prst="star4">
              <a:avLst>
                <a:gd name="adj" fmla="val 12500"/>
              </a:avLst>
            </a:prstGeom>
            <a:solidFill>
              <a:srgbClr val="FFF2BB">
                <a:alpha val="318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62"/>
            <p:cNvSpPr/>
            <p:nvPr/>
          </p:nvSpPr>
          <p:spPr>
            <a:xfrm>
              <a:off x="2905194" y="1963254"/>
              <a:ext cx="366900" cy="366900"/>
            </a:xfrm>
            <a:prstGeom prst="star4">
              <a:avLst>
                <a:gd name="adj" fmla="val 12500"/>
              </a:avLst>
            </a:prstGeom>
            <a:solidFill>
              <a:srgbClr val="FFF2BB">
                <a:alpha val="318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848"/>
        <p:cNvGrpSpPr/>
        <p:nvPr/>
      </p:nvGrpSpPr>
      <p:grpSpPr>
        <a:xfrm>
          <a:off x="0" y="0"/>
          <a:ext cx="0" cy="0"/>
          <a:chOff x="0" y="0"/>
          <a:chExt cx="0" cy="0"/>
        </a:xfrm>
      </p:grpSpPr>
      <p:sp>
        <p:nvSpPr>
          <p:cNvPr id="849" name="Google Shape;849;p6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FIGURINE FACTS</a:t>
            </a:r>
            <a:endParaRPr/>
          </a:p>
        </p:txBody>
      </p:sp>
      <p:grpSp>
        <p:nvGrpSpPr>
          <p:cNvPr id="850" name="Google Shape;850;p63"/>
          <p:cNvGrpSpPr/>
          <p:nvPr/>
        </p:nvGrpSpPr>
        <p:grpSpPr>
          <a:xfrm>
            <a:off x="3918750" y="1274776"/>
            <a:ext cx="1306500" cy="2898748"/>
            <a:chOff x="2896775" y="1097152"/>
            <a:chExt cx="1306500" cy="2898748"/>
          </a:xfrm>
        </p:grpSpPr>
        <p:sp>
          <p:nvSpPr>
            <p:cNvPr id="851" name="Google Shape;851;p63"/>
            <p:cNvSpPr/>
            <p:nvPr/>
          </p:nvSpPr>
          <p:spPr>
            <a:xfrm>
              <a:off x="3007325" y="3698600"/>
              <a:ext cx="1085400" cy="94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63"/>
            <p:cNvSpPr/>
            <p:nvPr/>
          </p:nvSpPr>
          <p:spPr>
            <a:xfrm>
              <a:off x="2896775" y="3869600"/>
              <a:ext cx="1306500" cy="126300"/>
            </a:xfrm>
            <a:prstGeom prst="trapezoid">
              <a:avLst>
                <a:gd name="adj" fmla="val 89945"/>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63"/>
            <p:cNvSpPr/>
            <p:nvPr/>
          </p:nvSpPr>
          <p:spPr>
            <a:xfrm>
              <a:off x="3161825" y="2126825"/>
              <a:ext cx="776400" cy="1502100"/>
            </a:xfrm>
            <a:prstGeom prst="trapezoid">
              <a:avLst>
                <a:gd name="adj" fmla="val 250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63"/>
            <p:cNvSpPr/>
            <p:nvPr/>
          </p:nvSpPr>
          <p:spPr>
            <a:xfrm>
              <a:off x="3538925" y="1652575"/>
              <a:ext cx="22200" cy="4101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63"/>
            <p:cNvSpPr/>
            <p:nvPr/>
          </p:nvSpPr>
          <p:spPr>
            <a:xfrm rot="10800000" flipH="1">
              <a:off x="3155525" y="1097152"/>
              <a:ext cx="789000" cy="7890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6" name="Google Shape;856;p63"/>
          <p:cNvSpPr txBox="1"/>
          <p:nvPr/>
        </p:nvSpPr>
        <p:spPr>
          <a:xfrm>
            <a:off x="720000" y="1691850"/>
            <a:ext cx="2589300" cy="399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rgbClr val="FFF2BB"/>
                </a:solidFill>
                <a:latin typeface="Spartan"/>
                <a:ea typeface="Spartan"/>
                <a:cs typeface="Spartan"/>
                <a:sym typeface="Spartan"/>
              </a:rPr>
              <a:t>HEIGHT</a:t>
            </a:r>
            <a:endParaRPr sz="2000">
              <a:solidFill>
                <a:srgbClr val="FFF2BB"/>
              </a:solidFill>
              <a:latin typeface="Spartan"/>
              <a:ea typeface="Spartan"/>
              <a:cs typeface="Spartan"/>
              <a:sym typeface="Spartan"/>
            </a:endParaRPr>
          </a:p>
        </p:txBody>
      </p:sp>
      <p:sp>
        <p:nvSpPr>
          <p:cNvPr id="857" name="Google Shape;857;p63"/>
          <p:cNvSpPr txBox="1"/>
          <p:nvPr/>
        </p:nvSpPr>
        <p:spPr>
          <a:xfrm>
            <a:off x="720000" y="2125975"/>
            <a:ext cx="25893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FFF2BB"/>
                </a:solidFill>
                <a:latin typeface="Amethysta"/>
                <a:ea typeface="Amethysta"/>
                <a:cs typeface="Amethysta"/>
                <a:sym typeface="Amethysta"/>
              </a:rPr>
              <a:t>Mercury is the closest planet to the Sun</a:t>
            </a:r>
            <a:endParaRPr>
              <a:solidFill>
                <a:srgbClr val="FFF2BB"/>
              </a:solidFill>
              <a:latin typeface="Amethysta"/>
              <a:ea typeface="Amethysta"/>
              <a:cs typeface="Amethysta"/>
              <a:sym typeface="Amethysta"/>
            </a:endParaRPr>
          </a:p>
        </p:txBody>
      </p:sp>
      <p:sp>
        <p:nvSpPr>
          <p:cNvPr id="858" name="Google Shape;858;p63"/>
          <p:cNvSpPr txBox="1"/>
          <p:nvPr/>
        </p:nvSpPr>
        <p:spPr>
          <a:xfrm>
            <a:off x="720000" y="3166700"/>
            <a:ext cx="2589300" cy="399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rgbClr val="FFF2BB"/>
                </a:solidFill>
                <a:latin typeface="Spartan"/>
                <a:ea typeface="Spartan"/>
                <a:cs typeface="Spartan"/>
                <a:sym typeface="Spartan"/>
              </a:rPr>
              <a:t>WEIGHT</a:t>
            </a:r>
            <a:endParaRPr sz="2000">
              <a:solidFill>
                <a:srgbClr val="FFF2BB"/>
              </a:solidFill>
              <a:latin typeface="Spartan"/>
              <a:ea typeface="Spartan"/>
              <a:cs typeface="Spartan"/>
              <a:sym typeface="Spartan"/>
            </a:endParaRPr>
          </a:p>
        </p:txBody>
      </p:sp>
      <p:sp>
        <p:nvSpPr>
          <p:cNvPr id="859" name="Google Shape;859;p63"/>
          <p:cNvSpPr txBox="1"/>
          <p:nvPr/>
        </p:nvSpPr>
        <p:spPr>
          <a:xfrm>
            <a:off x="720000" y="3600825"/>
            <a:ext cx="2589300" cy="572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FFF2BB"/>
                </a:solidFill>
                <a:latin typeface="Amethysta"/>
                <a:ea typeface="Amethysta"/>
                <a:cs typeface="Amethysta"/>
                <a:sym typeface="Amethysta"/>
              </a:rPr>
              <a:t>Venus is the second planet from the Sun</a:t>
            </a:r>
            <a:endParaRPr>
              <a:solidFill>
                <a:srgbClr val="FFF2BB"/>
              </a:solidFill>
              <a:latin typeface="Amethysta"/>
              <a:ea typeface="Amethysta"/>
              <a:cs typeface="Amethysta"/>
              <a:sym typeface="Amethysta"/>
            </a:endParaRPr>
          </a:p>
        </p:txBody>
      </p:sp>
      <p:sp>
        <p:nvSpPr>
          <p:cNvPr id="860" name="Google Shape;860;p63"/>
          <p:cNvSpPr txBox="1"/>
          <p:nvPr/>
        </p:nvSpPr>
        <p:spPr>
          <a:xfrm>
            <a:off x="5834950" y="1691850"/>
            <a:ext cx="2589300" cy="3993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a:solidFill>
                  <a:srgbClr val="FFF2BB"/>
                </a:solidFill>
                <a:latin typeface="Spartan"/>
                <a:ea typeface="Spartan"/>
                <a:cs typeface="Spartan"/>
                <a:sym typeface="Spartan"/>
              </a:rPr>
              <a:t>MANUFACTURER</a:t>
            </a:r>
            <a:endParaRPr sz="2000">
              <a:solidFill>
                <a:srgbClr val="FFF2BB"/>
              </a:solidFill>
              <a:latin typeface="Spartan"/>
              <a:ea typeface="Spartan"/>
              <a:cs typeface="Spartan"/>
              <a:sym typeface="Spartan"/>
            </a:endParaRPr>
          </a:p>
        </p:txBody>
      </p:sp>
      <p:sp>
        <p:nvSpPr>
          <p:cNvPr id="861" name="Google Shape;861;p63"/>
          <p:cNvSpPr txBox="1"/>
          <p:nvPr/>
        </p:nvSpPr>
        <p:spPr>
          <a:xfrm>
            <a:off x="5834950" y="2125975"/>
            <a:ext cx="2589300" cy="572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rgbClr val="FFF2BB"/>
                </a:solidFill>
                <a:latin typeface="Amethysta"/>
                <a:ea typeface="Amethysta"/>
                <a:cs typeface="Amethysta"/>
                <a:sym typeface="Amethysta"/>
              </a:rPr>
              <a:t>Saturn is composed of hydrogen and helium</a:t>
            </a:r>
            <a:endParaRPr>
              <a:solidFill>
                <a:srgbClr val="FFF2BB"/>
              </a:solidFill>
              <a:latin typeface="Amethysta"/>
              <a:ea typeface="Amethysta"/>
              <a:cs typeface="Amethysta"/>
              <a:sym typeface="Amethysta"/>
            </a:endParaRPr>
          </a:p>
        </p:txBody>
      </p:sp>
      <p:sp>
        <p:nvSpPr>
          <p:cNvPr id="862" name="Google Shape;862;p63"/>
          <p:cNvSpPr txBox="1"/>
          <p:nvPr/>
        </p:nvSpPr>
        <p:spPr>
          <a:xfrm>
            <a:off x="5834950" y="3166700"/>
            <a:ext cx="2589300" cy="3993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a:solidFill>
                  <a:srgbClr val="FFF2BB"/>
                </a:solidFill>
                <a:latin typeface="Spartan"/>
                <a:ea typeface="Spartan"/>
                <a:cs typeface="Spartan"/>
                <a:sym typeface="Spartan"/>
              </a:rPr>
              <a:t>MATERIAL</a:t>
            </a:r>
            <a:endParaRPr sz="2000">
              <a:solidFill>
                <a:srgbClr val="FFF2BB"/>
              </a:solidFill>
              <a:latin typeface="Spartan"/>
              <a:ea typeface="Spartan"/>
              <a:cs typeface="Spartan"/>
              <a:sym typeface="Spartan"/>
            </a:endParaRPr>
          </a:p>
        </p:txBody>
      </p:sp>
      <p:sp>
        <p:nvSpPr>
          <p:cNvPr id="863" name="Google Shape;863;p63"/>
          <p:cNvSpPr txBox="1"/>
          <p:nvPr/>
        </p:nvSpPr>
        <p:spPr>
          <a:xfrm>
            <a:off x="5834950" y="3600825"/>
            <a:ext cx="2589300" cy="5727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rgbClr val="FFF2BB"/>
                </a:solidFill>
                <a:latin typeface="Amethysta"/>
                <a:ea typeface="Amethysta"/>
                <a:cs typeface="Amethysta"/>
                <a:sym typeface="Amethysta"/>
              </a:rPr>
              <a:t>Jupiter is the biggest planet of them all</a:t>
            </a:r>
            <a:endParaRPr>
              <a:solidFill>
                <a:srgbClr val="FFF2BB"/>
              </a:solidFill>
              <a:latin typeface="Amethysta"/>
              <a:ea typeface="Amethysta"/>
              <a:cs typeface="Amethysta"/>
              <a:sym typeface="Amethysta"/>
            </a:endParaRPr>
          </a:p>
        </p:txBody>
      </p:sp>
      <p:cxnSp>
        <p:nvCxnSpPr>
          <p:cNvPr id="864" name="Google Shape;864;p63"/>
          <p:cNvCxnSpPr/>
          <p:nvPr/>
        </p:nvCxnSpPr>
        <p:spPr>
          <a:xfrm>
            <a:off x="3051025" y="1949025"/>
            <a:ext cx="1054500" cy="613200"/>
          </a:xfrm>
          <a:prstGeom prst="bentConnector3">
            <a:avLst>
              <a:gd name="adj1" fmla="val 50000"/>
            </a:avLst>
          </a:prstGeom>
          <a:noFill/>
          <a:ln w="19050" cap="flat" cmpd="sng">
            <a:solidFill>
              <a:schemeClr val="dk1"/>
            </a:solidFill>
            <a:prstDash val="solid"/>
            <a:round/>
            <a:headEnd type="none" w="med" len="med"/>
            <a:tailEnd type="none" w="med" len="med"/>
          </a:ln>
        </p:spPr>
      </p:cxnSp>
      <p:cxnSp>
        <p:nvCxnSpPr>
          <p:cNvPr id="865" name="Google Shape;865;p63"/>
          <p:cNvCxnSpPr>
            <a:stCxn id="858" idx="3"/>
          </p:cNvCxnSpPr>
          <p:nvPr/>
        </p:nvCxnSpPr>
        <p:spPr>
          <a:xfrm>
            <a:off x="3309300" y="3366350"/>
            <a:ext cx="775500" cy="333300"/>
          </a:xfrm>
          <a:prstGeom prst="bentConnector3">
            <a:avLst>
              <a:gd name="adj1" fmla="val 50000"/>
            </a:avLst>
          </a:prstGeom>
          <a:noFill/>
          <a:ln w="19050" cap="flat" cmpd="sng">
            <a:solidFill>
              <a:schemeClr val="dk1"/>
            </a:solidFill>
            <a:prstDash val="solid"/>
            <a:round/>
            <a:headEnd type="none" w="med" len="med"/>
            <a:tailEnd type="none" w="med" len="med"/>
          </a:ln>
        </p:spPr>
      </p:cxnSp>
      <p:cxnSp>
        <p:nvCxnSpPr>
          <p:cNvPr id="866" name="Google Shape;866;p63"/>
          <p:cNvCxnSpPr>
            <a:stCxn id="860" idx="1"/>
          </p:cNvCxnSpPr>
          <p:nvPr/>
        </p:nvCxnSpPr>
        <p:spPr>
          <a:xfrm rot="10800000">
            <a:off x="4653850" y="1443300"/>
            <a:ext cx="1181100" cy="448200"/>
          </a:xfrm>
          <a:prstGeom prst="bentConnector3">
            <a:avLst>
              <a:gd name="adj1" fmla="val 50000"/>
            </a:avLst>
          </a:prstGeom>
          <a:noFill/>
          <a:ln w="19050" cap="flat" cmpd="sng">
            <a:solidFill>
              <a:schemeClr val="dk1"/>
            </a:solidFill>
            <a:prstDash val="solid"/>
            <a:round/>
            <a:headEnd type="none" w="med" len="med"/>
            <a:tailEnd type="none" w="med" len="med"/>
          </a:ln>
        </p:spPr>
      </p:cxnSp>
      <p:cxnSp>
        <p:nvCxnSpPr>
          <p:cNvPr id="867" name="Google Shape;867;p63"/>
          <p:cNvCxnSpPr>
            <a:stCxn id="862" idx="1"/>
          </p:cNvCxnSpPr>
          <p:nvPr/>
        </p:nvCxnSpPr>
        <p:spPr>
          <a:xfrm rot="10800000">
            <a:off x="4883350" y="3075050"/>
            <a:ext cx="951600" cy="291300"/>
          </a:xfrm>
          <a:prstGeom prst="bentConnector3">
            <a:avLst>
              <a:gd name="adj1" fmla="val 50000"/>
            </a:avLst>
          </a:prstGeom>
          <a:noFill/>
          <a:ln w="19050" cap="flat" cmpd="sng">
            <a:solidFill>
              <a:schemeClr val="dk1"/>
            </a:solidFill>
            <a:prstDash val="solid"/>
            <a:round/>
            <a:headEnd type="none" w="med" len="med"/>
            <a:tailEnd type="none" w="med" len="med"/>
          </a:ln>
        </p:spPr>
      </p:cxnSp>
      <p:grpSp>
        <p:nvGrpSpPr>
          <p:cNvPr id="868" name="Google Shape;868;p63"/>
          <p:cNvGrpSpPr/>
          <p:nvPr/>
        </p:nvGrpSpPr>
        <p:grpSpPr>
          <a:xfrm>
            <a:off x="7183475" y="371650"/>
            <a:ext cx="1245425" cy="1171182"/>
            <a:chOff x="1010975" y="2508325"/>
            <a:chExt cx="1245425" cy="1171182"/>
          </a:xfrm>
        </p:grpSpPr>
        <p:sp>
          <p:nvSpPr>
            <p:cNvPr id="869" name="Google Shape;869;p63"/>
            <p:cNvSpPr/>
            <p:nvPr/>
          </p:nvSpPr>
          <p:spPr>
            <a:xfrm flipH="1">
              <a:off x="1010975" y="2508325"/>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63"/>
            <p:cNvSpPr/>
            <p:nvPr/>
          </p:nvSpPr>
          <p:spPr>
            <a:xfrm flipH="1">
              <a:off x="1422400" y="2845507"/>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874"/>
        <p:cNvGrpSpPr/>
        <p:nvPr/>
      </p:nvGrpSpPr>
      <p:grpSpPr>
        <a:xfrm>
          <a:off x="0" y="0"/>
          <a:ext cx="0" cy="0"/>
          <a:chOff x="0" y="0"/>
          <a:chExt cx="0" cy="0"/>
        </a:xfrm>
      </p:grpSpPr>
      <p:sp>
        <p:nvSpPr>
          <p:cNvPr id="875" name="Google Shape;875;p6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 GOLDEN AWARDS NOMINEES</a:t>
            </a:r>
            <a:endParaRPr/>
          </a:p>
        </p:txBody>
      </p:sp>
      <p:graphicFrame>
        <p:nvGraphicFramePr>
          <p:cNvPr id="876" name="Google Shape;876;p64"/>
          <p:cNvGraphicFramePr/>
          <p:nvPr/>
        </p:nvGraphicFramePr>
        <p:xfrm>
          <a:off x="954163" y="1345775"/>
          <a:ext cx="3000000" cy="3000000"/>
        </p:xfrm>
        <a:graphic>
          <a:graphicData uri="http://schemas.openxmlformats.org/drawingml/2006/table">
            <a:tbl>
              <a:tblPr>
                <a:noFill/>
                <a:tableStyleId>{C8B61727-1534-412F-9CA4-7100D26CEB27}</a:tableStyleId>
              </a:tblPr>
              <a:tblGrid>
                <a:gridCol w="2647575">
                  <a:extLst>
                    <a:ext uri="{9D8B030D-6E8A-4147-A177-3AD203B41FA5}">
                      <a16:colId xmlns:a16="http://schemas.microsoft.com/office/drawing/2014/main" val="20000"/>
                    </a:ext>
                  </a:extLst>
                </a:gridCol>
                <a:gridCol w="1147025">
                  <a:extLst>
                    <a:ext uri="{9D8B030D-6E8A-4147-A177-3AD203B41FA5}">
                      <a16:colId xmlns:a16="http://schemas.microsoft.com/office/drawing/2014/main" val="20001"/>
                    </a:ext>
                  </a:extLst>
                </a:gridCol>
                <a:gridCol w="1147025">
                  <a:extLst>
                    <a:ext uri="{9D8B030D-6E8A-4147-A177-3AD203B41FA5}">
                      <a16:colId xmlns:a16="http://schemas.microsoft.com/office/drawing/2014/main" val="20002"/>
                    </a:ext>
                  </a:extLst>
                </a:gridCol>
                <a:gridCol w="1147025">
                  <a:extLst>
                    <a:ext uri="{9D8B030D-6E8A-4147-A177-3AD203B41FA5}">
                      <a16:colId xmlns:a16="http://schemas.microsoft.com/office/drawing/2014/main" val="20003"/>
                    </a:ext>
                  </a:extLst>
                </a:gridCol>
                <a:gridCol w="1147025">
                  <a:extLst>
                    <a:ext uri="{9D8B030D-6E8A-4147-A177-3AD203B41FA5}">
                      <a16:colId xmlns:a16="http://schemas.microsoft.com/office/drawing/2014/main" val="20004"/>
                    </a:ext>
                  </a:extLst>
                </a:gridCol>
              </a:tblGrid>
              <a:tr h="350700">
                <a:tc>
                  <a:txBody>
                    <a:bodyPr/>
                    <a:lstStyle/>
                    <a:p>
                      <a:pPr marL="0" lvl="0" indent="0" algn="ctr" rtl="0">
                        <a:spcBef>
                          <a:spcPts val="0"/>
                        </a:spcBef>
                        <a:spcAft>
                          <a:spcPts val="0"/>
                        </a:spcAft>
                        <a:buNone/>
                      </a:pPr>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gridSpan="4">
                  <a:txBody>
                    <a:bodyPr/>
                    <a:lstStyle/>
                    <a:p>
                      <a:pPr marL="0" lvl="0" indent="0" algn="ctr" rtl="0">
                        <a:spcBef>
                          <a:spcPts val="0"/>
                        </a:spcBef>
                        <a:spcAft>
                          <a:spcPts val="0"/>
                        </a:spcAft>
                        <a:buNone/>
                      </a:pPr>
                      <a:r>
                        <a:rPr lang="en" sz="2000">
                          <a:solidFill>
                            <a:srgbClr val="FFF2BB"/>
                          </a:solidFill>
                          <a:latin typeface="Spartan"/>
                          <a:ea typeface="Spartan"/>
                          <a:cs typeface="Spartan"/>
                          <a:sym typeface="Spartan"/>
                        </a:rPr>
                        <a:t>NOMINEES</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643475">
                <a:tc>
                  <a:txBody>
                    <a:bodyPr/>
                    <a:lstStyle/>
                    <a:p>
                      <a:pPr marL="0" lvl="0" indent="0" algn="l" rtl="0">
                        <a:spcBef>
                          <a:spcPts val="0"/>
                        </a:spcBef>
                        <a:spcAft>
                          <a:spcPts val="0"/>
                        </a:spcAft>
                        <a:buNone/>
                      </a:pPr>
                      <a:r>
                        <a:rPr lang="en" sz="2000">
                          <a:solidFill>
                            <a:srgbClr val="FFF2BB"/>
                          </a:solidFill>
                          <a:latin typeface="Spartan"/>
                          <a:ea typeface="Spartan"/>
                          <a:cs typeface="Spartan"/>
                          <a:sym typeface="Spartan"/>
                        </a:rPr>
                        <a:t>BEST MOVIE</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 Movie Mercury</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Movie Venus</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Movie Mars</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Movie Jupiter</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643475">
                <a:tc>
                  <a:txBody>
                    <a:bodyPr/>
                    <a:lstStyle/>
                    <a:p>
                      <a:pPr marL="0" lvl="0" indent="0" algn="l" rtl="0">
                        <a:spcBef>
                          <a:spcPts val="0"/>
                        </a:spcBef>
                        <a:spcAft>
                          <a:spcPts val="0"/>
                        </a:spcAft>
                        <a:buNone/>
                      </a:pPr>
                      <a:r>
                        <a:rPr lang="en" sz="2000">
                          <a:solidFill>
                            <a:srgbClr val="FFF2BB"/>
                          </a:solidFill>
                          <a:latin typeface="Spartan"/>
                          <a:ea typeface="Spartan"/>
                          <a:cs typeface="Spartan"/>
                          <a:sym typeface="Spartan"/>
                        </a:rPr>
                        <a:t>BEST ACTOR</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Jenna Jimmy</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Timmy Jimmy</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Susan Bones</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Jenna  Bones</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643475">
                <a:tc>
                  <a:txBody>
                    <a:bodyPr/>
                    <a:lstStyle/>
                    <a:p>
                      <a:pPr marL="0" lvl="0" indent="0" algn="l" rtl="0">
                        <a:spcBef>
                          <a:spcPts val="0"/>
                        </a:spcBef>
                        <a:spcAft>
                          <a:spcPts val="0"/>
                        </a:spcAft>
                        <a:buNone/>
                      </a:pPr>
                      <a:r>
                        <a:rPr lang="en" sz="2000">
                          <a:solidFill>
                            <a:srgbClr val="FFF2BB"/>
                          </a:solidFill>
                          <a:uFill>
                            <a:noFill/>
                          </a:uFill>
                          <a:latin typeface="Spartan"/>
                          <a:ea typeface="Spartan"/>
                          <a:cs typeface="Spartan"/>
                          <a:sym typeface="Spartan"/>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BEST DIRECTOR</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Timmy Doe</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Timmy Jimmy</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Susan Bones</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Susan Jimmy</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643475">
                <a:tc>
                  <a:txBody>
                    <a:bodyPr/>
                    <a:lstStyle/>
                    <a:p>
                      <a:pPr marL="0" lvl="0" indent="0" algn="l" rtl="0">
                        <a:spcBef>
                          <a:spcPts val="0"/>
                        </a:spcBef>
                        <a:spcAft>
                          <a:spcPts val="0"/>
                        </a:spcAft>
                        <a:buNone/>
                      </a:pPr>
                      <a:r>
                        <a:rPr lang="en" sz="2000">
                          <a:solidFill>
                            <a:srgbClr val="FFF2BB"/>
                          </a:solidFill>
                          <a:latin typeface="Spartan"/>
                          <a:ea typeface="Spartan"/>
                          <a:cs typeface="Spartan"/>
                          <a:sym typeface="Spartan"/>
                        </a:rPr>
                        <a:t>BEST EFFECTS</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 Movie Neptune</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 Movie Pluto</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Movie Earth</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Movie Saturn</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grpSp>
        <p:nvGrpSpPr>
          <p:cNvPr id="877" name="Google Shape;877;p64"/>
          <p:cNvGrpSpPr/>
          <p:nvPr/>
        </p:nvGrpSpPr>
        <p:grpSpPr>
          <a:xfrm>
            <a:off x="374300" y="1111850"/>
            <a:ext cx="1348100" cy="874357"/>
            <a:chOff x="302250" y="2600525"/>
            <a:chExt cx="1348100" cy="874357"/>
          </a:xfrm>
        </p:grpSpPr>
        <p:sp>
          <p:nvSpPr>
            <p:cNvPr id="878" name="Google Shape;878;p64"/>
            <p:cNvSpPr/>
            <p:nvPr/>
          </p:nvSpPr>
          <p:spPr>
            <a:xfrm flipH="1">
              <a:off x="1088750" y="2600525"/>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64"/>
            <p:cNvSpPr/>
            <p:nvPr/>
          </p:nvSpPr>
          <p:spPr>
            <a:xfrm flipH="1">
              <a:off x="302250" y="2640882"/>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883"/>
        <p:cNvGrpSpPr/>
        <p:nvPr/>
      </p:nvGrpSpPr>
      <p:grpSpPr>
        <a:xfrm>
          <a:off x="0" y="0"/>
          <a:ext cx="0" cy="0"/>
          <a:chOff x="0" y="0"/>
          <a:chExt cx="0" cy="0"/>
        </a:xfrm>
      </p:grpSpPr>
      <p:pic>
        <p:nvPicPr>
          <p:cNvPr id="884" name="Google Shape;884;p65" title="Chart">
            <a:hlinkClick r:id="rId3"/>
          </p:cNvPr>
          <p:cNvPicPr preferRelativeResize="0"/>
          <p:nvPr/>
        </p:nvPicPr>
        <p:blipFill>
          <a:blip r:embed="rId4">
            <a:alphaModFix/>
          </a:blip>
          <a:stretch>
            <a:fillRect/>
          </a:stretch>
        </p:blipFill>
        <p:spPr>
          <a:xfrm>
            <a:off x="1620375" y="1488300"/>
            <a:ext cx="2942726" cy="2326155"/>
          </a:xfrm>
          <a:prstGeom prst="rect">
            <a:avLst/>
          </a:prstGeom>
          <a:noFill/>
          <a:ln>
            <a:noFill/>
          </a:ln>
        </p:spPr>
      </p:pic>
      <p:sp>
        <p:nvSpPr>
          <p:cNvPr id="885" name="Google Shape;885;p6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CATEGORY WINNERS </a:t>
            </a:r>
            <a:endParaRPr/>
          </a:p>
        </p:txBody>
      </p:sp>
      <p:sp>
        <p:nvSpPr>
          <p:cNvPr id="886" name="Google Shape;886;p65"/>
          <p:cNvSpPr txBox="1"/>
          <p:nvPr/>
        </p:nvSpPr>
        <p:spPr>
          <a:xfrm flipH="1">
            <a:off x="6504348" y="1547887"/>
            <a:ext cx="1479300" cy="3972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a:solidFill>
                  <a:schemeClr val="dk2"/>
                </a:solidFill>
                <a:latin typeface="Spartan"/>
                <a:ea typeface="Spartan"/>
                <a:cs typeface="Spartan"/>
                <a:sym typeface="Spartan"/>
              </a:rPr>
              <a:t>DRAMA</a:t>
            </a:r>
            <a:endParaRPr sz="2000">
              <a:solidFill>
                <a:schemeClr val="dk2"/>
              </a:solidFill>
              <a:latin typeface="Spartan"/>
              <a:ea typeface="Spartan"/>
              <a:cs typeface="Spartan"/>
              <a:sym typeface="Spartan"/>
            </a:endParaRPr>
          </a:p>
        </p:txBody>
      </p:sp>
      <p:sp>
        <p:nvSpPr>
          <p:cNvPr id="887" name="Google Shape;887;p65"/>
          <p:cNvSpPr txBox="1"/>
          <p:nvPr/>
        </p:nvSpPr>
        <p:spPr>
          <a:xfrm flipH="1">
            <a:off x="4745273" y="1482037"/>
            <a:ext cx="1683000" cy="5289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methysta"/>
                <a:ea typeface="Amethysta"/>
                <a:cs typeface="Amethysta"/>
                <a:sym typeface="Amethysta"/>
              </a:rPr>
              <a:t>Mercury is the smallest planet</a:t>
            </a:r>
            <a:endParaRPr>
              <a:solidFill>
                <a:schemeClr val="dk1"/>
              </a:solidFill>
              <a:latin typeface="Amethysta"/>
              <a:ea typeface="Amethysta"/>
              <a:cs typeface="Amethysta"/>
              <a:sym typeface="Amethysta"/>
            </a:endParaRPr>
          </a:p>
        </p:txBody>
      </p:sp>
      <p:grpSp>
        <p:nvGrpSpPr>
          <p:cNvPr id="888" name="Google Shape;888;p65"/>
          <p:cNvGrpSpPr/>
          <p:nvPr/>
        </p:nvGrpSpPr>
        <p:grpSpPr>
          <a:xfrm>
            <a:off x="318450" y="340482"/>
            <a:ext cx="940350" cy="1177868"/>
            <a:chOff x="1392250" y="2693107"/>
            <a:chExt cx="940350" cy="1177868"/>
          </a:xfrm>
        </p:grpSpPr>
        <p:sp>
          <p:nvSpPr>
            <p:cNvPr id="889" name="Google Shape;889;p65"/>
            <p:cNvSpPr/>
            <p:nvPr/>
          </p:nvSpPr>
          <p:spPr>
            <a:xfrm flipH="1">
              <a:off x="1392250" y="3309375"/>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65"/>
            <p:cNvSpPr/>
            <p:nvPr/>
          </p:nvSpPr>
          <p:spPr>
            <a:xfrm flipH="1">
              <a:off x="1498600" y="2693107"/>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1" name="Google Shape;891;p65"/>
          <p:cNvSpPr txBox="1"/>
          <p:nvPr/>
        </p:nvSpPr>
        <p:spPr>
          <a:xfrm>
            <a:off x="724900" y="3935750"/>
            <a:ext cx="7704000" cy="2910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None/>
            </a:pPr>
            <a:r>
              <a:rPr lang="en" sz="1150">
                <a:solidFill>
                  <a:srgbClr val="FFF2BB"/>
                </a:solidFill>
                <a:latin typeface="Amethysta"/>
                <a:ea typeface="Amethysta"/>
                <a:cs typeface="Amethysta"/>
                <a:sym typeface="Amethysta"/>
              </a:rPr>
              <a:t>Follow the link in the graph to modify its data and then paste the new one here. </a:t>
            </a:r>
            <a:r>
              <a:rPr lang="en" sz="1150" b="1">
                <a:solidFill>
                  <a:schemeClr val="dk1"/>
                </a:solidFill>
                <a:uFill>
                  <a:noFill/>
                </a:uFill>
                <a:latin typeface="Amethysta"/>
                <a:ea typeface="Amethysta"/>
                <a:cs typeface="Amethysta"/>
                <a:sym typeface="Amethysta"/>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For more info, click here</a:t>
            </a:r>
            <a:endParaRPr sz="1150" b="1">
              <a:solidFill>
                <a:schemeClr val="dk1"/>
              </a:solidFill>
              <a:latin typeface="Amethysta"/>
              <a:ea typeface="Amethysta"/>
              <a:cs typeface="Amethysta"/>
              <a:sym typeface="Amethysta"/>
            </a:endParaRPr>
          </a:p>
        </p:txBody>
      </p:sp>
      <p:sp>
        <p:nvSpPr>
          <p:cNvPr id="892" name="Google Shape;892;p65"/>
          <p:cNvSpPr txBox="1"/>
          <p:nvPr/>
        </p:nvSpPr>
        <p:spPr>
          <a:xfrm flipH="1">
            <a:off x="6504348" y="2344562"/>
            <a:ext cx="1479300" cy="3972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a:solidFill>
                  <a:schemeClr val="lt1"/>
                </a:solidFill>
                <a:latin typeface="Spartan"/>
                <a:ea typeface="Spartan"/>
                <a:cs typeface="Spartan"/>
                <a:sym typeface="Spartan"/>
              </a:rPr>
              <a:t>COMEDY</a:t>
            </a:r>
            <a:endParaRPr sz="2000">
              <a:solidFill>
                <a:schemeClr val="lt1"/>
              </a:solidFill>
              <a:latin typeface="Spartan"/>
              <a:ea typeface="Spartan"/>
              <a:cs typeface="Spartan"/>
              <a:sym typeface="Spartan"/>
            </a:endParaRPr>
          </a:p>
        </p:txBody>
      </p:sp>
      <p:sp>
        <p:nvSpPr>
          <p:cNvPr id="893" name="Google Shape;893;p65"/>
          <p:cNvSpPr txBox="1"/>
          <p:nvPr/>
        </p:nvSpPr>
        <p:spPr>
          <a:xfrm flipH="1">
            <a:off x="4745273" y="2278712"/>
            <a:ext cx="1683000" cy="5289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methysta"/>
                <a:ea typeface="Amethysta"/>
                <a:cs typeface="Amethysta"/>
                <a:sym typeface="Amethysta"/>
              </a:rPr>
              <a:t>Neptune is far away from us</a:t>
            </a:r>
            <a:endParaRPr>
              <a:solidFill>
                <a:schemeClr val="dk1"/>
              </a:solidFill>
              <a:latin typeface="Amethysta"/>
              <a:ea typeface="Amethysta"/>
              <a:cs typeface="Amethysta"/>
              <a:sym typeface="Amethysta"/>
            </a:endParaRPr>
          </a:p>
        </p:txBody>
      </p:sp>
      <p:sp>
        <p:nvSpPr>
          <p:cNvPr id="894" name="Google Shape;894;p65"/>
          <p:cNvSpPr txBox="1"/>
          <p:nvPr/>
        </p:nvSpPr>
        <p:spPr>
          <a:xfrm flipH="1">
            <a:off x="6504348" y="3141237"/>
            <a:ext cx="1479300" cy="3972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Clr>
                <a:schemeClr val="lt1"/>
              </a:buClr>
              <a:buSzPts val="1100"/>
              <a:buFont typeface="Arial"/>
              <a:buNone/>
            </a:pPr>
            <a:r>
              <a:rPr lang="en" sz="2000">
                <a:solidFill>
                  <a:schemeClr val="dk1"/>
                </a:solidFill>
                <a:latin typeface="Spartan"/>
                <a:ea typeface="Spartan"/>
                <a:cs typeface="Spartan"/>
                <a:sym typeface="Spartan"/>
              </a:rPr>
              <a:t>MUSICAL</a:t>
            </a:r>
            <a:endParaRPr sz="2000">
              <a:solidFill>
                <a:schemeClr val="dk1"/>
              </a:solidFill>
              <a:latin typeface="Spartan"/>
              <a:ea typeface="Spartan"/>
              <a:cs typeface="Spartan"/>
              <a:sym typeface="Spartan"/>
            </a:endParaRPr>
          </a:p>
        </p:txBody>
      </p:sp>
      <p:sp>
        <p:nvSpPr>
          <p:cNvPr id="895" name="Google Shape;895;p65"/>
          <p:cNvSpPr txBox="1"/>
          <p:nvPr/>
        </p:nvSpPr>
        <p:spPr>
          <a:xfrm flipH="1">
            <a:off x="4745273" y="3075387"/>
            <a:ext cx="1683000" cy="5289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methysta"/>
                <a:ea typeface="Amethysta"/>
                <a:cs typeface="Amethysta"/>
                <a:sym typeface="Amethysta"/>
              </a:rPr>
              <a:t>Mars is actually a very cold place</a:t>
            </a:r>
            <a:endParaRPr>
              <a:solidFill>
                <a:schemeClr val="dk1"/>
              </a:solidFill>
              <a:latin typeface="Amethysta"/>
              <a:ea typeface="Amethysta"/>
              <a:cs typeface="Amethysta"/>
              <a:sym typeface="Amethysta"/>
            </a:endParaRPr>
          </a:p>
        </p:txBody>
      </p:sp>
      <p:sp>
        <p:nvSpPr>
          <p:cNvPr id="896" name="Google Shape;896;p65"/>
          <p:cNvSpPr txBox="1"/>
          <p:nvPr/>
        </p:nvSpPr>
        <p:spPr>
          <a:xfrm>
            <a:off x="864689" y="1644537"/>
            <a:ext cx="774300" cy="387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a:solidFill>
                  <a:schemeClr val="dk2"/>
                </a:solidFill>
                <a:latin typeface="Amethysta"/>
                <a:ea typeface="Amethysta"/>
                <a:cs typeface="Amethysta"/>
                <a:sym typeface="Amethysta"/>
              </a:rPr>
              <a:t>35%</a:t>
            </a:r>
            <a:endParaRPr sz="2000">
              <a:solidFill>
                <a:schemeClr val="dk2"/>
              </a:solidFill>
              <a:latin typeface="Amethysta"/>
              <a:ea typeface="Amethysta"/>
              <a:cs typeface="Amethysta"/>
              <a:sym typeface="Amethysta"/>
            </a:endParaRPr>
          </a:p>
        </p:txBody>
      </p:sp>
      <p:cxnSp>
        <p:nvCxnSpPr>
          <p:cNvPr id="897" name="Google Shape;897;p65"/>
          <p:cNvCxnSpPr/>
          <p:nvPr/>
        </p:nvCxnSpPr>
        <p:spPr>
          <a:xfrm>
            <a:off x="998388" y="2169351"/>
            <a:ext cx="497700" cy="0"/>
          </a:xfrm>
          <a:prstGeom prst="straightConnector1">
            <a:avLst/>
          </a:prstGeom>
          <a:noFill/>
          <a:ln w="19050" cap="flat" cmpd="sng">
            <a:solidFill>
              <a:schemeClr val="dk1"/>
            </a:solidFill>
            <a:prstDash val="solid"/>
            <a:round/>
            <a:headEnd type="none" w="med" len="med"/>
            <a:tailEnd type="none" w="med" len="med"/>
          </a:ln>
        </p:spPr>
      </p:cxnSp>
      <p:sp>
        <p:nvSpPr>
          <p:cNvPr id="898" name="Google Shape;898;p65"/>
          <p:cNvSpPr txBox="1"/>
          <p:nvPr/>
        </p:nvSpPr>
        <p:spPr>
          <a:xfrm>
            <a:off x="855380" y="2243670"/>
            <a:ext cx="774300" cy="387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a:solidFill>
                  <a:schemeClr val="lt1"/>
                </a:solidFill>
                <a:latin typeface="Amethysta"/>
                <a:ea typeface="Amethysta"/>
                <a:cs typeface="Amethysta"/>
                <a:sym typeface="Amethysta"/>
              </a:rPr>
              <a:t>15%</a:t>
            </a:r>
            <a:endParaRPr sz="2000">
              <a:solidFill>
                <a:schemeClr val="lt1"/>
              </a:solidFill>
              <a:latin typeface="Amethysta"/>
              <a:ea typeface="Amethysta"/>
              <a:cs typeface="Amethysta"/>
              <a:sym typeface="Amethysta"/>
            </a:endParaRPr>
          </a:p>
        </p:txBody>
      </p:sp>
      <p:cxnSp>
        <p:nvCxnSpPr>
          <p:cNvPr id="899" name="Google Shape;899;p65"/>
          <p:cNvCxnSpPr/>
          <p:nvPr/>
        </p:nvCxnSpPr>
        <p:spPr>
          <a:xfrm>
            <a:off x="1007849" y="2768485"/>
            <a:ext cx="488400" cy="0"/>
          </a:xfrm>
          <a:prstGeom prst="straightConnector1">
            <a:avLst/>
          </a:prstGeom>
          <a:noFill/>
          <a:ln w="19050" cap="flat" cmpd="sng">
            <a:solidFill>
              <a:schemeClr val="dk1"/>
            </a:solidFill>
            <a:prstDash val="solid"/>
            <a:round/>
            <a:headEnd type="none" w="med" len="med"/>
            <a:tailEnd type="none" w="med" len="med"/>
          </a:ln>
        </p:spPr>
      </p:cxnSp>
      <p:sp>
        <p:nvSpPr>
          <p:cNvPr id="900" name="Google Shape;900;p65"/>
          <p:cNvSpPr txBox="1"/>
          <p:nvPr/>
        </p:nvSpPr>
        <p:spPr>
          <a:xfrm>
            <a:off x="846072" y="2842803"/>
            <a:ext cx="774300" cy="387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a:solidFill>
                  <a:schemeClr val="dk1"/>
                </a:solidFill>
                <a:latin typeface="Amethysta"/>
                <a:ea typeface="Amethysta"/>
                <a:cs typeface="Amethysta"/>
                <a:sym typeface="Amethysta"/>
              </a:rPr>
              <a:t>50%</a:t>
            </a:r>
            <a:endParaRPr sz="2000">
              <a:solidFill>
                <a:schemeClr val="dk1"/>
              </a:solidFill>
              <a:latin typeface="Amethysta"/>
              <a:ea typeface="Amethysta"/>
              <a:cs typeface="Amethysta"/>
              <a:sym typeface="Amethysta"/>
            </a:endParaRPr>
          </a:p>
        </p:txBody>
      </p:sp>
      <p:cxnSp>
        <p:nvCxnSpPr>
          <p:cNvPr id="901" name="Google Shape;901;p65"/>
          <p:cNvCxnSpPr/>
          <p:nvPr/>
        </p:nvCxnSpPr>
        <p:spPr>
          <a:xfrm>
            <a:off x="998388" y="3367618"/>
            <a:ext cx="488400" cy="0"/>
          </a:xfrm>
          <a:prstGeom prst="straightConnector1">
            <a:avLst/>
          </a:prstGeom>
          <a:noFill/>
          <a:ln w="19050" cap="flat" cmpd="sng">
            <a:solidFill>
              <a:schemeClr val="dk1"/>
            </a:solidFill>
            <a:prstDash val="solid"/>
            <a:round/>
            <a:headEnd type="none" w="med" len="med"/>
            <a:tailEnd type="none" w="med" len="med"/>
          </a:ln>
        </p:spPr>
      </p:cxnSp>
      <p:grpSp>
        <p:nvGrpSpPr>
          <p:cNvPr id="902" name="Google Shape;902;p65"/>
          <p:cNvGrpSpPr/>
          <p:nvPr/>
        </p:nvGrpSpPr>
        <p:grpSpPr>
          <a:xfrm flipH="1">
            <a:off x="8020498" y="1636180"/>
            <a:ext cx="403500" cy="337708"/>
            <a:chOff x="1331250" y="1650467"/>
            <a:chExt cx="403500" cy="337708"/>
          </a:xfrm>
        </p:grpSpPr>
        <p:cxnSp>
          <p:nvCxnSpPr>
            <p:cNvPr id="903" name="Google Shape;903;p65"/>
            <p:cNvCxnSpPr/>
            <p:nvPr/>
          </p:nvCxnSpPr>
          <p:spPr>
            <a:xfrm>
              <a:off x="1331250" y="1988175"/>
              <a:ext cx="403500" cy="0"/>
            </a:xfrm>
            <a:prstGeom prst="straightConnector1">
              <a:avLst/>
            </a:prstGeom>
            <a:noFill/>
            <a:ln w="19050" cap="flat" cmpd="sng">
              <a:solidFill>
                <a:schemeClr val="dk1"/>
              </a:solidFill>
              <a:prstDash val="solid"/>
              <a:round/>
              <a:headEnd type="none" w="med" len="med"/>
              <a:tailEnd type="none" w="med" len="med"/>
            </a:ln>
          </p:spPr>
        </p:cxnSp>
        <p:grpSp>
          <p:nvGrpSpPr>
            <p:cNvPr id="904" name="Google Shape;904;p65"/>
            <p:cNvGrpSpPr/>
            <p:nvPr/>
          </p:nvGrpSpPr>
          <p:grpSpPr>
            <a:xfrm>
              <a:off x="1357208" y="1650467"/>
              <a:ext cx="357723" cy="255566"/>
              <a:chOff x="1357208" y="1650467"/>
              <a:chExt cx="357723" cy="255566"/>
            </a:xfrm>
          </p:grpSpPr>
          <p:sp>
            <p:nvSpPr>
              <p:cNvPr id="905" name="Google Shape;905;p65"/>
              <p:cNvSpPr/>
              <p:nvPr/>
            </p:nvSpPr>
            <p:spPr>
              <a:xfrm>
                <a:off x="1586567" y="1740904"/>
                <a:ext cx="32963" cy="48423"/>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65"/>
              <p:cNvSpPr/>
              <p:nvPr/>
            </p:nvSpPr>
            <p:spPr>
              <a:xfrm>
                <a:off x="1552504" y="1708412"/>
                <a:ext cx="50560" cy="21054"/>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65"/>
              <p:cNvSpPr/>
              <p:nvPr/>
            </p:nvSpPr>
            <p:spPr>
              <a:xfrm>
                <a:off x="1631094" y="1729937"/>
                <a:ext cx="47166" cy="30198"/>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65"/>
              <p:cNvSpPr/>
              <p:nvPr/>
            </p:nvSpPr>
            <p:spPr>
              <a:xfrm>
                <a:off x="1451886" y="1764974"/>
                <a:ext cx="33309" cy="48298"/>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65"/>
              <p:cNvSpPr/>
              <p:nvPr/>
            </p:nvSpPr>
            <p:spPr>
              <a:xfrm>
                <a:off x="1391648" y="1759883"/>
                <a:ext cx="48675" cy="22311"/>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65"/>
              <p:cNvSpPr/>
              <p:nvPr/>
            </p:nvSpPr>
            <p:spPr>
              <a:xfrm>
                <a:off x="1471715" y="1736473"/>
                <a:ext cx="47544" cy="28532"/>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65"/>
              <p:cNvSpPr/>
              <p:nvPr/>
            </p:nvSpPr>
            <p:spPr>
              <a:xfrm>
                <a:off x="1357208" y="1677020"/>
                <a:ext cx="266438" cy="229013"/>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65"/>
              <p:cNvSpPr/>
              <p:nvPr/>
            </p:nvSpPr>
            <p:spPr>
              <a:xfrm>
                <a:off x="1437275" y="1812329"/>
                <a:ext cx="83115" cy="55179"/>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65"/>
              <p:cNvSpPr/>
              <p:nvPr/>
            </p:nvSpPr>
            <p:spPr>
              <a:xfrm>
                <a:off x="1536070" y="1650467"/>
                <a:ext cx="178862" cy="229013"/>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914" name="Google Shape;914;p65"/>
          <p:cNvCxnSpPr/>
          <p:nvPr/>
        </p:nvCxnSpPr>
        <p:spPr>
          <a:xfrm rot="10800000">
            <a:off x="8020498" y="3617150"/>
            <a:ext cx="403500" cy="0"/>
          </a:xfrm>
          <a:prstGeom prst="straightConnector1">
            <a:avLst/>
          </a:prstGeom>
          <a:noFill/>
          <a:ln w="19050" cap="flat" cmpd="sng">
            <a:solidFill>
              <a:schemeClr val="dk1"/>
            </a:solidFill>
            <a:prstDash val="solid"/>
            <a:round/>
            <a:headEnd type="none" w="med" len="med"/>
            <a:tailEnd type="none" w="med" len="med"/>
          </a:ln>
        </p:spPr>
      </p:cxnSp>
      <p:cxnSp>
        <p:nvCxnSpPr>
          <p:cNvPr id="915" name="Google Shape;915;p65"/>
          <p:cNvCxnSpPr/>
          <p:nvPr/>
        </p:nvCxnSpPr>
        <p:spPr>
          <a:xfrm rot="10800000">
            <a:off x="8020498" y="2802925"/>
            <a:ext cx="403500" cy="0"/>
          </a:xfrm>
          <a:prstGeom prst="straightConnector1">
            <a:avLst/>
          </a:prstGeom>
          <a:noFill/>
          <a:ln w="19050" cap="flat" cmpd="sng">
            <a:solidFill>
              <a:schemeClr val="dk1"/>
            </a:solidFill>
            <a:prstDash val="solid"/>
            <a:round/>
            <a:headEnd type="none" w="med" len="med"/>
            <a:tailEnd type="none" w="med" len="med"/>
          </a:ln>
        </p:spPr>
      </p:cxnSp>
      <p:grpSp>
        <p:nvGrpSpPr>
          <p:cNvPr id="916" name="Google Shape;916;p65"/>
          <p:cNvGrpSpPr/>
          <p:nvPr/>
        </p:nvGrpSpPr>
        <p:grpSpPr>
          <a:xfrm flipH="1">
            <a:off x="8058367" y="2371020"/>
            <a:ext cx="327894" cy="346098"/>
            <a:chOff x="3620576" y="2745525"/>
            <a:chExt cx="336889" cy="355592"/>
          </a:xfrm>
        </p:grpSpPr>
        <p:sp>
          <p:nvSpPr>
            <p:cNvPr id="917" name="Google Shape;917;p65"/>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65"/>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 name="Google Shape;919;p65"/>
          <p:cNvGrpSpPr/>
          <p:nvPr/>
        </p:nvGrpSpPr>
        <p:grpSpPr>
          <a:xfrm flipH="1">
            <a:off x="8058418" y="3186428"/>
            <a:ext cx="327886" cy="325529"/>
            <a:chOff x="2496894" y="3680964"/>
            <a:chExt cx="357720" cy="355148"/>
          </a:xfrm>
        </p:grpSpPr>
        <p:sp>
          <p:nvSpPr>
            <p:cNvPr id="920" name="Google Shape;920;p65"/>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65"/>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65"/>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65"/>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65"/>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928"/>
        <p:cNvGrpSpPr/>
        <p:nvPr/>
      </p:nvGrpSpPr>
      <p:grpSpPr>
        <a:xfrm>
          <a:off x="0" y="0"/>
          <a:ext cx="0" cy="0"/>
          <a:chOff x="0" y="0"/>
          <a:chExt cx="0" cy="0"/>
        </a:xfrm>
      </p:grpSpPr>
      <p:sp>
        <p:nvSpPr>
          <p:cNvPr id="929" name="Google Shape;929;p66"/>
          <p:cNvSpPr txBox="1">
            <a:spLocks noGrp="1"/>
          </p:cNvSpPr>
          <p:nvPr>
            <p:ph type="title" idx="7"/>
          </p:nvPr>
        </p:nvSpPr>
        <p:spPr>
          <a:xfrm>
            <a:off x="2517949" y="1524454"/>
            <a:ext cx="1326900" cy="394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NOV 8TH</a:t>
            </a:r>
            <a:endParaRPr/>
          </a:p>
        </p:txBody>
      </p:sp>
      <p:sp>
        <p:nvSpPr>
          <p:cNvPr id="930" name="Google Shape;930;p66"/>
          <p:cNvSpPr txBox="1">
            <a:spLocks noGrp="1"/>
          </p:cNvSpPr>
          <p:nvPr>
            <p:ph type="title" idx="8"/>
          </p:nvPr>
        </p:nvSpPr>
        <p:spPr>
          <a:xfrm>
            <a:off x="2517949" y="2645025"/>
            <a:ext cx="1326900" cy="394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NOV 10TH</a:t>
            </a:r>
            <a:endParaRPr/>
          </a:p>
        </p:txBody>
      </p:sp>
      <p:sp>
        <p:nvSpPr>
          <p:cNvPr id="931" name="Google Shape;931;p66"/>
          <p:cNvSpPr txBox="1">
            <a:spLocks noGrp="1"/>
          </p:cNvSpPr>
          <p:nvPr>
            <p:ph type="title" idx="9"/>
          </p:nvPr>
        </p:nvSpPr>
        <p:spPr>
          <a:xfrm>
            <a:off x="2517949" y="3764175"/>
            <a:ext cx="1326900" cy="394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NOV 9TH</a:t>
            </a:r>
            <a:endParaRPr/>
          </a:p>
        </p:txBody>
      </p:sp>
      <p:sp>
        <p:nvSpPr>
          <p:cNvPr id="932" name="Google Shape;932;p66"/>
          <p:cNvSpPr txBox="1">
            <a:spLocks noGrp="1"/>
          </p:cNvSpPr>
          <p:nvPr>
            <p:ph type="title" idx="6"/>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AWARDS KEY DATES</a:t>
            </a:r>
            <a:endParaRPr/>
          </a:p>
        </p:txBody>
      </p:sp>
      <p:grpSp>
        <p:nvGrpSpPr>
          <p:cNvPr id="933" name="Google Shape;933;p66"/>
          <p:cNvGrpSpPr/>
          <p:nvPr/>
        </p:nvGrpSpPr>
        <p:grpSpPr>
          <a:xfrm>
            <a:off x="7712250" y="535007"/>
            <a:ext cx="940350" cy="1330268"/>
            <a:chOff x="1392250" y="2693107"/>
            <a:chExt cx="940350" cy="1330268"/>
          </a:xfrm>
        </p:grpSpPr>
        <p:sp>
          <p:nvSpPr>
            <p:cNvPr id="934" name="Google Shape;934;p66"/>
            <p:cNvSpPr/>
            <p:nvPr/>
          </p:nvSpPr>
          <p:spPr>
            <a:xfrm flipH="1">
              <a:off x="1392250" y="3461775"/>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66"/>
            <p:cNvSpPr/>
            <p:nvPr/>
          </p:nvSpPr>
          <p:spPr>
            <a:xfrm flipH="1">
              <a:off x="1498600" y="2693107"/>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 name="Google Shape;936;p66"/>
          <p:cNvGrpSpPr/>
          <p:nvPr/>
        </p:nvGrpSpPr>
        <p:grpSpPr>
          <a:xfrm>
            <a:off x="497325" y="3367128"/>
            <a:ext cx="1129575" cy="1246782"/>
            <a:chOff x="1498600" y="2280325"/>
            <a:chExt cx="1129575" cy="1246782"/>
          </a:xfrm>
        </p:grpSpPr>
        <p:sp>
          <p:nvSpPr>
            <p:cNvPr id="937" name="Google Shape;937;p66"/>
            <p:cNvSpPr/>
            <p:nvPr/>
          </p:nvSpPr>
          <p:spPr>
            <a:xfrm flipH="1">
              <a:off x="2066575" y="2280325"/>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66"/>
            <p:cNvSpPr/>
            <p:nvPr/>
          </p:nvSpPr>
          <p:spPr>
            <a:xfrm flipH="1">
              <a:off x="1498600" y="2693107"/>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9" name="Google Shape;939;p66"/>
          <p:cNvSpPr txBox="1">
            <a:spLocks noGrp="1"/>
          </p:cNvSpPr>
          <p:nvPr>
            <p:ph type="title"/>
          </p:nvPr>
        </p:nvSpPr>
        <p:spPr>
          <a:xfrm>
            <a:off x="3971335" y="1283400"/>
            <a:ext cx="2654700" cy="434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a:t>
            </a:r>
            <a:endParaRPr/>
          </a:p>
        </p:txBody>
      </p:sp>
      <p:sp>
        <p:nvSpPr>
          <p:cNvPr id="940" name="Google Shape;940;p66"/>
          <p:cNvSpPr txBox="1">
            <a:spLocks noGrp="1"/>
          </p:cNvSpPr>
          <p:nvPr>
            <p:ph type="subTitle" idx="1"/>
          </p:nvPr>
        </p:nvSpPr>
        <p:spPr>
          <a:xfrm>
            <a:off x="3971335" y="1717524"/>
            <a:ext cx="26547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Venus is the second planet from the Sun</a:t>
            </a:r>
            <a:endParaRPr/>
          </a:p>
        </p:txBody>
      </p:sp>
      <p:sp>
        <p:nvSpPr>
          <p:cNvPr id="941" name="Google Shape;941;p66"/>
          <p:cNvSpPr txBox="1">
            <a:spLocks noGrp="1"/>
          </p:cNvSpPr>
          <p:nvPr>
            <p:ph type="title" idx="2"/>
          </p:nvPr>
        </p:nvSpPr>
        <p:spPr>
          <a:xfrm>
            <a:off x="3971325" y="2397244"/>
            <a:ext cx="2654700" cy="434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MARS</a:t>
            </a:r>
            <a:endParaRPr/>
          </a:p>
        </p:txBody>
      </p:sp>
      <p:sp>
        <p:nvSpPr>
          <p:cNvPr id="942" name="Google Shape;942;p66"/>
          <p:cNvSpPr txBox="1">
            <a:spLocks noGrp="1"/>
          </p:cNvSpPr>
          <p:nvPr>
            <p:ph type="subTitle" idx="3"/>
          </p:nvPr>
        </p:nvSpPr>
        <p:spPr>
          <a:xfrm>
            <a:off x="3971325" y="2831368"/>
            <a:ext cx="26547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Despite being red, Mars is a cold place</a:t>
            </a:r>
            <a:endParaRPr/>
          </a:p>
        </p:txBody>
      </p:sp>
      <p:sp>
        <p:nvSpPr>
          <p:cNvPr id="943" name="Google Shape;943;p66"/>
          <p:cNvSpPr txBox="1">
            <a:spLocks noGrp="1"/>
          </p:cNvSpPr>
          <p:nvPr>
            <p:ph type="title" idx="4"/>
          </p:nvPr>
        </p:nvSpPr>
        <p:spPr>
          <a:xfrm>
            <a:off x="3971346" y="3511101"/>
            <a:ext cx="2654700" cy="434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JUPITER</a:t>
            </a:r>
            <a:endParaRPr/>
          </a:p>
        </p:txBody>
      </p:sp>
      <p:sp>
        <p:nvSpPr>
          <p:cNvPr id="944" name="Google Shape;944;p66"/>
          <p:cNvSpPr txBox="1">
            <a:spLocks noGrp="1"/>
          </p:cNvSpPr>
          <p:nvPr>
            <p:ph type="subTitle" idx="5"/>
          </p:nvPr>
        </p:nvSpPr>
        <p:spPr>
          <a:xfrm>
            <a:off x="3971346" y="3945225"/>
            <a:ext cx="26547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It’s the biggest planet in the Solar System</a:t>
            </a:r>
            <a:endParaRPr/>
          </a:p>
        </p:txBody>
      </p:sp>
      <p:cxnSp>
        <p:nvCxnSpPr>
          <p:cNvPr id="945" name="Google Shape;945;p66"/>
          <p:cNvCxnSpPr/>
          <p:nvPr/>
        </p:nvCxnSpPr>
        <p:spPr>
          <a:xfrm>
            <a:off x="2596824" y="3039600"/>
            <a:ext cx="1172100" cy="0"/>
          </a:xfrm>
          <a:prstGeom prst="straightConnector1">
            <a:avLst/>
          </a:prstGeom>
          <a:noFill/>
          <a:ln w="19050" cap="flat" cmpd="sng">
            <a:solidFill>
              <a:srgbClr val="FFF2BB"/>
            </a:solidFill>
            <a:prstDash val="solid"/>
            <a:round/>
            <a:headEnd type="none" w="med" len="med"/>
            <a:tailEnd type="none" w="med" len="med"/>
          </a:ln>
        </p:spPr>
      </p:cxnSp>
      <p:cxnSp>
        <p:nvCxnSpPr>
          <p:cNvPr id="946" name="Google Shape;946;p66"/>
          <p:cNvCxnSpPr/>
          <p:nvPr/>
        </p:nvCxnSpPr>
        <p:spPr>
          <a:xfrm>
            <a:off x="2595349" y="1919029"/>
            <a:ext cx="1172100" cy="0"/>
          </a:xfrm>
          <a:prstGeom prst="straightConnector1">
            <a:avLst/>
          </a:prstGeom>
          <a:noFill/>
          <a:ln w="19050" cap="flat" cmpd="sng">
            <a:solidFill>
              <a:srgbClr val="FFF2BB"/>
            </a:solidFill>
            <a:prstDash val="solid"/>
            <a:round/>
            <a:headEnd type="none" w="med" len="med"/>
            <a:tailEnd type="none" w="med" len="med"/>
          </a:ln>
        </p:spPr>
      </p:cxnSp>
      <p:cxnSp>
        <p:nvCxnSpPr>
          <p:cNvPr id="947" name="Google Shape;947;p66"/>
          <p:cNvCxnSpPr/>
          <p:nvPr/>
        </p:nvCxnSpPr>
        <p:spPr>
          <a:xfrm>
            <a:off x="2595349" y="4158750"/>
            <a:ext cx="1172100" cy="0"/>
          </a:xfrm>
          <a:prstGeom prst="straightConnector1">
            <a:avLst/>
          </a:prstGeom>
          <a:noFill/>
          <a:ln w="19050" cap="flat" cmpd="sng">
            <a:solidFill>
              <a:srgbClr val="FFF2BB"/>
            </a:solidFill>
            <a:prstDash val="solid"/>
            <a:round/>
            <a:headEnd type="none" w="med" len="med"/>
            <a:tailEnd type="none" w="med" len="med"/>
          </a:ln>
        </p:spPr>
      </p:cxn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951"/>
        <p:cNvGrpSpPr/>
        <p:nvPr/>
      </p:nvGrpSpPr>
      <p:grpSpPr>
        <a:xfrm>
          <a:off x="0" y="0"/>
          <a:ext cx="0" cy="0"/>
          <a:chOff x="0" y="0"/>
          <a:chExt cx="0" cy="0"/>
        </a:xfrm>
      </p:grpSpPr>
      <p:sp>
        <p:nvSpPr>
          <p:cNvPr id="952" name="Google Shape;952;p6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SUBMISSION CHECKLIST</a:t>
            </a:r>
            <a:endParaRPr/>
          </a:p>
        </p:txBody>
      </p:sp>
      <p:graphicFrame>
        <p:nvGraphicFramePr>
          <p:cNvPr id="953" name="Google Shape;953;p67"/>
          <p:cNvGraphicFramePr/>
          <p:nvPr/>
        </p:nvGraphicFramePr>
        <p:xfrm>
          <a:off x="2054463" y="1362600"/>
          <a:ext cx="3000000" cy="3000000"/>
        </p:xfrm>
        <a:graphic>
          <a:graphicData uri="http://schemas.openxmlformats.org/drawingml/2006/table">
            <a:tbl>
              <a:tblPr>
                <a:noFill/>
                <a:tableStyleId>{C8B61727-1534-412F-9CA4-7100D26CEB27}</a:tableStyleId>
              </a:tblPr>
              <a:tblGrid>
                <a:gridCol w="698050">
                  <a:extLst>
                    <a:ext uri="{9D8B030D-6E8A-4147-A177-3AD203B41FA5}">
                      <a16:colId xmlns:a16="http://schemas.microsoft.com/office/drawing/2014/main" val="20000"/>
                    </a:ext>
                  </a:extLst>
                </a:gridCol>
                <a:gridCol w="4321675">
                  <a:extLst>
                    <a:ext uri="{9D8B030D-6E8A-4147-A177-3AD203B41FA5}">
                      <a16:colId xmlns:a16="http://schemas.microsoft.com/office/drawing/2014/main" val="20001"/>
                    </a:ext>
                  </a:extLst>
                </a:gridCol>
              </a:tblGrid>
              <a:tr h="430400">
                <a:tc>
                  <a:txBody>
                    <a:bodyPr/>
                    <a:lstStyle/>
                    <a:p>
                      <a:pPr marL="0" lvl="0" indent="0" algn="l" rtl="0">
                        <a:spcBef>
                          <a:spcPts val="0"/>
                        </a:spcBef>
                        <a:spcAft>
                          <a:spcPts val="0"/>
                        </a:spcAft>
                        <a:buNone/>
                      </a:pPr>
                      <a:endParaRPr/>
                    </a:p>
                  </a:txBody>
                  <a:tcPr marL="91425" marR="91425" marT="91425" marB="91425">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sz="2000">
                          <a:solidFill>
                            <a:srgbClr val="FFF2BB"/>
                          </a:solidFill>
                          <a:latin typeface="Spartan"/>
                          <a:ea typeface="Spartan"/>
                          <a:cs typeface="Spartan"/>
                          <a:sym typeface="Spartan"/>
                        </a:rPr>
                        <a:t>CHECKLIST</a:t>
                      </a:r>
                      <a:endParaRPr sz="2000">
                        <a:solidFill>
                          <a:srgbClr val="FFF2BB"/>
                        </a:solidFill>
                        <a:latin typeface="Spartan"/>
                        <a:ea typeface="Spartan"/>
                        <a:cs typeface="Spartan"/>
                        <a:sym typeface="Spartan"/>
                      </a:endParaRPr>
                    </a:p>
                  </a:txBody>
                  <a:tcPr marL="18287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extLst>
                  <a:ext uri="{0D108BD9-81ED-4DB2-BD59-A6C34878D82A}">
                    <a16:rowId xmlns:a16="http://schemas.microsoft.com/office/drawing/2014/main" val="10000"/>
                  </a:ext>
                </a:extLst>
              </a:tr>
              <a:tr h="430400">
                <a:tc>
                  <a:txBody>
                    <a:bodyPr/>
                    <a:lstStyle/>
                    <a:p>
                      <a:pPr marL="0" marR="0" lvl="0" indent="0" algn="l" rtl="0">
                        <a:lnSpc>
                          <a:spcPct val="100000"/>
                        </a:lnSpc>
                        <a:spcBef>
                          <a:spcPts val="0"/>
                        </a:spcBef>
                        <a:spcAft>
                          <a:spcPts val="0"/>
                        </a:spcAft>
                        <a:buNone/>
                      </a:pPr>
                      <a:endParaRPr>
                        <a:solidFill>
                          <a:srgbClr val="FFF2BB"/>
                        </a:solidFill>
                        <a:latin typeface="Amethysta"/>
                        <a:ea typeface="Amethysta"/>
                        <a:cs typeface="Amethysta"/>
                        <a:sym typeface="Amethysta"/>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rgbClr val="FFF2BB"/>
                          </a:solidFill>
                          <a:latin typeface="Amethysta"/>
                          <a:ea typeface="Amethysta"/>
                          <a:cs typeface="Amethysta"/>
                          <a:sym typeface="Amethysta"/>
                        </a:rPr>
                        <a:t>Mercury is the smallest planet</a:t>
                      </a:r>
                      <a:endParaRPr>
                        <a:solidFill>
                          <a:srgbClr val="FFF2BB"/>
                        </a:solidFill>
                        <a:latin typeface="Amethysta"/>
                        <a:ea typeface="Amethysta"/>
                        <a:cs typeface="Amethysta"/>
                        <a:sym typeface="Amethysta"/>
                      </a:endParaRPr>
                    </a:p>
                  </a:txBody>
                  <a:tcPr marL="18287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30400">
                <a:tc>
                  <a:txBody>
                    <a:bodyPr/>
                    <a:lstStyle/>
                    <a:p>
                      <a:pPr marL="0" marR="0" lvl="0" indent="0" algn="l" rtl="0">
                        <a:lnSpc>
                          <a:spcPct val="100000"/>
                        </a:lnSpc>
                        <a:spcBef>
                          <a:spcPts val="0"/>
                        </a:spcBef>
                        <a:spcAft>
                          <a:spcPts val="0"/>
                        </a:spcAft>
                        <a:buNone/>
                      </a:pPr>
                      <a:endParaRPr>
                        <a:solidFill>
                          <a:srgbClr val="FFF2BB"/>
                        </a:solidFill>
                        <a:latin typeface="Amethysta"/>
                        <a:ea typeface="Amethysta"/>
                        <a:cs typeface="Amethysta"/>
                        <a:sym typeface="Amethysta"/>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rgbClr val="FFF2BB"/>
                          </a:solidFill>
                          <a:latin typeface="Amethysta"/>
                          <a:ea typeface="Amethysta"/>
                          <a:cs typeface="Amethysta"/>
                          <a:sym typeface="Amethysta"/>
                        </a:rPr>
                        <a:t>Venus is the second planet from the Sun</a:t>
                      </a:r>
                      <a:endParaRPr>
                        <a:solidFill>
                          <a:srgbClr val="FFF2BB"/>
                        </a:solidFill>
                        <a:latin typeface="Amethysta"/>
                        <a:ea typeface="Amethysta"/>
                        <a:cs typeface="Amethysta"/>
                        <a:sym typeface="Amethysta"/>
                      </a:endParaRPr>
                    </a:p>
                  </a:txBody>
                  <a:tcPr marL="18287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430400">
                <a:tc>
                  <a:txBody>
                    <a:bodyPr/>
                    <a:lstStyle/>
                    <a:p>
                      <a:pPr marL="0" marR="0" lvl="0" indent="0" algn="l" rtl="0">
                        <a:lnSpc>
                          <a:spcPct val="100000"/>
                        </a:lnSpc>
                        <a:spcBef>
                          <a:spcPts val="0"/>
                        </a:spcBef>
                        <a:spcAft>
                          <a:spcPts val="0"/>
                        </a:spcAft>
                        <a:buNone/>
                      </a:pPr>
                      <a:endParaRPr>
                        <a:solidFill>
                          <a:srgbClr val="FFF2BB"/>
                        </a:solidFill>
                        <a:latin typeface="Amethysta"/>
                        <a:ea typeface="Amethysta"/>
                        <a:cs typeface="Amethysta"/>
                        <a:sym typeface="Amethysta"/>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rgbClr val="FFF2BB"/>
                          </a:solidFill>
                          <a:latin typeface="Amethysta"/>
                          <a:ea typeface="Amethysta"/>
                          <a:cs typeface="Amethysta"/>
                          <a:sym typeface="Amethysta"/>
                        </a:rPr>
                        <a:t>Mars is actually a very cold place</a:t>
                      </a:r>
                      <a:endParaRPr>
                        <a:solidFill>
                          <a:srgbClr val="FFF2BB"/>
                        </a:solidFill>
                        <a:latin typeface="Amethysta"/>
                        <a:ea typeface="Amethysta"/>
                        <a:cs typeface="Amethysta"/>
                        <a:sym typeface="Amethysta"/>
                      </a:endParaRPr>
                    </a:p>
                  </a:txBody>
                  <a:tcPr marL="18287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30400">
                <a:tc>
                  <a:txBody>
                    <a:bodyPr/>
                    <a:lstStyle/>
                    <a:p>
                      <a:pPr marL="0" marR="0" lvl="0" indent="0" algn="l" rtl="0">
                        <a:lnSpc>
                          <a:spcPct val="100000"/>
                        </a:lnSpc>
                        <a:spcBef>
                          <a:spcPts val="0"/>
                        </a:spcBef>
                        <a:spcAft>
                          <a:spcPts val="0"/>
                        </a:spcAft>
                        <a:buNone/>
                      </a:pPr>
                      <a:endParaRPr>
                        <a:solidFill>
                          <a:srgbClr val="FFF2BB"/>
                        </a:solidFill>
                        <a:latin typeface="Amethysta"/>
                        <a:ea typeface="Amethysta"/>
                        <a:cs typeface="Amethysta"/>
                        <a:sym typeface="Amethysta"/>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rgbClr val="FFF2BB"/>
                          </a:solidFill>
                          <a:latin typeface="Amethysta"/>
                          <a:ea typeface="Amethysta"/>
                          <a:cs typeface="Amethysta"/>
                          <a:sym typeface="Amethysta"/>
                        </a:rPr>
                        <a:t>Jupiter is the biggest planet of them all</a:t>
                      </a:r>
                      <a:endParaRPr>
                        <a:solidFill>
                          <a:srgbClr val="FFF2BB"/>
                        </a:solidFill>
                        <a:latin typeface="Amethysta"/>
                        <a:ea typeface="Amethysta"/>
                        <a:cs typeface="Amethysta"/>
                        <a:sym typeface="Amethysta"/>
                      </a:endParaRPr>
                    </a:p>
                  </a:txBody>
                  <a:tcPr marL="18287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430400">
                <a:tc>
                  <a:txBody>
                    <a:bodyPr/>
                    <a:lstStyle/>
                    <a:p>
                      <a:pPr marL="0" marR="0" lvl="0" indent="0" algn="l" rtl="0">
                        <a:lnSpc>
                          <a:spcPct val="100000"/>
                        </a:lnSpc>
                        <a:spcBef>
                          <a:spcPts val="0"/>
                        </a:spcBef>
                        <a:spcAft>
                          <a:spcPts val="0"/>
                        </a:spcAft>
                        <a:buNone/>
                      </a:pPr>
                      <a:endParaRPr>
                        <a:solidFill>
                          <a:srgbClr val="FFF2BB"/>
                        </a:solidFill>
                        <a:latin typeface="Amethysta"/>
                        <a:ea typeface="Amethysta"/>
                        <a:cs typeface="Amethysta"/>
                        <a:sym typeface="Amethysta"/>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rgbClr val="FFF2BB"/>
                          </a:solidFill>
                          <a:latin typeface="Amethysta"/>
                          <a:ea typeface="Amethysta"/>
                          <a:cs typeface="Amethysta"/>
                          <a:sym typeface="Amethysta"/>
                        </a:rPr>
                        <a:t>Saturn is composed of hydrogen and helium</a:t>
                      </a:r>
                      <a:endParaRPr>
                        <a:solidFill>
                          <a:srgbClr val="FFF2BB"/>
                        </a:solidFill>
                        <a:latin typeface="Amethysta"/>
                        <a:ea typeface="Amethysta"/>
                        <a:cs typeface="Amethysta"/>
                        <a:sym typeface="Amethysta"/>
                      </a:endParaRPr>
                    </a:p>
                  </a:txBody>
                  <a:tcPr marL="18287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r h="430400">
                <a:tc>
                  <a:txBody>
                    <a:bodyPr/>
                    <a:lstStyle/>
                    <a:p>
                      <a:pPr marL="0" marR="0" lvl="0" indent="0" algn="l" rtl="0">
                        <a:lnSpc>
                          <a:spcPct val="100000"/>
                        </a:lnSpc>
                        <a:spcBef>
                          <a:spcPts val="0"/>
                        </a:spcBef>
                        <a:spcAft>
                          <a:spcPts val="0"/>
                        </a:spcAft>
                        <a:buNone/>
                      </a:pPr>
                      <a:endParaRPr>
                        <a:solidFill>
                          <a:srgbClr val="FFF2BB"/>
                        </a:solidFill>
                        <a:latin typeface="Amethysta"/>
                        <a:ea typeface="Amethysta"/>
                        <a:cs typeface="Amethysta"/>
                        <a:sym typeface="Amethysta"/>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l" rtl="0">
                        <a:lnSpc>
                          <a:spcPct val="100000"/>
                        </a:lnSpc>
                        <a:spcBef>
                          <a:spcPts val="0"/>
                        </a:spcBef>
                        <a:spcAft>
                          <a:spcPts val="0"/>
                        </a:spcAft>
                        <a:buNone/>
                      </a:pPr>
                      <a:r>
                        <a:rPr lang="en">
                          <a:solidFill>
                            <a:srgbClr val="FFF2BB"/>
                          </a:solidFill>
                          <a:latin typeface="Amethysta"/>
                          <a:ea typeface="Amethysta"/>
                          <a:cs typeface="Amethysta"/>
                          <a:sym typeface="Amethysta"/>
                        </a:rPr>
                        <a:t>Neptune is very far from the Sun</a:t>
                      </a:r>
                      <a:endParaRPr>
                        <a:solidFill>
                          <a:srgbClr val="FFF2BB"/>
                        </a:solidFill>
                        <a:latin typeface="Amethysta"/>
                        <a:ea typeface="Amethysta"/>
                        <a:cs typeface="Amethysta"/>
                        <a:sym typeface="Amethysta"/>
                      </a:endParaRPr>
                    </a:p>
                  </a:txBody>
                  <a:tcPr marL="18287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grpSp>
        <p:nvGrpSpPr>
          <p:cNvPr id="954" name="Google Shape;954;p67"/>
          <p:cNvGrpSpPr/>
          <p:nvPr/>
        </p:nvGrpSpPr>
        <p:grpSpPr>
          <a:xfrm>
            <a:off x="7712250" y="3362700"/>
            <a:ext cx="940350" cy="1308607"/>
            <a:chOff x="1392250" y="2218500"/>
            <a:chExt cx="940350" cy="1308607"/>
          </a:xfrm>
        </p:grpSpPr>
        <p:sp>
          <p:nvSpPr>
            <p:cNvPr id="955" name="Google Shape;955;p67"/>
            <p:cNvSpPr/>
            <p:nvPr/>
          </p:nvSpPr>
          <p:spPr>
            <a:xfrm flipH="1">
              <a:off x="1392250" y="2218500"/>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67"/>
            <p:cNvSpPr/>
            <p:nvPr/>
          </p:nvSpPr>
          <p:spPr>
            <a:xfrm flipH="1">
              <a:off x="1498600" y="2693107"/>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 name="Google Shape;957;p67"/>
          <p:cNvGrpSpPr/>
          <p:nvPr/>
        </p:nvGrpSpPr>
        <p:grpSpPr>
          <a:xfrm>
            <a:off x="497325" y="3424513"/>
            <a:ext cx="1129575" cy="1246782"/>
            <a:chOff x="1498600" y="2280325"/>
            <a:chExt cx="1129575" cy="1246782"/>
          </a:xfrm>
        </p:grpSpPr>
        <p:sp>
          <p:nvSpPr>
            <p:cNvPr id="958" name="Google Shape;958;p67"/>
            <p:cNvSpPr/>
            <p:nvPr/>
          </p:nvSpPr>
          <p:spPr>
            <a:xfrm flipH="1">
              <a:off x="2066575" y="2280325"/>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67"/>
            <p:cNvSpPr/>
            <p:nvPr/>
          </p:nvSpPr>
          <p:spPr>
            <a:xfrm flipH="1">
              <a:off x="1498600" y="2693107"/>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0" name="Google Shape;960;p67"/>
          <p:cNvSpPr/>
          <p:nvPr/>
        </p:nvSpPr>
        <p:spPr>
          <a:xfrm>
            <a:off x="2276546" y="1934825"/>
            <a:ext cx="263700" cy="2637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67"/>
          <p:cNvSpPr/>
          <p:nvPr/>
        </p:nvSpPr>
        <p:spPr>
          <a:xfrm>
            <a:off x="2276546" y="2362850"/>
            <a:ext cx="263700" cy="2637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67"/>
          <p:cNvSpPr/>
          <p:nvPr/>
        </p:nvSpPr>
        <p:spPr>
          <a:xfrm>
            <a:off x="2276546" y="2790875"/>
            <a:ext cx="263700" cy="2637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67"/>
          <p:cNvSpPr/>
          <p:nvPr/>
        </p:nvSpPr>
        <p:spPr>
          <a:xfrm>
            <a:off x="2276546" y="4074950"/>
            <a:ext cx="263700" cy="2637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67"/>
          <p:cNvSpPr/>
          <p:nvPr/>
        </p:nvSpPr>
        <p:spPr>
          <a:xfrm>
            <a:off x="2276546" y="3646925"/>
            <a:ext cx="263700" cy="2637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67"/>
          <p:cNvSpPr/>
          <p:nvPr/>
        </p:nvSpPr>
        <p:spPr>
          <a:xfrm>
            <a:off x="2276546" y="3218900"/>
            <a:ext cx="263700" cy="2637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969"/>
        <p:cNvGrpSpPr/>
        <p:nvPr/>
      </p:nvGrpSpPr>
      <p:grpSpPr>
        <a:xfrm>
          <a:off x="0" y="0"/>
          <a:ext cx="0" cy="0"/>
          <a:chOff x="0" y="0"/>
          <a:chExt cx="0" cy="0"/>
        </a:xfrm>
      </p:grpSpPr>
      <p:sp>
        <p:nvSpPr>
          <p:cNvPr id="970" name="Google Shape;970;p6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 SUBMISSION FAQs</a:t>
            </a:r>
            <a:endParaRPr/>
          </a:p>
        </p:txBody>
      </p:sp>
      <p:graphicFrame>
        <p:nvGraphicFramePr>
          <p:cNvPr id="971" name="Google Shape;971;p68"/>
          <p:cNvGraphicFramePr/>
          <p:nvPr/>
        </p:nvGraphicFramePr>
        <p:xfrm>
          <a:off x="1668675" y="1412650"/>
          <a:ext cx="3000000" cy="3000000"/>
        </p:xfrm>
        <a:graphic>
          <a:graphicData uri="http://schemas.openxmlformats.org/drawingml/2006/table">
            <a:tbl>
              <a:tblPr>
                <a:noFill/>
                <a:tableStyleId>{C8B61727-1534-412F-9CA4-7100D26CEB27}</a:tableStyleId>
              </a:tblPr>
              <a:tblGrid>
                <a:gridCol w="520000">
                  <a:extLst>
                    <a:ext uri="{9D8B030D-6E8A-4147-A177-3AD203B41FA5}">
                      <a16:colId xmlns:a16="http://schemas.microsoft.com/office/drawing/2014/main" val="20000"/>
                    </a:ext>
                  </a:extLst>
                </a:gridCol>
                <a:gridCol w="2148175">
                  <a:extLst>
                    <a:ext uri="{9D8B030D-6E8A-4147-A177-3AD203B41FA5}">
                      <a16:colId xmlns:a16="http://schemas.microsoft.com/office/drawing/2014/main" val="20001"/>
                    </a:ext>
                  </a:extLst>
                </a:gridCol>
              </a:tblGrid>
              <a:tr h="336625">
                <a:tc>
                  <a:txBody>
                    <a:bodyPr/>
                    <a:lstStyle/>
                    <a:p>
                      <a:pPr marL="0" marR="0" lvl="0" indent="0" algn="ctr" rtl="0">
                        <a:lnSpc>
                          <a:spcPct val="100000"/>
                        </a:lnSpc>
                        <a:spcBef>
                          <a:spcPts val="0"/>
                        </a:spcBef>
                        <a:spcAft>
                          <a:spcPts val="0"/>
                        </a:spcAft>
                        <a:buNone/>
                      </a:pPr>
                      <a:r>
                        <a:rPr lang="en" sz="2000">
                          <a:solidFill>
                            <a:srgbClr val="FFF2BB"/>
                          </a:solidFill>
                          <a:latin typeface="Spartan"/>
                          <a:ea typeface="Spartan"/>
                          <a:cs typeface="Spartan"/>
                          <a:sym typeface="Spartan"/>
                        </a:rPr>
                        <a:t>Q</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a:txBody>
                    <a:bodyPr/>
                    <a:lstStyle/>
                    <a:p>
                      <a:pPr marL="0" marR="0" lvl="0" indent="0" algn="l" rtl="0">
                        <a:lnSpc>
                          <a:spcPct val="100000"/>
                        </a:lnSpc>
                        <a:spcBef>
                          <a:spcPts val="0"/>
                        </a:spcBef>
                        <a:spcAft>
                          <a:spcPts val="0"/>
                        </a:spcAft>
                        <a:buNone/>
                      </a:pPr>
                      <a:r>
                        <a:rPr lang="en">
                          <a:solidFill>
                            <a:schemeClr val="dk1"/>
                          </a:solidFill>
                          <a:latin typeface="Amethysta"/>
                          <a:ea typeface="Amethysta"/>
                          <a:cs typeface="Amethysta"/>
                          <a:sym typeface="Amethysta"/>
                        </a:rPr>
                        <a:t>Where can I find the complete rules?</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36625">
                <a:tc>
                  <a:txBody>
                    <a:bodyPr/>
                    <a:lstStyle/>
                    <a:p>
                      <a:pPr marL="0" marR="0" lvl="0" indent="0" algn="ctr" rtl="0">
                        <a:lnSpc>
                          <a:spcPct val="100000"/>
                        </a:lnSpc>
                        <a:spcBef>
                          <a:spcPts val="0"/>
                        </a:spcBef>
                        <a:spcAft>
                          <a:spcPts val="0"/>
                        </a:spcAft>
                        <a:buNone/>
                      </a:pPr>
                      <a:r>
                        <a:rPr lang="en" sz="2000">
                          <a:solidFill>
                            <a:srgbClr val="FFF2BB"/>
                          </a:solidFill>
                          <a:latin typeface="Spartan"/>
                          <a:ea typeface="Spartan"/>
                          <a:cs typeface="Spartan"/>
                          <a:sym typeface="Spartan"/>
                        </a:rPr>
                        <a:t>A</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a:txBody>
                    <a:bodyPr/>
                    <a:lstStyle/>
                    <a:p>
                      <a:pPr marL="0" lvl="0" indent="0" algn="l" rtl="0">
                        <a:spcBef>
                          <a:spcPts val="0"/>
                        </a:spcBef>
                        <a:spcAft>
                          <a:spcPts val="0"/>
                        </a:spcAft>
                        <a:buNone/>
                      </a:pPr>
                      <a:r>
                        <a:rPr lang="en">
                          <a:solidFill>
                            <a:schemeClr val="dk1"/>
                          </a:solidFill>
                          <a:latin typeface="Amethysta"/>
                          <a:ea typeface="Amethysta"/>
                          <a:cs typeface="Amethysta"/>
                          <a:sym typeface="Amethysta"/>
                        </a:rPr>
                        <a:t>Venus is the second planet from the Sun</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graphicFrame>
        <p:nvGraphicFramePr>
          <p:cNvPr id="972" name="Google Shape;972;p68"/>
          <p:cNvGraphicFramePr/>
          <p:nvPr/>
        </p:nvGraphicFramePr>
        <p:xfrm>
          <a:off x="4807125" y="1412650"/>
          <a:ext cx="3000000" cy="3000000"/>
        </p:xfrm>
        <a:graphic>
          <a:graphicData uri="http://schemas.openxmlformats.org/drawingml/2006/table">
            <a:tbl>
              <a:tblPr>
                <a:noFill/>
                <a:tableStyleId>{C8B61727-1534-412F-9CA4-7100D26CEB27}</a:tableStyleId>
              </a:tblPr>
              <a:tblGrid>
                <a:gridCol w="520000">
                  <a:extLst>
                    <a:ext uri="{9D8B030D-6E8A-4147-A177-3AD203B41FA5}">
                      <a16:colId xmlns:a16="http://schemas.microsoft.com/office/drawing/2014/main" val="20000"/>
                    </a:ext>
                  </a:extLst>
                </a:gridCol>
                <a:gridCol w="2148175">
                  <a:extLst>
                    <a:ext uri="{9D8B030D-6E8A-4147-A177-3AD203B41FA5}">
                      <a16:colId xmlns:a16="http://schemas.microsoft.com/office/drawing/2014/main" val="20001"/>
                    </a:ext>
                  </a:extLst>
                </a:gridCol>
              </a:tblGrid>
              <a:tr h="336625">
                <a:tc>
                  <a:txBody>
                    <a:bodyPr/>
                    <a:lstStyle/>
                    <a:p>
                      <a:pPr marL="0" marR="0" lvl="0" indent="0" algn="ctr" rtl="0">
                        <a:lnSpc>
                          <a:spcPct val="100000"/>
                        </a:lnSpc>
                        <a:spcBef>
                          <a:spcPts val="0"/>
                        </a:spcBef>
                        <a:spcAft>
                          <a:spcPts val="0"/>
                        </a:spcAft>
                        <a:buNone/>
                      </a:pPr>
                      <a:r>
                        <a:rPr lang="en" sz="2000">
                          <a:solidFill>
                            <a:srgbClr val="FFF2BB"/>
                          </a:solidFill>
                          <a:latin typeface="Spartan"/>
                          <a:ea typeface="Spartan"/>
                          <a:cs typeface="Spartan"/>
                          <a:sym typeface="Spartan"/>
                        </a:rPr>
                        <a:t>Q</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a:txBody>
                    <a:bodyPr/>
                    <a:lstStyle/>
                    <a:p>
                      <a:pPr marL="0" marR="0" lvl="0" indent="0" algn="l" rtl="0">
                        <a:lnSpc>
                          <a:spcPct val="100000"/>
                        </a:lnSpc>
                        <a:spcBef>
                          <a:spcPts val="0"/>
                        </a:spcBef>
                        <a:spcAft>
                          <a:spcPts val="0"/>
                        </a:spcAft>
                        <a:buNone/>
                      </a:pPr>
                      <a:r>
                        <a:rPr lang="en">
                          <a:solidFill>
                            <a:schemeClr val="dk1"/>
                          </a:solidFill>
                          <a:latin typeface="Amethysta"/>
                          <a:ea typeface="Amethysta"/>
                          <a:cs typeface="Amethysta"/>
                          <a:sym typeface="Amethysta"/>
                        </a:rPr>
                        <a:t>What is eligible for the drama category?</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36625">
                <a:tc>
                  <a:txBody>
                    <a:bodyPr/>
                    <a:lstStyle/>
                    <a:p>
                      <a:pPr marL="0" marR="0" lvl="0" indent="0" algn="ctr" rtl="0">
                        <a:lnSpc>
                          <a:spcPct val="100000"/>
                        </a:lnSpc>
                        <a:spcBef>
                          <a:spcPts val="0"/>
                        </a:spcBef>
                        <a:spcAft>
                          <a:spcPts val="0"/>
                        </a:spcAft>
                        <a:buNone/>
                      </a:pPr>
                      <a:r>
                        <a:rPr lang="en" sz="2000">
                          <a:solidFill>
                            <a:srgbClr val="FFF2BB"/>
                          </a:solidFill>
                          <a:latin typeface="Spartan"/>
                          <a:ea typeface="Spartan"/>
                          <a:cs typeface="Spartan"/>
                          <a:sym typeface="Spartan"/>
                        </a:rPr>
                        <a:t>A</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a:txBody>
                    <a:bodyPr/>
                    <a:lstStyle/>
                    <a:p>
                      <a:pPr marL="0" lvl="0" indent="0" algn="l" rtl="0">
                        <a:spcBef>
                          <a:spcPts val="0"/>
                        </a:spcBef>
                        <a:spcAft>
                          <a:spcPts val="0"/>
                        </a:spcAft>
                        <a:buNone/>
                      </a:pPr>
                      <a:r>
                        <a:rPr lang="en">
                          <a:solidFill>
                            <a:schemeClr val="dk1"/>
                          </a:solidFill>
                          <a:latin typeface="Amethysta"/>
                          <a:ea typeface="Amethysta"/>
                          <a:cs typeface="Amethysta"/>
                          <a:sym typeface="Amethysta"/>
                        </a:rPr>
                        <a:t>Mars is actually a very cold place</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graphicFrame>
        <p:nvGraphicFramePr>
          <p:cNvPr id="973" name="Google Shape;973;p68"/>
          <p:cNvGraphicFramePr/>
          <p:nvPr/>
        </p:nvGraphicFramePr>
        <p:xfrm>
          <a:off x="1668675" y="3081100"/>
          <a:ext cx="3000000" cy="3000000"/>
        </p:xfrm>
        <a:graphic>
          <a:graphicData uri="http://schemas.openxmlformats.org/drawingml/2006/table">
            <a:tbl>
              <a:tblPr>
                <a:noFill/>
                <a:tableStyleId>{C8B61727-1534-412F-9CA4-7100D26CEB27}</a:tableStyleId>
              </a:tblPr>
              <a:tblGrid>
                <a:gridCol w="520000">
                  <a:extLst>
                    <a:ext uri="{9D8B030D-6E8A-4147-A177-3AD203B41FA5}">
                      <a16:colId xmlns:a16="http://schemas.microsoft.com/office/drawing/2014/main" val="20000"/>
                    </a:ext>
                  </a:extLst>
                </a:gridCol>
                <a:gridCol w="2148175">
                  <a:extLst>
                    <a:ext uri="{9D8B030D-6E8A-4147-A177-3AD203B41FA5}">
                      <a16:colId xmlns:a16="http://schemas.microsoft.com/office/drawing/2014/main" val="20001"/>
                    </a:ext>
                  </a:extLst>
                </a:gridCol>
              </a:tblGrid>
              <a:tr h="336625">
                <a:tc>
                  <a:txBody>
                    <a:bodyPr/>
                    <a:lstStyle/>
                    <a:p>
                      <a:pPr marL="0" marR="0" lvl="0" indent="0" algn="ctr" rtl="0">
                        <a:lnSpc>
                          <a:spcPct val="100000"/>
                        </a:lnSpc>
                        <a:spcBef>
                          <a:spcPts val="0"/>
                        </a:spcBef>
                        <a:spcAft>
                          <a:spcPts val="0"/>
                        </a:spcAft>
                        <a:buNone/>
                      </a:pPr>
                      <a:r>
                        <a:rPr lang="en" sz="2000">
                          <a:solidFill>
                            <a:srgbClr val="FFF2BB"/>
                          </a:solidFill>
                          <a:latin typeface="Spartan"/>
                          <a:ea typeface="Spartan"/>
                          <a:cs typeface="Spartan"/>
                          <a:sym typeface="Spartan"/>
                        </a:rPr>
                        <a:t>Q</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a:txBody>
                    <a:bodyPr/>
                    <a:lstStyle/>
                    <a:p>
                      <a:pPr marL="0" marR="0" lvl="0" indent="0" algn="l" rtl="0">
                        <a:lnSpc>
                          <a:spcPct val="100000"/>
                        </a:lnSpc>
                        <a:spcBef>
                          <a:spcPts val="0"/>
                        </a:spcBef>
                        <a:spcAft>
                          <a:spcPts val="0"/>
                        </a:spcAft>
                        <a:buNone/>
                      </a:pPr>
                      <a:r>
                        <a:rPr lang="en">
                          <a:solidFill>
                            <a:schemeClr val="dk1"/>
                          </a:solidFill>
                          <a:latin typeface="Amethysta"/>
                          <a:ea typeface="Amethysta"/>
                          <a:cs typeface="Amethysta"/>
                          <a:sym typeface="Amethysta"/>
                        </a:rPr>
                        <a:t>How do I start a movie submission?</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36625">
                <a:tc>
                  <a:txBody>
                    <a:bodyPr/>
                    <a:lstStyle/>
                    <a:p>
                      <a:pPr marL="0" marR="0" lvl="0" indent="0" algn="ctr" rtl="0">
                        <a:lnSpc>
                          <a:spcPct val="100000"/>
                        </a:lnSpc>
                        <a:spcBef>
                          <a:spcPts val="0"/>
                        </a:spcBef>
                        <a:spcAft>
                          <a:spcPts val="0"/>
                        </a:spcAft>
                        <a:buNone/>
                      </a:pPr>
                      <a:r>
                        <a:rPr lang="en" sz="2000">
                          <a:solidFill>
                            <a:srgbClr val="FFF2BB"/>
                          </a:solidFill>
                          <a:latin typeface="Spartan"/>
                          <a:ea typeface="Spartan"/>
                          <a:cs typeface="Spartan"/>
                          <a:sym typeface="Spartan"/>
                        </a:rPr>
                        <a:t>A</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a:txBody>
                    <a:bodyPr/>
                    <a:lstStyle/>
                    <a:p>
                      <a:pPr marL="0" lvl="0" indent="0" algn="l" rtl="0">
                        <a:spcBef>
                          <a:spcPts val="0"/>
                        </a:spcBef>
                        <a:spcAft>
                          <a:spcPts val="0"/>
                        </a:spcAft>
                        <a:buNone/>
                      </a:pPr>
                      <a:r>
                        <a:rPr lang="en">
                          <a:solidFill>
                            <a:schemeClr val="dk1"/>
                          </a:solidFill>
                          <a:latin typeface="Amethysta"/>
                          <a:ea typeface="Amethysta"/>
                          <a:cs typeface="Amethysta"/>
                          <a:sym typeface="Amethysta"/>
                        </a:rPr>
                        <a:t>Jupiter is the biggest planet of them all</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graphicFrame>
        <p:nvGraphicFramePr>
          <p:cNvPr id="974" name="Google Shape;974;p68"/>
          <p:cNvGraphicFramePr/>
          <p:nvPr/>
        </p:nvGraphicFramePr>
        <p:xfrm>
          <a:off x="4807125" y="3081100"/>
          <a:ext cx="3000000" cy="3000000"/>
        </p:xfrm>
        <a:graphic>
          <a:graphicData uri="http://schemas.openxmlformats.org/drawingml/2006/table">
            <a:tbl>
              <a:tblPr>
                <a:noFill/>
                <a:tableStyleId>{C8B61727-1534-412F-9CA4-7100D26CEB27}</a:tableStyleId>
              </a:tblPr>
              <a:tblGrid>
                <a:gridCol w="520000">
                  <a:extLst>
                    <a:ext uri="{9D8B030D-6E8A-4147-A177-3AD203B41FA5}">
                      <a16:colId xmlns:a16="http://schemas.microsoft.com/office/drawing/2014/main" val="20000"/>
                    </a:ext>
                  </a:extLst>
                </a:gridCol>
                <a:gridCol w="2148175">
                  <a:extLst>
                    <a:ext uri="{9D8B030D-6E8A-4147-A177-3AD203B41FA5}">
                      <a16:colId xmlns:a16="http://schemas.microsoft.com/office/drawing/2014/main" val="20001"/>
                    </a:ext>
                  </a:extLst>
                </a:gridCol>
              </a:tblGrid>
              <a:tr h="336625">
                <a:tc>
                  <a:txBody>
                    <a:bodyPr/>
                    <a:lstStyle/>
                    <a:p>
                      <a:pPr marL="0" marR="0" lvl="0" indent="0" algn="ctr" rtl="0">
                        <a:lnSpc>
                          <a:spcPct val="100000"/>
                        </a:lnSpc>
                        <a:spcBef>
                          <a:spcPts val="0"/>
                        </a:spcBef>
                        <a:spcAft>
                          <a:spcPts val="0"/>
                        </a:spcAft>
                        <a:buNone/>
                      </a:pPr>
                      <a:r>
                        <a:rPr lang="en" sz="2000">
                          <a:solidFill>
                            <a:srgbClr val="FFF2BB"/>
                          </a:solidFill>
                          <a:latin typeface="Spartan"/>
                          <a:ea typeface="Spartan"/>
                          <a:cs typeface="Spartan"/>
                          <a:sym typeface="Spartan"/>
                        </a:rPr>
                        <a:t>Q</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a:txBody>
                    <a:bodyPr/>
                    <a:lstStyle/>
                    <a:p>
                      <a:pPr marL="0" marR="0" lvl="0" indent="0" algn="l" rtl="0">
                        <a:lnSpc>
                          <a:spcPct val="100000"/>
                        </a:lnSpc>
                        <a:spcBef>
                          <a:spcPts val="0"/>
                        </a:spcBef>
                        <a:spcAft>
                          <a:spcPts val="0"/>
                        </a:spcAft>
                        <a:buNone/>
                      </a:pPr>
                      <a:r>
                        <a:rPr lang="en">
                          <a:solidFill>
                            <a:schemeClr val="dk1"/>
                          </a:solidFill>
                          <a:latin typeface="Amethysta"/>
                          <a:ea typeface="Amethysta"/>
                          <a:cs typeface="Amethysta"/>
                          <a:sym typeface="Amethysta"/>
                        </a:rPr>
                        <a:t>Who is a drama movie representative?</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36625">
                <a:tc>
                  <a:txBody>
                    <a:bodyPr/>
                    <a:lstStyle/>
                    <a:p>
                      <a:pPr marL="0" marR="0" lvl="0" indent="0" algn="ctr" rtl="0">
                        <a:lnSpc>
                          <a:spcPct val="100000"/>
                        </a:lnSpc>
                        <a:spcBef>
                          <a:spcPts val="0"/>
                        </a:spcBef>
                        <a:spcAft>
                          <a:spcPts val="0"/>
                        </a:spcAft>
                        <a:buNone/>
                      </a:pPr>
                      <a:r>
                        <a:rPr lang="en" sz="2000">
                          <a:solidFill>
                            <a:srgbClr val="FFF2BB"/>
                          </a:solidFill>
                          <a:latin typeface="Spartan"/>
                          <a:ea typeface="Spartan"/>
                          <a:cs typeface="Spartan"/>
                          <a:sym typeface="Spartan"/>
                        </a:rPr>
                        <a:t>A</a:t>
                      </a:r>
                      <a:endParaRPr sz="2000">
                        <a:solidFill>
                          <a:srgbClr val="FFF2BB"/>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a:txBody>
                    <a:bodyPr/>
                    <a:lstStyle/>
                    <a:p>
                      <a:pPr marL="0" lvl="0" indent="0" algn="l" rtl="0">
                        <a:spcBef>
                          <a:spcPts val="0"/>
                        </a:spcBef>
                        <a:spcAft>
                          <a:spcPts val="0"/>
                        </a:spcAft>
                        <a:buNone/>
                      </a:pPr>
                      <a:r>
                        <a:rPr lang="en">
                          <a:solidFill>
                            <a:schemeClr val="dk1"/>
                          </a:solidFill>
                          <a:latin typeface="Amethysta"/>
                          <a:ea typeface="Amethysta"/>
                          <a:cs typeface="Amethysta"/>
                          <a:sym typeface="Amethysta"/>
                        </a:rPr>
                        <a:t>Earth is the beautiful planet where we live</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bl>
          </a:graphicData>
        </a:graphic>
      </p:graphicFrame>
      <p:grpSp>
        <p:nvGrpSpPr>
          <p:cNvPr id="975" name="Google Shape;975;p68"/>
          <p:cNvGrpSpPr/>
          <p:nvPr/>
        </p:nvGrpSpPr>
        <p:grpSpPr>
          <a:xfrm>
            <a:off x="7712250" y="461782"/>
            <a:ext cx="940350" cy="1330268"/>
            <a:chOff x="1392250" y="2693107"/>
            <a:chExt cx="940350" cy="1330268"/>
          </a:xfrm>
        </p:grpSpPr>
        <p:sp>
          <p:nvSpPr>
            <p:cNvPr id="976" name="Google Shape;976;p68"/>
            <p:cNvSpPr/>
            <p:nvPr/>
          </p:nvSpPr>
          <p:spPr>
            <a:xfrm flipH="1">
              <a:off x="1392250" y="3461775"/>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68"/>
            <p:cNvSpPr/>
            <p:nvPr/>
          </p:nvSpPr>
          <p:spPr>
            <a:xfrm flipH="1">
              <a:off x="1498600" y="2693107"/>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 name="Google Shape;978;p68"/>
          <p:cNvGrpSpPr/>
          <p:nvPr/>
        </p:nvGrpSpPr>
        <p:grpSpPr>
          <a:xfrm>
            <a:off x="339550" y="3348763"/>
            <a:ext cx="991775" cy="1322532"/>
            <a:chOff x="1340825" y="2204575"/>
            <a:chExt cx="991775" cy="1322532"/>
          </a:xfrm>
        </p:grpSpPr>
        <p:sp>
          <p:nvSpPr>
            <p:cNvPr id="979" name="Google Shape;979;p68"/>
            <p:cNvSpPr/>
            <p:nvPr/>
          </p:nvSpPr>
          <p:spPr>
            <a:xfrm flipH="1">
              <a:off x="1340825" y="2204575"/>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68"/>
            <p:cNvSpPr/>
            <p:nvPr/>
          </p:nvSpPr>
          <p:spPr>
            <a:xfrm flipH="1">
              <a:off x="1498600" y="2693107"/>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70"/>
        <p:cNvGrpSpPr/>
        <p:nvPr/>
      </p:nvGrpSpPr>
      <p:grpSpPr>
        <a:xfrm>
          <a:off x="0" y="0"/>
          <a:ext cx="0" cy="0"/>
          <a:chOff x="0" y="0"/>
          <a:chExt cx="0" cy="0"/>
        </a:xfrm>
      </p:grpSpPr>
      <p:sp>
        <p:nvSpPr>
          <p:cNvPr id="371" name="Google Shape;371;p42"/>
          <p:cNvSpPr txBox="1">
            <a:spLocks noGrp="1"/>
          </p:cNvSpPr>
          <p:nvPr>
            <p:ph type="subTitle" idx="1"/>
          </p:nvPr>
        </p:nvSpPr>
        <p:spPr>
          <a:xfrm>
            <a:off x="2571600" y="2812413"/>
            <a:ext cx="4000800" cy="847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can be the part of the presentation where you introduce yourself, write your email…</a:t>
            </a:r>
            <a:endParaRPr/>
          </a:p>
        </p:txBody>
      </p:sp>
      <p:sp>
        <p:nvSpPr>
          <p:cNvPr id="372" name="Google Shape;372;p42"/>
          <p:cNvSpPr txBox="1">
            <a:spLocks noGrp="1"/>
          </p:cNvSpPr>
          <p:nvPr>
            <p:ph type="title"/>
          </p:nvPr>
        </p:nvSpPr>
        <p:spPr>
          <a:xfrm>
            <a:off x="2365325" y="1636000"/>
            <a:ext cx="4413300" cy="1054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WHOA!</a:t>
            </a:r>
            <a:endParaRPr/>
          </a:p>
        </p:txBody>
      </p:sp>
      <p:grpSp>
        <p:nvGrpSpPr>
          <p:cNvPr id="373" name="Google Shape;373;p42"/>
          <p:cNvGrpSpPr/>
          <p:nvPr/>
        </p:nvGrpSpPr>
        <p:grpSpPr>
          <a:xfrm>
            <a:off x="7032900" y="1016832"/>
            <a:ext cx="1093600" cy="1298400"/>
            <a:chOff x="6675800" y="1016832"/>
            <a:chExt cx="1093600" cy="1298400"/>
          </a:xfrm>
        </p:grpSpPr>
        <p:sp>
          <p:nvSpPr>
            <p:cNvPr id="374" name="Google Shape;374;p42"/>
            <p:cNvSpPr/>
            <p:nvPr/>
          </p:nvSpPr>
          <p:spPr>
            <a:xfrm flipH="1">
              <a:off x="6675800" y="1753632"/>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42"/>
            <p:cNvSpPr/>
            <p:nvPr/>
          </p:nvSpPr>
          <p:spPr>
            <a:xfrm flipH="1">
              <a:off x="6935400" y="1016832"/>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 name="Google Shape;376;p42"/>
          <p:cNvGrpSpPr/>
          <p:nvPr/>
        </p:nvGrpSpPr>
        <p:grpSpPr>
          <a:xfrm>
            <a:off x="1017500" y="2693107"/>
            <a:ext cx="1087350" cy="1310868"/>
            <a:chOff x="1498600" y="2693107"/>
            <a:chExt cx="1087350" cy="1310868"/>
          </a:xfrm>
        </p:grpSpPr>
        <p:sp>
          <p:nvSpPr>
            <p:cNvPr id="377" name="Google Shape;377;p42"/>
            <p:cNvSpPr/>
            <p:nvPr/>
          </p:nvSpPr>
          <p:spPr>
            <a:xfrm flipH="1">
              <a:off x="2024350" y="3442375"/>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42"/>
            <p:cNvSpPr/>
            <p:nvPr/>
          </p:nvSpPr>
          <p:spPr>
            <a:xfrm flipH="1">
              <a:off x="1498600" y="2693107"/>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984"/>
        <p:cNvGrpSpPr/>
        <p:nvPr/>
      </p:nvGrpSpPr>
      <p:grpSpPr>
        <a:xfrm>
          <a:off x="0" y="0"/>
          <a:ext cx="0" cy="0"/>
          <a:chOff x="0" y="0"/>
          <a:chExt cx="0" cy="0"/>
        </a:xfrm>
      </p:grpSpPr>
      <p:sp>
        <p:nvSpPr>
          <p:cNvPr id="985" name="Google Shape;985;p6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NEW ANIMATION CATEGORY</a:t>
            </a:r>
            <a:endParaRPr/>
          </a:p>
        </p:txBody>
      </p:sp>
      <p:sp>
        <p:nvSpPr>
          <p:cNvPr id="986" name="Google Shape;986;p69"/>
          <p:cNvSpPr txBox="1"/>
          <p:nvPr/>
        </p:nvSpPr>
        <p:spPr>
          <a:xfrm>
            <a:off x="765800" y="2784025"/>
            <a:ext cx="2336400" cy="701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a:solidFill>
                  <a:schemeClr val="dk1"/>
                </a:solidFill>
                <a:latin typeface="Spartan"/>
                <a:ea typeface="Spartan"/>
                <a:cs typeface="Spartan"/>
                <a:sym typeface="Spartan"/>
              </a:rPr>
              <a:t>2D ANIMATION</a:t>
            </a:r>
            <a:endParaRPr sz="2000">
              <a:solidFill>
                <a:schemeClr val="dk1"/>
              </a:solidFill>
              <a:latin typeface="Spartan"/>
              <a:ea typeface="Spartan"/>
              <a:cs typeface="Spartan"/>
              <a:sym typeface="Spartan"/>
            </a:endParaRPr>
          </a:p>
        </p:txBody>
      </p:sp>
      <p:sp>
        <p:nvSpPr>
          <p:cNvPr id="987" name="Google Shape;987;p69"/>
          <p:cNvSpPr txBox="1"/>
          <p:nvPr/>
        </p:nvSpPr>
        <p:spPr>
          <a:xfrm>
            <a:off x="765750" y="2426174"/>
            <a:ext cx="2336400" cy="361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methysta"/>
                <a:ea typeface="Amethysta"/>
                <a:cs typeface="Amethysta"/>
                <a:sym typeface="Amethysta"/>
              </a:rPr>
              <a:t>Expected in 2023</a:t>
            </a:r>
            <a:endParaRPr>
              <a:solidFill>
                <a:schemeClr val="dk1"/>
              </a:solidFill>
              <a:latin typeface="Amethysta"/>
              <a:ea typeface="Amethysta"/>
              <a:cs typeface="Amethysta"/>
              <a:sym typeface="Amethysta"/>
            </a:endParaRPr>
          </a:p>
        </p:txBody>
      </p:sp>
      <p:sp>
        <p:nvSpPr>
          <p:cNvPr id="988" name="Google Shape;988;p69"/>
          <p:cNvSpPr txBox="1"/>
          <p:nvPr/>
        </p:nvSpPr>
        <p:spPr>
          <a:xfrm>
            <a:off x="765788" y="3466921"/>
            <a:ext cx="23364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methysta"/>
                <a:ea typeface="Amethysta"/>
                <a:cs typeface="Amethysta"/>
                <a:sym typeface="Amethysta"/>
              </a:rPr>
              <a:t>Venus is the second planet from the Sun</a:t>
            </a:r>
            <a:endParaRPr>
              <a:solidFill>
                <a:schemeClr val="dk1"/>
              </a:solidFill>
              <a:latin typeface="Amethysta"/>
              <a:ea typeface="Amethysta"/>
              <a:cs typeface="Amethysta"/>
              <a:sym typeface="Amethysta"/>
            </a:endParaRPr>
          </a:p>
        </p:txBody>
      </p:sp>
      <p:sp>
        <p:nvSpPr>
          <p:cNvPr id="989" name="Google Shape;989;p69"/>
          <p:cNvSpPr txBox="1"/>
          <p:nvPr/>
        </p:nvSpPr>
        <p:spPr>
          <a:xfrm>
            <a:off x="3403825" y="2784025"/>
            <a:ext cx="2336400" cy="701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a:solidFill>
                  <a:schemeClr val="dk1"/>
                </a:solidFill>
                <a:latin typeface="Spartan"/>
                <a:ea typeface="Spartan"/>
                <a:cs typeface="Spartan"/>
                <a:sym typeface="Spartan"/>
              </a:rPr>
              <a:t>VIRTUAL REALITY</a:t>
            </a:r>
            <a:endParaRPr sz="2000">
              <a:solidFill>
                <a:schemeClr val="dk1"/>
              </a:solidFill>
              <a:latin typeface="Spartan"/>
              <a:ea typeface="Spartan"/>
              <a:cs typeface="Spartan"/>
              <a:sym typeface="Spartan"/>
            </a:endParaRPr>
          </a:p>
        </p:txBody>
      </p:sp>
      <p:sp>
        <p:nvSpPr>
          <p:cNvPr id="990" name="Google Shape;990;p69"/>
          <p:cNvSpPr txBox="1"/>
          <p:nvPr/>
        </p:nvSpPr>
        <p:spPr>
          <a:xfrm>
            <a:off x="3403775" y="2426174"/>
            <a:ext cx="2336400" cy="361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methysta"/>
                <a:ea typeface="Amethysta"/>
                <a:cs typeface="Amethysta"/>
                <a:sym typeface="Amethysta"/>
              </a:rPr>
              <a:t>Expected in 2024</a:t>
            </a:r>
            <a:endParaRPr>
              <a:solidFill>
                <a:schemeClr val="dk1"/>
              </a:solidFill>
              <a:latin typeface="Amethysta"/>
              <a:ea typeface="Amethysta"/>
              <a:cs typeface="Amethysta"/>
              <a:sym typeface="Amethysta"/>
            </a:endParaRPr>
          </a:p>
        </p:txBody>
      </p:sp>
      <p:sp>
        <p:nvSpPr>
          <p:cNvPr id="991" name="Google Shape;991;p69"/>
          <p:cNvSpPr txBox="1"/>
          <p:nvPr/>
        </p:nvSpPr>
        <p:spPr>
          <a:xfrm>
            <a:off x="3403813" y="3466921"/>
            <a:ext cx="23364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methysta"/>
                <a:ea typeface="Amethysta"/>
                <a:cs typeface="Amethysta"/>
                <a:sym typeface="Amethysta"/>
              </a:rPr>
              <a:t>Saturn is composed of hydrogen and helium</a:t>
            </a:r>
            <a:endParaRPr>
              <a:solidFill>
                <a:schemeClr val="dk1"/>
              </a:solidFill>
              <a:latin typeface="Amethysta"/>
              <a:ea typeface="Amethysta"/>
              <a:cs typeface="Amethysta"/>
              <a:sym typeface="Amethysta"/>
            </a:endParaRPr>
          </a:p>
        </p:txBody>
      </p:sp>
      <p:sp>
        <p:nvSpPr>
          <p:cNvPr id="992" name="Google Shape;992;p69"/>
          <p:cNvSpPr txBox="1"/>
          <p:nvPr/>
        </p:nvSpPr>
        <p:spPr>
          <a:xfrm>
            <a:off x="6041850" y="2784025"/>
            <a:ext cx="2336400" cy="7011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a:solidFill>
                  <a:schemeClr val="dk1"/>
                </a:solidFill>
                <a:latin typeface="Spartan"/>
                <a:ea typeface="Spartan"/>
                <a:cs typeface="Spartan"/>
                <a:sym typeface="Spartan"/>
              </a:rPr>
              <a:t>3D ANIMATION</a:t>
            </a:r>
            <a:endParaRPr sz="2000">
              <a:solidFill>
                <a:schemeClr val="dk1"/>
              </a:solidFill>
              <a:latin typeface="Spartan"/>
              <a:ea typeface="Spartan"/>
              <a:cs typeface="Spartan"/>
              <a:sym typeface="Spartan"/>
            </a:endParaRPr>
          </a:p>
        </p:txBody>
      </p:sp>
      <p:sp>
        <p:nvSpPr>
          <p:cNvPr id="993" name="Google Shape;993;p69"/>
          <p:cNvSpPr txBox="1"/>
          <p:nvPr/>
        </p:nvSpPr>
        <p:spPr>
          <a:xfrm>
            <a:off x="6041800" y="2426174"/>
            <a:ext cx="2336400" cy="361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methysta"/>
                <a:ea typeface="Amethysta"/>
                <a:cs typeface="Amethysta"/>
                <a:sym typeface="Amethysta"/>
              </a:rPr>
              <a:t>Expected in 2025</a:t>
            </a:r>
            <a:endParaRPr>
              <a:solidFill>
                <a:schemeClr val="dk1"/>
              </a:solidFill>
              <a:latin typeface="Amethysta"/>
              <a:ea typeface="Amethysta"/>
              <a:cs typeface="Amethysta"/>
              <a:sym typeface="Amethysta"/>
            </a:endParaRPr>
          </a:p>
        </p:txBody>
      </p:sp>
      <p:sp>
        <p:nvSpPr>
          <p:cNvPr id="994" name="Google Shape;994;p69"/>
          <p:cNvSpPr txBox="1"/>
          <p:nvPr/>
        </p:nvSpPr>
        <p:spPr>
          <a:xfrm>
            <a:off x="6041838" y="3466921"/>
            <a:ext cx="2336400" cy="5727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methysta"/>
                <a:ea typeface="Amethysta"/>
                <a:cs typeface="Amethysta"/>
                <a:sym typeface="Amethysta"/>
              </a:rPr>
              <a:t>Jupiter is the biggest planet of them all</a:t>
            </a:r>
            <a:endParaRPr>
              <a:solidFill>
                <a:schemeClr val="dk1"/>
              </a:solidFill>
              <a:latin typeface="Amethysta"/>
              <a:ea typeface="Amethysta"/>
              <a:cs typeface="Amethysta"/>
              <a:sym typeface="Amethysta"/>
            </a:endParaRPr>
          </a:p>
        </p:txBody>
      </p:sp>
      <p:sp>
        <p:nvSpPr>
          <p:cNvPr id="995" name="Google Shape;995;p69"/>
          <p:cNvSpPr txBox="1"/>
          <p:nvPr/>
        </p:nvSpPr>
        <p:spPr>
          <a:xfrm>
            <a:off x="1426300" y="1047175"/>
            <a:ext cx="6295800" cy="3345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None/>
            </a:pPr>
            <a:r>
              <a:rPr lang="en">
                <a:solidFill>
                  <a:srgbClr val="FFF2BB"/>
                </a:solidFill>
                <a:latin typeface="Amethysta"/>
                <a:ea typeface="Amethysta"/>
                <a:cs typeface="Amethysta"/>
                <a:sym typeface="Amethysta"/>
              </a:rPr>
              <a:t>Mercury is the closest planet to the Sun and the smallest of them all</a:t>
            </a:r>
            <a:endParaRPr>
              <a:solidFill>
                <a:srgbClr val="FFF2BB"/>
              </a:solidFill>
              <a:latin typeface="Amethysta"/>
              <a:ea typeface="Amethysta"/>
              <a:cs typeface="Amethysta"/>
              <a:sym typeface="Amethysta"/>
            </a:endParaRPr>
          </a:p>
        </p:txBody>
      </p:sp>
      <p:cxnSp>
        <p:nvCxnSpPr>
          <p:cNvPr id="996" name="Google Shape;996;p69"/>
          <p:cNvCxnSpPr/>
          <p:nvPr/>
        </p:nvCxnSpPr>
        <p:spPr>
          <a:xfrm>
            <a:off x="4367225" y="2350750"/>
            <a:ext cx="404700" cy="0"/>
          </a:xfrm>
          <a:prstGeom prst="straightConnector1">
            <a:avLst/>
          </a:prstGeom>
          <a:noFill/>
          <a:ln w="19050" cap="flat" cmpd="sng">
            <a:solidFill>
              <a:schemeClr val="dk1"/>
            </a:solidFill>
            <a:prstDash val="solid"/>
            <a:round/>
            <a:headEnd type="none" w="med" len="med"/>
            <a:tailEnd type="none" w="med" len="med"/>
          </a:ln>
        </p:spPr>
      </p:cxnSp>
      <p:grpSp>
        <p:nvGrpSpPr>
          <p:cNvPr id="997" name="Google Shape;997;p69"/>
          <p:cNvGrpSpPr/>
          <p:nvPr/>
        </p:nvGrpSpPr>
        <p:grpSpPr>
          <a:xfrm>
            <a:off x="301700" y="704438"/>
            <a:ext cx="839375" cy="1322532"/>
            <a:chOff x="1340825" y="2204575"/>
            <a:chExt cx="839375" cy="1322532"/>
          </a:xfrm>
        </p:grpSpPr>
        <p:sp>
          <p:nvSpPr>
            <p:cNvPr id="998" name="Google Shape;998;p69"/>
            <p:cNvSpPr/>
            <p:nvPr/>
          </p:nvSpPr>
          <p:spPr>
            <a:xfrm flipH="1">
              <a:off x="1340825" y="2204575"/>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69"/>
            <p:cNvSpPr/>
            <p:nvPr/>
          </p:nvSpPr>
          <p:spPr>
            <a:xfrm flipH="1">
              <a:off x="1346200" y="2693107"/>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 name="Google Shape;1000;p69"/>
          <p:cNvGrpSpPr/>
          <p:nvPr/>
        </p:nvGrpSpPr>
        <p:grpSpPr>
          <a:xfrm>
            <a:off x="7048525" y="1867202"/>
            <a:ext cx="322938" cy="368345"/>
            <a:chOff x="4017435" y="1499912"/>
            <a:chExt cx="315092" cy="359397"/>
          </a:xfrm>
        </p:grpSpPr>
        <p:sp>
          <p:nvSpPr>
            <p:cNvPr id="1001" name="Google Shape;1001;p69"/>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69"/>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 name="Google Shape;1003;p69"/>
          <p:cNvGrpSpPr/>
          <p:nvPr/>
        </p:nvGrpSpPr>
        <p:grpSpPr>
          <a:xfrm>
            <a:off x="4399249" y="1925420"/>
            <a:ext cx="345462" cy="310127"/>
            <a:chOff x="3441065" y="4302505"/>
            <a:chExt cx="337069" cy="302593"/>
          </a:xfrm>
        </p:grpSpPr>
        <p:sp>
          <p:nvSpPr>
            <p:cNvPr id="1004" name="Google Shape;1004;p69"/>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69"/>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69"/>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69"/>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69"/>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69"/>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69"/>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69"/>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69"/>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69"/>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69"/>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69"/>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69"/>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 name="Google Shape;1017;p69"/>
          <p:cNvGrpSpPr/>
          <p:nvPr/>
        </p:nvGrpSpPr>
        <p:grpSpPr>
          <a:xfrm>
            <a:off x="1749141" y="1874439"/>
            <a:ext cx="369617" cy="361109"/>
            <a:chOff x="7075994" y="3349531"/>
            <a:chExt cx="360637" cy="352336"/>
          </a:xfrm>
        </p:grpSpPr>
        <p:sp>
          <p:nvSpPr>
            <p:cNvPr id="1018" name="Google Shape;1018;p69"/>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69"/>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69"/>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69"/>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69"/>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69"/>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69"/>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025" name="Google Shape;1025;p69"/>
          <p:cNvCxnSpPr/>
          <p:nvPr/>
        </p:nvCxnSpPr>
        <p:spPr>
          <a:xfrm>
            <a:off x="7007700" y="2350750"/>
            <a:ext cx="404700" cy="0"/>
          </a:xfrm>
          <a:prstGeom prst="straightConnector1">
            <a:avLst/>
          </a:prstGeom>
          <a:noFill/>
          <a:ln w="19050" cap="flat" cmpd="sng">
            <a:solidFill>
              <a:schemeClr val="dk1"/>
            </a:solidFill>
            <a:prstDash val="solid"/>
            <a:round/>
            <a:headEnd type="none" w="med" len="med"/>
            <a:tailEnd type="none" w="med" len="med"/>
          </a:ln>
        </p:spPr>
      </p:cxnSp>
      <p:cxnSp>
        <p:nvCxnSpPr>
          <p:cNvPr id="1026" name="Google Shape;1026;p69"/>
          <p:cNvCxnSpPr/>
          <p:nvPr/>
        </p:nvCxnSpPr>
        <p:spPr>
          <a:xfrm>
            <a:off x="1726750" y="2350750"/>
            <a:ext cx="4047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030"/>
        <p:cNvGrpSpPr/>
        <p:nvPr/>
      </p:nvGrpSpPr>
      <p:grpSpPr>
        <a:xfrm>
          <a:off x="0" y="0"/>
          <a:ext cx="0" cy="0"/>
          <a:chOff x="0" y="0"/>
          <a:chExt cx="0" cy="0"/>
        </a:xfrm>
      </p:grpSpPr>
      <p:sp>
        <p:nvSpPr>
          <p:cNvPr id="1031" name="Google Shape;1031;p70"/>
          <p:cNvSpPr/>
          <p:nvPr/>
        </p:nvSpPr>
        <p:spPr>
          <a:xfrm>
            <a:off x="895626" y="1504023"/>
            <a:ext cx="1609500" cy="1634400"/>
          </a:xfrm>
          <a:prstGeom prst="plaque">
            <a:avLst>
              <a:gd name="adj" fmla="val 10305"/>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70"/>
          <p:cNvSpPr/>
          <p:nvPr/>
        </p:nvSpPr>
        <p:spPr>
          <a:xfrm>
            <a:off x="2815197" y="1504023"/>
            <a:ext cx="1609500" cy="1634400"/>
          </a:xfrm>
          <a:prstGeom prst="plaque">
            <a:avLst>
              <a:gd name="adj" fmla="val 10305"/>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70"/>
          <p:cNvSpPr/>
          <p:nvPr/>
        </p:nvSpPr>
        <p:spPr>
          <a:xfrm>
            <a:off x="4734768" y="1504023"/>
            <a:ext cx="1609500" cy="1634400"/>
          </a:xfrm>
          <a:prstGeom prst="plaque">
            <a:avLst>
              <a:gd name="adj" fmla="val 10305"/>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70"/>
          <p:cNvSpPr/>
          <p:nvPr/>
        </p:nvSpPr>
        <p:spPr>
          <a:xfrm>
            <a:off x="6654338" y="1504023"/>
            <a:ext cx="1609500" cy="1634400"/>
          </a:xfrm>
          <a:prstGeom prst="plaque">
            <a:avLst>
              <a:gd name="adj" fmla="val 10305"/>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35" name="Google Shape;1035;p70"/>
          <p:cNvPicPr preferRelativeResize="0"/>
          <p:nvPr/>
        </p:nvPicPr>
        <p:blipFill rotWithShape="1">
          <a:blip r:embed="rId3">
            <a:alphaModFix/>
          </a:blip>
          <a:srcRect l="2057" t="335" r="448" b="32477"/>
          <a:stretch/>
        </p:blipFill>
        <p:spPr>
          <a:xfrm>
            <a:off x="973350" y="1575550"/>
            <a:ext cx="1454100" cy="1491300"/>
          </a:xfrm>
          <a:prstGeom prst="plaque">
            <a:avLst>
              <a:gd name="adj" fmla="val 11660"/>
            </a:avLst>
          </a:prstGeom>
          <a:noFill/>
          <a:ln>
            <a:noFill/>
          </a:ln>
        </p:spPr>
      </p:pic>
      <p:pic>
        <p:nvPicPr>
          <p:cNvPr id="1036" name="Google Shape;1036;p70"/>
          <p:cNvPicPr preferRelativeResize="0"/>
          <p:nvPr/>
        </p:nvPicPr>
        <p:blipFill rotWithShape="1">
          <a:blip r:embed="rId4">
            <a:alphaModFix/>
          </a:blip>
          <a:srcRect l="25644" t="9187" r="28958" b="19148"/>
          <a:stretch/>
        </p:blipFill>
        <p:spPr>
          <a:xfrm>
            <a:off x="6732050" y="1575550"/>
            <a:ext cx="1454100" cy="1491300"/>
          </a:xfrm>
          <a:prstGeom prst="plaque">
            <a:avLst>
              <a:gd name="adj" fmla="val 11431"/>
            </a:avLst>
          </a:prstGeom>
          <a:noFill/>
          <a:ln>
            <a:noFill/>
          </a:ln>
        </p:spPr>
      </p:pic>
      <p:sp>
        <p:nvSpPr>
          <p:cNvPr id="1037" name="Google Shape;1037;p70"/>
          <p:cNvSpPr txBox="1">
            <a:spLocks noGrp="1"/>
          </p:cNvSpPr>
          <p:nvPr>
            <p:ph type="title" idx="8"/>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BEST ACTRESS NOMINEES</a:t>
            </a:r>
            <a:endParaRPr/>
          </a:p>
        </p:txBody>
      </p:sp>
      <p:grpSp>
        <p:nvGrpSpPr>
          <p:cNvPr id="1038" name="Google Shape;1038;p70"/>
          <p:cNvGrpSpPr/>
          <p:nvPr/>
        </p:nvGrpSpPr>
        <p:grpSpPr>
          <a:xfrm flipH="1">
            <a:off x="310800" y="397477"/>
            <a:ext cx="969475" cy="1109845"/>
            <a:chOff x="3449225" y="3716427"/>
            <a:chExt cx="969475" cy="1109845"/>
          </a:xfrm>
        </p:grpSpPr>
        <p:sp>
          <p:nvSpPr>
            <p:cNvPr id="1039" name="Google Shape;1039;p70"/>
            <p:cNvSpPr/>
            <p:nvPr/>
          </p:nvSpPr>
          <p:spPr>
            <a:xfrm rot="10800000">
              <a:off x="3449225" y="3716427"/>
              <a:ext cx="789000" cy="789000"/>
            </a:xfrm>
            <a:prstGeom prst="star4">
              <a:avLst>
                <a:gd name="adj" fmla="val 12500"/>
              </a:avLst>
            </a:prstGeom>
            <a:solidFill>
              <a:srgbClr val="FFF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70"/>
            <p:cNvSpPr/>
            <p:nvPr/>
          </p:nvSpPr>
          <p:spPr>
            <a:xfrm rot="10800000">
              <a:off x="3929100" y="4336672"/>
              <a:ext cx="489600" cy="489600"/>
            </a:xfrm>
            <a:prstGeom prst="star4">
              <a:avLst>
                <a:gd name="adj" fmla="val 12500"/>
              </a:avLst>
            </a:prstGeom>
            <a:noFill/>
            <a:ln w="19050" cap="flat" cmpd="sng">
              <a:solidFill>
                <a:srgbClr val="FFF2B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1" name="Google Shape;1041;p70"/>
          <p:cNvSpPr txBox="1">
            <a:spLocks noGrp="1"/>
          </p:cNvSpPr>
          <p:nvPr>
            <p:ph type="title"/>
          </p:nvPr>
        </p:nvSpPr>
        <p:spPr>
          <a:xfrm>
            <a:off x="1028675" y="3262750"/>
            <a:ext cx="1343400" cy="70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JENNA DOE</a:t>
            </a:r>
            <a:endParaRPr/>
          </a:p>
        </p:txBody>
      </p:sp>
      <p:sp>
        <p:nvSpPr>
          <p:cNvPr id="1042" name="Google Shape;1042;p70"/>
          <p:cNvSpPr txBox="1">
            <a:spLocks noGrp="1"/>
          </p:cNvSpPr>
          <p:nvPr>
            <p:ph type="subTitle" idx="1"/>
          </p:nvPr>
        </p:nvSpPr>
        <p:spPr>
          <a:xfrm>
            <a:off x="1028675" y="3981277"/>
            <a:ext cx="1343400" cy="31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Mars Movie</a:t>
            </a:r>
            <a:endParaRPr/>
          </a:p>
        </p:txBody>
      </p:sp>
      <p:sp>
        <p:nvSpPr>
          <p:cNvPr id="1043" name="Google Shape;1043;p70"/>
          <p:cNvSpPr txBox="1">
            <a:spLocks noGrp="1"/>
          </p:cNvSpPr>
          <p:nvPr>
            <p:ph type="title" idx="2"/>
          </p:nvPr>
        </p:nvSpPr>
        <p:spPr>
          <a:xfrm>
            <a:off x="2948254" y="3262750"/>
            <a:ext cx="1343400" cy="70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TIMMY JIMMY</a:t>
            </a:r>
            <a:endParaRPr/>
          </a:p>
        </p:txBody>
      </p:sp>
      <p:sp>
        <p:nvSpPr>
          <p:cNvPr id="1044" name="Google Shape;1044;p70"/>
          <p:cNvSpPr txBox="1">
            <a:spLocks noGrp="1"/>
          </p:cNvSpPr>
          <p:nvPr>
            <p:ph type="subTitle" idx="3"/>
          </p:nvPr>
        </p:nvSpPr>
        <p:spPr>
          <a:xfrm>
            <a:off x="2948254" y="3981277"/>
            <a:ext cx="1343400" cy="31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Saturn Movie</a:t>
            </a:r>
            <a:endParaRPr/>
          </a:p>
        </p:txBody>
      </p:sp>
      <p:sp>
        <p:nvSpPr>
          <p:cNvPr id="1045" name="Google Shape;1045;p70"/>
          <p:cNvSpPr txBox="1">
            <a:spLocks noGrp="1"/>
          </p:cNvSpPr>
          <p:nvPr>
            <p:ph type="title" idx="4"/>
          </p:nvPr>
        </p:nvSpPr>
        <p:spPr>
          <a:xfrm>
            <a:off x="4867833" y="3262752"/>
            <a:ext cx="1343400" cy="70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SUSAN BONES</a:t>
            </a:r>
            <a:endParaRPr/>
          </a:p>
        </p:txBody>
      </p:sp>
      <p:sp>
        <p:nvSpPr>
          <p:cNvPr id="1046" name="Google Shape;1046;p70"/>
          <p:cNvSpPr txBox="1">
            <a:spLocks noGrp="1"/>
          </p:cNvSpPr>
          <p:nvPr>
            <p:ph type="subTitle" idx="5"/>
          </p:nvPr>
        </p:nvSpPr>
        <p:spPr>
          <a:xfrm>
            <a:off x="4867832" y="3986600"/>
            <a:ext cx="1343400" cy="31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Movie</a:t>
            </a:r>
            <a:endParaRPr/>
          </a:p>
        </p:txBody>
      </p:sp>
      <p:sp>
        <p:nvSpPr>
          <p:cNvPr id="1047" name="Google Shape;1047;p70"/>
          <p:cNvSpPr txBox="1">
            <a:spLocks noGrp="1"/>
          </p:cNvSpPr>
          <p:nvPr>
            <p:ph type="title" idx="6"/>
          </p:nvPr>
        </p:nvSpPr>
        <p:spPr>
          <a:xfrm>
            <a:off x="6787412" y="3262752"/>
            <a:ext cx="1343400" cy="70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MARY SMITH</a:t>
            </a:r>
            <a:endParaRPr/>
          </a:p>
        </p:txBody>
      </p:sp>
      <p:sp>
        <p:nvSpPr>
          <p:cNvPr id="1048" name="Google Shape;1048;p70"/>
          <p:cNvSpPr txBox="1">
            <a:spLocks noGrp="1"/>
          </p:cNvSpPr>
          <p:nvPr>
            <p:ph type="subTitle" idx="7"/>
          </p:nvPr>
        </p:nvSpPr>
        <p:spPr>
          <a:xfrm>
            <a:off x="6787410" y="3986600"/>
            <a:ext cx="1343400" cy="31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Earth Movie</a:t>
            </a:r>
            <a:endParaRPr/>
          </a:p>
        </p:txBody>
      </p:sp>
      <p:pic>
        <p:nvPicPr>
          <p:cNvPr id="1049" name="Google Shape;1049;p70"/>
          <p:cNvPicPr preferRelativeResize="0"/>
          <p:nvPr/>
        </p:nvPicPr>
        <p:blipFill rotWithShape="1">
          <a:blip r:embed="rId5">
            <a:alphaModFix/>
          </a:blip>
          <a:srcRect l="16423" t="13551" r="9765" b="35328"/>
          <a:stretch/>
        </p:blipFill>
        <p:spPr>
          <a:xfrm>
            <a:off x="4812475" y="1575550"/>
            <a:ext cx="1454100" cy="1491300"/>
          </a:xfrm>
          <a:prstGeom prst="plaque">
            <a:avLst>
              <a:gd name="adj" fmla="val 11554"/>
            </a:avLst>
          </a:prstGeom>
          <a:noFill/>
          <a:ln>
            <a:noFill/>
          </a:ln>
        </p:spPr>
      </p:pic>
      <p:pic>
        <p:nvPicPr>
          <p:cNvPr id="1050" name="Google Shape;1050;p70"/>
          <p:cNvPicPr preferRelativeResize="0"/>
          <p:nvPr/>
        </p:nvPicPr>
        <p:blipFill rotWithShape="1">
          <a:blip r:embed="rId6">
            <a:alphaModFix/>
          </a:blip>
          <a:srcRect l="6732" t="1471" r="6948" b="31638"/>
          <a:stretch/>
        </p:blipFill>
        <p:spPr>
          <a:xfrm>
            <a:off x="2892900" y="1575550"/>
            <a:ext cx="1454100" cy="1491300"/>
          </a:xfrm>
          <a:prstGeom prst="plaque">
            <a:avLst>
              <a:gd name="adj" fmla="val 11590"/>
            </a:avLst>
          </a:prstGeom>
          <a:noFill/>
          <a:ln>
            <a:noFill/>
          </a:ln>
        </p:spPr>
      </p:pic>
      <p:sp>
        <p:nvSpPr>
          <p:cNvPr id="1051" name="Google Shape;1051;p70"/>
          <p:cNvSpPr/>
          <p:nvPr/>
        </p:nvSpPr>
        <p:spPr>
          <a:xfrm flipH="1">
            <a:off x="895625" y="2953622"/>
            <a:ext cx="489600" cy="489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70"/>
          <p:cNvSpPr/>
          <p:nvPr/>
        </p:nvSpPr>
        <p:spPr>
          <a:xfrm flipH="1">
            <a:off x="2815200" y="2648822"/>
            <a:ext cx="489600" cy="489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70"/>
          <p:cNvSpPr/>
          <p:nvPr/>
        </p:nvSpPr>
        <p:spPr>
          <a:xfrm flipH="1">
            <a:off x="4734775" y="2648822"/>
            <a:ext cx="489600" cy="489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70"/>
          <p:cNvSpPr/>
          <p:nvPr/>
        </p:nvSpPr>
        <p:spPr>
          <a:xfrm flipH="1">
            <a:off x="6654350" y="2648822"/>
            <a:ext cx="489600" cy="489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058"/>
        <p:cNvGrpSpPr/>
        <p:nvPr/>
      </p:nvGrpSpPr>
      <p:grpSpPr>
        <a:xfrm>
          <a:off x="0" y="0"/>
          <a:ext cx="0" cy="0"/>
          <a:chOff x="0" y="0"/>
          <a:chExt cx="0" cy="0"/>
        </a:xfrm>
      </p:grpSpPr>
      <p:sp>
        <p:nvSpPr>
          <p:cNvPr id="1059" name="Google Shape;1059;p7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SUBMISSION DEADLINES</a:t>
            </a:r>
            <a:endParaRPr/>
          </a:p>
        </p:txBody>
      </p:sp>
      <p:graphicFrame>
        <p:nvGraphicFramePr>
          <p:cNvPr id="1060" name="Google Shape;1060;p71"/>
          <p:cNvGraphicFramePr/>
          <p:nvPr/>
        </p:nvGraphicFramePr>
        <p:xfrm>
          <a:off x="5042138" y="1552550"/>
          <a:ext cx="3000000" cy="3000000"/>
        </p:xfrm>
        <a:graphic>
          <a:graphicData uri="http://schemas.openxmlformats.org/drawingml/2006/table">
            <a:tbl>
              <a:tblPr>
                <a:noFill/>
                <a:tableStyleId>{C8B61727-1534-412F-9CA4-7100D26CEB27}</a:tableStyleId>
              </a:tblPr>
              <a:tblGrid>
                <a:gridCol w="449425">
                  <a:extLst>
                    <a:ext uri="{9D8B030D-6E8A-4147-A177-3AD203B41FA5}">
                      <a16:colId xmlns:a16="http://schemas.microsoft.com/office/drawing/2014/main" val="20000"/>
                    </a:ext>
                  </a:extLst>
                </a:gridCol>
                <a:gridCol w="449425">
                  <a:extLst>
                    <a:ext uri="{9D8B030D-6E8A-4147-A177-3AD203B41FA5}">
                      <a16:colId xmlns:a16="http://schemas.microsoft.com/office/drawing/2014/main" val="20001"/>
                    </a:ext>
                  </a:extLst>
                </a:gridCol>
                <a:gridCol w="449425">
                  <a:extLst>
                    <a:ext uri="{9D8B030D-6E8A-4147-A177-3AD203B41FA5}">
                      <a16:colId xmlns:a16="http://schemas.microsoft.com/office/drawing/2014/main" val="20002"/>
                    </a:ext>
                  </a:extLst>
                </a:gridCol>
                <a:gridCol w="449425">
                  <a:extLst>
                    <a:ext uri="{9D8B030D-6E8A-4147-A177-3AD203B41FA5}">
                      <a16:colId xmlns:a16="http://schemas.microsoft.com/office/drawing/2014/main" val="20003"/>
                    </a:ext>
                  </a:extLst>
                </a:gridCol>
                <a:gridCol w="449425">
                  <a:extLst>
                    <a:ext uri="{9D8B030D-6E8A-4147-A177-3AD203B41FA5}">
                      <a16:colId xmlns:a16="http://schemas.microsoft.com/office/drawing/2014/main" val="20004"/>
                    </a:ext>
                  </a:extLst>
                </a:gridCol>
                <a:gridCol w="449425">
                  <a:extLst>
                    <a:ext uri="{9D8B030D-6E8A-4147-A177-3AD203B41FA5}">
                      <a16:colId xmlns:a16="http://schemas.microsoft.com/office/drawing/2014/main" val="20005"/>
                    </a:ext>
                  </a:extLst>
                </a:gridCol>
                <a:gridCol w="513900">
                  <a:extLst>
                    <a:ext uri="{9D8B030D-6E8A-4147-A177-3AD203B41FA5}">
                      <a16:colId xmlns:a16="http://schemas.microsoft.com/office/drawing/2014/main" val="20006"/>
                    </a:ext>
                  </a:extLst>
                </a:gridCol>
              </a:tblGrid>
              <a:tr h="476600">
                <a:tc gridSpan="7">
                  <a:txBody>
                    <a:bodyPr/>
                    <a:lstStyle/>
                    <a:p>
                      <a:pPr marL="0" marR="0" lvl="0" indent="0" algn="ctr" rtl="0">
                        <a:lnSpc>
                          <a:spcPct val="100000"/>
                        </a:lnSpc>
                        <a:spcBef>
                          <a:spcPts val="0"/>
                        </a:spcBef>
                        <a:spcAft>
                          <a:spcPts val="0"/>
                        </a:spcAft>
                        <a:buNone/>
                      </a:pPr>
                      <a:r>
                        <a:rPr lang="en" sz="2000">
                          <a:solidFill>
                            <a:schemeClr val="dk1"/>
                          </a:solidFill>
                          <a:latin typeface="Spartan"/>
                          <a:ea typeface="Spartan"/>
                          <a:cs typeface="Spartan"/>
                          <a:sym typeface="Spartan"/>
                        </a:rPr>
                        <a:t>NOVEMBER 2023</a:t>
                      </a:r>
                      <a:endParaRPr sz="2000">
                        <a:solidFill>
                          <a:schemeClr val="dk1"/>
                        </a:solidFill>
                        <a:latin typeface="Spartan"/>
                        <a:ea typeface="Spartan"/>
                        <a:cs typeface="Spartan"/>
                        <a:sym typeface="Spartan"/>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426700">
                <a:tc>
                  <a:txBody>
                    <a:bodyPr/>
                    <a:lstStyle/>
                    <a:p>
                      <a:pPr marL="0" marR="0" lvl="0" indent="0" algn="ctr" rtl="0">
                        <a:lnSpc>
                          <a:spcPct val="100000"/>
                        </a:lnSpc>
                        <a:spcBef>
                          <a:spcPts val="0"/>
                        </a:spcBef>
                        <a:spcAft>
                          <a:spcPts val="0"/>
                        </a:spcAft>
                        <a:buNone/>
                      </a:pPr>
                      <a:r>
                        <a:rPr lang="en" sz="800">
                          <a:solidFill>
                            <a:schemeClr val="dk1"/>
                          </a:solidFill>
                          <a:latin typeface="Amethysta"/>
                          <a:ea typeface="Amethysta"/>
                          <a:cs typeface="Amethysta"/>
                          <a:sym typeface="Amethysta"/>
                        </a:rPr>
                        <a:t>TUE</a:t>
                      </a:r>
                      <a:endParaRPr sz="800">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sz="800">
                          <a:solidFill>
                            <a:schemeClr val="dk1"/>
                          </a:solidFill>
                          <a:latin typeface="Amethysta"/>
                          <a:ea typeface="Amethysta"/>
                          <a:cs typeface="Amethysta"/>
                          <a:sym typeface="Amethysta"/>
                        </a:rPr>
                        <a:t>WED</a:t>
                      </a:r>
                      <a:endParaRPr sz="800">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sz="800">
                          <a:solidFill>
                            <a:schemeClr val="dk1"/>
                          </a:solidFill>
                          <a:latin typeface="Amethysta"/>
                          <a:ea typeface="Amethysta"/>
                          <a:cs typeface="Amethysta"/>
                          <a:sym typeface="Amethysta"/>
                        </a:rPr>
                        <a:t>THU</a:t>
                      </a:r>
                      <a:endParaRPr sz="800">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sz="800">
                          <a:solidFill>
                            <a:schemeClr val="dk1"/>
                          </a:solidFill>
                          <a:latin typeface="Amethysta"/>
                          <a:ea typeface="Amethysta"/>
                          <a:cs typeface="Amethysta"/>
                          <a:sym typeface="Amethysta"/>
                        </a:rPr>
                        <a:t>FRI</a:t>
                      </a:r>
                      <a:endParaRPr sz="800">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sz="800">
                          <a:solidFill>
                            <a:schemeClr val="dk1"/>
                          </a:solidFill>
                          <a:latin typeface="Amethysta"/>
                          <a:ea typeface="Amethysta"/>
                          <a:cs typeface="Amethysta"/>
                          <a:sym typeface="Amethysta"/>
                        </a:rPr>
                        <a:t>SAT</a:t>
                      </a:r>
                      <a:endParaRPr sz="800">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sz="800">
                          <a:solidFill>
                            <a:schemeClr val="dk1"/>
                          </a:solidFill>
                          <a:latin typeface="Amethysta"/>
                          <a:ea typeface="Amethysta"/>
                          <a:cs typeface="Amethysta"/>
                          <a:sym typeface="Amethysta"/>
                        </a:rPr>
                        <a:t>SUN</a:t>
                      </a:r>
                      <a:endParaRPr sz="800">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sz="800">
                          <a:solidFill>
                            <a:schemeClr val="dk1"/>
                          </a:solidFill>
                          <a:latin typeface="Amethysta"/>
                          <a:ea typeface="Amethysta"/>
                          <a:cs typeface="Amethysta"/>
                          <a:sym typeface="Amethysta"/>
                        </a:rPr>
                        <a:t>MON</a:t>
                      </a:r>
                      <a:endParaRPr sz="800">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18400">
                <a:tc>
                  <a:txBody>
                    <a:bodyPr/>
                    <a:lstStyle/>
                    <a:p>
                      <a:pPr marL="0" marR="0" lvl="0" indent="0" algn="ctr" rtl="0">
                        <a:lnSpc>
                          <a:spcPct val="100000"/>
                        </a:lnSpc>
                        <a:spcBef>
                          <a:spcPts val="0"/>
                        </a:spcBef>
                        <a:spcAft>
                          <a:spcPts val="0"/>
                        </a:spcAft>
                        <a:buNone/>
                      </a:pP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1</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3</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4</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5</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6</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418400">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7</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8</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9</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10</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11</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12</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13</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18400">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14</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15</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16</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17</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18</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19</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20</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r h="418400">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21</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22</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23</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24</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25</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26</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27</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5"/>
                  </a:ext>
                </a:extLst>
              </a:tr>
              <a:tr h="418400">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28</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29</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30</a:t>
                      </a: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endParaRPr>
                        <a:solidFill>
                          <a:schemeClr val="dk1"/>
                        </a:solidFill>
                        <a:latin typeface="Amethysta"/>
                        <a:ea typeface="Amethysta"/>
                        <a:cs typeface="Amethysta"/>
                        <a:sym typeface="Amethysta"/>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6"/>
                  </a:ext>
                </a:extLst>
              </a:tr>
            </a:tbl>
          </a:graphicData>
        </a:graphic>
      </p:graphicFrame>
      <p:sp>
        <p:nvSpPr>
          <p:cNvPr id="1061" name="Google Shape;1061;p71"/>
          <p:cNvSpPr txBox="1"/>
          <p:nvPr/>
        </p:nvSpPr>
        <p:spPr>
          <a:xfrm>
            <a:off x="1062400" y="1428150"/>
            <a:ext cx="3697800" cy="379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chemeClr val="dk1"/>
                </a:solidFill>
                <a:latin typeface="Spartan"/>
                <a:ea typeface="Spartan"/>
                <a:cs typeface="Spartan"/>
                <a:sym typeface="Spartan"/>
              </a:rPr>
              <a:t>NOV 10TH</a:t>
            </a:r>
            <a:endParaRPr sz="2000">
              <a:solidFill>
                <a:schemeClr val="dk1"/>
              </a:solidFill>
              <a:latin typeface="Spartan"/>
              <a:ea typeface="Spartan"/>
              <a:cs typeface="Spartan"/>
              <a:sym typeface="Spartan"/>
            </a:endParaRPr>
          </a:p>
        </p:txBody>
      </p:sp>
      <p:sp>
        <p:nvSpPr>
          <p:cNvPr id="1062" name="Google Shape;1062;p71"/>
          <p:cNvSpPr txBox="1"/>
          <p:nvPr/>
        </p:nvSpPr>
        <p:spPr>
          <a:xfrm>
            <a:off x="1062388" y="1862275"/>
            <a:ext cx="3697800" cy="379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methysta"/>
                <a:ea typeface="Amethysta"/>
                <a:cs typeface="Amethysta"/>
                <a:sym typeface="Amethysta"/>
              </a:rPr>
              <a:t>Venus is the second planet from the Sun</a:t>
            </a:r>
            <a:endParaRPr>
              <a:solidFill>
                <a:schemeClr val="dk1"/>
              </a:solidFill>
              <a:latin typeface="Amethysta"/>
              <a:ea typeface="Amethysta"/>
              <a:cs typeface="Amethysta"/>
              <a:sym typeface="Amethysta"/>
            </a:endParaRPr>
          </a:p>
        </p:txBody>
      </p:sp>
      <p:sp>
        <p:nvSpPr>
          <p:cNvPr id="1063" name="Google Shape;1063;p71"/>
          <p:cNvSpPr txBox="1"/>
          <p:nvPr/>
        </p:nvSpPr>
        <p:spPr>
          <a:xfrm>
            <a:off x="1062400" y="2424375"/>
            <a:ext cx="3697800" cy="379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chemeClr val="dk1"/>
                </a:solidFill>
                <a:latin typeface="Spartan"/>
                <a:ea typeface="Spartan"/>
                <a:cs typeface="Spartan"/>
                <a:sym typeface="Spartan"/>
              </a:rPr>
              <a:t>NOV 22ND</a:t>
            </a:r>
            <a:endParaRPr sz="2000">
              <a:solidFill>
                <a:schemeClr val="dk1"/>
              </a:solidFill>
              <a:latin typeface="Spartan"/>
              <a:ea typeface="Spartan"/>
              <a:cs typeface="Spartan"/>
              <a:sym typeface="Spartan"/>
            </a:endParaRPr>
          </a:p>
        </p:txBody>
      </p:sp>
      <p:sp>
        <p:nvSpPr>
          <p:cNvPr id="1064" name="Google Shape;1064;p71"/>
          <p:cNvSpPr txBox="1"/>
          <p:nvPr/>
        </p:nvSpPr>
        <p:spPr>
          <a:xfrm>
            <a:off x="1062388" y="2858500"/>
            <a:ext cx="3697800" cy="379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methysta"/>
                <a:ea typeface="Amethysta"/>
                <a:cs typeface="Amethysta"/>
                <a:sym typeface="Amethysta"/>
              </a:rPr>
              <a:t>Mercury is the closest planet to the Sun</a:t>
            </a:r>
            <a:endParaRPr>
              <a:solidFill>
                <a:schemeClr val="dk1"/>
              </a:solidFill>
              <a:latin typeface="Amethysta"/>
              <a:ea typeface="Amethysta"/>
              <a:cs typeface="Amethysta"/>
              <a:sym typeface="Amethysta"/>
            </a:endParaRPr>
          </a:p>
        </p:txBody>
      </p:sp>
      <p:sp>
        <p:nvSpPr>
          <p:cNvPr id="1065" name="Google Shape;1065;p71"/>
          <p:cNvSpPr txBox="1"/>
          <p:nvPr/>
        </p:nvSpPr>
        <p:spPr>
          <a:xfrm>
            <a:off x="1062400" y="3420600"/>
            <a:ext cx="3697800" cy="379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000">
                <a:solidFill>
                  <a:schemeClr val="dk1"/>
                </a:solidFill>
                <a:latin typeface="Spartan"/>
                <a:ea typeface="Spartan"/>
                <a:cs typeface="Spartan"/>
                <a:sym typeface="Spartan"/>
              </a:rPr>
              <a:t>NOV 26TH</a:t>
            </a:r>
            <a:endParaRPr sz="2000">
              <a:solidFill>
                <a:schemeClr val="dk1"/>
              </a:solidFill>
              <a:latin typeface="Spartan"/>
              <a:ea typeface="Spartan"/>
              <a:cs typeface="Spartan"/>
              <a:sym typeface="Spartan"/>
            </a:endParaRPr>
          </a:p>
        </p:txBody>
      </p:sp>
      <p:sp>
        <p:nvSpPr>
          <p:cNvPr id="1066" name="Google Shape;1066;p71"/>
          <p:cNvSpPr txBox="1"/>
          <p:nvPr/>
        </p:nvSpPr>
        <p:spPr>
          <a:xfrm>
            <a:off x="1062388" y="3854725"/>
            <a:ext cx="3697800" cy="379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methysta"/>
                <a:ea typeface="Amethysta"/>
                <a:cs typeface="Amethysta"/>
                <a:sym typeface="Amethysta"/>
              </a:rPr>
              <a:t>Mars is actually a very cold place</a:t>
            </a:r>
            <a:endParaRPr>
              <a:solidFill>
                <a:schemeClr val="dk1"/>
              </a:solidFill>
              <a:latin typeface="Amethysta"/>
              <a:ea typeface="Amethysta"/>
              <a:cs typeface="Amethysta"/>
              <a:sym typeface="Amethysta"/>
            </a:endParaRPr>
          </a:p>
        </p:txBody>
      </p:sp>
      <p:grpSp>
        <p:nvGrpSpPr>
          <p:cNvPr id="1067" name="Google Shape;1067;p71"/>
          <p:cNvGrpSpPr/>
          <p:nvPr/>
        </p:nvGrpSpPr>
        <p:grpSpPr>
          <a:xfrm flipH="1">
            <a:off x="455950" y="397477"/>
            <a:ext cx="969475" cy="1109845"/>
            <a:chOff x="3449225" y="3716427"/>
            <a:chExt cx="969475" cy="1109845"/>
          </a:xfrm>
        </p:grpSpPr>
        <p:sp>
          <p:nvSpPr>
            <p:cNvPr id="1068" name="Google Shape;1068;p71"/>
            <p:cNvSpPr/>
            <p:nvPr/>
          </p:nvSpPr>
          <p:spPr>
            <a:xfrm rot="10800000">
              <a:off x="3449225" y="3716427"/>
              <a:ext cx="789000" cy="789000"/>
            </a:xfrm>
            <a:prstGeom prst="star4">
              <a:avLst>
                <a:gd name="adj" fmla="val 12500"/>
              </a:avLst>
            </a:prstGeom>
            <a:solidFill>
              <a:srgbClr val="FFF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71"/>
            <p:cNvSpPr/>
            <p:nvPr/>
          </p:nvSpPr>
          <p:spPr>
            <a:xfrm rot="10800000">
              <a:off x="3929100" y="4336672"/>
              <a:ext cx="489600" cy="489600"/>
            </a:xfrm>
            <a:prstGeom prst="star4">
              <a:avLst>
                <a:gd name="adj" fmla="val 12500"/>
              </a:avLst>
            </a:prstGeom>
            <a:noFill/>
            <a:ln w="19050" cap="flat" cmpd="sng">
              <a:solidFill>
                <a:srgbClr val="FFF2B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 name="Google Shape;1070;p71"/>
          <p:cNvGrpSpPr/>
          <p:nvPr/>
        </p:nvGrpSpPr>
        <p:grpSpPr>
          <a:xfrm flipH="1">
            <a:off x="7825650" y="397477"/>
            <a:ext cx="965450" cy="1109845"/>
            <a:chOff x="3272775" y="3716427"/>
            <a:chExt cx="965450" cy="1109845"/>
          </a:xfrm>
        </p:grpSpPr>
        <p:sp>
          <p:nvSpPr>
            <p:cNvPr id="1071" name="Google Shape;1071;p71"/>
            <p:cNvSpPr/>
            <p:nvPr/>
          </p:nvSpPr>
          <p:spPr>
            <a:xfrm rot="10800000">
              <a:off x="3449225" y="3716427"/>
              <a:ext cx="789000" cy="789000"/>
            </a:xfrm>
            <a:prstGeom prst="star4">
              <a:avLst>
                <a:gd name="adj" fmla="val 12500"/>
              </a:avLst>
            </a:prstGeom>
            <a:solidFill>
              <a:srgbClr val="FFF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71"/>
            <p:cNvSpPr/>
            <p:nvPr/>
          </p:nvSpPr>
          <p:spPr>
            <a:xfrm rot="10800000">
              <a:off x="3272775" y="4336672"/>
              <a:ext cx="489600" cy="489600"/>
            </a:xfrm>
            <a:prstGeom prst="star4">
              <a:avLst>
                <a:gd name="adj" fmla="val 12500"/>
              </a:avLst>
            </a:prstGeom>
            <a:noFill/>
            <a:ln w="19050" cap="flat" cmpd="sng">
              <a:solidFill>
                <a:srgbClr val="FFF2B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076"/>
        <p:cNvGrpSpPr/>
        <p:nvPr/>
      </p:nvGrpSpPr>
      <p:grpSpPr>
        <a:xfrm>
          <a:off x="0" y="0"/>
          <a:ext cx="0" cy="0"/>
          <a:chOff x="0" y="0"/>
          <a:chExt cx="0" cy="0"/>
        </a:xfrm>
      </p:grpSpPr>
      <p:sp>
        <p:nvSpPr>
          <p:cNvPr id="1077" name="Google Shape;1077;p7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MOVIE WINNER RANKING</a:t>
            </a:r>
            <a:endParaRPr/>
          </a:p>
        </p:txBody>
      </p:sp>
      <p:graphicFrame>
        <p:nvGraphicFramePr>
          <p:cNvPr id="1078" name="Google Shape;1078;p72"/>
          <p:cNvGraphicFramePr/>
          <p:nvPr/>
        </p:nvGraphicFramePr>
        <p:xfrm>
          <a:off x="720000" y="1552375"/>
          <a:ext cx="3000000" cy="3000000"/>
        </p:xfrm>
        <a:graphic>
          <a:graphicData uri="http://schemas.openxmlformats.org/drawingml/2006/table">
            <a:tbl>
              <a:tblPr>
                <a:noFill/>
                <a:tableStyleId>{866BBE2F-B473-4A5C-BDBE-22DEE96FD855}</a:tableStyleId>
              </a:tblPr>
              <a:tblGrid>
                <a:gridCol w="1020925">
                  <a:extLst>
                    <a:ext uri="{9D8B030D-6E8A-4147-A177-3AD203B41FA5}">
                      <a16:colId xmlns:a16="http://schemas.microsoft.com/office/drawing/2014/main" val="20000"/>
                    </a:ext>
                  </a:extLst>
                </a:gridCol>
                <a:gridCol w="1020925">
                  <a:extLst>
                    <a:ext uri="{9D8B030D-6E8A-4147-A177-3AD203B41FA5}">
                      <a16:colId xmlns:a16="http://schemas.microsoft.com/office/drawing/2014/main" val="20001"/>
                    </a:ext>
                  </a:extLst>
                </a:gridCol>
                <a:gridCol w="2100450">
                  <a:extLst>
                    <a:ext uri="{9D8B030D-6E8A-4147-A177-3AD203B41FA5}">
                      <a16:colId xmlns:a16="http://schemas.microsoft.com/office/drawing/2014/main" val="20002"/>
                    </a:ext>
                  </a:extLst>
                </a:gridCol>
                <a:gridCol w="2137375">
                  <a:extLst>
                    <a:ext uri="{9D8B030D-6E8A-4147-A177-3AD203B41FA5}">
                      <a16:colId xmlns:a16="http://schemas.microsoft.com/office/drawing/2014/main" val="20003"/>
                    </a:ext>
                  </a:extLst>
                </a:gridCol>
                <a:gridCol w="1424300">
                  <a:extLst>
                    <a:ext uri="{9D8B030D-6E8A-4147-A177-3AD203B41FA5}">
                      <a16:colId xmlns:a16="http://schemas.microsoft.com/office/drawing/2014/main" val="20004"/>
                    </a:ext>
                  </a:extLst>
                </a:gridCol>
              </a:tblGrid>
              <a:tr h="326625">
                <a:tc>
                  <a:txBody>
                    <a:bodyPr/>
                    <a:lstStyle/>
                    <a:p>
                      <a:pPr marL="0" marR="0" lvl="0" indent="0" algn="ctr" rtl="0">
                        <a:lnSpc>
                          <a:spcPct val="100000"/>
                        </a:lnSpc>
                        <a:spcBef>
                          <a:spcPts val="0"/>
                        </a:spcBef>
                        <a:spcAft>
                          <a:spcPts val="0"/>
                        </a:spcAft>
                        <a:buNone/>
                      </a:pPr>
                      <a:r>
                        <a:rPr lang="en" sz="2000">
                          <a:solidFill>
                            <a:schemeClr val="dk1"/>
                          </a:solidFill>
                          <a:latin typeface="Spartan"/>
                          <a:ea typeface="Spartan"/>
                          <a:cs typeface="Spartan"/>
                          <a:sym typeface="Spartan"/>
                        </a:rPr>
                        <a:t>RANK</a:t>
                      </a:r>
                      <a:endParaRPr sz="2000">
                        <a:solidFill>
                          <a:schemeClr val="dk1"/>
                        </a:solidFill>
                        <a:latin typeface="Spartan"/>
                        <a:ea typeface="Spartan"/>
                        <a:cs typeface="Spartan"/>
                        <a:sym typeface="Spartan"/>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a:txBody>
                    <a:bodyPr/>
                    <a:lstStyle/>
                    <a:p>
                      <a:pPr marL="0" marR="0" lvl="0" indent="0" algn="ctr" rtl="0">
                        <a:lnSpc>
                          <a:spcPct val="100000"/>
                        </a:lnSpc>
                        <a:spcBef>
                          <a:spcPts val="0"/>
                        </a:spcBef>
                        <a:spcAft>
                          <a:spcPts val="0"/>
                        </a:spcAft>
                        <a:buNone/>
                      </a:pPr>
                      <a:r>
                        <a:rPr lang="en" sz="2000">
                          <a:solidFill>
                            <a:schemeClr val="dk1"/>
                          </a:solidFill>
                          <a:latin typeface="Spartan"/>
                          <a:ea typeface="Spartan"/>
                          <a:cs typeface="Spartan"/>
                          <a:sym typeface="Spartan"/>
                        </a:rPr>
                        <a:t>YEAR</a:t>
                      </a:r>
                      <a:endParaRPr sz="2000">
                        <a:solidFill>
                          <a:schemeClr val="dk1"/>
                        </a:solidFill>
                        <a:latin typeface="Spartan"/>
                        <a:ea typeface="Spartan"/>
                        <a:cs typeface="Spartan"/>
                        <a:sym typeface="Spartan"/>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a:txBody>
                    <a:bodyPr/>
                    <a:lstStyle/>
                    <a:p>
                      <a:pPr marL="0" marR="0" lvl="0" indent="0" algn="ctr" rtl="0">
                        <a:lnSpc>
                          <a:spcPct val="100000"/>
                        </a:lnSpc>
                        <a:spcBef>
                          <a:spcPts val="0"/>
                        </a:spcBef>
                        <a:spcAft>
                          <a:spcPts val="0"/>
                        </a:spcAft>
                        <a:buNone/>
                      </a:pPr>
                      <a:r>
                        <a:rPr lang="en" sz="2000">
                          <a:solidFill>
                            <a:schemeClr val="dk1"/>
                          </a:solidFill>
                          <a:latin typeface="Spartan"/>
                          <a:ea typeface="Spartan"/>
                          <a:cs typeface="Spartan"/>
                          <a:sym typeface="Spartan"/>
                        </a:rPr>
                        <a:t>MOVIE </a:t>
                      </a:r>
                      <a:endParaRPr sz="2000">
                        <a:solidFill>
                          <a:schemeClr val="dk1"/>
                        </a:solidFill>
                        <a:latin typeface="Spartan"/>
                        <a:ea typeface="Spartan"/>
                        <a:cs typeface="Spartan"/>
                        <a:sym typeface="Spartan"/>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a:txBody>
                    <a:bodyPr/>
                    <a:lstStyle/>
                    <a:p>
                      <a:pPr marL="0" marR="0" lvl="0" indent="0" algn="ctr" rtl="0">
                        <a:lnSpc>
                          <a:spcPct val="100000"/>
                        </a:lnSpc>
                        <a:spcBef>
                          <a:spcPts val="0"/>
                        </a:spcBef>
                        <a:spcAft>
                          <a:spcPts val="0"/>
                        </a:spcAft>
                        <a:buNone/>
                      </a:pPr>
                      <a:r>
                        <a:rPr lang="en" sz="2000">
                          <a:solidFill>
                            <a:schemeClr val="dk1"/>
                          </a:solidFill>
                          <a:latin typeface="Spartan"/>
                          <a:ea typeface="Spartan"/>
                          <a:cs typeface="Spartan"/>
                          <a:sym typeface="Spartan"/>
                        </a:rPr>
                        <a:t>DIRECTOR</a:t>
                      </a:r>
                      <a:endParaRPr sz="2000">
                        <a:solidFill>
                          <a:schemeClr val="dk1"/>
                        </a:solidFill>
                        <a:latin typeface="Spartan"/>
                        <a:ea typeface="Spartan"/>
                        <a:cs typeface="Spartan"/>
                        <a:sym typeface="Spartan"/>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tc>
                  <a:txBody>
                    <a:bodyPr/>
                    <a:lstStyle/>
                    <a:p>
                      <a:pPr marL="0" marR="0" lvl="0" indent="0" algn="ctr" rtl="0">
                        <a:lnSpc>
                          <a:spcPct val="100000"/>
                        </a:lnSpc>
                        <a:spcBef>
                          <a:spcPts val="0"/>
                        </a:spcBef>
                        <a:spcAft>
                          <a:spcPts val="0"/>
                        </a:spcAft>
                        <a:buNone/>
                      </a:pPr>
                      <a:r>
                        <a:rPr lang="en" sz="2000">
                          <a:solidFill>
                            <a:schemeClr val="dk1"/>
                          </a:solidFill>
                          <a:latin typeface="Spartan"/>
                          <a:ea typeface="Spartan"/>
                          <a:cs typeface="Spartan"/>
                          <a:sym typeface="Spartan"/>
                        </a:rPr>
                        <a:t>WINS</a:t>
                      </a:r>
                      <a:endParaRPr sz="2000">
                        <a:solidFill>
                          <a:schemeClr val="dk1"/>
                        </a:solidFill>
                        <a:latin typeface="Spartan"/>
                        <a:ea typeface="Spartan"/>
                        <a:cs typeface="Spartan"/>
                        <a:sym typeface="Spartan"/>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rgbClr val="FFF2BB">
                        <a:alpha val="36870"/>
                      </a:srgbClr>
                    </a:solidFill>
                  </a:tcPr>
                </a:tc>
                <a:extLst>
                  <a:ext uri="{0D108BD9-81ED-4DB2-BD59-A6C34878D82A}">
                    <a16:rowId xmlns:a16="http://schemas.microsoft.com/office/drawing/2014/main" val="10000"/>
                  </a:ext>
                </a:extLst>
              </a:tr>
              <a:tr h="403175">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1</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2001</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Mercury</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Jenna Doe</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7 Wins</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403175">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2004</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Venus</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Mary Smith</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6 Wins</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403175">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3</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2009</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Mars</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Joe Watson</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5 Wins</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403175">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4</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2017</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Jupiter</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Stacy Brady</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marR="0" lvl="0" indent="0" algn="ctr" rtl="0">
                        <a:lnSpc>
                          <a:spcPct val="100000"/>
                        </a:lnSpc>
                        <a:spcBef>
                          <a:spcPts val="0"/>
                        </a:spcBef>
                        <a:spcAft>
                          <a:spcPts val="0"/>
                        </a:spcAft>
                        <a:buNone/>
                      </a:pPr>
                      <a:r>
                        <a:rPr lang="en">
                          <a:solidFill>
                            <a:schemeClr val="dk1"/>
                          </a:solidFill>
                          <a:latin typeface="Amethysta"/>
                          <a:ea typeface="Amethysta"/>
                          <a:cs typeface="Amethysta"/>
                          <a:sym typeface="Amethysta"/>
                        </a:rPr>
                        <a:t>3 Wins</a:t>
                      </a:r>
                      <a:endParaRPr>
                        <a:solidFill>
                          <a:schemeClr val="dk1"/>
                        </a:solidFill>
                        <a:latin typeface="Amethysta"/>
                        <a:ea typeface="Amethysta"/>
                        <a:cs typeface="Amethysta"/>
                        <a:sym typeface="Amethysta"/>
                      </a:endParaRPr>
                    </a:p>
                  </a:txBody>
                  <a:tcPr marL="0" marR="0"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grpSp>
        <p:nvGrpSpPr>
          <p:cNvPr id="1079" name="Google Shape;1079;p72"/>
          <p:cNvGrpSpPr/>
          <p:nvPr/>
        </p:nvGrpSpPr>
        <p:grpSpPr>
          <a:xfrm>
            <a:off x="636425" y="3777072"/>
            <a:ext cx="1202400" cy="831430"/>
            <a:chOff x="3035825" y="3673997"/>
            <a:chExt cx="1202400" cy="831430"/>
          </a:xfrm>
        </p:grpSpPr>
        <p:sp>
          <p:nvSpPr>
            <p:cNvPr id="1080" name="Google Shape;1080;p72"/>
            <p:cNvSpPr/>
            <p:nvPr/>
          </p:nvSpPr>
          <p:spPr>
            <a:xfrm rot="10800000">
              <a:off x="3449225" y="3716427"/>
              <a:ext cx="789000" cy="789000"/>
            </a:xfrm>
            <a:prstGeom prst="star4">
              <a:avLst>
                <a:gd name="adj" fmla="val 12500"/>
              </a:avLst>
            </a:prstGeom>
            <a:solidFill>
              <a:srgbClr val="FFF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72"/>
            <p:cNvSpPr/>
            <p:nvPr/>
          </p:nvSpPr>
          <p:spPr>
            <a:xfrm rot="10800000">
              <a:off x="3035825" y="3673997"/>
              <a:ext cx="489600" cy="489600"/>
            </a:xfrm>
            <a:prstGeom prst="star4">
              <a:avLst>
                <a:gd name="adj" fmla="val 12500"/>
              </a:avLst>
            </a:prstGeom>
            <a:noFill/>
            <a:ln w="19050" cap="flat" cmpd="sng">
              <a:solidFill>
                <a:srgbClr val="FFF2B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 name="Google Shape;1082;p72"/>
          <p:cNvGrpSpPr/>
          <p:nvPr/>
        </p:nvGrpSpPr>
        <p:grpSpPr>
          <a:xfrm flipH="1">
            <a:off x="7377100" y="3777072"/>
            <a:ext cx="1202400" cy="831430"/>
            <a:chOff x="3035825" y="3673997"/>
            <a:chExt cx="1202400" cy="831430"/>
          </a:xfrm>
        </p:grpSpPr>
        <p:sp>
          <p:nvSpPr>
            <p:cNvPr id="1083" name="Google Shape;1083;p72"/>
            <p:cNvSpPr/>
            <p:nvPr/>
          </p:nvSpPr>
          <p:spPr>
            <a:xfrm rot="10800000">
              <a:off x="3449225" y="3716427"/>
              <a:ext cx="789000" cy="789000"/>
            </a:xfrm>
            <a:prstGeom prst="star4">
              <a:avLst>
                <a:gd name="adj" fmla="val 12500"/>
              </a:avLst>
            </a:prstGeom>
            <a:solidFill>
              <a:srgbClr val="FFF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72"/>
            <p:cNvSpPr/>
            <p:nvPr/>
          </p:nvSpPr>
          <p:spPr>
            <a:xfrm rot="10800000">
              <a:off x="3035825" y="3673997"/>
              <a:ext cx="489600" cy="489600"/>
            </a:xfrm>
            <a:prstGeom prst="star4">
              <a:avLst>
                <a:gd name="adj" fmla="val 12500"/>
              </a:avLst>
            </a:prstGeom>
            <a:noFill/>
            <a:ln w="19050" cap="flat" cmpd="sng">
              <a:solidFill>
                <a:srgbClr val="FFF2B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 name="Google Shape;1085;p72"/>
          <p:cNvSpPr/>
          <p:nvPr/>
        </p:nvSpPr>
        <p:spPr>
          <a:xfrm rot="10800000" flipH="1">
            <a:off x="4327200" y="4024188"/>
            <a:ext cx="489600" cy="489600"/>
          </a:xfrm>
          <a:prstGeom prst="star4">
            <a:avLst>
              <a:gd name="adj" fmla="val 12500"/>
            </a:avLst>
          </a:prstGeom>
          <a:noFill/>
          <a:ln w="19050" cap="flat" cmpd="sng">
            <a:solidFill>
              <a:srgbClr val="FFF2B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089"/>
        <p:cNvGrpSpPr/>
        <p:nvPr/>
      </p:nvGrpSpPr>
      <p:grpSpPr>
        <a:xfrm>
          <a:off x="0" y="0"/>
          <a:ext cx="0" cy="0"/>
          <a:chOff x="0" y="0"/>
          <a:chExt cx="0" cy="0"/>
        </a:xfrm>
      </p:grpSpPr>
      <p:sp>
        <p:nvSpPr>
          <p:cNvPr id="1090" name="Google Shape;1090;p7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AWARD SHOW RATING</a:t>
            </a:r>
            <a:endParaRPr/>
          </a:p>
        </p:txBody>
      </p:sp>
      <p:sp>
        <p:nvSpPr>
          <p:cNvPr id="1091" name="Google Shape;1091;p73"/>
          <p:cNvSpPr txBox="1"/>
          <p:nvPr/>
        </p:nvSpPr>
        <p:spPr>
          <a:xfrm>
            <a:off x="1597250" y="1471213"/>
            <a:ext cx="1025400" cy="400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a:solidFill>
                  <a:schemeClr val="lt1"/>
                </a:solidFill>
                <a:latin typeface="Spartan"/>
                <a:ea typeface="Spartan"/>
                <a:cs typeface="Spartan"/>
                <a:sym typeface="Spartan"/>
              </a:rPr>
              <a:t>2004</a:t>
            </a:r>
            <a:endParaRPr sz="2000">
              <a:solidFill>
                <a:schemeClr val="lt1"/>
              </a:solidFill>
              <a:latin typeface="Spartan"/>
              <a:ea typeface="Spartan"/>
              <a:cs typeface="Spartan"/>
              <a:sym typeface="Spartan"/>
            </a:endParaRPr>
          </a:p>
        </p:txBody>
      </p:sp>
      <p:sp>
        <p:nvSpPr>
          <p:cNvPr id="1092" name="Google Shape;1092;p73"/>
          <p:cNvSpPr txBox="1"/>
          <p:nvPr/>
        </p:nvSpPr>
        <p:spPr>
          <a:xfrm>
            <a:off x="724901" y="1743557"/>
            <a:ext cx="8106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1"/>
                </a:solidFill>
                <a:latin typeface="Amethysta"/>
                <a:ea typeface="Amethysta"/>
                <a:cs typeface="Amethysta"/>
                <a:sym typeface="Amethysta"/>
              </a:rPr>
              <a:t>10%</a:t>
            </a:r>
            <a:endParaRPr sz="2400">
              <a:solidFill>
                <a:schemeClr val="lt1"/>
              </a:solidFill>
              <a:latin typeface="Amethysta"/>
              <a:ea typeface="Amethysta"/>
              <a:cs typeface="Amethysta"/>
              <a:sym typeface="Amethysta"/>
            </a:endParaRPr>
          </a:p>
        </p:txBody>
      </p:sp>
      <p:sp>
        <p:nvSpPr>
          <p:cNvPr id="1093" name="Google Shape;1093;p73"/>
          <p:cNvSpPr txBox="1"/>
          <p:nvPr/>
        </p:nvSpPr>
        <p:spPr>
          <a:xfrm>
            <a:off x="1597250" y="1868050"/>
            <a:ext cx="1473000" cy="787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methysta"/>
                <a:ea typeface="Amethysta"/>
                <a:cs typeface="Amethysta"/>
                <a:sym typeface="Amethysta"/>
              </a:rPr>
              <a:t>Mercury is the closest planet to the Sun</a:t>
            </a:r>
            <a:endParaRPr>
              <a:solidFill>
                <a:schemeClr val="dk1"/>
              </a:solidFill>
              <a:latin typeface="Amethysta"/>
              <a:ea typeface="Amethysta"/>
              <a:cs typeface="Amethysta"/>
              <a:sym typeface="Amethysta"/>
            </a:endParaRPr>
          </a:p>
        </p:txBody>
      </p:sp>
      <p:cxnSp>
        <p:nvCxnSpPr>
          <p:cNvPr id="1094" name="Google Shape;1094;p73"/>
          <p:cNvCxnSpPr/>
          <p:nvPr/>
        </p:nvCxnSpPr>
        <p:spPr>
          <a:xfrm>
            <a:off x="818825" y="2228357"/>
            <a:ext cx="623100" cy="0"/>
          </a:xfrm>
          <a:prstGeom prst="straightConnector1">
            <a:avLst/>
          </a:prstGeom>
          <a:noFill/>
          <a:ln w="19050" cap="flat" cmpd="sng">
            <a:solidFill>
              <a:schemeClr val="dk1"/>
            </a:solidFill>
            <a:prstDash val="solid"/>
            <a:round/>
            <a:headEnd type="none" w="med" len="med"/>
            <a:tailEnd type="none" w="med" len="med"/>
          </a:ln>
        </p:spPr>
      </p:cxnSp>
      <p:sp>
        <p:nvSpPr>
          <p:cNvPr id="1095" name="Google Shape;1095;p73"/>
          <p:cNvSpPr txBox="1"/>
          <p:nvPr/>
        </p:nvSpPr>
        <p:spPr>
          <a:xfrm>
            <a:off x="724900" y="4316750"/>
            <a:ext cx="7704000" cy="291000"/>
          </a:xfrm>
          <a:prstGeom prst="rect">
            <a:avLst/>
          </a:prstGeom>
          <a:noFill/>
          <a:ln>
            <a:noFill/>
          </a:ln>
        </p:spPr>
        <p:txBody>
          <a:bodyPr spcFirstLastPara="1" wrap="square" lIns="91425" tIns="91425" rIns="91425" bIns="91425" anchor="t" anchorCtr="0">
            <a:noAutofit/>
          </a:bodyPr>
          <a:lstStyle/>
          <a:p>
            <a:pPr marL="0" marR="0" lvl="0" indent="0" algn="ctr" rtl="0">
              <a:lnSpc>
                <a:spcPct val="100000"/>
              </a:lnSpc>
              <a:spcBef>
                <a:spcPts val="0"/>
              </a:spcBef>
              <a:spcAft>
                <a:spcPts val="0"/>
              </a:spcAft>
              <a:buNone/>
            </a:pPr>
            <a:r>
              <a:rPr lang="en" sz="1150">
                <a:solidFill>
                  <a:srgbClr val="FFF2BB"/>
                </a:solidFill>
                <a:latin typeface="Amethysta"/>
                <a:ea typeface="Amethysta"/>
                <a:cs typeface="Amethysta"/>
                <a:sym typeface="Amethysta"/>
              </a:rPr>
              <a:t>Follow the link in the graph to modify its data and then paste the new one here. </a:t>
            </a:r>
            <a:r>
              <a:rPr lang="en" sz="1150" b="1">
                <a:solidFill>
                  <a:schemeClr val="dk1"/>
                </a:solidFill>
                <a:uFill>
                  <a:noFill/>
                </a:uFill>
                <a:latin typeface="Amethysta"/>
                <a:ea typeface="Amethysta"/>
                <a:cs typeface="Amethysta"/>
                <a:sym typeface="Amethysta"/>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For more info, click here</a:t>
            </a:r>
            <a:endParaRPr sz="1150" b="1">
              <a:solidFill>
                <a:schemeClr val="dk1"/>
              </a:solidFill>
              <a:latin typeface="Amethysta"/>
              <a:ea typeface="Amethysta"/>
              <a:cs typeface="Amethysta"/>
              <a:sym typeface="Amethysta"/>
            </a:endParaRPr>
          </a:p>
        </p:txBody>
      </p:sp>
      <p:grpSp>
        <p:nvGrpSpPr>
          <p:cNvPr id="1096" name="Google Shape;1096;p73"/>
          <p:cNvGrpSpPr/>
          <p:nvPr/>
        </p:nvGrpSpPr>
        <p:grpSpPr>
          <a:xfrm flipH="1">
            <a:off x="522475" y="487452"/>
            <a:ext cx="902950" cy="1209170"/>
            <a:chOff x="3449225" y="3716427"/>
            <a:chExt cx="902950" cy="1209170"/>
          </a:xfrm>
        </p:grpSpPr>
        <p:sp>
          <p:nvSpPr>
            <p:cNvPr id="1097" name="Google Shape;1097;p73"/>
            <p:cNvSpPr/>
            <p:nvPr/>
          </p:nvSpPr>
          <p:spPr>
            <a:xfrm rot="10800000">
              <a:off x="3449225" y="3716427"/>
              <a:ext cx="789000" cy="789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73"/>
            <p:cNvSpPr/>
            <p:nvPr/>
          </p:nvSpPr>
          <p:spPr>
            <a:xfrm rot="10800000">
              <a:off x="3862575" y="4435997"/>
              <a:ext cx="489600" cy="489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9" name="Google Shape;1099;p73"/>
          <p:cNvSpPr txBox="1"/>
          <p:nvPr/>
        </p:nvSpPr>
        <p:spPr>
          <a:xfrm>
            <a:off x="1597250" y="2925329"/>
            <a:ext cx="1025400" cy="400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000">
                <a:solidFill>
                  <a:schemeClr val="dk2"/>
                </a:solidFill>
                <a:latin typeface="Spartan"/>
                <a:ea typeface="Spartan"/>
                <a:cs typeface="Spartan"/>
                <a:sym typeface="Spartan"/>
              </a:rPr>
              <a:t>2005</a:t>
            </a:r>
            <a:endParaRPr sz="2000">
              <a:solidFill>
                <a:schemeClr val="dk2"/>
              </a:solidFill>
              <a:latin typeface="Spartan"/>
              <a:ea typeface="Spartan"/>
              <a:cs typeface="Spartan"/>
              <a:sym typeface="Spartan"/>
            </a:endParaRPr>
          </a:p>
        </p:txBody>
      </p:sp>
      <p:sp>
        <p:nvSpPr>
          <p:cNvPr id="1100" name="Google Shape;1100;p73"/>
          <p:cNvSpPr txBox="1"/>
          <p:nvPr/>
        </p:nvSpPr>
        <p:spPr>
          <a:xfrm>
            <a:off x="724901" y="3197674"/>
            <a:ext cx="8106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dk2"/>
                </a:solidFill>
                <a:latin typeface="Amethysta"/>
                <a:ea typeface="Amethysta"/>
                <a:cs typeface="Amethysta"/>
                <a:sym typeface="Amethysta"/>
              </a:rPr>
              <a:t>30%</a:t>
            </a:r>
            <a:endParaRPr sz="2400">
              <a:solidFill>
                <a:schemeClr val="dk2"/>
              </a:solidFill>
              <a:latin typeface="Amethysta"/>
              <a:ea typeface="Amethysta"/>
              <a:cs typeface="Amethysta"/>
              <a:sym typeface="Amethysta"/>
            </a:endParaRPr>
          </a:p>
        </p:txBody>
      </p:sp>
      <p:sp>
        <p:nvSpPr>
          <p:cNvPr id="1101" name="Google Shape;1101;p73"/>
          <p:cNvSpPr txBox="1"/>
          <p:nvPr/>
        </p:nvSpPr>
        <p:spPr>
          <a:xfrm>
            <a:off x="1570350" y="3322166"/>
            <a:ext cx="1473000" cy="787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methysta"/>
                <a:ea typeface="Amethysta"/>
                <a:cs typeface="Amethysta"/>
                <a:sym typeface="Amethysta"/>
              </a:rPr>
              <a:t>Despite being red, Mars is a cold place</a:t>
            </a:r>
            <a:endParaRPr>
              <a:solidFill>
                <a:schemeClr val="dk1"/>
              </a:solidFill>
              <a:latin typeface="Amethysta"/>
              <a:ea typeface="Amethysta"/>
              <a:cs typeface="Amethysta"/>
              <a:sym typeface="Amethysta"/>
            </a:endParaRPr>
          </a:p>
        </p:txBody>
      </p:sp>
      <p:cxnSp>
        <p:nvCxnSpPr>
          <p:cNvPr id="1102" name="Google Shape;1102;p73"/>
          <p:cNvCxnSpPr/>
          <p:nvPr/>
        </p:nvCxnSpPr>
        <p:spPr>
          <a:xfrm>
            <a:off x="818825" y="3682474"/>
            <a:ext cx="623100" cy="0"/>
          </a:xfrm>
          <a:prstGeom prst="straightConnector1">
            <a:avLst/>
          </a:prstGeom>
          <a:noFill/>
          <a:ln w="19050" cap="flat" cmpd="sng">
            <a:solidFill>
              <a:schemeClr val="dk1"/>
            </a:solidFill>
            <a:prstDash val="solid"/>
            <a:round/>
            <a:headEnd type="none" w="med" len="med"/>
            <a:tailEnd type="none" w="med" len="med"/>
          </a:ln>
        </p:spPr>
      </p:cxnSp>
      <p:sp>
        <p:nvSpPr>
          <p:cNvPr id="1103" name="Google Shape;1103;p73"/>
          <p:cNvSpPr txBox="1"/>
          <p:nvPr/>
        </p:nvSpPr>
        <p:spPr>
          <a:xfrm>
            <a:off x="6506150" y="1471213"/>
            <a:ext cx="1025400" cy="400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a:solidFill>
                  <a:schemeClr val="dk1"/>
                </a:solidFill>
                <a:latin typeface="Spartan"/>
                <a:ea typeface="Spartan"/>
                <a:cs typeface="Spartan"/>
                <a:sym typeface="Spartan"/>
              </a:rPr>
              <a:t>2015</a:t>
            </a:r>
            <a:endParaRPr sz="2000">
              <a:solidFill>
                <a:schemeClr val="dk1"/>
              </a:solidFill>
              <a:latin typeface="Spartan"/>
              <a:ea typeface="Spartan"/>
              <a:cs typeface="Spartan"/>
              <a:sym typeface="Spartan"/>
            </a:endParaRPr>
          </a:p>
        </p:txBody>
      </p:sp>
      <p:sp>
        <p:nvSpPr>
          <p:cNvPr id="1104" name="Google Shape;1104;p73"/>
          <p:cNvSpPr txBox="1"/>
          <p:nvPr/>
        </p:nvSpPr>
        <p:spPr>
          <a:xfrm>
            <a:off x="7613401" y="1743557"/>
            <a:ext cx="8106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dk1"/>
                </a:solidFill>
                <a:latin typeface="Amethysta"/>
                <a:ea typeface="Amethysta"/>
                <a:cs typeface="Amethysta"/>
                <a:sym typeface="Amethysta"/>
              </a:rPr>
              <a:t>40%</a:t>
            </a:r>
            <a:endParaRPr sz="2400">
              <a:solidFill>
                <a:schemeClr val="dk1"/>
              </a:solidFill>
              <a:latin typeface="Amethysta"/>
              <a:ea typeface="Amethysta"/>
              <a:cs typeface="Amethysta"/>
              <a:sym typeface="Amethysta"/>
            </a:endParaRPr>
          </a:p>
        </p:txBody>
      </p:sp>
      <p:sp>
        <p:nvSpPr>
          <p:cNvPr id="1105" name="Google Shape;1105;p73"/>
          <p:cNvSpPr txBox="1"/>
          <p:nvPr/>
        </p:nvSpPr>
        <p:spPr>
          <a:xfrm>
            <a:off x="6058550" y="1868050"/>
            <a:ext cx="1473000" cy="787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methysta"/>
                <a:ea typeface="Amethysta"/>
                <a:cs typeface="Amethysta"/>
                <a:sym typeface="Amethysta"/>
              </a:rPr>
              <a:t>Venus is the second planet from the Sun</a:t>
            </a:r>
            <a:endParaRPr>
              <a:solidFill>
                <a:schemeClr val="dk1"/>
              </a:solidFill>
              <a:latin typeface="Amethysta"/>
              <a:ea typeface="Amethysta"/>
              <a:cs typeface="Amethysta"/>
              <a:sym typeface="Amethysta"/>
            </a:endParaRPr>
          </a:p>
        </p:txBody>
      </p:sp>
      <p:cxnSp>
        <p:nvCxnSpPr>
          <p:cNvPr id="1106" name="Google Shape;1106;p73"/>
          <p:cNvCxnSpPr/>
          <p:nvPr/>
        </p:nvCxnSpPr>
        <p:spPr>
          <a:xfrm>
            <a:off x="7707325" y="2228357"/>
            <a:ext cx="623100" cy="0"/>
          </a:xfrm>
          <a:prstGeom prst="straightConnector1">
            <a:avLst/>
          </a:prstGeom>
          <a:noFill/>
          <a:ln w="19050" cap="flat" cmpd="sng">
            <a:solidFill>
              <a:schemeClr val="dk1"/>
            </a:solidFill>
            <a:prstDash val="solid"/>
            <a:round/>
            <a:headEnd type="none" w="med" len="med"/>
            <a:tailEnd type="none" w="med" len="med"/>
          </a:ln>
        </p:spPr>
      </p:cxnSp>
      <p:sp>
        <p:nvSpPr>
          <p:cNvPr id="1107" name="Google Shape;1107;p73"/>
          <p:cNvSpPr txBox="1"/>
          <p:nvPr/>
        </p:nvSpPr>
        <p:spPr>
          <a:xfrm>
            <a:off x="6506150" y="2925329"/>
            <a:ext cx="1025400" cy="400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2000">
                <a:solidFill>
                  <a:schemeClr val="lt2"/>
                </a:solidFill>
                <a:latin typeface="Spartan"/>
                <a:ea typeface="Spartan"/>
                <a:cs typeface="Spartan"/>
                <a:sym typeface="Spartan"/>
              </a:rPr>
              <a:t>2019</a:t>
            </a:r>
            <a:endParaRPr sz="2000">
              <a:solidFill>
                <a:schemeClr val="lt2"/>
              </a:solidFill>
              <a:latin typeface="Spartan"/>
              <a:ea typeface="Spartan"/>
              <a:cs typeface="Spartan"/>
              <a:sym typeface="Spartan"/>
            </a:endParaRPr>
          </a:p>
        </p:txBody>
      </p:sp>
      <p:sp>
        <p:nvSpPr>
          <p:cNvPr id="1108" name="Google Shape;1108;p73"/>
          <p:cNvSpPr txBox="1"/>
          <p:nvPr/>
        </p:nvSpPr>
        <p:spPr>
          <a:xfrm>
            <a:off x="7613401" y="3197674"/>
            <a:ext cx="810600" cy="4848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chemeClr val="lt2"/>
                </a:solidFill>
                <a:latin typeface="Amethysta"/>
                <a:ea typeface="Amethysta"/>
                <a:cs typeface="Amethysta"/>
                <a:sym typeface="Amethysta"/>
              </a:rPr>
              <a:t>20%</a:t>
            </a:r>
            <a:endParaRPr sz="2400">
              <a:solidFill>
                <a:schemeClr val="lt2"/>
              </a:solidFill>
              <a:latin typeface="Amethysta"/>
              <a:ea typeface="Amethysta"/>
              <a:cs typeface="Amethysta"/>
              <a:sym typeface="Amethysta"/>
            </a:endParaRPr>
          </a:p>
        </p:txBody>
      </p:sp>
      <p:sp>
        <p:nvSpPr>
          <p:cNvPr id="1109" name="Google Shape;1109;p73"/>
          <p:cNvSpPr txBox="1"/>
          <p:nvPr/>
        </p:nvSpPr>
        <p:spPr>
          <a:xfrm>
            <a:off x="6058550" y="3322166"/>
            <a:ext cx="1473000" cy="7878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a:solidFill>
                  <a:schemeClr val="dk1"/>
                </a:solidFill>
                <a:latin typeface="Amethysta"/>
                <a:ea typeface="Amethysta"/>
                <a:cs typeface="Amethysta"/>
                <a:sym typeface="Amethysta"/>
              </a:rPr>
              <a:t>Saturn is the only planet with rings</a:t>
            </a:r>
            <a:endParaRPr>
              <a:solidFill>
                <a:schemeClr val="dk1"/>
              </a:solidFill>
              <a:latin typeface="Amethysta"/>
              <a:ea typeface="Amethysta"/>
              <a:cs typeface="Amethysta"/>
              <a:sym typeface="Amethysta"/>
            </a:endParaRPr>
          </a:p>
        </p:txBody>
      </p:sp>
      <p:cxnSp>
        <p:nvCxnSpPr>
          <p:cNvPr id="1110" name="Google Shape;1110;p73"/>
          <p:cNvCxnSpPr/>
          <p:nvPr/>
        </p:nvCxnSpPr>
        <p:spPr>
          <a:xfrm>
            <a:off x="7707325" y="3682474"/>
            <a:ext cx="623100" cy="0"/>
          </a:xfrm>
          <a:prstGeom prst="straightConnector1">
            <a:avLst/>
          </a:prstGeom>
          <a:noFill/>
          <a:ln w="19050" cap="flat" cmpd="sng">
            <a:solidFill>
              <a:schemeClr val="dk1"/>
            </a:solidFill>
            <a:prstDash val="solid"/>
            <a:round/>
            <a:headEnd type="none" w="med" len="med"/>
            <a:tailEnd type="none" w="med" len="med"/>
          </a:ln>
        </p:spPr>
      </p:cxnSp>
      <p:pic>
        <p:nvPicPr>
          <p:cNvPr id="1111" name="Google Shape;1111;p73" title="Chart">
            <a:hlinkClick r:id="rId4"/>
          </p:cNvPr>
          <p:cNvPicPr preferRelativeResize="0"/>
          <p:nvPr/>
        </p:nvPicPr>
        <p:blipFill>
          <a:blip r:embed="rId5">
            <a:alphaModFix/>
          </a:blip>
          <a:stretch>
            <a:fillRect/>
          </a:stretch>
        </p:blipFill>
        <p:spPr>
          <a:xfrm>
            <a:off x="3252425" y="1466562"/>
            <a:ext cx="2639150" cy="2681024"/>
          </a:xfrm>
          <a:prstGeom prst="rect">
            <a:avLst/>
          </a:prstGeom>
          <a:noFill/>
          <a:ln>
            <a:noFill/>
          </a:ln>
        </p:spPr>
      </p:pic>
      <p:grpSp>
        <p:nvGrpSpPr>
          <p:cNvPr id="1112" name="Google Shape;1112;p73"/>
          <p:cNvGrpSpPr/>
          <p:nvPr/>
        </p:nvGrpSpPr>
        <p:grpSpPr>
          <a:xfrm>
            <a:off x="4265337" y="2588096"/>
            <a:ext cx="623094" cy="438336"/>
            <a:chOff x="7989683" y="2350207"/>
            <a:chExt cx="332761" cy="234066"/>
          </a:xfrm>
        </p:grpSpPr>
        <p:sp>
          <p:nvSpPr>
            <p:cNvPr id="1113" name="Google Shape;1113;p73"/>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73"/>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73"/>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73"/>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73"/>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73"/>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122"/>
        <p:cNvGrpSpPr/>
        <p:nvPr/>
      </p:nvGrpSpPr>
      <p:grpSpPr>
        <a:xfrm>
          <a:off x="0" y="0"/>
          <a:ext cx="0" cy="0"/>
          <a:chOff x="0" y="0"/>
          <a:chExt cx="0" cy="0"/>
        </a:xfrm>
      </p:grpSpPr>
      <p:sp>
        <p:nvSpPr>
          <p:cNvPr id="1123" name="Google Shape;1123;p74"/>
          <p:cNvSpPr txBox="1">
            <a:spLocks noGrp="1"/>
          </p:cNvSpPr>
          <p:nvPr>
            <p:ph type="ctrTitle"/>
          </p:nvPr>
        </p:nvSpPr>
        <p:spPr>
          <a:xfrm>
            <a:off x="2429950" y="788600"/>
            <a:ext cx="4284000" cy="93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THANKS!</a:t>
            </a:r>
            <a:endParaRPr/>
          </a:p>
        </p:txBody>
      </p:sp>
      <p:sp>
        <p:nvSpPr>
          <p:cNvPr id="1124" name="Google Shape;1124;p74"/>
          <p:cNvSpPr txBox="1">
            <a:spLocks noGrp="1"/>
          </p:cNvSpPr>
          <p:nvPr>
            <p:ph type="subTitle" idx="1"/>
          </p:nvPr>
        </p:nvSpPr>
        <p:spPr>
          <a:xfrm>
            <a:off x="2425000" y="1721250"/>
            <a:ext cx="4293900" cy="1095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n"/>
              <a:t>Do you have any questions?</a:t>
            </a:r>
            <a:endParaRPr/>
          </a:p>
          <a:p>
            <a:pPr marL="0" lvl="0" indent="0" algn="ctr" rtl="0">
              <a:spcBef>
                <a:spcPts val="1000"/>
              </a:spcBef>
              <a:spcAft>
                <a:spcPts val="0"/>
              </a:spcAft>
              <a:buClr>
                <a:schemeClr val="lt1"/>
              </a:buClr>
              <a:buSzPts val="1100"/>
              <a:buFont typeface="Arial"/>
              <a:buNone/>
            </a:pPr>
            <a:r>
              <a:rPr lang="en"/>
              <a:t>youremail@freepik.com </a:t>
            </a:r>
            <a:endParaRPr/>
          </a:p>
          <a:p>
            <a:pPr marL="0" lvl="0" indent="0" algn="ctr" rtl="0">
              <a:spcBef>
                <a:spcPts val="0"/>
              </a:spcBef>
              <a:spcAft>
                <a:spcPts val="0"/>
              </a:spcAft>
              <a:buClr>
                <a:schemeClr val="lt1"/>
              </a:buClr>
              <a:buSzPts val="1100"/>
              <a:buFont typeface="Arial"/>
              <a:buNone/>
            </a:pPr>
            <a:r>
              <a:rPr lang="en"/>
              <a:t>+91  620 421 838 </a:t>
            </a:r>
            <a:endParaRPr/>
          </a:p>
          <a:p>
            <a:pPr marL="0" lvl="0" indent="0" algn="ctr" rtl="0">
              <a:spcBef>
                <a:spcPts val="0"/>
              </a:spcBef>
              <a:spcAft>
                <a:spcPts val="0"/>
              </a:spcAft>
              <a:buNone/>
            </a:pPr>
            <a:r>
              <a:rPr lang="en"/>
              <a:t>yourwebsite.com</a:t>
            </a:r>
            <a:endParaRPr/>
          </a:p>
        </p:txBody>
      </p:sp>
      <p:sp>
        <p:nvSpPr>
          <p:cNvPr id="1125" name="Google Shape;1125;p74"/>
          <p:cNvSpPr txBox="1">
            <a:spLocks noGrp="1"/>
          </p:cNvSpPr>
          <p:nvPr>
            <p:ph type="subTitle" idx="1"/>
          </p:nvPr>
        </p:nvSpPr>
        <p:spPr>
          <a:xfrm>
            <a:off x="2265825" y="4195475"/>
            <a:ext cx="4625700" cy="291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100"/>
              <a:t>Please keep this slide for attribution</a:t>
            </a:r>
            <a:endParaRPr sz="1100"/>
          </a:p>
        </p:txBody>
      </p:sp>
      <p:grpSp>
        <p:nvGrpSpPr>
          <p:cNvPr id="1126" name="Google Shape;1126;p74"/>
          <p:cNvGrpSpPr/>
          <p:nvPr/>
        </p:nvGrpSpPr>
        <p:grpSpPr>
          <a:xfrm flipH="1">
            <a:off x="715100" y="2848443"/>
            <a:ext cx="902950" cy="1209170"/>
            <a:chOff x="3449225" y="3716427"/>
            <a:chExt cx="902950" cy="1209170"/>
          </a:xfrm>
        </p:grpSpPr>
        <p:sp>
          <p:nvSpPr>
            <p:cNvPr id="1127" name="Google Shape;1127;p74"/>
            <p:cNvSpPr/>
            <p:nvPr/>
          </p:nvSpPr>
          <p:spPr>
            <a:xfrm rot="10800000">
              <a:off x="3449225" y="3716427"/>
              <a:ext cx="789000" cy="789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74"/>
            <p:cNvSpPr/>
            <p:nvPr/>
          </p:nvSpPr>
          <p:spPr>
            <a:xfrm rot="10800000">
              <a:off x="3862575" y="4435997"/>
              <a:ext cx="489600" cy="489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 name="Google Shape;1129;p74"/>
          <p:cNvGrpSpPr/>
          <p:nvPr/>
        </p:nvGrpSpPr>
        <p:grpSpPr>
          <a:xfrm rot="10800000" flipH="1">
            <a:off x="7525950" y="933393"/>
            <a:ext cx="902950" cy="1209170"/>
            <a:chOff x="3449225" y="3716427"/>
            <a:chExt cx="902950" cy="1209170"/>
          </a:xfrm>
        </p:grpSpPr>
        <p:sp>
          <p:nvSpPr>
            <p:cNvPr id="1130" name="Google Shape;1130;p74"/>
            <p:cNvSpPr/>
            <p:nvPr/>
          </p:nvSpPr>
          <p:spPr>
            <a:xfrm rot="10800000">
              <a:off x="3449225" y="3716427"/>
              <a:ext cx="789000" cy="7890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74"/>
            <p:cNvSpPr/>
            <p:nvPr/>
          </p:nvSpPr>
          <p:spPr>
            <a:xfrm rot="10800000">
              <a:off x="3862575" y="4435997"/>
              <a:ext cx="489600" cy="4896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2" name="Google Shape;1132;p74"/>
          <p:cNvSpPr/>
          <p:nvPr/>
        </p:nvSpPr>
        <p:spPr>
          <a:xfrm>
            <a:off x="3542143" y="3013714"/>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3" name="Google Shape;1133;p74"/>
          <p:cNvGrpSpPr/>
          <p:nvPr/>
        </p:nvGrpSpPr>
        <p:grpSpPr>
          <a:xfrm>
            <a:off x="4112924" y="3013905"/>
            <a:ext cx="346056" cy="345674"/>
            <a:chOff x="4112924" y="3013905"/>
            <a:chExt cx="346056" cy="345674"/>
          </a:xfrm>
        </p:grpSpPr>
        <p:sp>
          <p:nvSpPr>
            <p:cNvPr id="1134" name="Google Shape;1134;p74"/>
            <p:cNvSpPr/>
            <p:nvPr/>
          </p:nvSpPr>
          <p:spPr>
            <a:xfrm>
              <a:off x="4112924" y="3013905"/>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74"/>
            <p:cNvSpPr/>
            <p:nvPr/>
          </p:nvSpPr>
          <p:spPr>
            <a:xfrm>
              <a:off x="4177730" y="3079093"/>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74"/>
            <p:cNvSpPr/>
            <p:nvPr/>
          </p:nvSpPr>
          <p:spPr>
            <a:xfrm>
              <a:off x="4227799" y="3130212"/>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74"/>
            <p:cNvSpPr/>
            <p:nvPr/>
          </p:nvSpPr>
          <p:spPr>
            <a:xfrm>
              <a:off x="4328954" y="3106753"/>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 name="Google Shape;1138;p74"/>
          <p:cNvGrpSpPr/>
          <p:nvPr/>
        </p:nvGrpSpPr>
        <p:grpSpPr>
          <a:xfrm>
            <a:off x="4684087" y="3013905"/>
            <a:ext cx="346056" cy="345674"/>
            <a:chOff x="4684087" y="3013905"/>
            <a:chExt cx="346056" cy="345674"/>
          </a:xfrm>
        </p:grpSpPr>
        <p:sp>
          <p:nvSpPr>
            <p:cNvPr id="1139" name="Google Shape;1139;p74"/>
            <p:cNvSpPr/>
            <p:nvPr/>
          </p:nvSpPr>
          <p:spPr>
            <a:xfrm>
              <a:off x="4684087" y="3013905"/>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74"/>
            <p:cNvSpPr/>
            <p:nvPr/>
          </p:nvSpPr>
          <p:spPr>
            <a:xfrm>
              <a:off x="4763662" y="3152238"/>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74"/>
            <p:cNvSpPr/>
            <p:nvPr/>
          </p:nvSpPr>
          <p:spPr>
            <a:xfrm>
              <a:off x="4756469" y="3086669"/>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74"/>
            <p:cNvSpPr/>
            <p:nvPr/>
          </p:nvSpPr>
          <p:spPr>
            <a:xfrm>
              <a:off x="4836426" y="3152238"/>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43" name="Google Shape;1143;p74"/>
          <p:cNvCxnSpPr/>
          <p:nvPr/>
        </p:nvCxnSpPr>
        <p:spPr>
          <a:xfrm>
            <a:off x="3542275" y="3427875"/>
            <a:ext cx="347700" cy="0"/>
          </a:xfrm>
          <a:prstGeom prst="straightConnector1">
            <a:avLst/>
          </a:prstGeom>
          <a:noFill/>
          <a:ln w="19050" cap="flat" cmpd="sng">
            <a:solidFill>
              <a:schemeClr val="dk1"/>
            </a:solidFill>
            <a:prstDash val="solid"/>
            <a:round/>
            <a:headEnd type="none" w="med" len="med"/>
            <a:tailEnd type="none" w="med" len="med"/>
          </a:ln>
        </p:spPr>
      </p:cxnSp>
      <p:grpSp>
        <p:nvGrpSpPr>
          <p:cNvPr id="1144" name="Google Shape;1144;p74"/>
          <p:cNvGrpSpPr/>
          <p:nvPr/>
        </p:nvGrpSpPr>
        <p:grpSpPr>
          <a:xfrm>
            <a:off x="5255251" y="3001291"/>
            <a:ext cx="345675" cy="345294"/>
            <a:chOff x="5255251" y="3001291"/>
            <a:chExt cx="345675" cy="345294"/>
          </a:xfrm>
        </p:grpSpPr>
        <p:sp>
          <p:nvSpPr>
            <p:cNvPr id="1145" name="Google Shape;1145;p74"/>
            <p:cNvSpPr/>
            <p:nvPr/>
          </p:nvSpPr>
          <p:spPr>
            <a:xfrm>
              <a:off x="5326147" y="3166829"/>
              <a:ext cx="118259" cy="122837"/>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74"/>
            <p:cNvSpPr/>
            <p:nvPr/>
          </p:nvSpPr>
          <p:spPr>
            <a:xfrm>
              <a:off x="5362260" y="3058018"/>
              <a:ext cx="167525" cy="195589"/>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74"/>
            <p:cNvSpPr/>
            <p:nvPr/>
          </p:nvSpPr>
          <p:spPr>
            <a:xfrm>
              <a:off x="5255251" y="3001291"/>
              <a:ext cx="345675" cy="34529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48" name="Google Shape;1148;p74"/>
          <p:cNvCxnSpPr/>
          <p:nvPr/>
        </p:nvCxnSpPr>
        <p:spPr>
          <a:xfrm>
            <a:off x="4112900" y="3427875"/>
            <a:ext cx="347700" cy="0"/>
          </a:xfrm>
          <a:prstGeom prst="straightConnector1">
            <a:avLst/>
          </a:prstGeom>
          <a:noFill/>
          <a:ln w="19050" cap="flat" cmpd="sng">
            <a:solidFill>
              <a:schemeClr val="dk1"/>
            </a:solidFill>
            <a:prstDash val="solid"/>
            <a:round/>
            <a:headEnd type="none" w="med" len="med"/>
            <a:tailEnd type="none" w="med" len="med"/>
          </a:ln>
        </p:spPr>
      </p:cxnSp>
      <p:cxnSp>
        <p:nvCxnSpPr>
          <p:cNvPr id="1149" name="Google Shape;1149;p74"/>
          <p:cNvCxnSpPr/>
          <p:nvPr/>
        </p:nvCxnSpPr>
        <p:spPr>
          <a:xfrm>
            <a:off x="4683525" y="3427875"/>
            <a:ext cx="347700" cy="0"/>
          </a:xfrm>
          <a:prstGeom prst="straightConnector1">
            <a:avLst/>
          </a:prstGeom>
          <a:noFill/>
          <a:ln w="19050" cap="flat" cmpd="sng">
            <a:solidFill>
              <a:schemeClr val="dk1"/>
            </a:solidFill>
            <a:prstDash val="solid"/>
            <a:round/>
            <a:headEnd type="none" w="med" len="med"/>
            <a:tailEnd type="none" w="med" len="med"/>
          </a:ln>
        </p:spPr>
      </p:cxnSp>
      <p:cxnSp>
        <p:nvCxnSpPr>
          <p:cNvPr id="1150" name="Google Shape;1150;p74"/>
          <p:cNvCxnSpPr/>
          <p:nvPr/>
        </p:nvCxnSpPr>
        <p:spPr>
          <a:xfrm>
            <a:off x="5254150" y="3427875"/>
            <a:ext cx="3477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154"/>
        <p:cNvGrpSpPr/>
        <p:nvPr/>
      </p:nvGrpSpPr>
      <p:grpSpPr>
        <a:xfrm>
          <a:off x="0" y="0"/>
          <a:ext cx="0" cy="0"/>
          <a:chOff x="0" y="0"/>
          <a:chExt cx="0" cy="0"/>
        </a:xfrm>
      </p:grpSpPr>
      <p:sp>
        <p:nvSpPr>
          <p:cNvPr id="1155" name="Google Shape;1155;p7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ALTERNATIVE RESOURCES</a:t>
            </a:r>
            <a:endParaRPr/>
          </a:p>
        </p:txBody>
      </p:sp>
      <p:sp>
        <p:nvSpPr>
          <p:cNvPr id="1156" name="Google Shape;1156;p75"/>
          <p:cNvSpPr txBox="1"/>
          <p:nvPr/>
        </p:nvSpPr>
        <p:spPr>
          <a:xfrm>
            <a:off x="715100" y="1109800"/>
            <a:ext cx="7714800" cy="334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Amethysta"/>
                <a:ea typeface="Amethysta"/>
                <a:cs typeface="Amethysta"/>
                <a:sym typeface="Amethysta"/>
              </a:rPr>
              <a:t>Here’s an assortment of alternative resources whose style fits the one of this template</a:t>
            </a:r>
            <a:endParaRPr>
              <a:solidFill>
                <a:schemeClr val="dk1"/>
              </a:solidFill>
              <a:latin typeface="Amethysta"/>
              <a:ea typeface="Amethysta"/>
              <a:cs typeface="Amethysta"/>
              <a:sym typeface="Amethysta"/>
            </a:endParaRPr>
          </a:p>
        </p:txBody>
      </p:sp>
      <p:sp>
        <p:nvSpPr>
          <p:cNvPr id="1157" name="Google Shape;1157;p75"/>
          <p:cNvSpPr/>
          <p:nvPr/>
        </p:nvSpPr>
        <p:spPr>
          <a:xfrm>
            <a:off x="2162649" y="1844075"/>
            <a:ext cx="1038000" cy="987000"/>
          </a:xfrm>
          <a:prstGeom prst="star5">
            <a:avLst>
              <a:gd name="adj" fmla="val 19098"/>
              <a:gd name="hf" fmla="val 105146"/>
              <a:gd name="vf" fmla="val 110557"/>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75"/>
          <p:cNvSpPr/>
          <p:nvPr/>
        </p:nvSpPr>
        <p:spPr>
          <a:xfrm>
            <a:off x="4053428" y="1844075"/>
            <a:ext cx="1038000" cy="1012500"/>
          </a:xfrm>
          <a:prstGeom prst="star7">
            <a:avLst>
              <a:gd name="adj" fmla="val 19588"/>
              <a:gd name="hf" fmla="val 102572"/>
              <a:gd name="vf" fmla="val 10521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75"/>
          <p:cNvSpPr/>
          <p:nvPr/>
        </p:nvSpPr>
        <p:spPr>
          <a:xfrm>
            <a:off x="5944209" y="1844075"/>
            <a:ext cx="1038000" cy="1038000"/>
          </a:xfrm>
          <a:prstGeom prst="star16">
            <a:avLst>
              <a:gd name="adj" fmla="val 21881"/>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75"/>
          <p:cNvSpPr/>
          <p:nvPr/>
        </p:nvSpPr>
        <p:spPr>
          <a:xfrm>
            <a:off x="2162649" y="3245556"/>
            <a:ext cx="1038000" cy="987000"/>
          </a:xfrm>
          <a:prstGeom prst="star5">
            <a:avLst>
              <a:gd name="adj" fmla="val 19098"/>
              <a:gd name="hf" fmla="val 105146"/>
              <a:gd name="vf" fmla="val 110557"/>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75"/>
          <p:cNvSpPr/>
          <p:nvPr/>
        </p:nvSpPr>
        <p:spPr>
          <a:xfrm>
            <a:off x="4053428" y="3245556"/>
            <a:ext cx="1038000" cy="1012500"/>
          </a:xfrm>
          <a:prstGeom prst="star7">
            <a:avLst>
              <a:gd name="adj" fmla="val 19588"/>
              <a:gd name="hf" fmla="val 102572"/>
              <a:gd name="vf" fmla="val 10521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75"/>
          <p:cNvSpPr/>
          <p:nvPr/>
        </p:nvSpPr>
        <p:spPr>
          <a:xfrm>
            <a:off x="5944209" y="3245556"/>
            <a:ext cx="1038000" cy="1038000"/>
          </a:xfrm>
          <a:prstGeom prst="star16">
            <a:avLst>
              <a:gd name="adj" fmla="val 21881"/>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166"/>
        <p:cNvGrpSpPr/>
        <p:nvPr/>
      </p:nvGrpSpPr>
      <p:grpSpPr>
        <a:xfrm>
          <a:off x="0" y="0"/>
          <a:ext cx="0" cy="0"/>
          <a:chOff x="0" y="0"/>
          <a:chExt cx="0" cy="0"/>
        </a:xfrm>
      </p:grpSpPr>
      <p:sp>
        <p:nvSpPr>
          <p:cNvPr id="1167" name="Google Shape;1167;p7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RESOURCES</a:t>
            </a:r>
            <a:endParaRPr/>
          </a:p>
        </p:txBody>
      </p:sp>
      <p:sp>
        <p:nvSpPr>
          <p:cNvPr id="1168" name="Google Shape;1168;p76"/>
          <p:cNvSpPr txBox="1"/>
          <p:nvPr/>
        </p:nvSpPr>
        <p:spPr>
          <a:xfrm>
            <a:off x="4644502" y="1679675"/>
            <a:ext cx="3779400" cy="2721000"/>
          </a:xfrm>
          <a:prstGeom prst="rect">
            <a:avLst/>
          </a:prstGeom>
          <a:noFill/>
          <a:ln>
            <a:noFill/>
          </a:ln>
        </p:spPr>
        <p:txBody>
          <a:bodyPr spcFirstLastPara="1" wrap="square" lIns="91425" tIns="91425" rIns="91425" bIns="91425" anchor="t" anchorCtr="0">
            <a:noAutofit/>
          </a:bodyPr>
          <a:lstStyle/>
          <a:p>
            <a:pPr marL="457200" lvl="0" indent="-317500" algn="l" rtl="0">
              <a:spcBef>
                <a:spcPts val="0"/>
              </a:spcBef>
              <a:spcAft>
                <a:spcPts val="0"/>
              </a:spcAft>
              <a:buClr>
                <a:schemeClr val="dk1"/>
              </a:buClr>
              <a:buSzPts val="1400"/>
              <a:buFont typeface="Amethysta"/>
              <a:buChar char="✧"/>
            </a:pPr>
            <a:r>
              <a:rPr lang="en">
                <a:solidFill>
                  <a:schemeClr val="dk1"/>
                </a:solidFill>
                <a:uFill>
                  <a:noFill/>
                </a:uFill>
                <a:latin typeface="Amethysta"/>
                <a:ea typeface="Amethysta"/>
                <a:cs typeface="Amethysta"/>
                <a:sym typeface="Amethysta"/>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Portrait of african woman wearing traditional accessories smiling</a:t>
            </a:r>
            <a:endParaRPr>
              <a:solidFill>
                <a:schemeClr val="dk1"/>
              </a:solidFill>
              <a:latin typeface="Amethysta"/>
              <a:ea typeface="Amethysta"/>
              <a:cs typeface="Amethysta"/>
              <a:sym typeface="Amethysta"/>
            </a:endParaRPr>
          </a:p>
          <a:p>
            <a:pPr marL="457200" lvl="0" indent="-317500" algn="l" rtl="0">
              <a:spcBef>
                <a:spcPts val="0"/>
              </a:spcBef>
              <a:spcAft>
                <a:spcPts val="0"/>
              </a:spcAft>
              <a:buClr>
                <a:schemeClr val="dk1"/>
              </a:buClr>
              <a:buSzPts val="1400"/>
              <a:buFont typeface="Amethysta"/>
              <a:buChar char="✧"/>
            </a:pPr>
            <a:r>
              <a:rPr lang="en">
                <a:solidFill>
                  <a:schemeClr val="dk1"/>
                </a:solidFill>
                <a:uFill>
                  <a:noFill/>
                </a:uFill>
                <a:latin typeface="Amethysta"/>
                <a:ea typeface="Amethysta"/>
                <a:cs typeface="Amethysta"/>
                <a:sym typeface="Amethysta"/>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Autumn person with cozy clothes</a:t>
            </a:r>
            <a:endParaRPr>
              <a:solidFill>
                <a:schemeClr val="dk1"/>
              </a:solidFill>
              <a:latin typeface="Amethysta"/>
              <a:ea typeface="Amethysta"/>
              <a:cs typeface="Amethysta"/>
              <a:sym typeface="Amethysta"/>
            </a:endParaRPr>
          </a:p>
          <a:p>
            <a:pPr marL="457200" lvl="0" indent="-317500" algn="l" rtl="0">
              <a:spcBef>
                <a:spcPts val="0"/>
              </a:spcBef>
              <a:spcAft>
                <a:spcPts val="0"/>
              </a:spcAft>
              <a:buClr>
                <a:schemeClr val="dk1"/>
              </a:buClr>
              <a:buSzPts val="1400"/>
              <a:buFont typeface="Amethysta"/>
              <a:buChar char="✧"/>
            </a:pPr>
            <a:r>
              <a:rPr lang="en">
                <a:solidFill>
                  <a:schemeClr val="dk1"/>
                </a:solidFill>
                <a:uFill>
                  <a:noFill/>
                </a:uFill>
                <a:latin typeface="Amethysta"/>
                <a:ea typeface="Amethysta"/>
                <a:cs typeface="Amethysta"/>
                <a:sym typeface="Amethysta"/>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Portrait of handsome man over orange background</a:t>
            </a:r>
            <a:endParaRPr>
              <a:solidFill>
                <a:schemeClr val="dk1"/>
              </a:solidFill>
              <a:latin typeface="Amethysta"/>
              <a:ea typeface="Amethysta"/>
              <a:cs typeface="Amethysta"/>
              <a:sym typeface="Amethysta"/>
            </a:endParaRPr>
          </a:p>
          <a:p>
            <a:pPr marL="457200" lvl="0" indent="-317500" algn="l" rtl="0">
              <a:spcBef>
                <a:spcPts val="0"/>
              </a:spcBef>
              <a:spcAft>
                <a:spcPts val="0"/>
              </a:spcAft>
              <a:buClr>
                <a:schemeClr val="dk1"/>
              </a:buClr>
              <a:buSzPts val="1400"/>
              <a:buFont typeface="Amethysta"/>
              <a:buChar char="✧"/>
            </a:pPr>
            <a:r>
              <a:rPr lang="en">
                <a:solidFill>
                  <a:schemeClr val="dk1"/>
                </a:solidFill>
                <a:uFill>
                  <a:noFill/>
                </a:uFill>
                <a:latin typeface="Amethysta"/>
                <a:ea typeface="Amethysta"/>
                <a:cs typeface="Amethysta"/>
                <a:sym typeface="Amethysta"/>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Transgender person wearing red jacket front view</a:t>
            </a:r>
            <a:endParaRPr sz="2000">
              <a:solidFill>
                <a:schemeClr val="dk1"/>
              </a:solidFill>
              <a:latin typeface="Spartan"/>
              <a:ea typeface="Spartan"/>
              <a:cs typeface="Spartan"/>
              <a:sym typeface="Spartan"/>
            </a:endParaRPr>
          </a:p>
          <a:p>
            <a:pPr marL="0" lvl="0" indent="0" algn="l" rtl="0">
              <a:spcBef>
                <a:spcPts val="1000"/>
              </a:spcBef>
              <a:spcAft>
                <a:spcPts val="0"/>
              </a:spcAft>
              <a:buNone/>
            </a:pPr>
            <a:r>
              <a:rPr lang="en" sz="2000">
                <a:solidFill>
                  <a:schemeClr val="dk1"/>
                </a:solidFill>
                <a:latin typeface="Spartan"/>
                <a:ea typeface="Spartan"/>
                <a:cs typeface="Spartan"/>
                <a:sym typeface="Spartan"/>
              </a:rPr>
              <a:t>VECTORS</a:t>
            </a:r>
            <a:endParaRPr sz="2000">
              <a:solidFill>
                <a:srgbClr val="FFF2BB"/>
              </a:solidFill>
              <a:latin typeface="Spartan"/>
              <a:ea typeface="Spartan"/>
              <a:cs typeface="Spartan"/>
              <a:sym typeface="Spartan"/>
            </a:endParaRPr>
          </a:p>
          <a:p>
            <a:pPr marL="457200" marR="50800" lvl="0" indent="-317500" algn="l" rtl="0">
              <a:lnSpc>
                <a:spcPct val="100000"/>
              </a:lnSpc>
              <a:spcBef>
                <a:spcPts val="1000"/>
              </a:spcBef>
              <a:spcAft>
                <a:spcPts val="0"/>
              </a:spcAft>
              <a:buClr>
                <a:schemeClr val="dk1"/>
              </a:buClr>
              <a:buSzPts val="1400"/>
              <a:buFont typeface="Amethysta"/>
              <a:buChar char="✧"/>
            </a:pPr>
            <a:r>
              <a:rPr lang="en">
                <a:solidFill>
                  <a:schemeClr val="dk1"/>
                </a:solidFill>
                <a:uFill>
                  <a:noFill/>
                </a:uFill>
                <a:latin typeface="Amethysta"/>
                <a:ea typeface="Amethysta"/>
                <a:cs typeface="Amethysta"/>
                <a:sym typeface="Amethysta"/>
                <a:hlinkClick r:id="rId7">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Art deco musical social media stories</a:t>
            </a:r>
            <a:endParaRPr sz="1200">
              <a:solidFill>
                <a:srgbClr val="374957"/>
              </a:solidFill>
              <a:highlight>
                <a:srgbClr val="FFFFFF"/>
              </a:highlight>
              <a:latin typeface="Proxima Nova"/>
              <a:ea typeface="Proxima Nova"/>
              <a:cs typeface="Proxima Nova"/>
              <a:sym typeface="Proxima Nova"/>
            </a:endParaRPr>
          </a:p>
          <a:p>
            <a:pPr marL="0" marR="0" lvl="0" indent="0" algn="l" rtl="0">
              <a:lnSpc>
                <a:spcPct val="100000"/>
              </a:lnSpc>
              <a:spcBef>
                <a:spcPts val="0"/>
              </a:spcBef>
              <a:spcAft>
                <a:spcPts val="0"/>
              </a:spcAft>
              <a:buNone/>
            </a:pPr>
            <a:endParaRPr>
              <a:solidFill>
                <a:schemeClr val="dk1"/>
              </a:solidFill>
              <a:latin typeface="Amethysta"/>
              <a:ea typeface="Amethysta"/>
              <a:cs typeface="Amethysta"/>
              <a:sym typeface="Amethysta"/>
            </a:endParaRPr>
          </a:p>
        </p:txBody>
      </p:sp>
      <p:sp>
        <p:nvSpPr>
          <p:cNvPr id="1169" name="Google Shape;1169;p76"/>
          <p:cNvSpPr txBox="1"/>
          <p:nvPr/>
        </p:nvSpPr>
        <p:spPr>
          <a:xfrm>
            <a:off x="720000" y="1679675"/>
            <a:ext cx="3779400" cy="2721000"/>
          </a:xfrm>
          <a:prstGeom prst="rect">
            <a:avLst/>
          </a:prstGeom>
          <a:noFill/>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n" sz="2000">
                <a:solidFill>
                  <a:srgbClr val="FFF2BB"/>
                </a:solidFill>
                <a:latin typeface="Spartan"/>
                <a:ea typeface="Spartan"/>
                <a:cs typeface="Spartan"/>
                <a:sym typeface="Spartan"/>
              </a:rPr>
              <a:t>PHOTOS</a:t>
            </a:r>
            <a:endParaRPr sz="2000">
              <a:solidFill>
                <a:srgbClr val="FFF2BB"/>
              </a:solidFill>
              <a:latin typeface="Spartan"/>
              <a:ea typeface="Spartan"/>
              <a:cs typeface="Spartan"/>
              <a:sym typeface="Spartan"/>
            </a:endParaRPr>
          </a:p>
          <a:p>
            <a:pPr marL="457200" marR="0" lvl="0" indent="-317500" algn="l" rtl="0">
              <a:lnSpc>
                <a:spcPct val="100000"/>
              </a:lnSpc>
              <a:spcBef>
                <a:spcPts val="1000"/>
              </a:spcBef>
              <a:spcAft>
                <a:spcPts val="0"/>
              </a:spcAft>
              <a:buClr>
                <a:schemeClr val="dk1"/>
              </a:buClr>
              <a:buSzPts val="1400"/>
              <a:buFont typeface="Amethysta"/>
              <a:buChar char="✧"/>
            </a:pPr>
            <a:r>
              <a:rPr lang="en">
                <a:solidFill>
                  <a:schemeClr val="dk1"/>
                </a:solidFill>
                <a:uFill>
                  <a:noFill/>
                </a:uFill>
                <a:latin typeface="Amethysta"/>
                <a:ea typeface="Amethysta"/>
                <a:cs typeface="Amethysta"/>
                <a:sym typeface="Amethysta"/>
                <a:hlinkClick r:id="rId8">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Crop hollywood clapperboard</a:t>
            </a:r>
            <a:endParaRPr>
              <a:solidFill>
                <a:schemeClr val="dk1"/>
              </a:solidFill>
              <a:latin typeface="Amethysta"/>
              <a:ea typeface="Amethysta"/>
              <a:cs typeface="Amethysta"/>
              <a:sym typeface="Amethysta"/>
            </a:endParaRPr>
          </a:p>
          <a:p>
            <a:pPr marL="457200" marR="0" lvl="0" indent="-317500" algn="l" rtl="0">
              <a:lnSpc>
                <a:spcPct val="100000"/>
              </a:lnSpc>
              <a:spcBef>
                <a:spcPts val="0"/>
              </a:spcBef>
              <a:spcAft>
                <a:spcPts val="0"/>
              </a:spcAft>
              <a:buClr>
                <a:schemeClr val="dk1"/>
              </a:buClr>
              <a:buSzPts val="1400"/>
              <a:buFont typeface="Amethysta"/>
              <a:buChar char="✧"/>
            </a:pPr>
            <a:r>
              <a:rPr lang="en">
                <a:solidFill>
                  <a:schemeClr val="dk1"/>
                </a:solidFill>
                <a:uFill>
                  <a:noFill/>
                </a:uFill>
                <a:latin typeface="Amethysta"/>
                <a:ea typeface="Amethysta"/>
                <a:cs typeface="Amethysta"/>
                <a:sym typeface="Amethysta"/>
                <a:hlinkClick r:id="rId9">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Rows of comfortable red chairs in cinema</a:t>
            </a:r>
            <a:endParaRPr>
              <a:solidFill>
                <a:schemeClr val="dk1"/>
              </a:solidFill>
              <a:latin typeface="Amethysta"/>
              <a:ea typeface="Amethysta"/>
              <a:cs typeface="Amethysta"/>
              <a:sym typeface="Amethysta"/>
            </a:endParaRPr>
          </a:p>
          <a:p>
            <a:pPr marL="457200" marR="0" lvl="0" indent="-317500" algn="l" rtl="0">
              <a:lnSpc>
                <a:spcPct val="100000"/>
              </a:lnSpc>
              <a:spcBef>
                <a:spcPts val="0"/>
              </a:spcBef>
              <a:spcAft>
                <a:spcPts val="0"/>
              </a:spcAft>
              <a:buClr>
                <a:schemeClr val="dk1"/>
              </a:buClr>
              <a:buSzPts val="1400"/>
              <a:buFont typeface="Amethysta"/>
              <a:buChar char="✧"/>
            </a:pPr>
            <a:r>
              <a:rPr lang="en">
                <a:solidFill>
                  <a:schemeClr val="dk1"/>
                </a:solidFill>
                <a:uFill>
                  <a:noFill/>
                </a:uFill>
                <a:latin typeface="Amethysta"/>
                <a:ea typeface="Amethysta"/>
                <a:cs typeface="Amethysta"/>
                <a:sym typeface="Amethysta"/>
                <a:hlinkClick r:id="rId10">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Popcorn and cinema stuff composition</a:t>
            </a:r>
            <a:endParaRPr>
              <a:solidFill>
                <a:schemeClr val="dk1"/>
              </a:solidFill>
              <a:latin typeface="Amethysta"/>
              <a:ea typeface="Amethysta"/>
              <a:cs typeface="Amethysta"/>
              <a:sym typeface="Amethysta"/>
            </a:endParaRPr>
          </a:p>
          <a:p>
            <a:pPr marL="457200" marR="0" lvl="0" indent="-317500" algn="l" rtl="0">
              <a:lnSpc>
                <a:spcPct val="100000"/>
              </a:lnSpc>
              <a:spcBef>
                <a:spcPts val="0"/>
              </a:spcBef>
              <a:spcAft>
                <a:spcPts val="0"/>
              </a:spcAft>
              <a:buClr>
                <a:schemeClr val="dk1"/>
              </a:buClr>
              <a:buSzPts val="1400"/>
              <a:buFont typeface="Amethysta"/>
              <a:buChar char="✧"/>
            </a:pPr>
            <a:r>
              <a:rPr lang="en">
                <a:solidFill>
                  <a:schemeClr val="dk1"/>
                </a:solidFill>
                <a:uFill>
                  <a:noFill/>
                </a:uFill>
                <a:latin typeface="Amethysta"/>
                <a:ea typeface="Amethysta"/>
                <a:cs typeface="Amethysta"/>
                <a:sym typeface="Amethysta"/>
                <a:hlinkClick r:id="rId11">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Young man in a suit on a red curtain background</a:t>
            </a:r>
            <a:endParaRPr sz="2000">
              <a:solidFill>
                <a:srgbClr val="FFF2BB"/>
              </a:solidFill>
              <a:latin typeface="Spartan"/>
              <a:ea typeface="Spartan"/>
              <a:cs typeface="Spartan"/>
              <a:sym typeface="Spartan"/>
            </a:endParaRPr>
          </a:p>
          <a:p>
            <a:pPr marL="457200" lvl="0" indent="-317500" algn="l" rtl="0">
              <a:spcBef>
                <a:spcPts val="0"/>
              </a:spcBef>
              <a:spcAft>
                <a:spcPts val="0"/>
              </a:spcAft>
              <a:buClr>
                <a:schemeClr val="dk1"/>
              </a:buClr>
              <a:buSzPts val="1400"/>
              <a:buFont typeface="Amethysta"/>
              <a:buChar char="✧"/>
            </a:pPr>
            <a:r>
              <a:rPr lang="en">
                <a:solidFill>
                  <a:schemeClr val="dk1"/>
                </a:solidFill>
                <a:uFill>
                  <a:noFill/>
                </a:uFill>
                <a:latin typeface="Amethysta"/>
                <a:ea typeface="Amethysta"/>
                <a:cs typeface="Amethysta"/>
                <a:sym typeface="Amethysta"/>
                <a:hlinkClick r:id="rId12">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Beautiful woman smiling and wearing a party dress</a:t>
            </a:r>
            <a:endParaRPr sz="2000">
              <a:solidFill>
                <a:srgbClr val="FFF2BB"/>
              </a:solidFill>
              <a:latin typeface="Spartan"/>
              <a:ea typeface="Spartan"/>
              <a:cs typeface="Spartan"/>
              <a:sym typeface="Spartan"/>
            </a:endParaRPr>
          </a:p>
        </p:txBody>
      </p:sp>
      <p:sp>
        <p:nvSpPr>
          <p:cNvPr id="1170" name="Google Shape;1170;p76"/>
          <p:cNvSpPr txBox="1"/>
          <p:nvPr/>
        </p:nvSpPr>
        <p:spPr>
          <a:xfrm>
            <a:off x="715100" y="1109800"/>
            <a:ext cx="7714800" cy="334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Amethysta"/>
                <a:ea typeface="Amethysta"/>
                <a:cs typeface="Amethysta"/>
                <a:sym typeface="Amethysta"/>
              </a:rPr>
              <a:t>Did you like the resources on this template? Get them for free at our other websites:</a:t>
            </a:r>
            <a:endParaRPr>
              <a:solidFill>
                <a:schemeClr val="dk1"/>
              </a:solidFill>
              <a:latin typeface="Amethysta"/>
              <a:ea typeface="Amethysta"/>
              <a:cs typeface="Amethysta"/>
              <a:sym typeface="Amethysta"/>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88"/>
        <p:cNvGrpSpPr/>
        <p:nvPr/>
      </p:nvGrpSpPr>
      <p:grpSpPr>
        <a:xfrm>
          <a:off x="0" y="0"/>
          <a:ext cx="0" cy="0"/>
          <a:chOff x="0" y="0"/>
          <a:chExt cx="0" cy="0"/>
        </a:xfrm>
      </p:grpSpPr>
      <p:sp>
        <p:nvSpPr>
          <p:cNvPr id="1189" name="Google Shape;1189;p79"/>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1190" name="Google Shape;1190;p79"/>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Spartan</a:t>
            </a:r>
            <a:endParaRPr sz="1100" b="1">
              <a:solidFill>
                <a:srgbClr val="EFEFE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chemeClr val="lt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https://fonts.google.com/specimen/Spartan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endParaRPr sz="800">
              <a:solidFill>
                <a:srgbClr val="435D74"/>
              </a:solidFill>
            </a:endParaRPr>
          </a:p>
          <a:p>
            <a:pPr marL="0" lvl="0" indent="0" algn="ctr" rtl="0">
              <a:lnSpc>
                <a:spcPct val="115000"/>
              </a:lnSpc>
              <a:spcBef>
                <a:spcPts val="0"/>
              </a:spcBef>
              <a:spcAft>
                <a:spcPts val="0"/>
              </a:spcAft>
              <a:buNone/>
            </a:pPr>
            <a:r>
              <a:rPr lang="en" sz="1100" b="1">
                <a:solidFill>
                  <a:srgbClr val="FFFFFF"/>
                </a:solidFill>
              </a:rPr>
              <a:t>Amethysta</a:t>
            </a:r>
            <a:endParaRPr sz="1100" b="1">
              <a:solidFill>
                <a:srgbClr val="FFFFF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chemeClr val="lt2"/>
                </a:solidFill>
                <a:uFill>
                  <a:noFill/>
                </a:uFill>
                <a:hlinkClick r:id="rId4">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https://fonts.google.com/specimen/Amethysta</a:t>
            </a:r>
            <a:r>
              <a:rPr lang="en" sz="1100">
                <a:solidFill>
                  <a:srgbClr val="FFFFFF"/>
                </a:solidFill>
              </a:rPr>
              <a:t>)</a:t>
            </a:r>
            <a:endParaRPr sz="1100">
              <a:solidFill>
                <a:srgbClr val="FFFFFF"/>
              </a:solidFill>
            </a:endParaRPr>
          </a:p>
        </p:txBody>
      </p:sp>
      <p:sp>
        <p:nvSpPr>
          <p:cNvPr id="1191" name="Google Shape;1191;p79"/>
          <p:cNvSpPr/>
          <p:nvPr/>
        </p:nvSpPr>
        <p:spPr>
          <a:xfrm>
            <a:off x="2583563" y="3329000"/>
            <a:ext cx="791400" cy="754200"/>
          </a:xfrm>
          <a:prstGeom prst="roundRect">
            <a:avLst>
              <a:gd name="adj" fmla="val 16667"/>
            </a:avLst>
          </a:prstGeom>
          <a:solidFill>
            <a:srgbClr val="FFF2B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79"/>
          <p:cNvSpPr/>
          <p:nvPr/>
        </p:nvSpPr>
        <p:spPr>
          <a:xfrm>
            <a:off x="3645382" y="3329000"/>
            <a:ext cx="791400" cy="754200"/>
          </a:xfrm>
          <a:prstGeom prst="roundRect">
            <a:avLst>
              <a:gd name="adj" fmla="val 16667"/>
            </a:avLst>
          </a:prstGeom>
          <a:solidFill>
            <a:srgbClr val="0000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79"/>
          <p:cNvSpPr/>
          <p:nvPr/>
        </p:nvSpPr>
        <p:spPr>
          <a:xfrm>
            <a:off x="4707202" y="3329000"/>
            <a:ext cx="791400" cy="754200"/>
          </a:xfrm>
          <a:prstGeom prst="roundRect">
            <a:avLst>
              <a:gd name="adj" fmla="val 16667"/>
            </a:avLst>
          </a:prstGeom>
          <a:solidFill>
            <a:srgbClr val="E9354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79"/>
          <p:cNvSpPr txBox="1"/>
          <p:nvPr/>
        </p:nvSpPr>
        <p:spPr>
          <a:xfrm>
            <a:off x="2583563" y="34860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2"/>
                </a:solidFill>
              </a:rPr>
              <a:t>#fff2bb</a:t>
            </a:r>
            <a:endParaRPr sz="1000">
              <a:solidFill>
                <a:schemeClr val="dk2"/>
              </a:solidFill>
            </a:endParaRPr>
          </a:p>
        </p:txBody>
      </p:sp>
      <p:sp>
        <p:nvSpPr>
          <p:cNvPr id="1195" name="Google Shape;1195;p79"/>
          <p:cNvSpPr txBox="1"/>
          <p:nvPr/>
        </p:nvSpPr>
        <p:spPr>
          <a:xfrm>
            <a:off x="3645388" y="34860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#000000</a:t>
            </a:r>
            <a:endParaRPr sz="1000">
              <a:solidFill>
                <a:srgbClr val="FFFFFF"/>
              </a:solidFill>
            </a:endParaRPr>
          </a:p>
        </p:txBody>
      </p:sp>
      <p:sp>
        <p:nvSpPr>
          <p:cNvPr id="1196" name="Google Shape;1196;p79"/>
          <p:cNvSpPr txBox="1"/>
          <p:nvPr/>
        </p:nvSpPr>
        <p:spPr>
          <a:xfrm>
            <a:off x="4707213" y="34860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#e9354b</a:t>
            </a:r>
            <a:endParaRPr sz="1000">
              <a:solidFill>
                <a:srgbClr val="FFFFFF"/>
              </a:solidFill>
            </a:endParaRPr>
          </a:p>
        </p:txBody>
      </p:sp>
      <p:sp>
        <p:nvSpPr>
          <p:cNvPr id="1197" name="Google Shape;1197;p79"/>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
        <p:nvSpPr>
          <p:cNvPr id="1198" name="Google Shape;1198;p79"/>
          <p:cNvSpPr/>
          <p:nvPr/>
        </p:nvSpPr>
        <p:spPr>
          <a:xfrm>
            <a:off x="5769027" y="3329000"/>
            <a:ext cx="791400" cy="754200"/>
          </a:xfrm>
          <a:prstGeom prst="roundRect">
            <a:avLst>
              <a:gd name="adj" fmla="val 16667"/>
            </a:avLst>
          </a:prstGeom>
          <a:solidFill>
            <a:srgbClr val="9E3F3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79"/>
          <p:cNvSpPr txBox="1"/>
          <p:nvPr/>
        </p:nvSpPr>
        <p:spPr>
          <a:xfrm>
            <a:off x="5769038" y="3486050"/>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#9e3f34</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03"/>
        <p:cNvGrpSpPr/>
        <p:nvPr/>
      </p:nvGrpSpPr>
      <p:grpSpPr>
        <a:xfrm>
          <a:off x="0" y="0"/>
          <a:ext cx="0" cy="0"/>
          <a:chOff x="0" y="0"/>
          <a:chExt cx="0" cy="0"/>
        </a:xfrm>
      </p:grpSpPr>
      <p:sp>
        <p:nvSpPr>
          <p:cNvPr id="1204" name="Google Shape;1204;p80"/>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How it works.</a:t>
            </a:r>
            <a:endParaRPr sz="1100">
              <a:solidFill>
                <a:srgbClr val="869FB2"/>
              </a:solidFill>
            </a:endParaRPr>
          </a:p>
        </p:txBody>
      </p:sp>
      <p:pic>
        <p:nvPicPr>
          <p:cNvPr id="1205" name="Google Shape;1205;p80"/>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1206" name="Google Shape;1206;p80">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Pana</a:t>
            </a:r>
            <a:endParaRPr>
              <a:solidFill>
                <a:srgbClr val="869FB2"/>
              </a:solidFill>
            </a:endParaRPr>
          </a:p>
        </p:txBody>
      </p:sp>
      <p:sp>
        <p:nvSpPr>
          <p:cNvPr id="1207" name="Google Shape;1207;p80">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Amico</a:t>
            </a:r>
            <a:endParaRPr>
              <a:solidFill>
                <a:srgbClr val="869FB2"/>
              </a:solidFill>
            </a:endParaRPr>
          </a:p>
        </p:txBody>
      </p:sp>
      <p:sp>
        <p:nvSpPr>
          <p:cNvPr id="1208" name="Google Shape;1208;p80">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Bro</a:t>
            </a:r>
            <a:endParaRPr>
              <a:solidFill>
                <a:srgbClr val="869FB2"/>
              </a:solidFill>
            </a:endParaRPr>
          </a:p>
        </p:txBody>
      </p:sp>
      <p:sp>
        <p:nvSpPr>
          <p:cNvPr id="1209" name="Google Shape;1209;p80">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Rafiki</a:t>
            </a:r>
            <a:endParaRPr>
              <a:solidFill>
                <a:srgbClr val="869FB2"/>
              </a:solidFill>
            </a:endParaRPr>
          </a:p>
        </p:txBody>
      </p:sp>
      <p:pic>
        <p:nvPicPr>
          <p:cNvPr id="1210" name="Google Shape;1210;p80"/>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1211" name="Google Shape;1211;p80"/>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1212" name="Google Shape;1212;p80"/>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1213" name="Google Shape;1213;p80"/>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1214" name="Google Shape;1214;p80">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Cuate</a:t>
            </a:r>
            <a:endParaRPr>
              <a:solidFill>
                <a:srgbClr val="869FB2"/>
              </a:solidFill>
            </a:endParaRPr>
          </a:p>
        </p:txBody>
      </p:sp>
      <p:sp>
        <p:nvSpPr>
          <p:cNvPr id="1215" name="Google Shape;1215;p8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82"/>
        <p:cNvGrpSpPr/>
        <p:nvPr/>
      </p:nvGrpSpPr>
      <p:grpSpPr>
        <a:xfrm>
          <a:off x="0" y="0"/>
          <a:ext cx="0" cy="0"/>
          <a:chOff x="0" y="0"/>
          <a:chExt cx="0" cy="0"/>
        </a:xfrm>
      </p:grpSpPr>
      <p:sp>
        <p:nvSpPr>
          <p:cNvPr id="383" name="Google Shape;383;p43"/>
          <p:cNvSpPr txBox="1">
            <a:spLocks noGrp="1"/>
          </p:cNvSpPr>
          <p:nvPr>
            <p:ph type="title"/>
          </p:nvPr>
        </p:nvSpPr>
        <p:spPr>
          <a:xfrm>
            <a:off x="3680715" y="1806863"/>
            <a:ext cx="3389400" cy="1002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NEWS</a:t>
            </a:r>
            <a:endParaRPr/>
          </a:p>
        </p:txBody>
      </p:sp>
      <p:sp>
        <p:nvSpPr>
          <p:cNvPr id="384" name="Google Shape;384;p43"/>
          <p:cNvSpPr txBox="1">
            <a:spLocks noGrp="1"/>
          </p:cNvSpPr>
          <p:nvPr>
            <p:ph type="title" idx="2"/>
          </p:nvPr>
        </p:nvSpPr>
        <p:spPr>
          <a:xfrm>
            <a:off x="2025565" y="1708350"/>
            <a:ext cx="1460400" cy="1059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01</a:t>
            </a:r>
            <a:endParaRPr/>
          </a:p>
        </p:txBody>
      </p:sp>
      <p:sp>
        <p:nvSpPr>
          <p:cNvPr id="385" name="Google Shape;385;p43"/>
          <p:cNvSpPr txBox="1">
            <a:spLocks noGrp="1"/>
          </p:cNvSpPr>
          <p:nvPr>
            <p:ph type="subTitle" idx="1"/>
          </p:nvPr>
        </p:nvSpPr>
        <p:spPr>
          <a:xfrm>
            <a:off x="3680715" y="2822453"/>
            <a:ext cx="3389400" cy="620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You can enter a subtitle here if you need it</a:t>
            </a:r>
            <a:endParaRPr/>
          </a:p>
        </p:txBody>
      </p:sp>
      <p:cxnSp>
        <p:nvCxnSpPr>
          <p:cNvPr id="386" name="Google Shape;386;p43"/>
          <p:cNvCxnSpPr/>
          <p:nvPr/>
        </p:nvCxnSpPr>
        <p:spPr>
          <a:xfrm>
            <a:off x="2344265" y="3364947"/>
            <a:ext cx="874200" cy="0"/>
          </a:xfrm>
          <a:prstGeom prst="straightConnector1">
            <a:avLst/>
          </a:prstGeom>
          <a:noFill/>
          <a:ln w="19050" cap="flat" cmpd="sng">
            <a:solidFill>
              <a:schemeClr val="dk1"/>
            </a:solidFill>
            <a:prstDash val="solid"/>
            <a:round/>
            <a:headEnd type="none" w="med" len="med"/>
            <a:tailEnd type="none" w="med" len="med"/>
          </a:ln>
        </p:spPr>
      </p:cxnSp>
      <p:grpSp>
        <p:nvGrpSpPr>
          <p:cNvPr id="387" name="Google Shape;387;p43"/>
          <p:cNvGrpSpPr/>
          <p:nvPr/>
        </p:nvGrpSpPr>
        <p:grpSpPr>
          <a:xfrm>
            <a:off x="7335300" y="3310100"/>
            <a:ext cx="1093600" cy="1298400"/>
            <a:chOff x="7335300" y="3310100"/>
            <a:chExt cx="1093600" cy="1298400"/>
          </a:xfrm>
        </p:grpSpPr>
        <p:sp>
          <p:nvSpPr>
            <p:cNvPr id="388" name="Google Shape;388;p43"/>
            <p:cNvSpPr/>
            <p:nvPr/>
          </p:nvSpPr>
          <p:spPr>
            <a:xfrm rot="10800000">
              <a:off x="7335300" y="3310100"/>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43"/>
            <p:cNvSpPr/>
            <p:nvPr/>
          </p:nvSpPr>
          <p:spPr>
            <a:xfrm rot="10800000">
              <a:off x="7594900" y="3774500"/>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 name="Google Shape;390;p43"/>
          <p:cNvGrpSpPr/>
          <p:nvPr/>
        </p:nvGrpSpPr>
        <p:grpSpPr>
          <a:xfrm>
            <a:off x="715108" y="535007"/>
            <a:ext cx="1087350" cy="1310868"/>
            <a:chOff x="715108" y="535007"/>
            <a:chExt cx="1087350" cy="1310868"/>
          </a:xfrm>
        </p:grpSpPr>
        <p:sp>
          <p:nvSpPr>
            <p:cNvPr id="391" name="Google Shape;391;p43"/>
            <p:cNvSpPr/>
            <p:nvPr/>
          </p:nvSpPr>
          <p:spPr>
            <a:xfrm rot="10800000">
              <a:off x="1240858" y="535007"/>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43"/>
            <p:cNvSpPr/>
            <p:nvPr/>
          </p:nvSpPr>
          <p:spPr>
            <a:xfrm rot="10800000">
              <a:off x="715108" y="1011875"/>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19"/>
        <p:cNvGrpSpPr/>
        <p:nvPr/>
      </p:nvGrpSpPr>
      <p:grpSpPr>
        <a:xfrm>
          <a:off x="0" y="0"/>
          <a:ext cx="0" cy="0"/>
          <a:chOff x="0" y="0"/>
          <a:chExt cx="0" cy="0"/>
        </a:xfrm>
      </p:grpSpPr>
      <p:sp>
        <p:nvSpPr>
          <p:cNvPr id="1220" name="Google Shape;1220;p81"/>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dirty="0">
                <a:solidFill>
                  <a:srgbClr val="FFFFFF"/>
                </a:solidFill>
              </a:rPr>
              <a:t>You can easily</a:t>
            </a:r>
            <a:r>
              <a:rPr lang="en" sz="1100" dirty="0">
                <a:solidFill>
                  <a:srgbClr val="435D74"/>
                </a:solidFill>
              </a:rPr>
              <a:t> </a:t>
            </a:r>
            <a:r>
              <a:rPr lang="en" sz="1100" dirty="0">
                <a:solidFill>
                  <a:srgbClr val="869FB2"/>
                </a:solidFill>
              </a:rPr>
              <a:t>resize</a:t>
            </a:r>
            <a:r>
              <a:rPr lang="en" sz="1100" dirty="0">
                <a:solidFill>
                  <a:srgbClr val="435D74"/>
                </a:solidFill>
              </a:rPr>
              <a:t> </a:t>
            </a:r>
            <a:r>
              <a:rPr lang="en" sz="1100" dirty="0">
                <a:solidFill>
                  <a:srgbClr val="FFFFFF"/>
                </a:solidFill>
              </a:rPr>
              <a:t>these resources without losing quality. To</a:t>
            </a:r>
            <a:r>
              <a:rPr lang="en" sz="1100" dirty="0">
                <a:solidFill>
                  <a:srgbClr val="435D74"/>
                </a:solidFill>
              </a:rPr>
              <a:t> </a:t>
            </a:r>
            <a:r>
              <a:rPr lang="en" sz="1100" dirty="0">
                <a:solidFill>
                  <a:srgbClr val="869FB2"/>
                </a:solidFill>
              </a:rPr>
              <a:t>change the color</a:t>
            </a:r>
            <a:r>
              <a:rPr lang="en" sz="1100" dirty="0">
                <a:solidFill>
                  <a:srgbClr val="FFFFFF"/>
                </a:solidFill>
              </a:rPr>
              <a:t>, just ungroup the resource and click on the object you want to change. Then, click on the paint bucket and select the color you want. Group the resource again when you’re done. </a:t>
            </a:r>
            <a:endParaRPr sz="1100" dirty="0">
              <a:solidFill>
                <a:srgbClr val="FFFFFF"/>
              </a:solidFill>
            </a:endParaRPr>
          </a:p>
        </p:txBody>
      </p:sp>
      <p:grpSp>
        <p:nvGrpSpPr>
          <p:cNvPr id="1221" name="Google Shape;1221;p81"/>
          <p:cNvGrpSpPr/>
          <p:nvPr/>
        </p:nvGrpSpPr>
        <p:grpSpPr>
          <a:xfrm>
            <a:off x="5156078" y="3085736"/>
            <a:ext cx="474294" cy="551291"/>
            <a:chOff x="4727025" y="1332775"/>
            <a:chExt cx="59900" cy="69625"/>
          </a:xfrm>
        </p:grpSpPr>
        <p:sp>
          <p:nvSpPr>
            <p:cNvPr id="1222" name="Google Shape;1222;p8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8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 name="Google Shape;1224;p81"/>
          <p:cNvGrpSpPr/>
          <p:nvPr/>
        </p:nvGrpSpPr>
        <p:grpSpPr>
          <a:xfrm>
            <a:off x="5769734" y="2314340"/>
            <a:ext cx="555653" cy="557031"/>
            <a:chOff x="4820425" y="1329900"/>
            <a:chExt cx="70175" cy="70350"/>
          </a:xfrm>
        </p:grpSpPr>
        <p:sp>
          <p:nvSpPr>
            <p:cNvPr id="1225" name="Google Shape;1225;p8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8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8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8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 name="Google Shape;1229;p81"/>
          <p:cNvGrpSpPr/>
          <p:nvPr/>
        </p:nvGrpSpPr>
        <p:grpSpPr>
          <a:xfrm>
            <a:off x="6396103" y="2318845"/>
            <a:ext cx="582574" cy="533871"/>
            <a:chOff x="4903200" y="1331525"/>
            <a:chExt cx="73575" cy="67425"/>
          </a:xfrm>
        </p:grpSpPr>
        <p:sp>
          <p:nvSpPr>
            <p:cNvPr id="1230" name="Google Shape;1230;p8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8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 name="Google Shape;1232;p81"/>
          <p:cNvGrpSpPr/>
          <p:nvPr/>
        </p:nvGrpSpPr>
        <p:grpSpPr>
          <a:xfrm>
            <a:off x="5755581" y="3078709"/>
            <a:ext cx="583960" cy="565345"/>
            <a:chOff x="4815575" y="1416800"/>
            <a:chExt cx="73750" cy="71400"/>
          </a:xfrm>
        </p:grpSpPr>
        <p:sp>
          <p:nvSpPr>
            <p:cNvPr id="1233" name="Google Shape;1233;p8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8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8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 name="Google Shape;1236;p81"/>
          <p:cNvGrpSpPr/>
          <p:nvPr/>
        </p:nvGrpSpPr>
        <p:grpSpPr>
          <a:xfrm>
            <a:off x="6390362" y="3108896"/>
            <a:ext cx="589898" cy="504970"/>
            <a:chOff x="4902475" y="1418875"/>
            <a:chExt cx="74500" cy="63775"/>
          </a:xfrm>
        </p:grpSpPr>
        <p:sp>
          <p:nvSpPr>
            <p:cNvPr id="1237" name="Google Shape;1237;p8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8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 name="Google Shape;1239;p81"/>
          <p:cNvGrpSpPr/>
          <p:nvPr/>
        </p:nvGrpSpPr>
        <p:grpSpPr>
          <a:xfrm>
            <a:off x="5765577" y="3826000"/>
            <a:ext cx="563967" cy="567127"/>
            <a:chOff x="4818100" y="1507675"/>
            <a:chExt cx="71225" cy="71625"/>
          </a:xfrm>
        </p:grpSpPr>
        <p:sp>
          <p:nvSpPr>
            <p:cNvPr id="1240" name="Google Shape;1240;p8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8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8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8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 name="Google Shape;1244;p81"/>
          <p:cNvGrpSpPr/>
          <p:nvPr/>
        </p:nvGrpSpPr>
        <p:grpSpPr>
          <a:xfrm>
            <a:off x="5079075" y="3829461"/>
            <a:ext cx="628301" cy="588505"/>
            <a:chOff x="4721450" y="1509475"/>
            <a:chExt cx="79350" cy="74325"/>
          </a:xfrm>
        </p:grpSpPr>
        <p:sp>
          <p:nvSpPr>
            <p:cNvPr id="1245" name="Google Shape;1245;p8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8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8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8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 name="Google Shape;1249;p81"/>
          <p:cNvGrpSpPr/>
          <p:nvPr/>
        </p:nvGrpSpPr>
        <p:grpSpPr>
          <a:xfrm>
            <a:off x="6424608" y="3814027"/>
            <a:ext cx="557038" cy="562772"/>
            <a:chOff x="4906800" y="1507500"/>
            <a:chExt cx="70350" cy="71075"/>
          </a:xfrm>
        </p:grpSpPr>
        <p:sp>
          <p:nvSpPr>
            <p:cNvPr id="1250" name="Google Shape;1250;p8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8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8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8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8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 name="Google Shape;1255;p81"/>
          <p:cNvGrpSpPr/>
          <p:nvPr/>
        </p:nvGrpSpPr>
        <p:grpSpPr>
          <a:xfrm>
            <a:off x="4462216" y="2340963"/>
            <a:ext cx="517934" cy="517934"/>
            <a:chOff x="3736598" y="2170606"/>
            <a:chExt cx="404889" cy="404889"/>
          </a:xfrm>
        </p:grpSpPr>
        <p:sp>
          <p:nvSpPr>
            <p:cNvPr id="1256" name="Google Shape;1256;p8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8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8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8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 name="Google Shape;1260;p81"/>
          <p:cNvGrpSpPr/>
          <p:nvPr/>
        </p:nvGrpSpPr>
        <p:grpSpPr>
          <a:xfrm>
            <a:off x="3729277" y="2341061"/>
            <a:ext cx="586986" cy="517740"/>
            <a:chOff x="3161917" y="2170682"/>
            <a:chExt cx="458870" cy="404737"/>
          </a:xfrm>
        </p:grpSpPr>
        <p:sp>
          <p:nvSpPr>
            <p:cNvPr id="1261" name="Google Shape;1261;p8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8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8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 name="Google Shape;1264;p81"/>
          <p:cNvGrpSpPr/>
          <p:nvPr/>
        </p:nvGrpSpPr>
        <p:grpSpPr>
          <a:xfrm>
            <a:off x="3752299" y="3102400"/>
            <a:ext cx="540943" cy="517963"/>
            <a:chOff x="3179914" y="2889488"/>
            <a:chExt cx="422876" cy="404911"/>
          </a:xfrm>
        </p:grpSpPr>
        <p:sp>
          <p:nvSpPr>
            <p:cNvPr id="1265" name="Google Shape;1265;p8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8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8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8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8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8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 name="Google Shape;1271;p81"/>
          <p:cNvGrpSpPr/>
          <p:nvPr/>
        </p:nvGrpSpPr>
        <p:grpSpPr>
          <a:xfrm>
            <a:off x="4453093" y="3102358"/>
            <a:ext cx="536180" cy="518047"/>
            <a:chOff x="3729467" y="2889422"/>
            <a:chExt cx="419153" cy="404977"/>
          </a:xfrm>
        </p:grpSpPr>
        <p:sp>
          <p:nvSpPr>
            <p:cNvPr id="1272" name="Google Shape;1272;p8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8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8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8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8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8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8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 name="Google Shape;1279;p81"/>
          <p:cNvGrpSpPr/>
          <p:nvPr/>
        </p:nvGrpSpPr>
        <p:grpSpPr>
          <a:xfrm>
            <a:off x="1990126" y="3445787"/>
            <a:ext cx="965351" cy="134611"/>
            <a:chOff x="4411970" y="2962952"/>
            <a:chExt cx="706544" cy="104212"/>
          </a:xfrm>
        </p:grpSpPr>
        <p:sp>
          <p:nvSpPr>
            <p:cNvPr id="1280" name="Google Shape;1280;p8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8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8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8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 name="Google Shape;1284;p81"/>
          <p:cNvGrpSpPr/>
          <p:nvPr/>
        </p:nvGrpSpPr>
        <p:grpSpPr>
          <a:xfrm>
            <a:off x="1990126" y="3041077"/>
            <a:ext cx="960158" cy="289172"/>
            <a:chOff x="4411970" y="2726085"/>
            <a:chExt cx="643107" cy="193659"/>
          </a:xfrm>
        </p:grpSpPr>
        <p:sp>
          <p:nvSpPr>
            <p:cNvPr id="1285" name="Google Shape;1285;p8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8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8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 name="Google Shape;1288;p81"/>
          <p:cNvGrpSpPr/>
          <p:nvPr/>
        </p:nvGrpSpPr>
        <p:grpSpPr>
          <a:xfrm>
            <a:off x="998624" y="3295400"/>
            <a:ext cx="811503" cy="252584"/>
            <a:chOff x="4411970" y="4340222"/>
            <a:chExt cx="779467" cy="242683"/>
          </a:xfrm>
        </p:grpSpPr>
        <p:sp>
          <p:nvSpPr>
            <p:cNvPr id="1289" name="Google Shape;1289;p8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8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8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 name="Google Shape;1292;p81"/>
          <p:cNvGrpSpPr/>
          <p:nvPr/>
        </p:nvGrpSpPr>
        <p:grpSpPr>
          <a:xfrm>
            <a:off x="1990126" y="2709308"/>
            <a:ext cx="965160" cy="216230"/>
            <a:chOff x="4411970" y="2468674"/>
            <a:chExt cx="747317" cy="167425"/>
          </a:xfrm>
        </p:grpSpPr>
        <p:sp>
          <p:nvSpPr>
            <p:cNvPr id="1293" name="Google Shape;1293;p8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8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5" name="Google Shape;1295;p81"/>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6" name="Google Shape;1296;p81"/>
          <p:cNvGrpSpPr/>
          <p:nvPr/>
        </p:nvGrpSpPr>
        <p:grpSpPr>
          <a:xfrm>
            <a:off x="997692" y="2334687"/>
            <a:ext cx="1959041" cy="208784"/>
            <a:chOff x="6336019" y="3733725"/>
            <a:chExt cx="2566206" cy="351310"/>
          </a:xfrm>
        </p:grpSpPr>
        <p:sp>
          <p:nvSpPr>
            <p:cNvPr id="1297" name="Google Shape;1297;p8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8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8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8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 name="Google Shape;1301;p81"/>
          <p:cNvGrpSpPr/>
          <p:nvPr/>
        </p:nvGrpSpPr>
        <p:grpSpPr>
          <a:xfrm>
            <a:off x="1990126" y="3950602"/>
            <a:ext cx="946551" cy="153200"/>
            <a:chOff x="4404545" y="3301592"/>
            <a:chExt cx="782403" cy="129272"/>
          </a:xfrm>
        </p:grpSpPr>
        <p:sp>
          <p:nvSpPr>
            <p:cNvPr id="1302" name="Google Shape;1302;p8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8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 name="Google Shape;1304;p81"/>
          <p:cNvGrpSpPr/>
          <p:nvPr/>
        </p:nvGrpSpPr>
        <p:grpSpPr>
          <a:xfrm>
            <a:off x="1990126" y="3695937"/>
            <a:ext cx="962257" cy="139127"/>
            <a:chOff x="4411970" y="3131459"/>
            <a:chExt cx="710520" cy="117397"/>
          </a:xfrm>
        </p:grpSpPr>
        <p:sp>
          <p:nvSpPr>
            <p:cNvPr id="1305" name="Google Shape;1305;p8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8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7" name="Google Shape;1307;p81"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8" name="Google Shape;1308;p81"/>
          <p:cNvGrpSpPr/>
          <p:nvPr/>
        </p:nvGrpSpPr>
        <p:grpSpPr>
          <a:xfrm>
            <a:off x="990271" y="3621603"/>
            <a:ext cx="823838" cy="458988"/>
            <a:chOff x="4411970" y="1801825"/>
            <a:chExt cx="734586" cy="409262"/>
          </a:xfrm>
        </p:grpSpPr>
        <p:sp>
          <p:nvSpPr>
            <p:cNvPr id="1309" name="Google Shape;1309;p8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8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 name="Google Shape;1311;p81"/>
          <p:cNvGrpSpPr/>
          <p:nvPr/>
        </p:nvGrpSpPr>
        <p:grpSpPr>
          <a:xfrm>
            <a:off x="3095243" y="2339173"/>
            <a:ext cx="521514" cy="521514"/>
            <a:chOff x="5681300" y="2527788"/>
            <a:chExt cx="805800" cy="805800"/>
          </a:xfrm>
        </p:grpSpPr>
        <p:sp>
          <p:nvSpPr>
            <p:cNvPr id="1312" name="Google Shape;1312;p8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8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 name="Google Shape;1314;p81"/>
          <p:cNvGrpSpPr/>
          <p:nvPr/>
        </p:nvGrpSpPr>
        <p:grpSpPr>
          <a:xfrm>
            <a:off x="3089483" y="3094865"/>
            <a:ext cx="533033" cy="533033"/>
            <a:chOff x="4049800" y="640400"/>
            <a:chExt cx="858900" cy="858900"/>
          </a:xfrm>
        </p:grpSpPr>
        <p:sp>
          <p:nvSpPr>
            <p:cNvPr id="1315" name="Google Shape;1315;p8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8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 name="Google Shape;1317;p81"/>
          <p:cNvGrpSpPr/>
          <p:nvPr/>
        </p:nvGrpSpPr>
        <p:grpSpPr>
          <a:xfrm>
            <a:off x="3014966" y="3772543"/>
            <a:ext cx="682068" cy="682068"/>
            <a:chOff x="5080188" y="927900"/>
            <a:chExt cx="961200" cy="961200"/>
          </a:xfrm>
        </p:grpSpPr>
        <p:sp>
          <p:nvSpPr>
            <p:cNvPr id="1318" name="Google Shape;1318;p8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8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8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8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8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8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8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8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 name="Google Shape;1326;p81"/>
          <p:cNvGrpSpPr/>
          <p:nvPr/>
        </p:nvGrpSpPr>
        <p:grpSpPr>
          <a:xfrm>
            <a:off x="4478465" y="3869234"/>
            <a:ext cx="505650" cy="504006"/>
            <a:chOff x="6039282" y="1042577"/>
            <a:chExt cx="734315" cy="731929"/>
          </a:xfrm>
        </p:grpSpPr>
        <p:sp>
          <p:nvSpPr>
            <p:cNvPr id="1327" name="Google Shape;1327;p8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8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8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8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8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8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8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8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8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8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8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8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8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8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8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8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8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8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8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8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8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 name="Google Shape;1348;p81"/>
          <p:cNvGrpSpPr/>
          <p:nvPr/>
        </p:nvGrpSpPr>
        <p:grpSpPr>
          <a:xfrm>
            <a:off x="5091067" y="2298862"/>
            <a:ext cx="567744" cy="602136"/>
            <a:chOff x="1825800" y="1651625"/>
            <a:chExt cx="539989" cy="571775"/>
          </a:xfrm>
        </p:grpSpPr>
        <p:sp>
          <p:nvSpPr>
            <p:cNvPr id="1349" name="Google Shape;1349;p8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8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8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8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 name="Google Shape;1353;p81"/>
          <p:cNvGrpSpPr/>
          <p:nvPr/>
        </p:nvGrpSpPr>
        <p:grpSpPr>
          <a:xfrm>
            <a:off x="3765995" y="3855579"/>
            <a:ext cx="508123" cy="507955"/>
            <a:chOff x="1897577" y="2802432"/>
            <a:chExt cx="492176" cy="492014"/>
          </a:xfrm>
        </p:grpSpPr>
        <p:sp>
          <p:nvSpPr>
            <p:cNvPr id="1354" name="Google Shape;1354;p8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8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8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8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8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8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8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8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8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8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8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8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 name="Google Shape;1366;p81"/>
          <p:cNvGrpSpPr/>
          <p:nvPr/>
        </p:nvGrpSpPr>
        <p:grpSpPr>
          <a:xfrm>
            <a:off x="997525" y="4169123"/>
            <a:ext cx="809227" cy="200842"/>
            <a:chOff x="2013045" y="4813233"/>
            <a:chExt cx="921986" cy="228854"/>
          </a:xfrm>
        </p:grpSpPr>
        <p:sp>
          <p:nvSpPr>
            <p:cNvPr id="1367" name="Google Shape;1367;p8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8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 name="Google Shape;1369;p81"/>
          <p:cNvGrpSpPr/>
          <p:nvPr/>
        </p:nvGrpSpPr>
        <p:grpSpPr>
          <a:xfrm>
            <a:off x="1005985" y="2656004"/>
            <a:ext cx="792421" cy="269941"/>
            <a:chOff x="1046767" y="4756633"/>
            <a:chExt cx="859646" cy="292841"/>
          </a:xfrm>
        </p:grpSpPr>
        <p:sp>
          <p:nvSpPr>
            <p:cNvPr id="1370" name="Google Shape;1370;p8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8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8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3" name="Google Shape;1373;p81"/>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81"/>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81"/>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81"/>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7" name="Google Shape;1377;p81"/>
          <p:cNvGrpSpPr/>
          <p:nvPr/>
        </p:nvGrpSpPr>
        <p:grpSpPr>
          <a:xfrm>
            <a:off x="7141841" y="2550562"/>
            <a:ext cx="166473" cy="141497"/>
            <a:chOff x="4660325" y="1866850"/>
            <a:chExt cx="68350" cy="58100"/>
          </a:xfrm>
        </p:grpSpPr>
        <p:sp>
          <p:nvSpPr>
            <p:cNvPr id="1378" name="Google Shape;1378;p8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8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 name="Google Shape;1380;p81"/>
          <p:cNvGrpSpPr/>
          <p:nvPr/>
        </p:nvGrpSpPr>
        <p:grpSpPr>
          <a:xfrm>
            <a:off x="7451186" y="2576286"/>
            <a:ext cx="162515" cy="90049"/>
            <a:chOff x="4791775" y="1877500"/>
            <a:chExt cx="66725" cy="36975"/>
          </a:xfrm>
        </p:grpSpPr>
        <p:sp>
          <p:nvSpPr>
            <p:cNvPr id="1381" name="Google Shape;1381;p8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8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 name="Google Shape;1383;p81"/>
          <p:cNvGrpSpPr/>
          <p:nvPr/>
        </p:nvGrpSpPr>
        <p:grpSpPr>
          <a:xfrm>
            <a:off x="7772899" y="2576286"/>
            <a:ext cx="144979" cy="90049"/>
            <a:chOff x="4923925" y="1877500"/>
            <a:chExt cx="59525" cy="36975"/>
          </a:xfrm>
        </p:grpSpPr>
        <p:sp>
          <p:nvSpPr>
            <p:cNvPr id="1384" name="Google Shape;1384;p8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8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 name="Google Shape;1386;p81"/>
          <p:cNvGrpSpPr/>
          <p:nvPr/>
        </p:nvGrpSpPr>
        <p:grpSpPr>
          <a:xfrm>
            <a:off x="8067390" y="2558477"/>
            <a:ext cx="141447" cy="125667"/>
            <a:chOff x="5058450" y="1870100"/>
            <a:chExt cx="58075" cy="51600"/>
          </a:xfrm>
        </p:grpSpPr>
        <p:sp>
          <p:nvSpPr>
            <p:cNvPr id="1387" name="Google Shape;1387;p8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8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 name="Google Shape;1389;p81"/>
          <p:cNvGrpSpPr/>
          <p:nvPr/>
        </p:nvGrpSpPr>
        <p:grpSpPr>
          <a:xfrm>
            <a:off x="7481905" y="2980885"/>
            <a:ext cx="101077" cy="107645"/>
            <a:chOff x="4811425" y="2065025"/>
            <a:chExt cx="41500" cy="44200"/>
          </a:xfrm>
        </p:grpSpPr>
        <p:sp>
          <p:nvSpPr>
            <p:cNvPr id="1390" name="Google Shape;1390;p8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8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 name="Google Shape;1392;p81"/>
          <p:cNvGrpSpPr/>
          <p:nvPr/>
        </p:nvGrpSpPr>
        <p:grpSpPr>
          <a:xfrm>
            <a:off x="7774342" y="2981098"/>
            <a:ext cx="120867" cy="107218"/>
            <a:chOff x="4929875" y="2065025"/>
            <a:chExt cx="49625" cy="44025"/>
          </a:xfrm>
        </p:grpSpPr>
        <p:sp>
          <p:nvSpPr>
            <p:cNvPr id="1393" name="Google Shape;1393;p8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8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 name="Google Shape;1395;p81"/>
          <p:cNvGrpSpPr/>
          <p:nvPr/>
        </p:nvGrpSpPr>
        <p:grpSpPr>
          <a:xfrm>
            <a:off x="8103011" y="2984112"/>
            <a:ext cx="70206" cy="101191"/>
            <a:chOff x="5083925" y="2066350"/>
            <a:chExt cx="28825" cy="41550"/>
          </a:xfrm>
        </p:grpSpPr>
        <p:sp>
          <p:nvSpPr>
            <p:cNvPr id="1396" name="Google Shape;1396;p8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8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 name="Google Shape;1398;p81"/>
          <p:cNvGrpSpPr/>
          <p:nvPr/>
        </p:nvGrpSpPr>
        <p:grpSpPr>
          <a:xfrm>
            <a:off x="7134565" y="2999759"/>
            <a:ext cx="181026" cy="69896"/>
            <a:chOff x="4659775" y="2072775"/>
            <a:chExt cx="74325" cy="28700"/>
          </a:xfrm>
        </p:grpSpPr>
        <p:sp>
          <p:nvSpPr>
            <p:cNvPr id="1399" name="Google Shape;1399;p8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8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8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 name="Google Shape;1402;p81"/>
          <p:cNvGrpSpPr/>
          <p:nvPr/>
        </p:nvGrpSpPr>
        <p:grpSpPr>
          <a:xfrm>
            <a:off x="8054421" y="2790324"/>
            <a:ext cx="167387" cy="89197"/>
            <a:chOff x="4662475" y="1976500"/>
            <a:chExt cx="68725" cy="36625"/>
          </a:xfrm>
        </p:grpSpPr>
        <p:sp>
          <p:nvSpPr>
            <p:cNvPr id="1403" name="Google Shape;1403;p8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8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8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 name="Google Shape;1406;p81"/>
          <p:cNvGrpSpPr/>
          <p:nvPr/>
        </p:nvGrpSpPr>
        <p:grpSpPr>
          <a:xfrm>
            <a:off x="7751326" y="2793764"/>
            <a:ext cx="166899" cy="82317"/>
            <a:chOff x="4920150" y="1977875"/>
            <a:chExt cx="68525" cy="33800"/>
          </a:xfrm>
        </p:grpSpPr>
        <p:sp>
          <p:nvSpPr>
            <p:cNvPr id="1407" name="Google Shape;1407;p8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8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8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 name="Google Shape;1410;p81"/>
          <p:cNvGrpSpPr/>
          <p:nvPr/>
        </p:nvGrpSpPr>
        <p:grpSpPr>
          <a:xfrm>
            <a:off x="7162483" y="3197682"/>
            <a:ext cx="125190" cy="127859"/>
            <a:chOff x="4676550" y="2160575"/>
            <a:chExt cx="51400" cy="52500"/>
          </a:xfrm>
        </p:grpSpPr>
        <p:sp>
          <p:nvSpPr>
            <p:cNvPr id="1411" name="Google Shape;1411;p8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8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8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 name="Google Shape;1414;p81"/>
          <p:cNvGrpSpPr/>
          <p:nvPr/>
        </p:nvGrpSpPr>
        <p:grpSpPr>
          <a:xfrm>
            <a:off x="7459741" y="3204714"/>
            <a:ext cx="145405" cy="113794"/>
            <a:chOff x="4768325" y="2163475"/>
            <a:chExt cx="59700" cy="46725"/>
          </a:xfrm>
        </p:grpSpPr>
        <p:sp>
          <p:nvSpPr>
            <p:cNvPr id="1415" name="Google Shape;1415;p8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8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 name="Google Shape;1417;p81"/>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81"/>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81"/>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81"/>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81"/>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81"/>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3" name="Google Shape;1423;p81"/>
          <p:cNvGrpSpPr/>
          <p:nvPr/>
        </p:nvGrpSpPr>
        <p:grpSpPr>
          <a:xfrm>
            <a:off x="7476059" y="3459808"/>
            <a:ext cx="112768" cy="106853"/>
            <a:chOff x="4768575" y="2253950"/>
            <a:chExt cx="46300" cy="43875"/>
          </a:xfrm>
        </p:grpSpPr>
        <p:sp>
          <p:nvSpPr>
            <p:cNvPr id="1424" name="Google Shape;1424;p8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8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 name="Google Shape;1426;p81"/>
          <p:cNvGrpSpPr/>
          <p:nvPr/>
        </p:nvGrpSpPr>
        <p:grpSpPr>
          <a:xfrm>
            <a:off x="7775682" y="3948834"/>
            <a:ext cx="118187" cy="146246"/>
            <a:chOff x="4960900" y="2433225"/>
            <a:chExt cx="48525" cy="60050"/>
          </a:xfrm>
        </p:grpSpPr>
        <p:sp>
          <p:nvSpPr>
            <p:cNvPr id="1427" name="Google Shape;1427;p8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8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 name="Google Shape;1429;p81"/>
          <p:cNvGrpSpPr/>
          <p:nvPr/>
        </p:nvGrpSpPr>
        <p:grpSpPr>
          <a:xfrm>
            <a:off x="7464247" y="4212895"/>
            <a:ext cx="136394" cy="143810"/>
            <a:chOff x="4854075" y="2527625"/>
            <a:chExt cx="56000" cy="59050"/>
          </a:xfrm>
        </p:grpSpPr>
        <p:sp>
          <p:nvSpPr>
            <p:cNvPr id="1430" name="Google Shape;1430;p8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8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2" name="Google Shape;1432;p81"/>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81"/>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81"/>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5" name="Google Shape;1435;p81"/>
          <p:cNvGrpSpPr/>
          <p:nvPr/>
        </p:nvGrpSpPr>
        <p:grpSpPr>
          <a:xfrm>
            <a:off x="8088458" y="3676639"/>
            <a:ext cx="99312" cy="160797"/>
            <a:chOff x="5059700" y="2334775"/>
            <a:chExt cx="40775" cy="66025"/>
          </a:xfrm>
        </p:grpSpPr>
        <p:sp>
          <p:nvSpPr>
            <p:cNvPr id="1436" name="Google Shape;1436;p8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8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8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8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8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8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8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8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8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 name="Google Shape;1445;p81"/>
          <p:cNvGrpSpPr/>
          <p:nvPr/>
        </p:nvGrpSpPr>
        <p:grpSpPr>
          <a:xfrm>
            <a:off x="8045622" y="3941771"/>
            <a:ext cx="184984" cy="160371"/>
            <a:chOff x="5037700" y="2430325"/>
            <a:chExt cx="75950" cy="65850"/>
          </a:xfrm>
        </p:grpSpPr>
        <p:sp>
          <p:nvSpPr>
            <p:cNvPr id="1446" name="Google Shape;1446;p8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8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 name="Google Shape;1448;p81"/>
          <p:cNvGrpSpPr/>
          <p:nvPr/>
        </p:nvGrpSpPr>
        <p:grpSpPr>
          <a:xfrm>
            <a:off x="7465128" y="3708223"/>
            <a:ext cx="173014" cy="97629"/>
            <a:chOff x="4756975" y="2341800"/>
            <a:chExt cx="91975" cy="51925"/>
          </a:xfrm>
        </p:grpSpPr>
        <p:sp>
          <p:nvSpPr>
            <p:cNvPr id="1449" name="Google Shape;1449;p8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8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8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8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8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8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8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8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8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8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8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8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8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8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8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8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8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8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8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8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 name="Google Shape;1469;p81"/>
          <p:cNvGrpSpPr/>
          <p:nvPr/>
        </p:nvGrpSpPr>
        <p:grpSpPr>
          <a:xfrm>
            <a:off x="7732065" y="4196920"/>
            <a:ext cx="212497" cy="175761"/>
            <a:chOff x="4943575" y="2516350"/>
            <a:chExt cx="98675" cy="81700"/>
          </a:xfrm>
        </p:grpSpPr>
        <p:sp>
          <p:nvSpPr>
            <p:cNvPr id="1470" name="Google Shape;1470;p8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8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8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8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8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8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8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8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8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8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8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8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8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8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8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8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8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8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8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8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8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8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8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8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8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8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8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8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8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8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8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8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8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8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8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8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8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8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8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8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8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8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8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8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8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8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8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8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8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8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8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8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8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8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8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8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8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8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8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8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8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8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8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8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8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8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8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8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8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8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8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8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8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8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8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8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8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8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8" name="Google Shape;1548;p81"/>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81"/>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81"/>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81"/>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81"/>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1556"/>
        <p:cNvGrpSpPr/>
        <p:nvPr/>
      </p:nvGrpSpPr>
      <p:grpSpPr>
        <a:xfrm>
          <a:off x="0" y="0"/>
          <a:ext cx="0" cy="0"/>
          <a:chOff x="0" y="0"/>
          <a:chExt cx="0" cy="0"/>
        </a:xfrm>
      </p:grpSpPr>
      <p:grpSp>
        <p:nvGrpSpPr>
          <p:cNvPr id="1557" name="Google Shape;1557;p82"/>
          <p:cNvGrpSpPr/>
          <p:nvPr/>
        </p:nvGrpSpPr>
        <p:grpSpPr>
          <a:xfrm>
            <a:off x="6647587" y="3567393"/>
            <a:ext cx="560636" cy="516497"/>
            <a:chOff x="6652051" y="3714143"/>
            <a:chExt cx="560636" cy="516497"/>
          </a:xfrm>
        </p:grpSpPr>
        <p:grpSp>
          <p:nvGrpSpPr>
            <p:cNvPr id="1558" name="Google Shape;1558;p82"/>
            <p:cNvGrpSpPr/>
            <p:nvPr/>
          </p:nvGrpSpPr>
          <p:grpSpPr>
            <a:xfrm>
              <a:off x="6669657" y="3716715"/>
              <a:ext cx="466768" cy="464314"/>
              <a:chOff x="3139766" y="765669"/>
              <a:chExt cx="886380" cy="881888"/>
            </a:xfrm>
          </p:grpSpPr>
          <p:grpSp>
            <p:nvGrpSpPr>
              <p:cNvPr id="1559" name="Google Shape;1559;p82"/>
              <p:cNvGrpSpPr/>
              <p:nvPr/>
            </p:nvGrpSpPr>
            <p:grpSpPr>
              <a:xfrm>
                <a:off x="3139766" y="765669"/>
                <a:ext cx="886380" cy="881888"/>
                <a:chOff x="3139766" y="765669"/>
                <a:chExt cx="886380" cy="881888"/>
              </a:xfrm>
            </p:grpSpPr>
            <p:sp>
              <p:nvSpPr>
                <p:cNvPr id="1560" name="Google Shape;1560;p8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8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8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8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8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8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8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8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8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 name="Google Shape;1569;p8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8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8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8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3" name="Google Shape;1573;p8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 name="Google Shape;1574;p82"/>
          <p:cNvGrpSpPr/>
          <p:nvPr/>
        </p:nvGrpSpPr>
        <p:grpSpPr>
          <a:xfrm>
            <a:off x="7646296" y="3047976"/>
            <a:ext cx="104231" cy="320340"/>
            <a:chOff x="7564426" y="3224343"/>
            <a:chExt cx="119985" cy="368801"/>
          </a:xfrm>
        </p:grpSpPr>
        <p:sp>
          <p:nvSpPr>
            <p:cNvPr id="1575" name="Google Shape;1575;p8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8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 name="Google Shape;1577;p82"/>
          <p:cNvGrpSpPr/>
          <p:nvPr/>
        </p:nvGrpSpPr>
        <p:grpSpPr>
          <a:xfrm>
            <a:off x="7345785" y="3042077"/>
            <a:ext cx="189489" cy="332132"/>
            <a:chOff x="8370831" y="3202002"/>
            <a:chExt cx="218129" cy="382376"/>
          </a:xfrm>
        </p:grpSpPr>
        <p:sp>
          <p:nvSpPr>
            <p:cNvPr id="1578" name="Google Shape;1578;p8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8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 name="Google Shape;1580;p82"/>
          <p:cNvGrpSpPr/>
          <p:nvPr/>
        </p:nvGrpSpPr>
        <p:grpSpPr>
          <a:xfrm>
            <a:off x="8069174" y="3453209"/>
            <a:ext cx="309429" cy="267000"/>
            <a:chOff x="6742064" y="3750480"/>
            <a:chExt cx="399315" cy="344560"/>
          </a:xfrm>
        </p:grpSpPr>
        <p:sp>
          <p:nvSpPr>
            <p:cNvPr id="1581" name="Google Shape;1581;p8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8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 name="Google Shape;1583;p82"/>
          <p:cNvGrpSpPr/>
          <p:nvPr/>
        </p:nvGrpSpPr>
        <p:grpSpPr>
          <a:xfrm>
            <a:off x="7608193" y="3804257"/>
            <a:ext cx="180437" cy="281608"/>
            <a:chOff x="7248525" y="3739696"/>
            <a:chExt cx="230531" cy="359790"/>
          </a:xfrm>
        </p:grpSpPr>
        <p:sp>
          <p:nvSpPr>
            <p:cNvPr id="1584" name="Google Shape;1584;p8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8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 name="Google Shape;1586;p82"/>
          <p:cNvGrpSpPr/>
          <p:nvPr/>
        </p:nvGrpSpPr>
        <p:grpSpPr>
          <a:xfrm>
            <a:off x="7854113" y="3447481"/>
            <a:ext cx="162896" cy="278710"/>
            <a:chOff x="7601242" y="3729267"/>
            <a:chExt cx="222566" cy="380803"/>
          </a:xfrm>
        </p:grpSpPr>
        <p:sp>
          <p:nvSpPr>
            <p:cNvPr id="1587" name="Google Shape;1587;p8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8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9" name="Google Shape;1589;p82"/>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0" name="Google Shape;1590;p82"/>
          <p:cNvGrpSpPr/>
          <p:nvPr/>
        </p:nvGrpSpPr>
        <p:grpSpPr>
          <a:xfrm>
            <a:off x="7343758" y="3448622"/>
            <a:ext cx="193543" cy="275990"/>
            <a:chOff x="8304647" y="3738687"/>
            <a:chExt cx="225076" cy="320956"/>
          </a:xfrm>
        </p:grpSpPr>
        <p:sp>
          <p:nvSpPr>
            <p:cNvPr id="1591" name="Google Shape;1591;p8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8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8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 name="Google Shape;1594;p82"/>
          <p:cNvGrpSpPr/>
          <p:nvPr/>
        </p:nvGrpSpPr>
        <p:grpSpPr>
          <a:xfrm>
            <a:off x="7616251" y="3448622"/>
            <a:ext cx="178492" cy="275990"/>
            <a:chOff x="8615101" y="3738687"/>
            <a:chExt cx="207573" cy="320956"/>
          </a:xfrm>
        </p:grpSpPr>
        <p:sp>
          <p:nvSpPr>
            <p:cNvPr id="1595" name="Google Shape;1595;p8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8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8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8" name="Google Shape;1598;p82"/>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9" name="Google Shape;1599;p82"/>
          <p:cNvGrpSpPr/>
          <p:nvPr/>
        </p:nvGrpSpPr>
        <p:grpSpPr>
          <a:xfrm>
            <a:off x="7841782" y="3851282"/>
            <a:ext cx="187557" cy="187557"/>
            <a:chOff x="8565775" y="671075"/>
            <a:chExt cx="441000" cy="441000"/>
          </a:xfrm>
        </p:grpSpPr>
        <p:sp>
          <p:nvSpPr>
            <p:cNvPr id="1600" name="Google Shape;1600;p8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8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2" name="Google Shape;1602;p82"/>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82"/>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4" name="Google Shape;1604;p82"/>
          <p:cNvGrpSpPr/>
          <p:nvPr/>
        </p:nvGrpSpPr>
        <p:grpSpPr>
          <a:xfrm>
            <a:off x="5996254" y="2923808"/>
            <a:ext cx="587865" cy="517731"/>
            <a:chOff x="6000718" y="3070557"/>
            <a:chExt cx="587865" cy="517731"/>
          </a:xfrm>
        </p:grpSpPr>
        <p:sp>
          <p:nvSpPr>
            <p:cNvPr id="1605" name="Google Shape;1605;p8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8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8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8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8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8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8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8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8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8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 name="Google Shape;1615;p82"/>
          <p:cNvGrpSpPr/>
          <p:nvPr/>
        </p:nvGrpSpPr>
        <p:grpSpPr>
          <a:xfrm>
            <a:off x="6011059" y="3567468"/>
            <a:ext cx="557665" cy="516387"/>
            <a:chOff x="6015523" y="3714217"/>
            <a:chExt cx="557665" cy="516387"/>
          </a:xfrm>
        </p:grpSpPr>
        <p:grpSp>
          <p:nvGrpSpPr>
            <p:cNvPr id="1616" name="Google Shape;1616;p82"/>
            <p:cNvGrpSpPr/>
            <p:nvPr/>
          </p:nvGrpSpPr>
          <p:grpSpPr>
            <a:xfrm>
              <a:off x="6036094" y="3716980"/>
              <a:ext cx="529822" cy="510480"/>
              <a:chOff x="3148311" y="-545634"/>
              <a:chExt cx="1006118" cy="969572"/>
            </a:xfrm>
          </p:grpSpPr>
          <p:sp>
            <p:nvSpPr>
              <p:cNvPr id="1617" name="Google Shape;1617;p8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8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8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8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8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8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8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8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8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8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7" name="Google Shape;1627;p8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 name="Google Shape;1628;p82"/>
          <p:cNvGrpSpPr/>
          <p:nvPr/>
        </p:nvGrpSpPr>
        <p:grpSpPr>
          <a:xfrm>
            <a:off x="6639841" y="2926879"/>
            <a:ext cx="576302" cy="511871"/>
            <a:chOff x="6644304" y="3073628"/>
            <a:chExt cx="576302" cy="511871"/>
          </a:xfrm>
        </p:grpSpPr>
        <p:grpSp>
          <p:nvGrpSpPr>
            <p:cNvPr id="1629" name="Google Shape;1629;p82"/>
            <p:cNvGrpSpPr/>
            <p:nvPr/>
          </p:nvGrpSpPr>
          <p:grpSpPr>
            <a:xfrm>
              <a:off x="6712169" y="3073651"/>
              <a:ext cx="481611" cy="506713"/>
              <a:chOff x="1833536" y="-546641"/>
              <a:chExt cx="914567" cy="962419"/>
            </a:xfrm>
          </p:grpSpPr>
          <p:grpSp>
            <p:nvGrpSpPr>
              <p:cNvPr id="1630" name="Google Shape;1630;p82"/>
              <p:cNvGrpSpPr/>
              <p:nvPr/>
            </p:nvGrpSpPr>
            <p:grpSpPr>
              <a:xfrm>
                <a:off x="1833536" y="-524249"/>
                <a:ext cx="914567" cy="940027"/>
                <a:chOff x="1833536" y="-524249"/>
                <a:chExt cx="914567" cy="940027"/>
              </a:xfrm>
            </p:grpSpPr>
            <p:sp>
              <p:nvSpPr>
                <p:cNvPr id="1631" name="Google Shape;1631;p8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8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8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8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8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6" name="Google Shape;1636;p8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8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8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8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0" name="Google Shape;1640;p8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 name="Google Shape;1641;p82"/>
          <p:cNvGrpSpPr/>
          <p:nvPr/>
        </p:nvGrpSpPr>
        <p:grpSpPr>
          <a:xfrm>
            <a:off x="719115" y="2852867"/>
            <a:ext cx="2622876" cy="1333540"/>
            <a:chOff x="238125" y="1038125"/>
            <a:chExt cx="7146800" cy="3633625"/>
          </a:xfrm>
        </p:grpSpPr>
        <p:sp>
          <p:nvSpPr>
            <p:cNvPr id="1642" name="Google Shape;1642;p8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8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8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8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8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8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8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8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8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8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8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8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8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8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8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8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8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8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8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8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8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8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8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8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8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8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8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8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8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8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8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8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8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8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8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8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8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8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8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8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8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8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8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8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8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8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8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8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8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8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8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8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8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8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8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8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8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8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8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8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8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8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8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8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8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8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8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8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8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8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8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8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8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8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8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8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8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8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8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8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8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8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8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8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8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8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8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8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8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8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8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8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8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8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8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8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8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8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8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8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8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8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8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8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8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8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8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8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8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8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8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8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8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8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8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8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8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8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8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8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8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8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8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8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8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8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8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8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8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8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8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8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8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8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8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8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8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8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8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8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8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8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8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8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8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8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8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8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8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8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8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8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8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8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8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8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8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8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8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8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8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8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8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8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8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8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8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8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8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8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8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8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8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8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8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8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8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8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8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8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8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8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8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8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8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8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8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8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8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8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8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8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8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8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8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8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8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8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8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8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8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8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8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8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8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8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8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8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8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8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8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8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8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8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8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8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8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8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8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8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8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8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8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8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8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8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8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8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8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8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8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8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8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8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8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8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8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8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8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8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8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8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8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8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8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8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8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8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8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8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8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8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8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8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8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8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8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8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8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8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8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8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8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8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8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8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8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8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8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8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8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8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8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8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8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8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8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8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8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8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8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8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8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8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8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8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8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8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8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8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8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8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8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8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8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8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8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8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8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8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8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8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8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8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8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8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8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8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8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8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8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8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8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8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8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8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8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8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8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8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8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8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8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8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8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8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8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8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8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8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8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8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8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8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8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8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8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8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8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8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8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8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8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8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8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8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8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8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8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8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8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8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8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8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8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8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8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8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8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8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8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8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8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8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8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8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8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8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8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8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8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8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8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8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8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8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8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8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8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8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8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8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8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8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8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8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8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8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8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8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8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8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8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8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8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8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8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8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8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8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8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8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8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8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8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8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8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8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8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8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8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8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8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8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8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8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8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8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8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8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8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8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8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8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8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8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8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8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8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8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8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8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8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8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8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8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8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8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8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8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8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8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8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8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8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8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8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8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8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8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8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8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8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8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8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8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8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8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8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8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8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8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8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8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8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8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8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8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8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8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8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8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8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8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8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8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8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8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8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8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8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8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8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8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8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8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8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8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8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8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8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8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8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8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8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8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8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8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8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8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8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8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8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8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8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8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8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8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8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8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8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8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8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8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8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8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8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8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8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8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8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8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8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8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8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8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8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8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8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8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8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8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8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8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8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8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8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8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8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8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8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8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8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8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8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8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8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8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8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8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8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8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8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8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8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8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8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8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8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8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8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8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8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8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8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8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8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8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8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8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8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8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8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8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8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8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8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8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8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8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8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8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8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8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8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8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8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8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8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8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8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8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8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8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8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8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8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8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8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8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8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8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8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8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8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8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8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8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8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8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8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8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8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8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8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8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8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8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8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8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8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8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8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8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8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8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8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8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8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8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8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8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8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8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8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8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8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8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8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8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8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8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8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8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8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8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8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8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8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8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8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8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8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8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8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8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8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8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8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8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8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8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8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8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8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8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8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8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8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8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8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8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8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8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8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8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8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8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8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8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8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8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8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8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8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8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8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8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8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8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8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8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8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8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8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8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8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8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8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8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8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8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8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8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8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8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8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8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8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8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8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8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8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8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8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8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8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8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8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8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8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8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8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8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8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8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8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8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8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8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8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8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8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8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8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8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8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8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8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8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8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8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8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8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8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8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8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8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8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8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8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8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8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8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8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8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8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8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8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8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8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8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8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8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8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8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8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8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8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8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8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8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8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8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8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8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8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8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8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8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8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8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8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8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8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8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8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8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8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8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8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8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8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8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8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8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8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8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8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8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8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8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8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8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8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8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8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8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8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8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8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8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8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8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8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8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8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8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8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8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8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8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8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8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8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8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8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8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8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8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8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8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8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8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8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8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8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8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8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8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8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8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8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8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8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8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8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8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8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8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8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8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8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8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8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8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8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8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8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8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8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8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8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8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8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8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8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8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8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8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8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8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8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8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8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8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8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8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8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8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8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8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8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8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8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8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8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8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8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8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8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8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8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8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8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8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8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8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8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8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8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8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8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8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8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8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8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8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8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8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8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8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8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8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8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8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8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8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8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8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8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8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8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8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8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8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8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8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8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8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8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8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8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8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8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8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8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8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8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8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8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8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8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8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8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8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8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8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8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8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8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8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8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8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8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8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8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8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8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8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8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8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8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8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8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8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8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8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8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8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8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8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8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8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8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8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8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8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8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8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8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8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8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8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8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8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8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8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8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8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8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8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8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8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8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8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8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8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8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8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8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8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8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8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8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8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8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8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8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8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8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8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8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8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8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8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8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8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8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8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8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8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8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8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8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8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8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8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8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8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8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8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8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8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8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8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8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8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8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8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8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8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8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8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8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8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8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8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8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8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8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8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8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8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8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8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8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8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8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8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8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8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8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8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8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8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8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8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8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8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8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8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8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8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8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8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8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8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8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8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8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8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8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8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8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8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8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8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8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8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8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8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8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8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8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8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8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8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8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8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8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8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8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8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8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8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8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8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8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8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8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8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8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8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8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8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8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8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8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8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8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8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8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8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8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8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8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8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8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8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8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8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8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8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8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8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8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8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8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8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8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8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8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8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8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8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8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8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8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8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8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8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8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8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8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8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8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8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8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8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8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8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8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8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8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8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8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8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8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8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8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8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8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8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8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8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8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8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8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8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8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8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8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8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8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8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8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8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8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8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8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8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8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8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8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8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8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8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8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8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8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8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8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8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8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8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8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8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8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8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8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8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8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8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8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8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8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8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8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8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8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8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8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8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8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8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8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8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8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8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8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8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8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8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8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8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8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8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8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8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8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8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8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8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8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8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8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8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8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8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8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8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8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8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8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8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8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8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8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8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8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8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8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8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8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8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8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8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8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8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8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8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8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8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8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8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8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8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8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8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8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8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8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8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8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8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8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8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8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8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8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8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8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8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8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8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8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8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8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8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8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8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8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8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8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8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8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8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8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8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8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8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8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8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8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8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8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8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8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8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8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8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8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8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8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8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8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8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8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8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8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8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8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8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8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8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8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82"/>
          <p:cNvGrpSpPr/>
          <p:nvPr/>
        </p:nvGrpSpPr>
        <p:grpSpPr>
          <a:xfrm>
            <a:off x="5904877" y="1016248"/>
            <a:ext cx="2435960" cy="1297725"/>
            <a:chOff x="233350" y="949250"/>
            <a:chExt cx="7137300" cy="3802300"/>
          </a:xfrm>
        </p:grpSpPr>
        <p:sp>
          <p:nvSpPr>
            <p:cNvPr id="3215" name="Google Shape;3215;p8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8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8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8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8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8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8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8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8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8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8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8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8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8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8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8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8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8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8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8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8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8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8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8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8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8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8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8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8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8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8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8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8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8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8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8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8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8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8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8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8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8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8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8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8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8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8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8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8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8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8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6" name="Google Shape;3266;p82"/>
          <p:cNvGrpSpPr/>
          <p:nvPr/>
        </p:nvGrpSpPr>
        <p:grpSpPr>
          <a:xfrm>
            <a:off x="698034" y="977939"/>
            <a:ext cx="2665073" cy="1317140"/>
            <a:chOff x="793334" y="1192826"/>
            <a:chExt cx="2665073" cy="1317140"/>
          </a:xfrm>
        </p:grpSpPr>
        <p:sp>
          <p:nvSpPr>
            <p:cNvPr id="3267" name="Google Shape;3267;p8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8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8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8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8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8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8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8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8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8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8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8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8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8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8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8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8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8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8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8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8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8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8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8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8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8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8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8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8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8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8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8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8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8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8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8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8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8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8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8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8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8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8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8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8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8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8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8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8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8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8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8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8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8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8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8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8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8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8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8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8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8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8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8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8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8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8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8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8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8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8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8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8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8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8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8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8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8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8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8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8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8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8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8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8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8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8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8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8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8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8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8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8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8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8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8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8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8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8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8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8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8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8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8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8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8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8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8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8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8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8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8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8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8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8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8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8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8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8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8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8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8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8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8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8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8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8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8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8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8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8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8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8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8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8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8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8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8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8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8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8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8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8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8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8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8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8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8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8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8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8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8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8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8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8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8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8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8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8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8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8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8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8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8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8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8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8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8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8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8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8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8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8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8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8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8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8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8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8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8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8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8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8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8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8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8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8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8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8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8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8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8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8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8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8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8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8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8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8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8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8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8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8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8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8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8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8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8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8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8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8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8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8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8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8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8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8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8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8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8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8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8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8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8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8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8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8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8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8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8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8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8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8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8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8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8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8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8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8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8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8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8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8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8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8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8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8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8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8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8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8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8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8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8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8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8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8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8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8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8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8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8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8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8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8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8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8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8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8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8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8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8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8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8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8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8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8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8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8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8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8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8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8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8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8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8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8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8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8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8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8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8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8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8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8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8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8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8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8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8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8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8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8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8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8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8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8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8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8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8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8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8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8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8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8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8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8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8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8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8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8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8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8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8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8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8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8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8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8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8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8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8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8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8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8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8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8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8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8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8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8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8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8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8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8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8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8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8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8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8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8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8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8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8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8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8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8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8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8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8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8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8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8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8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8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8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8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8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8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8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8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8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8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8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8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8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8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8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8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8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8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8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8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8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8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8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8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8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8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8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8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8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8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8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8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8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8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8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8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8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8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8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8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8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8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8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8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8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8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8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8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8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8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8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8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8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8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8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8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8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8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8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8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8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8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8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8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8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8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8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8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8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8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8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8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8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8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8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8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8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8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8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8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8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8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8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8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8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8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8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8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8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8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8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8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8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8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8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8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8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8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8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8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8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8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8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8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8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8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8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8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8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8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8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8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8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8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8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8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8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8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8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8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8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8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8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8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8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8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8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8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8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8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8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8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8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8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8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8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8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8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8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8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8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8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8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8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8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8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8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8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8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8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8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8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8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8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8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8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8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8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8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8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8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8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8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8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8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8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8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8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8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8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8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8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8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8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8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8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8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8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8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8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8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8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8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8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8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8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8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8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8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8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8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8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8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8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8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8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8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8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8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8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8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8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8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8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8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8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8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8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8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8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8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8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8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8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8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8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8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8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8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8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8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8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8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8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8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8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8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8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8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8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8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8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8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8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8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8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8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8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8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8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8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8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8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8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8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8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8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8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8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8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8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8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8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8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8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8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8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8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8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8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8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8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8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8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8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8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8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8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8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8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8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8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8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8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8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8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8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8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8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8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8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8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8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8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8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8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8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8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8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8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8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8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8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8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8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8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8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8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8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8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8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8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8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8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8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8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8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8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8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8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8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8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8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8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8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8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8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8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8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8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8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8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8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8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8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8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8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8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8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8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8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8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8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8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8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8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8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8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8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8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8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8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8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8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8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8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8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8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8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8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8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8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8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8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8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8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8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8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8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8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8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8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8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8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8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8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8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8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8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8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8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8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8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8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8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8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8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8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8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8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8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8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8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8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8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8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8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8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8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8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8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8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8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8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8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8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8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8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8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8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8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8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8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8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8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8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8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8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8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8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8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8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8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8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8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8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8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8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8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8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8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8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8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8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8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8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8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8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8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8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8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8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8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8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8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8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8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8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8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8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8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8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8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8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8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8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8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8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8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8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8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8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8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8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8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8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8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8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8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8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8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8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8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8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8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8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8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8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8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8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8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8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8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8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8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8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8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8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8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8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8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8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8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8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8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8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8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8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8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8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8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8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8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8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8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8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8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8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8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8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8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8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8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8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8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8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8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8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8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8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8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8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8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8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8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8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8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8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8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8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8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8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8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8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8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8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8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8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8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8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8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8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8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8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8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8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8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8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8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8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8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8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8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8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8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8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8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8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8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8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8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8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8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8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8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8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8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8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8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8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8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8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8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8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8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8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8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8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8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8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8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8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8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8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8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8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8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8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8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8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8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8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8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8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8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8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8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8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8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8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8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8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8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8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8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8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8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8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8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8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8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8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8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8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8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8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8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8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8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8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8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8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8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8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8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8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8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8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8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8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8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8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8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8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8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8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8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8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8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8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8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8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8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8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8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8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8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8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8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8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8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8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8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8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8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8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8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8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8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8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8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8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8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8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8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8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8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8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8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8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8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8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8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8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8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8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8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8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8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8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8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8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8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8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8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8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8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8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8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8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8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8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8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8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8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8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8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8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8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8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8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8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8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8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8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8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8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8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8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8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8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8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8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8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8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8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8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8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8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8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8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8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8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8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8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8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8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8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8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8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8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8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8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8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8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8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8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8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8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8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8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8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8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8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8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8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8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8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8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8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8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8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8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8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8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8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8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8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8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8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8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8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8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8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8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8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8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8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8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8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8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8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8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8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8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8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8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8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8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8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8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8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8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8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8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8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8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8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8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8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8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8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8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8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8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8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8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8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8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8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8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8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8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8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8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8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8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8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8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8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8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8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8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8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8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8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8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8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8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8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8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8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8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8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8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8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8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8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8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8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8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8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8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8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8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8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8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8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8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8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8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8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8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8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8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8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8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8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8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8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8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8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8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8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8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8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8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8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8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8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8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8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8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8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8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8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8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8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8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8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8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8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8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8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8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8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8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8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8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8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8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8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8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8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8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8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8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8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8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8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8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8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8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8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8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8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8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8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8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8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8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8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8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8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8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8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8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8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8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8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8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8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8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8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8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8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8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8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8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8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8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8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8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8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8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8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8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8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8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8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8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8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8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8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8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8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8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8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8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8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8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8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8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8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8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8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8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8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8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8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8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8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8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8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8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8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8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8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8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8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8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8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8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8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8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8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8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8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8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8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8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8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8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8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8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8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8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8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8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8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8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8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8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8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8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8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8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8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8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8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8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8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8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8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8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8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8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8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8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8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8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8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8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8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8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8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8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8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8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8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8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8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8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8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8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8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8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8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8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8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8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8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8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8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8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8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8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8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8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8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8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8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8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8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8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8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8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8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8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8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8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8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8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8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8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8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8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8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8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8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8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8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8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8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8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8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8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8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8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8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8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8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8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8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8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8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8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8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8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8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8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8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8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8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8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8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8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8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8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8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8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8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8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8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8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8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8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8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8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8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8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8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8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8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8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8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8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8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8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8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8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8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8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8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8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8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8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8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8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8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8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8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8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8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8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8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8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8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8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8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8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8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8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8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8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8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8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8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8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8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8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8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8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8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8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8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8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8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8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8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8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8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8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8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8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8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8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8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8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8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8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8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8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8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8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8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8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8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8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8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8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8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8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8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8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8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8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8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8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8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8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8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8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8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8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8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8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8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8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8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8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8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8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8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8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8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8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8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8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8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8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8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8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8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8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8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8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8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8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8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8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8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8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8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8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8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8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8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8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8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8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8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8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8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8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8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8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8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8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8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8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8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8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8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8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8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8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8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8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8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8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8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8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8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8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8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8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8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8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8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8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8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8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8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8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8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8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8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8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8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8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8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8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8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8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8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8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8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8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8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8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8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8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8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8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8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8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8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8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8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8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8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8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8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8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8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8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8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8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8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8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8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8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8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8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8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8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8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8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8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8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8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8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8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8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8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8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8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8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8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8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8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8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8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8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8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8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8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8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8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8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8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8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8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8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8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8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8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8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8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8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8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8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8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8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8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8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8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8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8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8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8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8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8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8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8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8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8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8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8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8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8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8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8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8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8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8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8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8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8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8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8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8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8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8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8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8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8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8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8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8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8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8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8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8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8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8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8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8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8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8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8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8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8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8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8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8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8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8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8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8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8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8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8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8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8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8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8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8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8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8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8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8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8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8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8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8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8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8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8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8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8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8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8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8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8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8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8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8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8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8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8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8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8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8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8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8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8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8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8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8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8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8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8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8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8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8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8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8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8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8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8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8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8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8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8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8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8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8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8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8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8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8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8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8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8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8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8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8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8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8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8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8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8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8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8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8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8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8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8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8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8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8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8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8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8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8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8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8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8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8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8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8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8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8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8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8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8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8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8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8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8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8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8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8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8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8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8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8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8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8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8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8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8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8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8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8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8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8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8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8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8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8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8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8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8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8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8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8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8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8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8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8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8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8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8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8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8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8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8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8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8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8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8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8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8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8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8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8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8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8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8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8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8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8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8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8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8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8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8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8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8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8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8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8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8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8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8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8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8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8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8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8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8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8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8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8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8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8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8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8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8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8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8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8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8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8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8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8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8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8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8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8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8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8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8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8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8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8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8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8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8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8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8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8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8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8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8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8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8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8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8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8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8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8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8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8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8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8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8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8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8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8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8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8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8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8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8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8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8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8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8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8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8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8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8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8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8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8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8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8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8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8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8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8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8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8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8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8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8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8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8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8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8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8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8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8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8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8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8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8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8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8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8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8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8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8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8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8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8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8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8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8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8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8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8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8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8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8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8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8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8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8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8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8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8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8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8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8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8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8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8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8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8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8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8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8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8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8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8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8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8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8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8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8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8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8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8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8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8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8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8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8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8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8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8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8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8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8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8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8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8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8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8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8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8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8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8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8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8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8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8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8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8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8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8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8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8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8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8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8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8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8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8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8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8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8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8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8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8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8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8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8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8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8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8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8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8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8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8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8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8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8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8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8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8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8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8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8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8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8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8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8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8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8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8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8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8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8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8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8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8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8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8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8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8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8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8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8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8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8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8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8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8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8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8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8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8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8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8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8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8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8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8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8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8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8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8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8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8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8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8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8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8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8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8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8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8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8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8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8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8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8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8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8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8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8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8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8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8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8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8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8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8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8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8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8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8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8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8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8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8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8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8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8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8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8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8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8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8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8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8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8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8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8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8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8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8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8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8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8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8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8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8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8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8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8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8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8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8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8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8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8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8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8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8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8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8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8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8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8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8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8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8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8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8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8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8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8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8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8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8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8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8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8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8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8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8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8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8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8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8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8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8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8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8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8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8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8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8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8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8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8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8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8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8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8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8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8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8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8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8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8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8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8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8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8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8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8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8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8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8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8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8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8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8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8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8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8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8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8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8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8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8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8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8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8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8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8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8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8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8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8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8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8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8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8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8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8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8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8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8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8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8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8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8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8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8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8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8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8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8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8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8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8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8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8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8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8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8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8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8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8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8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8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8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8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8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8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8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8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8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8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8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8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8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8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8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8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8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8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8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8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8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8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8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8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8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8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8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8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8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8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8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8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8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8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8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8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8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8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8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8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8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8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8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8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8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8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8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8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8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8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8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8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8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8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8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8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8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8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8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8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8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8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8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8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8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8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8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8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8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8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8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8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8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8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8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8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8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8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8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8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8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8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8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8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8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8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8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8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8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8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8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8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8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8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8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8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8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8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8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8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8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8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8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8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8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8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8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8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8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8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8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8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8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8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8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8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8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8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8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8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8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8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8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8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8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8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8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8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8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8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8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8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8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8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8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8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8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8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8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8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8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8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8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8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8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8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8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8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8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8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8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8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8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8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8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8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8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8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8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8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8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8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8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8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8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8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8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8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8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8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8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8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8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8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8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8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8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8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8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8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8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8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8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8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8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8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8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8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8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8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8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8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8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8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8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8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8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8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8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8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8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8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8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8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8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8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8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8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8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8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8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8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8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8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8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8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8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8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8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8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8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8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8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8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8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8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8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8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8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8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8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8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8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8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8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8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8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8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8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8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8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8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8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8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8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8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8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8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8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8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8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8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8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8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8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8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8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8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8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8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8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8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8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8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8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8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8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8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8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8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8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8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8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8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8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8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8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8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8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8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8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8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8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8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8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8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8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8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8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8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8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8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8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8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8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8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8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8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8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8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8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8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8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8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8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8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8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8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8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8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8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8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8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8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8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8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8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8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8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8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8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8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8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8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8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8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8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8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8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8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8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8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8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8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8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8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8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8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8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8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8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8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8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8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8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8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8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8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8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8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8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8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8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8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8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8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8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8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8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8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8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8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8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8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8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8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8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8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8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8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8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8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8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8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8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8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8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8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8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8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8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8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8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8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8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8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8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8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8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8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8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8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8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8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8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8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8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8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8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8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8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8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8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8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8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8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8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8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8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8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8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8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8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8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8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8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8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8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8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8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8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8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8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8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8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8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8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8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8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8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8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8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8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8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8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8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8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8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8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8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8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8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8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8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8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8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8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8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8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8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8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8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8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8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8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8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8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8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8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8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8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8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8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8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8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8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8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8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8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8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8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8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8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8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8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8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8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8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8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8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8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8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8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8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8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8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8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8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8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8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8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8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8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8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8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8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8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8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8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8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8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8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8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8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8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8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8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8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8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8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8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8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8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8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8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8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8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8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8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8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8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8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8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8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8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8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8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8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8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8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8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8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8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8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8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8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8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8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8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8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8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8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8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8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8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8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8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8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8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8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8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8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8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8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8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8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8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8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8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8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8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8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8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8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8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8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8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8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8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8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8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8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8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8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8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8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8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8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8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8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8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8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8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8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8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8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8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8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8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8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8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8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8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8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8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8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8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8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8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8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8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8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8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8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8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8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8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8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8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8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8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8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8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8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8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8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8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8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8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8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8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8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8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8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8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8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8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8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8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8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8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8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8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8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8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8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8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8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8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8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8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8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8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8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8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8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8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8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8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8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8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8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8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8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8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8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8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8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8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8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8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8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8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8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8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8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8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8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8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8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8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8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8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8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8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8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8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8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8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8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8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8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8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8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8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8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8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8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8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8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8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8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8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8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8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8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8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8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8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8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8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8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8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8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8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8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8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8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8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8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8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8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8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8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8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8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8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8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8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8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8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8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8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8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8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8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8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8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8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8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8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8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8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8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8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8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8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8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8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8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8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8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8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8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8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8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8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8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8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8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8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8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8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8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8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8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8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8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8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8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8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8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8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8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8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8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8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8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8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8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8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8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8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8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8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8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8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8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8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8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8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8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8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8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8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8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8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8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8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8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8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8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8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8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8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8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8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8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8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8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8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8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8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8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8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8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8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8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8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8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8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8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8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8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8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8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8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8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8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8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8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8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8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8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8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8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8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8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8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8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8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8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8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8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8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8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8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8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8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8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8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8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8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8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8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8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8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8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8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8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8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8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8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8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8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8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8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8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8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8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8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8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8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8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8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8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8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8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8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8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8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8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8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8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8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8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8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8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8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8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8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8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8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8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8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8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8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8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8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8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8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8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8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8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8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8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8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8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8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8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8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8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8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8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8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8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8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8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8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8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8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8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8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8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8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8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8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8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8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8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8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8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8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8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8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8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8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8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8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8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8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8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8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8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8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8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8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8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8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8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8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8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8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8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8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8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8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8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8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8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8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8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8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8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8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8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8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8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8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8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8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8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8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8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8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8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8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8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8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8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8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8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8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8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8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8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8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8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8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8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8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8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8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8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8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8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8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8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8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8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8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8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8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8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8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8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8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8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8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8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8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8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8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8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8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8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8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8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8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8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8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8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8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8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8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8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8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8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8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8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8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8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8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8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8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8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8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8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8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8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8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8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8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8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8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8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8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8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8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8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8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8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8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8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8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8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8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8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8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8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8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8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8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8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8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8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8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8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8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8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8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8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8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8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8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8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8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8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8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8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8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8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8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8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8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8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8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8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8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8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8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8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8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8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8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8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8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8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8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8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8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8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8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8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8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8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8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8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8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8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8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8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8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8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8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8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8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8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8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8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8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8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8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8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8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8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8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8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8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8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8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8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8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8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8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8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8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8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8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8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8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8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8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8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8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8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8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8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8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8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8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8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8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8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8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8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8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8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8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8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8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8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8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8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8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8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8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8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8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8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8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8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8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8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8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8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8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8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8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8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8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8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8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8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8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8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8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8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8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8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8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8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8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8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8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8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8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8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8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8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8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8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8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8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8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8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8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8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8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8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8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8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8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8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8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8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8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8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8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8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8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8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8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8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8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8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8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8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8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8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8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8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8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8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8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8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8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8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8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8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8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8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8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8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8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8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8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8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8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8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8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8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8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8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8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8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8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8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8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8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8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8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8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8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8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8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8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8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8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8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8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8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8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8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8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8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8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8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8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8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8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8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8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8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8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8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8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8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8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8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8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8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8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8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8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8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8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8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8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8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8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8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8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8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8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8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8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8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8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8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8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8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8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8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8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8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8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8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8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8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8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8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8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8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8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8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8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8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8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8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8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8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8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8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8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8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8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8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8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8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8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8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8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8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8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8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8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8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8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8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8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8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8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8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8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8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8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8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8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8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8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8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8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8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8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8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8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8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8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8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8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8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8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8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8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8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8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8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8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8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8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8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8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8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8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8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8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8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8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8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8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8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8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8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8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8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8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8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8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8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8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8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8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8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8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8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8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8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8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8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8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8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8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8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8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8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8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8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8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8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8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8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8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8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8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8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8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8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8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8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8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8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8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8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8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8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8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8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8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8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8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8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8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8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8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8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8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8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8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8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8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8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8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8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8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8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8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8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8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8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8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8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8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8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8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8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8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8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8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8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8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8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8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8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8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8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8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8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8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8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8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8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8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8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8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8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8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8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8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8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8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8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8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8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8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8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8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8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8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8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8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8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8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8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8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8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8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8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8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8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8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8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8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8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8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8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8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8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8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8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8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8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8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8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8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8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8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8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8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8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8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8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8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8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8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8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8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8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8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8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8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8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8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8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8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8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8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8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8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8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8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8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8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8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8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8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8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8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8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8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8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8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8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8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8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8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8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8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8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8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8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8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8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8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8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8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8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8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8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8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8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8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8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8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8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8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8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8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8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8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8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8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8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8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8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8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8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8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8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8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8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8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8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8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8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8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8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8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8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8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8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8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8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8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8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8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8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8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8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8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8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8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8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8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8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8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8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8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8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8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8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8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8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8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8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8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8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8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8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8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8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8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8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8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8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8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8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8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8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8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8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8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8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8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8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8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8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8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8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8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8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4" name="Google Shape;7234;p82"/>
          <p:cNvGrpSpPr/>
          <p:nvPr/>
        </p:nvGrpSpPr>
        <p:grpSpPr>
          <a:xfrm>
            <a:off x="3416804" y="902588"/>
            <a:ext cx="2310381" cy="1488888"/>
            <a:chOff x="229225" y="549050"/>
            <a:chExt cx="7161750" cy="4615275"/>
          </a:xfrm>
        </p:grpSpPr>
        <p:sp>
          <p:nvSpPr>
            <p:cNvPr id="7235" name="Google Shape;7235;p82"/>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82"/>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82"/>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82"/>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82"/>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82"/>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82"/>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82"/>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82"/>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82"/>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82"/>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82"/>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82"/>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82"/>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82"/>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82"/>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82"/>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82"/>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82"/>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82"/>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82"/>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82"/>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82"/>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82"/>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82"/>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82"/>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82"/>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82"/>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82"/>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82"/>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82"/>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82"/>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82"/>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82"/>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82"/>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82"/>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82"/>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82"/>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82"/>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82"/>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82"/>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82"/>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82"/>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82"/>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82"/>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82"/>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82"/>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82"/>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82"/>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82"/>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82"/>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82"/>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82"/>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82"/>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82"/>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82"/>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82"/>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82"/>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82"/>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82"/>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82"/>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82"/>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82"/>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82"/>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82"/>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82"/>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82"/>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82"/>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82"/>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82"/>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82"/>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82"/>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82"/>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82"/>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82"/>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82"/>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82"/>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82"/>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82"/>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82"/>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82"/>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82"/>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82"/>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82"/>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82"/>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82"/>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82"/>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82"/>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82"/>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82"/>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82"/>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82"/>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82"/>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82"/>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82"/>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82"/>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82"/>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82"/>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82"/>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82"/>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82"/>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82"/>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82"/>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82"/>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82"/>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82"/>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82"/>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82"/>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82"/>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82"/>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82"/>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82"/>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82"/>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82"/>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82"/>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82"/>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82"/>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2" name="Google Shape;7352;p82"/>
          <p:cNvGrpSpPr/>
          <p:nvPr/>
        </p:nvGrpSpPr>
        <p:grpSpPr>
          <a:xfrm>
            <a:off x="3514722" y="2832485"/>
            <a:ext cx="2310282" cy="1374222"/>
            <a:chOff x="238125" y="732525"/>
            <a:chExt cx="7130500" cy="4241425"/>
          </a:xfrm>
        </p:grpSpPr>
        <p:sp>
          <p:nvSpPr>
            <p:cNvPr id="7353" name="Google Shape;7353;p82"/>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82"/>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82"/>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82"/>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82"/>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82"/>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82"/>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82"/>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82"/>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82"/>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82"/>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82"/>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82"/>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82"/>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82"/>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82"/>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82"/>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82"/>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82"/>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82"/>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82"/>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82"/>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82"/>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82"/>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82"/>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82"/>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82"/>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82"/>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82"/>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82"/>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82"/>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82"/>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82"/>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82"/>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82"/>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82"/>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82"/>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82"/>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82"/>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82"/>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82"/>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82"/>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82"/>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82"/>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82"/>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82"/>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82"/>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82"/>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82"/>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82"/>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82"/>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82"/>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82"/>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82"/>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82"/>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82"/>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82"/>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82"/>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82"/>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82"/>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82"/>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82"/>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82"/>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82"/>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82"/>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82"/>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82"/>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82"/>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82"/>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82"/>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82"/>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82"/>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82"/>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82"/>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82"/>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82"/>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82"/>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82"/>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82"/>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82"/>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82"/>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82"/>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82"/>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82"/>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82"/>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82"/>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82"/>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82"/>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82"/>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82"/>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82"/>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82"/>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82"/>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82"/>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82"/>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82"/>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82"/>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82"/>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82"/>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82"/>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82"/>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82"/>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82"/>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82"/>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82"/>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82"/>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82"/>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82"/>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82"/>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82"/>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82"/>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82"/>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82"/>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82"/>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7470"/>
        <p:cNvGrpSpPr/>
        <p:nvPr/>
      </p:nvGrpSpPr>
      <p:grpSpPr>
        <a:xfrm>
          <a:off x="0" y="0"/>
          <a:ext cx="0" cy="0"/>
          <a:chOff x="0" y="0"/>
          <a:chExt cx="0" cy="0"/>
        </a:xfrm>
      </p:grpSpPr>
      <p:grpSp>
        <p:nvGrpSpPr>
          <p:cNvPr id="7471" name="Google Shape;7471;p83"/>
          <p:cNvGrpSpPr/>
          <p:nvPr/>
        </p:nvGrpSpPr>
        <p:grpSpPr>
          <a:xfrm>
            <a:off x="2100561" y="3398658"/>
            <a:ext cx="1102891" cy="760337"/>
            <a:chOff x="4967783" y="2151471"/>
            <a:chExt cx="3920692" cy="2702940"/>
          </a:xfrm>
        </p:grpSpPr>
        <p:grpSp>
          <p:nvGrpSpPr>
            <p:cNvPr id="7472" name="Google Shape;7472;p83"/>
            <p:cNvGrpSpPr/>
            <p:nvPr/>
          </p:nvGrpSpPr>
          <p:grpSpPr>
            <a:xfrm>
              <a:off x="5045709" y="2252109"/>
              <a:ext cx="3761071" cy="2501708"/>
              <a:chOff x="2691784" y="1805334"/>
              <a:chExt cx="3761071" cy="2501708"/>
            </a:xfrm>
          </p:grpSpPr>
          <p:sp>
            <p:nvSpPr>
              <p:cNvPr id="7473" name="Google Shape;7473;p8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8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8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8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8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8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8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0" name="Google Shape;7480;p83"/>
            <p:cNvGrpSpPr/>
            <p:nvPr/>
          </p:nvGrpSpPr>
          <p:grpSpPr>
            <a:xfrm>
              <a:off x="4967783" y="2151471"/>
              <a:ext cx="3920692" cy="2702940"/>
              <a:chOff x="2613858" y="1704696"/>
              <a:chExt cx="3920692" cy="2702940"/>
            </a:xfrm>
          </p:grpSpPr>
          <p:sp>
            <p:nvSpPr>
              <p:cNvPr id="7481" name="Google Shape;7481;p8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8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8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8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8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86" name="Google Shape;7486;p83"/>
          <p:cNvGrpSpPr/>
          <p:nvPr/>
        </p:nvGrpSpPr>
        <p:grpSpPr>
          <a:xfrm>
            <a:off x="3504470" y="1286935"/>
            <a:ext cx="1561911" cy="708580"/>
            <a:chOff x="3530532" y="1496185"/>
            <a:chExt cx="1561911" cy="708580"/>
          </a:xfrm>
        </p:grpSpPr>
        <p:grpSp>
          <p:nvGrpSpPr>
            <p:cNvPr id="7487" name="Google Shape;7487;p83"/>
            <p:cNvGrpSpPr/>
            <p:nvPr/>
          </p:nvGrpSpPr>
          <p:grpSpPr>
            <a:xfrm>
              <a:off x="3720318" y="1857562"/>
              <a:ext cx="1372125" cy="54"/>
              <a:chOff x="3720318" y="1857562"/>
              <a:chExt cx="1372125" cy="54"/>
            </a:xfrm>
          </p:grpSpPr>
          <p:cxnSp>
            <p:nvCxnSpPr>
              <p:cNvPr id="7488" name="Google Shape;7488;p83"/>
              <p:cNvCxnSpPr>
                <a:endCxn id="7489"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490" name="Google Shape;7490;p8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491" name="Google Shape;7491;p8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7492" name="Google Shape;7492;p83"/>
              <p:cNvCxnSpPr>
                <a:stCxn id="7489"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7493" name="Google Shape;7493;p83"/>
            <p:cNvGrpSpPr/>
            <p:nvPr/>
          </p:nvGrpSpPr>
          <p:grpSpPr>
            <a:xfrm>
              <a:off x="3567462" y="1496185"/>
              <a:ext cx="286500" cy="272914"/>
              <a:chOff x="3567462" y="1496185"/>
              <a:chExt cx="286500" cy="272914"/>
            </a:xfrm>
          </p:grpSpPr>
          <p:cxnSp>
            <p:nvCxnSpPr>
              <p:cNvPr id="7494" name="Google Shape;7494;p8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495" name="Google Shape;7495;p8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96" name="Google Shape;7496;p8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8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98" name="Google Shape;7498;p83"/>
            <p:cNvGrpSpPr/>
            <p:nvPr/>
          </p:nvGrpSpPr>
          <p:grpSpPr>
            <a:xfrm>
              <a:off x="3929014" y="1960574"/>
              <a:ext cx="286500" cy="242342"/>
              <a:chOff x="3929014" y="1960574"/>
              <a:chExt cx="286500" cy="242342"/>
            </a:xfrm>
          </p:grpSpPr>
          <p:cxnSp>
            <p:nvCxnSpPr>
              <p:cNvPr id="7499" name="Google Shape;7499;p8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7500" name="Google Shape;7500;p8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1" name="Google Shape;7501;p83"/>
            <p:cNvGrpSpPr/>
            <p:nvPr/>
          </p:nvGrpSpPr>
          <p:grpSpPr>
            <a:xfrm>
              <a:off x="4290828" y="1496185"/>
              <a:ext cx="286500" cy="272914"/>
              <a:chOff x="4290828" y="1496185"/>
              <a:chExt cx="286500" cy="272914"/>
            </a:xfrm>
          </p:grpSpPr>
          <p:cxnSp>
            <p:nvCxnSpPr>
              <p:cNvPr id="7502" name="Google Shape;7502;p8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7503" name="Google Shape;7503;p8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04" name="Google Shape;7504;p8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8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505" name="Google Shape;7505;p83"/>
            <p:cNvGrpSpPr/>
            <p:nvPr/>
          </p:nvGrpSpPr>
          <p:grpSpPr>
            <a:xfrm>
              <a:off x="4657726" y="1959674"/>
              <a:ext cx="286500" cy="245092"/>
              <a:chOff x="4657726" y="1959674"/>
              <a:chExt cx="286500" cy="245092"/>
            </a:xfrm>
          </p:grpSpPr>
          <p:cxnSp>
            <p:nvCxnSpPr>
              <p:cNvPr id="7506" name="Google Shape;7506;p8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7507" name="Google Shape;7507;p8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08" name="Google Shape;7508;p83"/>
          <p:cNvGrpSpPr/>
          <p:nvPr/>
        </p:nvGrpSpPr>
        <p:grpSpPr>
          <a:xfrm>
            <a:off x="3486489" y="2149032"/>
            <a:ext cx="1597032" cy="378649"/>
            <a:chOff x="3512551" y="2358282"/>
            <a:chExt cx="1597032" cy="378649"/>
          </a:xfrm>
        </p:grpSpPr>
        <p:grpSp>
          <p:nvGrpSpPr>
            <p:cNvPr id="7509" name="Google Shape;7509;p83"/>
            <p:cNvGrpSpPr/>
            <p:nvPr/>
          </p:nvGrpSpPr>
          <p:grpSpPr>
            <a:xfrm>
              <a:off x="3738198" y="2553002"/>
              <a:ext cx="1145834" cy="117"/>
              <a:chOff x="3738198" y="2553002"/>
              <a:chExt cx="1145834" cy="117"/>
            </a:xfrm>
          </p:grpSpPr>
          <p:cxnSp>
            <p:nvCxnSpPr>
              <p:cNvPr id="7510" name="Google Shape;7510;p8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511" name="Google Shape;7511;p8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7512" name="Google Shape;7512;p83"/>
              <p:cNvCxnSpPr>
                <a:stCxn id="7513" idx="6"/>
                <a:endCxn id="7514"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7515" name="Google Shape;7515;p83"/>
            <p:cNvGrpSpPr/>
            <p:nvPr/>
          </p:nvGrpSpPr>
          <p:grpSpPr>
            <a:xfrm>
              <a:off x="3969644" y="2440153"/>
              <a:ext cx="225900" cy="296779"/>
              <a:chOff x="3969644" y="2440153"/>
              <a:chExt cx="225900" cy="296779"/>
            </a:xfrm>
          </p:grpSpPr>
          <p:cxnSp>
            <p:nvCxnSpPr>
              <p:cNvPr id="7516" name="Google Shape;7516;p8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7514" name="Google Shape;7514;p8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8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8" name="Google Shape;7518;p83"/>
            <p:cNvGrpSpPr/>
            <p:nvPr/>
          </p:nvGrpSpPr>
          <p:grpSpPr>
            <a:xfrm>
              <a:off x="4426818" y="2358282"/>
              <a:ext cx="225600" cy="307471"/>
              <a:chOff x="4426818" y="2358282"/>
              <a:chExt cx="225600" cy="307471"/>
            </a:xfrm>
          </p:grpSpPr>
          <p:cxnSp>
            <p:nvCxnSpPr>
              <p:cNvPr id="7519" name="Google Shape;7519;p83"/>
              <p:cNvCxnSpPr>
                <a:stCxn id="7520"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7521" name="Google Shape;7521;p8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8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2" name="Google Shape;7522;p83"/>
            <p:cNvGrpSpPr/>
            <p:nvPr/>
          </p:nvGrpSpPr>
          <p:grpSpPr>
            <a:xfrm>
              <a:off x="4883984" y="2440153"/>
              <a:ext cx="225600" cy="296479"/>
              <a:chOff x="4883984" y="2440153"/>
              <a:chExt cx="225600" cy="296479"/>
            </a:xfrm>
          </p:grpSpPr>
          <p:cxnSp>
            <p:nvCxnSpPr>
              <p:cNvPr id="7523" name="Google Shape;7523;p8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7524" name="Google Shape;7524;p8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8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6" name="Google Shape;7526;p83"/>
            <p:cNvGrpSpPr/>
            <p:nvPr/>
          </p:nvGrpSpPr>
          <p:grpSpPr>
            <a:xfrm>
              <a:off x="3512551" y="2358356"/>
              <a:ext cx="225647" cy="307629"/>
              <a:chOff x="2182679" y="2005014"/>
              <a:chExt cx="792300" cy="1080158"/>
            </a:xfrm>
          </p:grpSpPr>
          <p:cxnSp>
            <p:nvCxnSpPr>
              <p:cNvPr id="7527" name="Google Shape;7527;p83"/>
              <p:cNvCxnSpPr>
                <a:stCxn id="7528"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7513" name="Google Shape;7513;p8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8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29" name="Google Shape;7529;p83"/>
          <p:cNvGrpSpPr/>
          <p:nvPr/>
        </p:nvGrpSpPr>
        <p:grpSpPr>
          <a:xfrm>
            <a:off x="6846571" y="972829"/>
            <a:ext cx="1559809" cy="722610"/>
            <a:chOff x="634175" y="2986275"/>
            <a:chExt cx="3147949" cy="1458344"/>
          </a:xfrm>
        </p:grpSpPr>
        <p:cxnSp>
          <p:nvCxnSpPr>
            <p:cNvPr id="7530" name="Google Shape;7530;p83"/>
            <p:cNvCxnSpPr>
              <a:stCxn id="7531" idx="4"/>
              <a:endCxn id="7532"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7533" name="Google Shape;7533;p83"/>
            <p:cNvCxnSpPr>
              <a:stCxn id="7532" idx="0"/>
              <a:endCxn id="7534"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535" name="Google Shape;7535;p83"/>
            <p:cNvCxnSpPr>
              <a:stCxn id="7534" idx="4"/>
              <a:endCxn id="7536"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7537" name="Google Shape;7537;p83"/>
            <p:cNvCxnSpPr>
              <a:stCxn id="7536" idx="0"/>
              <a:endCxn id="7538"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7538" name="Google Shape;7538;p8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534" name="Google Shape;7534;p8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531" name="Google Shape;7531;p8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536" name="Google Shape;7536;p8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7532" name="Google Shape;7532;p8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7539" name="Google Shape;7539;p83"/>
          <p:cNvGrpSpPr/>
          <p:nvPr/>
        </p:nvGrpSpPr>
        <p:grpSpPr>
          <a:xfrm>
            <a:off x="3500361" y="2682737"/>
            <a:ext cx="1570719" cy="294123"/>
            <a:chOff x="998425" y="1182125"/>
            <a:chExt cx="1065400" cy="199500"/>
          </a:xfrm>
        </p:grpSpPr>
        <p:sp>
          <p:nvSpPr>
            <p:cNvPr id="7540" name="Google Shape;7540;p8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8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8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8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8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5" name="Google Shape;7545;p83"/>
          <p:cNvGrpSpPr/>
          <p:nvPr/>
        </p:nvGrpSpPr>
        <p:grpSpPr>
          <a:xfrm>
            <a:off x="6843617" y="1800224"/>
            <a:ext cx="1565716" cy="366729"/>
            <a:chOff x="1247650" y="2075423"/>
            <a:chExt cx="6648477" cy="1557238"/>
          </a:xfrm>
        </p:grpSpPr>
        <p:sp>
          <p:nvSpPr>
            <p:cNvPr id="7546" name="Google Shape;7546;p8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8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8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8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8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8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2" name="Google Shape;7552;p83"/>
          <p:cNvGrpSpPr/>
          <p:nvPr/>
        </p:nvGrpSpPr>
        <p:grpSpPr>
          <a:xfrm>
            <a:off x="6827929" y="2949039"/>
            <a:ext cx="1597061" cy="663440"/>
            <a:chOff x="6796238" y="3158297"/>
            <a:chExt cx="1630319" cy="677257"/>
          </a:xfrm>
        </p:grpSpPr>
        <p:cxnSp>
          <p:nvCxnSpPr>
            <p:cNvPr id="7553" name="Google Shape;7553;p8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554" name="Google Shape;7554;p8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7555" name="Google Shape;7555;p8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7556" name="Google Shape;7556;p8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7557" name="Google Shape;7557;p83"/>
            <p:cNvGrpSpPr/>
            <p:nvPr/>
          </p:nvGrpSpPr>
          <p:grpSpPr>
            <a:xfrm>
              <a:off x="6796238" y="3311904"/>
              <a:ext cx="1630319" cy="377697"/>
              <a:chOff x="6796238" y="3311904"/>
              <a:chExt cx="1630319" cy="377697"/>
            </a:xfrm>
          </p:grpSpPr>
          <p:sp>
            <p:nvSpPr>
              <p:cNvPr id="7558" name="Google Shape;7558;p8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8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8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61" name="Google Shape;7561;p83"/>
          <p:cNvGrpSpPr/>
          <p:nvPr/>
        </p:nvGrpSpPr>
        <p:grpSpPr>
          <a:xfrm>
            <a:off x="5349067" y="970431"/>
            <a:ext cx="1368606" cy="1593805"/>
            <a:chOff x="1839112" y="2209163"/>
            <a:chExt cx="1918159" cy="2233784"/>
          </a:xfrm>
        </p:grpSpPr>
        <p:sp>
          <p:nvSpPr>
            <p:cNvPr id="7562" name="Google Shape;7562;p8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8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8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65" name="Google Shape;7565;p83"/>
            <p:cNvCxnSpPr>
              <a:stCxn id="7562" idx="6"/>
              <a:endCxn id="7563"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566" name="Google Shape;7566;p83"/>
            <p:cNvCxnSpPr>
              <a:stCxn id="7563" idx="4"/>
              <a:endCxn id="7567"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7568" name="Google Shape;7568;p83"/>
            <p:cNvCxnSpPr>
              <a:stCxn id="7567" idx="6"/>
              <a:endCxn id="7564"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7569" name="Google Shape;7569;p83"/>
            <p:cNvCxnSpPr>
              <a:stCxn id="7564" idx="4"/>
              <a:endCxn id="7570"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7567" name="Google Shape;7567;p8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8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8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72" name="Google Shape;7572;p83"/>
            <p:cNvCxnSpPr>
              <a:endCxn id="7571"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7573" name="Google Shape;7573;p83"/>
          <p:cNvGrpSpPr/>
          <p:nvPr/>
        </p:nvGrpSpPr>
        <p:grpSpPr>
          <a:xfrm>
            <a:off x="3481440" y="976667"/>
            <a:ext cx="1637968" cy="154942"/>
            <a:chOff x="238125" y="2506075"/>
            <a:chExt cx="7115411" cy="673075"/>
          </a:xfrm>
        </p:grpSpPr>
        <p:sp>
          <p:nvSpPr>
            <p:cNvPr id="7574" name="Google Shape;7574;p8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8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8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8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8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9" name="Google Shape;7579;p83"/>
          <p:cNvGrpSpPr/>
          <p:nvPr/>
        </p:nvGrpSpPr>
        <p:grpSpPr>
          <a:xfrm>
            <a:off x="720125" y="1298264"/>
            <a:ext cx="2476762" cy="91743"/>
            <a:chOff x="1464850" y="436376"/>
            <a:chExt cx="6001362" cy="222300"/>
          </a:xfrm>
        </p:grpSpPr>
        <p:sp>
          <p:nvSpPr>
            <p:cNvPr id="7580" name="Google Shape;7580;p8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8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8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8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8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85" name="Google Shape;7585;p8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586" name="Google Shape;7586;p8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587" name="Google Shape;7587;p8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7588" name="Google Shape;7588;p8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7589" name="Google Shape;7589;p83"/>
          <p:cNvGrpSpPr/>
          <p:nvPr/>
        </p:nvGrpSpPr>
        <p:grpSpPr>
          <a:xfrm>
            <a:off x="706392" y="2533730"/>
            <a:ext cx="1452710" cy="651923"/>
            <a:chOff x="803162" y="2667727"/>
            <a:chExt cx="1411906" cy="633611"/>
          </a:xfrm>
        </p:grpSpPr>
        <p:cxnSp>
          <p:nvCxnSpPr>
            <p:cNvPr id="7590" name="Google Shape;7590;p83"/>
            <p:cNvCxnSpPr>
              <a:stCxn id="7591" idx="2"/>
              <a:endCxn id="7592"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593" name="Google Shape;7593;p83"/>
            <p:cNvCxnSpPr>
              <a:stCxn id="7594" idx="0"/>
              <a:endCxn id="7591"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595" name="Google Shape;7595;p83"/>
            <p:cNvCxnSpPr>
              <a:stCxn id="7594" idx="2"/>
              <a:endCxn id="7596"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597" name="Google Shape;7597;p83"/>
            <p:cNvCxnSpPr>
              <a:stCxn id="7598" idx="0"/>
              <a:endCxn id="7594"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599" name="Google Shape;7599;p83"/>
            <p:cNvCxnSpPr>
              <a:stCxn id="7592" idx="2"/>
              <a:endCxn id="7600"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7601" name="Google Shape;7601;p83"/>
            <p:cNvCxnSpPr>
              <a:stCxn id="7602" idx="0"/>
              <a:endCxn id="7592"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7598" name="Google Shape;7598;p8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596" name="Google Shape;7596;p8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602" name="Google Shape;7602;p8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600" name="Google Shape;7600;p8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592" name="Google Shape;7592;p8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594" name="Google Shape;7594;p8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7591" name="Google Shape;7591;p8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7603" name="Google Shape;7603;p83"/>
          <p:cNvGrpSpPr/>
          <p:nvPr/>
        </p:nvGrpSpPr>
        <p:grpSpPr>
          <a:xfrm>
            <a:off x="706394" y="969268"/>
            <a:ext cx="2518541" cy="209309"/>
            <a:chOff x="803163" y="1111966"/>
            <a:chExt cx="2447800" cy="203430"/>
          </a:xfrm>
        </p:grpSpPr>
        <p:grpSp>
          <p:nvGrpSpPr>
            <p:cNvPr id="7604" name="Google Shape;7604;p83"/>
            <p:cNvGrpSpPr/>
            <p:nvPr/>
          </p:nvGrpSpPr>
          <p:grpSpPr>
            <a:xfrm>
              <a:off x="1958180" y="1111966"/>
              <a:ext cx="588019" cy="121396"/>
              <a:chOff x="4808316" y="2800065"/>
              <a:chExt cx="1999386" cy="412910"/>
            </a:xfrm>
          </p:grpSpPr>
          <p:sp>
            <p:nvSpPr>
              <p:cNvPr id="7605" name="Google Shape;7605;p8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06" name="Google Shape;7606;p83"/>
              <p:cNvGrpSpPr/>
              <p:nvPr/>
            </p:nvGrpSpPr>
            <p:grpSpPr>
              <a:xfrm>
                <a:off x="4808316" y="2800065"/>
                <a:ext cx="92400" cy="411825"/>
                <a:chOff x="845575" y="2563700"/>
                <a:chExt cx="92400" cy="411825"/>
              </a:xfrm>
            </p:grpSpPr>
            <p:cxnSp>
              <p:nvCxnSpPr>
                <p:cNvPr id="7607" name="Google Shape;7607;p8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608" name="Google Shape;7608;p8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7609" name="Google Shape;7609;p8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7610" name="Google Shape;7610;p8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1" name="Google Shape;7611;p83"/>
            <p:cNvGrpSpPr/>
            <p:nvPr/>
          </p:nvGrpSpPr>
          <p:grpSpPr>
            <a:xfrm>
              <a:off x="803163" y="1111974"/>
              <a:ext cx="591158" cy="121545"/>
              <a:chOff x="803163" y="1111974"/>
              <a:chExt cx="591158" cy="121545"/>
            </a:xfrm>
          </p:grpSpPr>
          <p:grpSp>
            <p:nvGrpSpPr>
              <p:cNvPr id="7612" name="Google Shape;7612;p83"/>
              <p:cNvGrpSpPr/>
              <p:nvPr/>
            </p:nvGrpSpPr>
            <p:grpSpPr>
              <a:xfrm>
                <a:off x="803163" y="1111974"/>
                <a:ext cx="27175" cy="121077"/>
                <a:chOff x="845575" y="2563700"/>
                <a:chExt cx="92400" cy="411825"/>
              </a:xfrm>
            </p:grpSpPr>
            <p:cxnSp>
              <p:nvCxnSpPr>
                <p:cNvPr id="7613" name="Google Shape;7613;p8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614" name="Google Shape;7614;p8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15" name="Google Shape;7615;p8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6" name="Google Shape;7616;p83"/>
            <p:cNvGrpSpPr/>
            <p:nvPr/>
          </p:nvGrpSpPr>
          <p:grpSpPr>
            <a:xfrm>
              <a:off x="1381910" y="1194219"/>
              <a:ext cx="588341" cy="121177"/>
              <a:chOff x="1381910" y="1194219"/>
              <a:chExt cx="588341" cy="121177"/>
            </a:xfrm>
          </p:grpSpPr>
          <p:grpSp>
            <p:nvGrpSpPr>
              <p:cNvPr id="7617" name="Google Shape;7617;p83"/>
              <p:cNvGrpSpPr/>
              <p:nvPr/>
            </p:nvGrpSpPr>
            <p:grpSpPr>
              <a:xfrm rot="10800000">
                <a:off x="1381910" y="1194319"/>
                <a:ext cx="27175" cy="121077"/>
                <a:chOff x="2070100" y="2563700"/>
                <a:chExt cx="92400" cy="411825"/>
              </a:xfrm>
            </p:grpSpPr>
            <p:cxnSp>
              <p:nvCxnSpPr>
                <p:cNvPr id="7618" name="Google Shape;7618;p8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619" name="Google Shape;7619;p8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20" name="Google Shape;7620;p8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21" name="Google Shape;7621;p83"/>
            <p:cNvGrpSpPr/>
            <p:nvPr/>
          </p:nvGrpSpPr>
          <p:grpSpPr>
            <a:xfrm>
              <a:off x="2532079" y="1194219"/>
              <a:ext cx="704927" cy="121177"/>
              <a:chOff x="2532079" y="1194219"/>
              <a:chExt cx="704927" cy="121177"/>
            </a:xfrm>
          </p:grpSpPr>
          <p:grpSp>
            <p:nvGrpSpPr>
              <p:cNvPr id="7622" name="Google Shape;7622;p83"/>
              <p:cNvGrpSpPr/>
              <p:nvPr/>
            </p:nvGrpSpPr>
            <p:grpSpPr>
              <a:xfrm rot="10800000">
                <a:off x="2532079" y="1194319"/>
                <a:ext cx="27175" cy="121077"/>
                <a:chOff x="2070100" y="2563700"/>
                <a:chExt cx="92400" cy="411825"/>
              </a:xfrm>
            </p:grpSpPr>
            <p:cxnSp>
              <p:nvCxnSpPr>
                <p:cNvPr id="7623" name="Google Shape;7623;p8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7624" name="Google Shape;7624;p8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25" name="Google Shape;7625;p8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26" name="Google Shape;7626;p83"/>
          <p:cNvGrpSpPr/>
          <p:nvPr/>
        </p:nvGrpSpPr>
        <p:grpSpPr>
          <a:xfrm>
            <a:off x="3499404" y="3665900"/>
            <a:ext cx="1567778" cy="491677"/>
            <a:chOff x="5194708" y="3484366"/>
            <a:chExt cx="3148148" cy="987304"/>
          </a:xfrm>
        </p:grpSpPr>
        <p:grpSp>
          <p:nvGrpSpPr>
            <p:cNvPr id="7627" name="Google Shape;7627;p83"/>
            <p:cNvGrpSpPr/>
            <p:nvPr/>
          </p:nvGrpSpPr>
          <p:grpSpPr>
            <a:xfrm>
              <a:off x="7531521" y="3484366"/>
              <a:ext cx="811335" cy="987304"/>
              <a:chOff x="3379425" y="1617275"/>
              <a:chExt cx="1090650" cy="1327200"/>
            </a:xfrm>
          </p:grpSpPr>
          <p:sp>
            <p:nvSpPr>
              <p:cNvPr id="7628" name="Google Shape;7628;p8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8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8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1" name="Google Shape;7631;p83"/>
            <p:cNvGrpSpPr/>
            <p:nvPr/>
          </p:nvGrpSpPr>
          <p:grpSpPr>
            <a:xfrm>
              <a:off x="6752546" y="3484366"/>
              <a:ext cx="811428" cy="987304"/>
              <a:chOff x="2332275" y="1617275"/>
              <a:chExt cx="1090775" cy="1327200"/>
            </a:xfrm>
          </p:grpSpPr>
          <p:sp>
            <p:nvSpPr>
              <p:cNvPr id="7632" name="Google Shape;7632;p8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8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8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5" name="Google Shape;7635;p83"/>
            <p:cNvGrpSpPr/>
            <p:nvPr/>
          </p:nvGrpSpPr>
          <p:grpSpPr>
            <a:xfrm>
              <a:off x="5973664" y="3484366"/>
              <a:ext cx="811335" cy="987304"/>
              <a:chOff x="1285250" y="1617275"/>
              <a:chExt cx="1090650" cy="1327200"/>
            </a:xfrm>
          </p:grpSpPr>
          <p:sp>
            <p:nvSpPr>
              <p:cNvPr id="7636" name="Google Shape;7636;p8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8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8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9" name="Google Shape;7639;p83"/>
            <p:cNvGrpSpPr/>
            <p:nvPr/>
          </p:nvGrpSpPr>
          <p:grpSpPr>
            <a:xfrm>
              <a:off x="5194708" y="3484366"/>
              <a:ext cx="811409" cy="987304"/>
              <a:chOff x="238125" y="1617275"/>
              <a:chExt cx="1090750" cy="1327200"/>
            </a:xfrm>
          </p:grpSpPr>
          <p:sp>
            <p:nvSpPr>
              <p:cNvPr id="7640" name="Google Shape;7640;p8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8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8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43" name="Google Shape;7643;p83"/>
          <p:cNvGrpSpPr/>
          <p:nvPr/>
        </p:nvGrpSpPr>
        <p:grpSpPr>
          <a:xfrm>
            <a:off x="3460013" y="3146311"/>
            <a:ext cx="1616964" cy="346256"/>
            <a:chOff x="1808063" y="4294338"/>
            <a:chExt cx="3370782" cy="721817"/>
          </a:xfrm>
        </p:grpSpPr>
        <p:sp>
          <p:nvSpPr>
            <p:cNvPr id="7644" name="Google Shape;7644;p8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8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8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8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8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8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8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8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8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8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4" name="Google Shape;7654;p83"/>
          <p:cNvGrpSpPr/>
          <p:nvPr/>
        </p:nvGrpSpPr>
        <p:grpSpPr>
          <a:xfrm>
            <a:off x="738225" y="3432340"/>
            <a:ext cx="1295882" cy="646587"/>
            <a:chOff x="834100" y="3642869"/>
            <a:chExt cx="1259483" cy="628426"/>
          </a:xfrm>
        </p:grpSpPr>
        <p:sp>
          <p:nvSpPr>
            <p:cNvPr id="7655" name="Google Shape;7655;p8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8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8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8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8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8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8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8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8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8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8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8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8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8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8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8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8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8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8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8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8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8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8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8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8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80" name="Google Shape;7680;p83"/>
            <p:cNvGrpSpPr/>
            <p:nvPr/>
          </p:nvGrpSpPr>
          <p:grpSpPr>
            <a:xfrm>
              <a:off x="1360364" y="3847835"/>
              <a:ext cx="208119" cy="224359"/>
              <a:chOff x="1360769" y="3847100"/>
              <a:chExt cx="208119" cy="224359"/>
            </a:xfrm>
          </p:grpSpPr>
          <p:sp>
            <p:nvSpPr>
              <p:cNvPr id="7681" name="Google Shape;7681;p8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8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8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8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8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8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8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8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8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8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8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8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8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8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8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8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8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8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8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8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01" name="Google Shape;7701;p8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8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8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8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8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8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8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8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8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8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8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8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8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8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5" name="Google Shape;7715;p83"/>
          <p:cNvGrpSpPr/>
          <p:nvPr/>
        </p:nvGrpSpPr>
        <p:grpSpPr>
          <a:xfrm rot="5400000">
            <a:off x="5951338" y="3228837"/>
            <a:ext cx="164064" cy="1414916"/>
            <a:chOff x="4428249" y="1369375"/>
            <a:chExt cx="36905" cy="429569"/>
          </a:xfrm>
        </p:grpSpPr>
        <p:sp>
          <p:nvSpPr>
            <p:cNvPr id="7716" name="Google Shape;7716;p8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8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8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8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8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8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8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8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8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8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8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8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8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8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8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8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8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8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8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8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8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8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8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8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8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8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8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8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8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8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8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8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8" name="Google Shape;7748;p83"/>
          <p:cNvGrpSpPr/>
          <p:nvPr/>
        </p:nvGrpSpPr>
        <p:grpSpPr>
          <a:xfrm rot="10800000" flipH="1">
            <a:off x="5323767" y="2817380"/>
            <a:ext cx="1419207" cy="24808"/>
            <a:chOff x="219558" y="4738465"/>
            <a:chExt cx="5852400" cy="102300"/>
          </a:xfrm>
        </p:grpSpPr>
        <p:cxnSp>
          <p:nvCxnSpPr>
            <p:cNvPr id="7749" name="Google Shape;7749;p8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7750" name="Google Shape;7750;p8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8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8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8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8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5" name="Google Shape;7755;p83"/>
          <p:cNvGrpSpPr/>
          <p:nvPr/>
        </p:nvGrpSpPr>
        <p:grpSpPr>
          <a:xfrm>
            <a:off x="5335086" y="3190444"/>
            <a:ext cx="1396570" cy="385016"/>
            <a:chOff x="5286284" y="2966544"/>
            <a:chExt cx="1396570" cy="385016"/>
          </a:xfrm>
        </p:grpSpPr>
        <p:cxnSp>
          <p:nvCxnSpPr>
            <p:cNvPr id="7756" name="Google Shape;7756;p8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7757" name="Google Shape;7757;p8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7758" name="Google Shape;7758;p83"/>
            <p:cNvGrpSpPr/>
            <p:nvPr/>
          </p:nvGrpSpPr>
          <p:grpSpPr>
            <a:xfrm>
              <a:off x="5287688" y="3173364"/>
              <a:ext cx="1395166" cy="74100"/>
              <a:chOff x="5287688" y="3173364"/>
              <a:chExt cx="1395166" cy="74100"/>
            </a:xfrm>
          </p:grpSpPr>
          <p:cxnSp>
            <p:nvCxnSpPr>
              <p:cNvPr id="7759" name="Google Shape;7759;p8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7760" name="Google Shape;7760;p8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7761" name="Google Shape;7761;p8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762" name="Google Shape;7762;p8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763" name="Google Shape;7763;p8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764" name="Google Shape;7764;p8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765" name="Google Shape;7765;p8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7766" name="Google Shape;7766;p8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7767" name="Google Shape;7767;p8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7768" name="Google Shape;7768;p83"/>
          <p:cNvGrpSpPr/>
          <p:nvPr/>
        </p:nvGrpSpPr>
        <p:grpSpPr>
          <a:xfrm>
            <a:off x="2021151" y="1609220"/>
            <a:ext cx="1182276" cy="662027"/>
            <a:chOff x="2029517" y="1732295"/>
            <a:chExt cx="1149068" cy="643432"/>
          </a:xfrm>
        </p:grpSpPr>
        <p:grpSp>
          <p:nvGrpSpPr>
            <p:cNvPr id="7769" name="Google Shape;7769;p83"/>
            <p:cNvGrpSpPr/>
            <p:nvPr/>
          </p:nvGrpSpPr>
          <p:grpSpPr>
            <a:xfrm>
              <a:off x="2708660" y="1746937"/>
              <a:ext cx="455427" cy="244429"/>
              <a:chOff x="2700693" y="1746937"/>
              <a:chExt cx="455427" cy="244429"/>
            </a:xfrm>
          </p:grpSpPr>
          <p:grpSp>
            <p:nvGrpSpPr>
              <p:cNvPr id="7770" name="Google Shape;7770;p83"/>
              <p:cNvGrpSpPr/>
              <p:nvPr/>
            </p:nvGrpSpPr>
            <p:grpSpPr>
              <a:xfrm>
                <a:off x="2905682" y="1782817"/>
                <a:ext cx="250438" cy="208549"/>
                <a:chOff x="2905682" y="1782817"/>
                <a:chExt cx="250438" cy="208549"/>
              </a:xfrm>
            </p:grpSpPr>
            <p:cxnSp>
              <p:nvCxnSpPr>
                <p:cNvPr id="7771" name="Google Shape;7771;p8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772" name="Google Shape;7772;p8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3" name="Google Shape;7773;p83"/>
              <p:cNvGrpSpPr/>
              <p:nvPr/>
            </p:nvGrpSpPr>
            <p:grpSpPr>
              <a:xfrm>
                <a:off x="2700693" y="1746937"/>
                <a:ext cx="449967" cy="72374"/>
                <a:chOff x="2700693" y="1746937"/>
                <a:chExt cx="449967" cy="72374"/>
              </a:xfrm>
            </p:grpSpPr>
            <p:cxnSp>
              <p:nvCxnSpPr>
                <p:cNvPr id="7774" name="Google Shape;7774;p8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775" name="Google Shape;7775;p8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76" name="Google Shape;7776;p83"/>
            <p:cNvGrpSpPr/>
            <p:nvPr/>
          </p:nvGrpSpPr>
          <p:grpSpPr>
            <a:xfrm>
              <a:off x="2029517" y="1732295"/>
              <a:ext cx="1149068" cy="643432"/>
              <a:chOff x="2029517" y="1732295"/>
              <a:chExt cx="1149068" cy="643432"/>
            </a:xfrm>
          </p:grpSpPr>
          <p:grpSp>
            <p:nvGrpSpPr>
              <p:cNvPr id="7777" name="Google Shape;7777;p83"/>
              <p:cNvGrpSpPr/>
              <p:nvPr/>
            </p:nvGrpSpPr>
            <p:grpSpPr>
              <a:xfrm>
                <a:off x="2703618" y="2103152"/>
                <a:ext cx="474966" cy="260017"/>
                <a:chOff x="2703618" y="2103152"/>
                <a:chExt cx="474966" cy="260017"/>
              </a:xfrm>
            </p:grpSpPr>
            <p:grpSp>
              <p:nvGrpSpPr>
                <p:cNvPr id="7778" name="Google Shape;7778;p83"/>
                <p:cNvGrpSpPr/>
                <p:nvPr/>
              </p:nvGrpSpPr>
              <p:grpSpPr>
                <a:xfrm>
                  <a:off x="2703618" y="2290640"/>
                  <a:ext cx="450291" cy="72529"/>
                  <a:chOff x="2703618" y="2290640"/>
                  <a:chExt cx="450291" cy="72529"/>
                </a:xfrm>
              </p:grpSpPr>
              <p:cxnSp>
                <p:nvCxnSpPr>
                  <p:cNvPr id="7779" name="Google Shape;7779;p8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780" name="Google Shape;7780;p8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1" name="Google Shape;7781;p83"/>
                <p:cNvGrpSpPr/>
                <p:nvPr/>
              </p:nvGrpSpPr>
              <p:grpSpPr>
                <a:xfrm>
                  <a:off x="2908607" y="2103152"/>
                  <a:ext cx="269977" cy="223538"/>
                  <a:chOff x="2908607" y="2103152"/>
                  <a:chExt cx="269977" cy="223538"/>
                </a:xfrm>
              </p:grpSpPr>
              <p:cxnSp>
                <p:nvCxnSpPr>
                  <p:cNvPr id="7782" name="Google Shape;7782;p8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7783" name="Google Shape;7783;p8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84" name="Google Shape;7784;p83"/>
              <p:cNvGrpSpPr/>
              <p:nvPr/>
            </p:nvGrpSpPr>
            <p:grpSpPr>
              <a:xfrm>
                <a:off x="2029517" y="1732295"/>
                <a:ext cx="685827" cy="643432"/>
                <a:chOff x="2029517" y="1732295"/>
                <a:chExt cx="685827" cy="643432"/>
              </a:xfrm>
            </p:grpSpPr>
            <p:sp>
              <p:nvSpPr>
                <p:cNvPr id="7785" name="Google Shape;7785;p8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86" name="Google Shape;7786;p83"/>
                <p:cNvGrpSpPr/>
                <p:nvPr/>
              </p:nvGrpSpPr>
              <p:grpSpPr>
                <a:xfrm>
                  <a:off x="2158948" y="1732295"/>
                  <a:ext cx="556396" cy="333108"/>
                  <a:chOff x="2158948" y="1732295"/>
                  <a:chExt cx="556396" cy="333108"/>
                </a:xfrm>
              </p:grpSpPr>
              <p:cxnSp>
                <p:nvCxnSpPr>
                  <p:cNvPr id="7787" name="Google Shape;7787;p8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788" name="Google Shape;7788;p8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9" name="Google Shape;7789;p83"/>
                <p:cNvGrpSpPr/>
                <p:nvPr/>
              </p:nvGrpSpPr>
              <p:grpSpPr>
                <a:xfrm>
                  <a:off x="2159908" y="2065057"/>
                  <a:ext cx="550884" cy="310670"/>
                  <a:chOff x="2159908" y="2065057"/>
                  <a:chExt cx="550884" cy="310670"/>
                </a:xfrm>
              </p:grpSpPr>
              <p:cxnSp>
                <p:nvCxnSpPr>
                  <p:cNvPr id="7790" name="Google Shape;7790;p8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7791" name="Google Shape;7791;p8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7792" name="Google Shape;7792;p83"/>
          <p:cNvGrpSpPr/>
          <p:nvPr/>
        </p:nvGrpSpPr>
        <p:grpSpPr>
          <a:xfrm>
            <a:off x="706400" y="1556833"/>
            <a:ext cx="962651" cy="810058"/>
            <a:chOff x="844912" y="1681380"/>
            <a:chExt cx="935611" cy="787305"/>
          </a:xfrm>
        </p:grpSpPr>
        <p:grpSp>
          <p:nvGrpSpPr>
            <p:cNvPr id="7793" name="Google Shape;7793;p83"/>
            <p:cNvGrpSpPr/>
            <p:nvPr/>
          </p:nvGrpSpPr>
          <p:grpSpPr>
            <a:xfrm>
              <a:off x="844912" y="1819635"/>
              <a:ext cx="329836" cy="510016"/>
              <a:chOff x="844912" y="1819635"/>
              <a:chExt cx="329836" cy="510016"/>
            </a:xfrm>
          </p:grpSpPr>
          <p:sp>
            <p:nvSpPr>
              <p:cNvPr id="7794" name="Google Shape;7794;p8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8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8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8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8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8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0" name="Google Shape;7800;p83"/>
            <p:cNvGrpSpPr/>
            <p:nvPr/>
          </p:nvGrpSpPr>
          <p:grpSpPr>
            <a:xfrm>
              <a:off x="1284601" y="2158168"/>
              <a:ext cx="495923" cy="310517"/>
              <a:chOff x="1284601" y="2158168"/>
              <a:chExt cx="495923" cy="310517"/>
            </a:xfrm>
          </p:grpSpPr>
          <p:sp>
            <p:nvSpPr>
              <p:cNvPr id="7801" name="Google Shape;7801;p8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02" name="Google Shape;7802;p83"/>
              <p:cNvGrpSpPr/>
              <p:nvPr/>
            </p:nvGrpSpPr>
            <p:grpSpPr>
              <a:xfrm>
                <a:off x="1507666" y="2158168"/>
                <a:ext cx="272858" cy="310517"/>
                <a:chOff x="1507666" y="2158168"/>
                <a:chExt cx="272858" cy="310517"/>
              </a:xfrm>
            </p:grpSpPr>
            <p:grpSp>
              <p:nvGrpSpPr>
                <p:cNvPr id="7803" name="Google Shape;7803;p83"/>
                <p:cNvGrpSpPr/>
                <p:nvPr/>
              </p:nvGrpSpPr>
              <p:grpSpPr>
                <a:xfrm>
                  <a:off x="1507666" y="2176104"/>
                  <a:ext cx="166395" cy="273149"/>
                  <a:chOff x="1507666" y="2176104"/>
                  <a:chExt cx="166395" cy="273149"/>
                </a:xfrm>
              </p:grpSpPr>
              <p:sp>
                <p:nvSpPr>
                  <p:cNvPr id="7804" name="Google Shape;7804;p8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8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8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8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8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8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11" name="Google Shape;7811;p8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8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13" name="Google Shape;7813;p83"/>
            <p:cNvGrpSpPr/>
            <p:nvPr/>
          </p:nvGrpSpPr>
          <p:grpSpPr>
            <a:xfrm>
              <a:off x="1284601" y="1681380"/>
              <a:ext cx="495923" cy="310517"/>
              <a:chOff x="1284601" y="1681380"/>
              <a:chExt cx="495923" cy="310517"/>
            </a:xfrm>
          </p:grpSpPr>
          <p:sp>
            <p:nvSpPr>
              <p:cNvPr id="7814" name="Google Shape;7814;p8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15" name="Google Shape;7815;p83"/>
              <p:cNvGrpSpPr/>
              <p:nvPr/>
            </p:nvGrpSpPr>
            <p:grpSpPr>
              <a:xfrm>
                <a:off x="1507666" y="1681380"/>
                <a:ext cx="272858" cy="310517"/>
                <a:chOff x="1507666" y="1681380"/>
                <a:chExt cx="272858" cy="310517"/>
              </a:xfrm>
            </p:grpSpPr>
            <p:grpSp>
              <p:nvGrpSpPr>
                <p:cNvPr id="7816" name="Google Shape;7816;p83"/>
                <p:cNvGrpSpPr/>
                <p:nvPr/>
              </p:nvGrpSpPr>
              <p:grpSpPr>
                <a:xfrm>
                  <a:off x="1507666" y="1700120"/>
                  <a:ext cx="166395" cy="272984"/>
                  <a:chOff x="1507666" y="1700120"/>
                  <a:chExt cx="166395" cy="272984"/>
                </a:xfrm>
              </p:grpSpPr>
              <p:sp>
                <p:nvSpPr>
                  <p:cNvPr id="7817" name="Google Shape;7817;p8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8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8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8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8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8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8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24" name="Google Shape;7824;p8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8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826" name="Google Shape;7826;p83"/>
          <p:cNvGrpSpPr/>
          <p:nvPr/>
        </p:nvGrpSpPr>
        <p:grpSpPr>
          <a:xfrm>
            <a:off x="6815341" y="2324262"/>
            <a:ext cx="1622269" cy="552443"/>
            <a:chOff x="6894650" y="2574740"/>
            <a:chExt cx="1445100" cy="492111"/>
          </a:xfrm>
        </p:grpSpPr>
        <p:sp>
          <p:nvSpPr>
            <p:cNvPr id="7827" name="Google Shape;7827;p8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8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8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8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832" name="Google Shape;7832;p8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7833" name="Google Shape;7833;p83"/>
          <p:cNvGrpSpPr/>
          <p:nvPr/>
        </p:nvGrpSpPr>
        <p:grpSpPr>
          <a:xfrm>
            <a:off x="6834884" y="3698518"/>
            <a:ext cx="1583206" cy="475705"/>
            <a:chOff x="6953919" y="3907920"/>
            <a:chExt cx="1377300" cy="475705"/>
          </a:xfrm>
        </p:grpSpPr>
        <p:cxnSp>
          <p:nvCxnSpPr>
            <p:cNvPr id="7834" name="Google Shape;7834;p8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835" name="Google Shape;7835;p8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7836" name="Google Shape;7836;p8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7837" name="Google Shape;7837;p8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7838" name="Google Shape;7838;p8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7839" name="Google Shape;7839;p83"/>
          <p:cNvGrpSpPr/>
          <p:nvPr/>
        </p:nvGrpSpPr>
        <p:grpSpPr>
          <a:xfrm>
            <a:off x="2338472" y="2459663"/>
            <a:ext cx="836286" cy="824529"/>
            <a:chOff x="2389399" y="2595741"/>
            <a:chExt cx="812796" cy="801369"/>
          </a:xfrm>
        </p:grpSpPr>
        <p:grpSp>
          <p:nvGrpSpPr>
            <p:cNvPr id="7840" name="Google Shape;7840;p83"/>
            <p:cNvGrpSpPr/>
            <p:nvPr/>
          </p:nvGrpSpPr>
          <p:grpSpPr>
            <a:xfrm>
              <a:off x="2492145" y="2881565"/>
              <a:ext cx="607300" cy="229751"/>
              <a:chOff x="2492145" y="2881565"/>
              <a:chExt cx="607300" cy="229751"/>
            </a:xfrm>
          </p:grpSpPr>
          <p:sp>
            <p:nvSpPr>
              <p:cNvPr id="7841" name="Google Shape;7841;p8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8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8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4" name="Google Shape;7844;p83"/>
            <p:cNvGrpSpPr/>
            <p:nvPr/>
          </p:nvGrpSpPr>
          <p:grpSpPr>
            <a:xfrm>
              <a:off x="2389399" y="2595741"/>
              <a:ext cx="812796" cy="296825"/>
              <a:chOff x="2389399" y="2595741"/>
              <a:chExt cx="812796" cy="296825"/>
            </a:xfrm>
          </p:grpSpPr>
          <p:grpSp>
            <p:nvGrpSpPr>
              <p:cNvPr id="7845" name="Google Shape;7845;p83"/>
              <p:cNvGrpSpPr/>
              <p:nvPr/>
            </p:nvGrpSpPr>
            <p:grpSpPr>
              <a:xfrm>
                <a:off x="2389399" y="2595741"/>
                <a:ext cx="363638" cy="296825"/>
                <a:chOff x="2389399" y="2595741"/>
                <a:chExt cx="363638" cy="296825"/>
              </a:xfrm>
            </p:grpSpPr>
            <p:grpSp>
              <p:nvGrpSpPr>
                <p:cNvPr id="7846" name="Google Shape;7846;p83"/>
                <p:cNvGrpSpPr/>
                <p:nvPr/>
              </p:nvGrpSpPr>
              <p:grpSpPr>
                <a:xfrm>
                  <a:off x="2493852" y="2794333"/>
                  <a:ext cx="259185" cy="98232"/>
                  <a:chOff x="2493852" y="2794333"/>
                  <a:chExt cx="259185" cy="98232"/>
                </a:xfrm>
              </p:grpSpPr>
              <p:sp>
                <p:nvSpPr>
                  <p:cNvPr id="7847" name="Google Shape;7847;p8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8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8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0" name="Google Shape;7850;p83"/>
                <p:cNvGrpSpPr/>
                <p:nvPr/>
              </p:nvGrpSpPr>
              <p:grpSpPr>
                <a:xfrm>
                  <a:off x="2389399" y="2595741"/>
                  <a:ext cx="224343" cy="182054"/>
                  <a:chOff x="2389399" y="2595741"/>
                  <a:chExt cx="224343" cy="182054"/>
                </a:xfrm>
              </p:grpSpPr>
              <p:sp>
                <p:nvSpPr>
                  <p:cNvPr id="7851" name="Google Shape;7851;p8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8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53" name="Google Shape;7853;p83"/>
              <p:cNvGrpSpPr/>
              <p:nvPr/>
            </p:nvGrpSpPr>
            <p:grpSpPr>
              <a:xfrm>
                <a:off x="2683630" y="2595741"/>
                <a:ext cx="224334" cy="296825"/>
                <a:chOff x="2683630" y="2595741"/>
                <a:chExt cx="224334" cy="296825"/>
              </a:xfrm>
            </p:grpSpPr>
            <p:grpSp>
              <p:nvGrpSpPr>
                <p:cNvPr id="7854" name="Google Shape;7854;p83"/>
                <p:cNvGrpSpPr/>
                <p:nvPr/>
              </p:nvGrpSpPr>
              <p:grpSpPr>
                <a:xfrm>
                  <a:off x="2788083" y="2794333"/>
                  <a:ext cx="15356" cy="98232"/>
                  <a:chOff x="2788083" y="2794333"/>
                  <a:chExt cx="15356" cy="98232"/>
                </a:xfrm>
              </p:grpSpPr>
              <p:sp>
                <p:nvSpPr>
                  <p:cNvPr id="7855" name="Google Shape;7855;p8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8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8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8" name="Google Shape;7858;p83"/>
                <p:cNvGrpSpPr/>
                <p:nvPr/>
              </p:nvGrpSpPr>
              <p:grpSpPr>
                <a:xfrm>
                  <a:off x="2683630" y="2595741"/>
                  <a:ext cx="224334" cy="182054"/>
                  <a:chOff x="2683630" y="2595741"/>
                  <a:chExt cx="224334" cy="182054"/>
                </a:xfrm>
              </p:grpSpPr>
              <p:sp>
                <p:nvSpPr>
                  <p:cNvPr id="7859" name="Google Shape;7859;p8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8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61" name="Google Shape;7861;p83"/>
              <p:cNvGrpSpPr/>
              <p:nvPr/>
            </p:nvGrpSpPr>
            <p:grpSpPr>
              <a:xfrm>
                <a:off x="2838475" y="2595741"/>
                <a:ext cx="363719" cy="296825"/>
                <a:chOff x="2838475" y="2595741"/>
                <a:chExt cx="363719" cy="296825"/>
              </a:xfrm>
            </p:grpSpPr>
            <p:grpSp>
              <p:nvGrpSpPr>
                <p:cNvPr id="7862" name="Google Shape;7862;p83"/>
                <p:cNvGrpSpPr/>
                <p:nvPr/>
              </p:nvGrpSpPr>
              <p:grpSpPr>
                <a:xfrm>
                  <a:off x="2838475" y="2794333"/>
                  <a:ext cx="259185" cy="98232"/>
                  <a:chOff x="2838475" y="2794333"/>
                  <a:chExt cx="259185" cy="98232"/>
                </a:xfrm>
              </p:grpSpPr>
              <p:sp>
                <p:nvSpPr>
                  <p:cNvPr id="7863" name="Google Shape;7863;p8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8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8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6" name="Google Shape;7866;p83"/>
                <p:cNvGrpSpPr/>
                <p:nvPr/>
              </p:nvGrpSpPr>
              <p:grpSpPr>
                <a:xfrm>
                  <a:off x="2977852" y="2595741"/>
                  <a:ext cx="224343" cy="182054"/>
                  <a:chOff x="2977852" y="2595741"/>
                  <a:chExt cx="224343" cy="182054"/>
                </a:xfrm>
              </p:grpSpPr>
              <p:sp>
                <p:nvSpPr>
                  <p:cNvPr id="7867" name="Google Shape;7867;p8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8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869" name="Google Shape;7869;p83"/>
            <p:cNvGrpSpPr/>
            <p:nvPr/>
          </p:nvGrpSpPr>
          <p:grpSpPr>
            <a:xfrm>
              <a:off x="2389399" y="3100241"/>
              <a:ext cx="812796" cy="296869"/>
              <a:chOff x="2389399" y="3100241"/>
              <a:chExt cx="812796" cy="296869"/>
            </a:xfrm>
          </p:grpSpPr>
          <p:grpSp>
            <p:nvGrpSpPr>
              <p:cNvPr id="7870" name="Google Shape;7870;p83"/>
              <p:cNvGrpSpPr/>
              <p:nvPr/>
            </p:nvGrpSpPr>
            <p:grpSpPr>
              <a:xfrm>
                <a:off x="2683630" y="3100241"/>
                <a:ext cx="224334" cy="296869"/>
                <a:chOff x="2683630" y="3100241"/>
                <a:chExt cx="224334" cy="296869"/>
              </a:xfrm>
            </p:grpSpPr>
            <p:grpSp>
              <p:nvGrpSpPr>
                <p:cNvPr id="7871" name="Google Shape;7871;p83"/>
                <p:cNvGrpSpPr/>
                <p:nvPr/>
              </p:nvGrpSpPr>
              <p:grpSpPr>
                <a:xfrm>
                  <a:off x="2788083" y="3100241"/>
                  <a:ext cx="15356" cy="98237"/>
                  <a:chOff x="2788083" y="3100241"/>
                  <a:chExt cx="15356" cy="98237"/>
                </a:xfrm>
              </p:grpSpPr>
              <p:sp>
                <p:nvSpPr>
                  <p:cNvPr id="7872" name="Google Shape;7872;p8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8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8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5" name="Google Shape;7875;p83"/>
                <p:cNvGrpSpPr/>
                <p:nvPr/>
              </p:nvGrpSpPr>
              <p:grpSpPr>
                <a:xfrm>
                  <a:off x="2683630" y="3215065"/>
                  <a:ext cx="224334" cy="182045"/>
                  <a:chOff x="2683630" y="3215065"/>
                  <a:chExt cx="224334" cy="182045"/>
                </a:xfrm>
              </p:grpSpPr>
              <p:sp>
                <p:nvSpPr>
                  <p:cNvPr id="7876" name="Google Shape;7876;p8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8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78" name="Google Shape;7878;p83"/>
              <p:cNvGrpSpPr/>
              <p:nvPr/>
            </p:nvGrpSpPr>
            <p:grpSpPr>
              <a:xfrm>
                <a:off x="2389399" y="3100241"/>
                <a:ext cx="363638" cy="296869"/>
                <a:chOff x="2389399" y="3100241"/>
                <a:chExt cx="363638" cy="296869"/>
              </a:xfrm>
            </p:grpSpPr>
            <p:grpSp>
              <p:nvGrpSpPr>
                <p:cNvPr id="7879" name="Google Shape;7879;p83"/>
                <p:cNvGrpSpPr/>
                <p:nvPr/>
              </p:nvGrpSpPr>
              <p:grpSpPr>
                <a:xfrm>
                  <a:off x="2493852" y="3100241"/>
                  <a:ext cx="259185" cy="98237"/>
                  <a:chOff x="2493852" y="3100241"/>
                  <a:chExt cx="259185" cy="98237"/>
                </a:xfrm>
              </p:grpSpPr>
              <p:sp>
                <p:nvSpPr>
                  <p:cNvPr id="7880" name="Google Shape;7880;p8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8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8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3" name="Google Shape;7883;p83"/>
                <p:cNvGrpSpPr/>
                <p:nvPr/>
              </p:nvGrpSpPr>
              <p:grpSpPr>
                <a:xfrm>
                  <a:off x="2389399" y="3215065"/>
                  <a:ext cx="224343" cy="182045"/>
                  <a:chOff x="2389399" y="3215065"/>
                  <a:chExt cx="224343" cy="182045"/>
                </a:xfrm>
              </p:grpSpPr>
              <p:sp>
                <p:nvSpPr>
                  <p:cNvPr id="7884" name="Google Shape;7884;p8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8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86" name="Google Shape;7886;p83"/>
              <p:cNvGrpSpPr/>
              <p:nvPr/>
            </p:nvGrpSpPr>
            <p:grpSpPr>
              <a:xfrm>
                <a:off x="2838475" y="3100241"/>
                <a:ext cx="363719" cy="296869"/>
                <a:chOff x="2838475" y="3100241"/>
                <a:chExt cx="363719" cy="296869"/>
              </a:xfrm>
            </p:grpSpPr>
            <p:grpSp>
              <p:nvGrpSpPr>
                <p:cNvPr id="7887" name="Google Shape;7887;p83"/>
                <p:cNvGrpSpPr/>
                <p:nvPr/>
              </p:nvGrpSpPr>
              <p:grpSpPr>
                <a:xfrm>
                  <a:off x="2838475" y="3100241"/>
                  <a:ext cx="259185" cy="98237"/>
                  <a:chOff x="2838475" y="3100241"/>
                  <a:chExt cx="259185" cy="98237"/>
                </a:xfrm>
              </p:grpSpPr>
              <p:sp>
                <p:nvSpPr>
                  <p:cNvPr id="7888" name="Google Shape;7888;p8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8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8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1" name="Google Shape;7891;p83"/>
                <p:cNvGrpSpPr/>
                <p:nvPr/>
              </p:nvGrpSpPr>
              <p:grpSpPr>
                <a:xfrm>
                  <a:off x="2977852" y="3215065"/>
                  <a:ext cx="224343" cy="182045"/>
                  <a:chOff x="2977852" y="3215065"/>
                  <a:chExt cx="224343" cy="182045"/>
                </a:xfrm>
              </p:grpSpPr>
              <p:sp>
                <p:nvSpPr>
                  <p:cNvPr id="7892" name="Google Shape;7892;p8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8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7897"/>
        <p:cNvGrpSpPr/>
        <p:nvPr/>
      </p:nvGrpSpPr>
      <p:grpSpPr>
        <a:xfrm>
          <a:off x="0" y="0"/>
          <a:ext cx="0" cy="0"/>
          <a:chOff x="0" y="0"/>
          <a:chExt cx="0" cy="0"/>
        </a:xfrm>
      </p:grpSpPr>
      <p:grpSp>
        <p:nvGrpSpPr>
          <p:cNvPr id="7898" name="Google Shape;7898;p84"/>
          <p:cNvGrpSpPr/>
          <p:nvPr/>
        </p:nvGrpSpPr>
        <p:grpSpPr>
          <a:xfrm>
            <a:off x="702075" y="3155925"/>
            <a:ext cx="2390414" cy="1024800"/>
            <a:chOff x="728925" y="3296613"/>
            <a:chExt cx="2390414" cy="1024800"/>
          </a:xfrm>
        </p:grpSpPr>
        <p:grpSp>
          <p:nvGrpSpPr>
            <p:cNvPr id="7899" name="Google Shape;7899;p84"/>
            <p:cNvGrpSpPr/>
            <p:nvPr/>
          </p:nvGrpSpPr>
          <p:grpSpPr>
            <a:xfrm>
              <a:off x="728925" y="3619800"/>
              <a:ext cx="2390414" cy="500893"/>
              <a:chOff x="728925" y="3619800"/>
              <a:chExt cx="2390414" cy="500893"/>
            </a:xfrm>
          </p:grpSpPr>
          <p:sp>
            <p:nvSpPr>
              <p:cNvPr id="7900" name="Google Shape;7900;p84"/>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901" name="Google Shape;7901;p84"/>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902" name="Google Shape;7902;p84"/>
            <p:cNvGrpSpPr/>
            <p:nvPr/>
          </p:nvGrpSpPr>
          <p:grpSpPr>
            <a:xfrm>
              <a:off x="1348050" y="3296613"/>
              <a:ext cx="1706152" cy="1024800"/>
              <a:chOff x="1348050" y="3296613"/>
              <a:chExt cx="1706152" cy="1024800"/>
            </a:xfrm>
          </p:grpSpPr>
          <p:sp>
            <p:nvSpPr>
              <p:cNvPr id="7903" name="Google Shape;7903;p84"/>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904" name="Google Shape;7904;p84"/>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905" name="Google Shape;7905;p84"/>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906" name="Google Shape;7906;p84"/>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7907" name="Google Shape;7907;p84"/>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7908" name="Google Shape;7908;p84"/>
            <p:cNvGrpSpPr/>
            <p:nvPr/>
          </p:nvGrpSpPr>
          <p:grpSpPr>
            <a:xfrm>
              <a:off x="1455707" y="3654858"/>
              <a:ext cx="1491150" cy="417657"/>
              <a:chOff x="1455707" y="3654858"/>
              <a:chExt cx="1491150" cy="417657"/>
            </a:xfrm>
          </p:grpSpPr>
          <p:sp>
            <p:nvSpPr>
              <p:cNvPr id="7909" name="Google Shape;7909;p84"/>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84"/>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84"/>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4"/>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4"/>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84"/>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84"/>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84"/>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84"/>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84"/>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84"/>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84"/>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84"/>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84"/>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84"/>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84"/>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84"/>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84"/>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84"/>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84"/>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7929" name="Google Shape;7929;p84"/>
          <p:cNvGraphicFramePr/>
          <p:nvPr/>
        </p:nvGraphicFramePr>
        <p:xfrm>
          <a:off x="5937775" y="2153837"/>
          <a:ext cx="3000000" cy="3000000"/>
        </p:xfrm>
        <a:graphic>
          <a:graphicData uri="http://schemas.openxmlformats.org/drawingml/2006/table">
            <a:tbl>
              <a:tblPr>
                <a:noFill/>
                <a:tableStyleId>{C8B61727-1534-412F-9CA4-7100D26CEB27}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7930" name="Google Shape;7930;p84"/>
          <p:cNvGrpSpPr/>
          <p:nvPr/>
        </p:nvGrpSpPr>
        <p:grpSpPr>
          <a:xfrm>
            <a:off x="710451" y="981601"/>
            <a:ext cx="2396505" cy="976502"/>
            <a:chOff x="749309" y="1112739"/>
            <a:chExt cx="2371603" cy="976502"/>
          </a:xfrm>
        </p:grpSpPr>
        <p:grpSp>
          <p:nvGrpSpPr>
            <p:cNvPr id="7931" name="Google Shape;7931;p84"/>
            <p:cNvGrpSpPr/>
            <p:nvPr/>
          </p:nvGrpSpPr>
          <p:grpSpPr>
            <a:xfrm>
              <a:off x="1092126" y="1112739"/>
              <a:ext cx="2028786" cy="975464"/>
              <a:chOff x="1092126" y="1112739"/>
              <a:chExt cx="2028786" cy="975464"/>
            </a:xfrm>
          </p:grpSpPr>
          <p:sp>
            <p:nvSpPr>
              <p:cNvPr id="7932" name="Google Shape;7932;p8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8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8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8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8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8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8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8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8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8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8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8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8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8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8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8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8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8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8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8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8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8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84"/>
            <p:cNvGrpSpPr/>
            <p:nvPr/>
          </p:nvGrpSpPr>
          <p:grpSpPr>
            <a:xfrm>
              <a:off x="749309" y="1112739"/>
              <a:ext cx="314700" cy="975464"/>
              <a:chOff x="749309" y="1112739"/>
              <a:chExt cx="314700" cy="975464"/>
            </a:xfrm>
          </p:grpSpPr>
          <p:sp>
            <p:nvSpPr>
              <p:cNvPr id="7957" name="Google Shape;7957;p8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8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8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61" name="Google Shape;7961;p8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8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8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7965" name="Google Shape;7965;p84"/>
          <p:cNvGraphicFramePr/>
          <p:nvPr/>
        </p:nvGraphicFramePr>
        <p:xfrm>
          <a:off x="5937800" y="981587"/>
          <a:ext cx="3000000" cy="3000000"/>
        </p:xfrm>
        <a:graphic>
          <a:graphicData uri="http://schemas.openxmlformats.org/drawingml/2006/table">
            <a:tbl>
              <a:tblPr>
                <a:noFill/>
                <a:tableStyleId>{C8B61727-1534-412F-9CA4-7100D26CEB27}</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7966" name="Google Shape;7966;p84"/>
          <p:cNvGraphicFramePr/>
          <p:nvPr/>
        </p:nvGraphicFramePr>
        <p:xfrm>
          <a:off x="3358663" y="2153837"/>
          <a:ext cx="3000000" cy="3000000"/>
        </p:xfrm>
        <a:graphic>
          <a:graphicData uri="http://schemas.openxmlformats.org/drawingml/2006/table">
            <a:tbl>
              <a:tblPr>
                <a:noFill/>
                <a:tableStyleId>{C8B61727-1534-412F-9CA4-7100D26CEB27}</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7967" name="Google Shape;7967;p84"/>
          <p:cNvGrpSpPr/>
          <p:nvPr/>
        </p:nvGrpSpPr>
        <p:grpSpPr>
          <a:xfrm>
            <a:off x="3360649" y="3144798"/>
            <a:ext cx="2363377" cy="1047062"/>
            <a:chOff x="3358399" y="3285485"/>
            <a:chExt cx="2363377" cy="1047062"/>
          </a:xfrm>
        </p:grpSpPr>
        <p:grpSp>
          <p:nvGrpSpPr>
            <p:cNvPr id="7968" name="Google Shape;7968;p84"/>
            <p:cNvGrpSpPr/>
            <p:nvPr/>
          </p:nvGrpSpPr>
          <p:grpSpPr>
            <a:xfrm>
              <a:off x="3358412" y="3285485"/>
              <a:ext cx="2363244" cy="139500"/>
              <a:chOff x="3358412" y="3285485"/>
              <a:chExt cx="2363244" cy="139500"/>
            </a:xfrm>
          </p:grpSpPr>
          <p:sp>
            <p:nvSpPr>
              <p:cNvPr id="7969" name="Google Shape;7969;p8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8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8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8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8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4" name="Google Shape;7974;p84"/>
            <p:cNvGrpSpPr/>
            <p:nvPr/>
          </p:nvGrpSpPr>
          <p:grpSpPr>
            <a:xfrm>
              <a:off x="3358412" y="3466996"/>
              <a:ext cx="2363244" cy="139500"/>
              <a:chOff x="3358412" y="3466996"/>
              <a:chExt cx="2363244" cy="139500"/>
            </a:xfrm>
          </p:grpSpPr>
          <p:sp>
            <p:nvSpPr>
              <p:cNvPr id="7975" name="Google Shape;7975;p8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8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8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8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8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0" name="Google Shape;7980;p84"/>
            <p:cNvGrpSpPr/>
            <p:nvPr/>
          </p:nvGrpSpPr>
          <p:grpSpPr>
            <a:xfrm>
              <a:off x="3358412" y="3648507"/>
              <a:ext cx="2363244" cy="139500"/>
              <a:chOff x="3358412" y="3648507"/>
              <a:chExt cx="2363244" cy="139500"/>
            </a:xfrm>
          </p:grpSpPr>
          <p:sp>
            <p:nvSpPr>
              <p:cNvPr id="7981" name="Google Shape;7981;p8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8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8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8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8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6" name="Google Shape;7986;p84"/>
            <p:cNvGrpSpPr/>
            <p:nvPr/>
          </p:nvGrpSpPr>
          <p:grpSpPr>
            <a:xfrm>
              <a:off x="3358412" y="3830018"/>
              <a:ext cx="2363244" cy="139500"/>
              <a:chOff x="3358412" y="3830018"/>
              <a:chExt cx="2363244" cy="139500"/>
            </a:xfrm>
          </p:grpSpPr>
          <p:sp>
            <p:nvSpPr>
              <p:cNvPr id="7987" name="Google Shape;7987;p8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8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8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2" name="Google Shape;7992;p84"/>
            <p:cNvGrpSpPr/>
            <p:nvPr/>
          </p:nvGrpSpPr>
          <p:grpSpPr>
            <a:xfrm>
              <a:off x="3358399" y="4011514"/>
              <a:ext cx="2363377" cy="139537"/>
              <a:chOff x="3294800" y="4134603"/>
              <a:chExt cx="2638876" cy="152400"/>
            </a:xfrm>
          </p:grpSpPr>
          <p:sp>
            <p:nvSpPr>
              <p:cNvPr id="7993" name="Google Shape;7993;p8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8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8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8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8" name="Google Shape;7998;p84"/>
            <p:cNvGrpSpPr/>
            <p:nvPr/>
          </p:nvGrpSpPr>
          <p:grpSpPr>
            <a:xfrm>
              <a:off x="3358399" y="4193010"/>
              <a:ext cx="2363377" cy="139537"/>
              <a:chOff x="3294800" y="4134603"/>
              <a:chExt cx="2638876" cy="152400"/>
            </a:xfrm>
          </p:grpSpPr>
          <p:sp>
            <p:nvSpPr>
              <p:cNvPr id="7999" name="Google Shape;7999;p8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8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8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8004" name="Google Shape;8004;p84"/>
          <p:cNvGraphicFramePr/>
          <p:nvPr/>
        </p:nvGraphicFramePr>
        <p:xfrm>
          <a:off x="711450" y="2153837"/>
          <a:ext cx="3000000" cy="3000000"/>
        </p:xfrm>
        <a:graphic>
          <a:graphicData uri="http://schemas.openxmlformats.org/drawingml/2006/table">
            <a:tbl>
              <a:tblPr>
                <a:noFill/>
                <a:tableStyleId>{C8B61727-1534-412F-9CA4-7100D26CEB27}</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8005" name="Google Shape;8005;p84"/>
          <p:cNvGrpSpPr/>
          <p:nvPr/>
        </p:nvGrpSpPr>
        <p:grpSpPr>
          <a:xfrm>
            <a:off x="4161119" y="2557652"/>
            <a:ext cx="1302095" cy="60959"/>
            <a:chOff x="3558802" y="4011427"/>
            <a:chExt cx="1866000" cy="111300"/>
          </a:xfrm>
        </p:grpSpPr>
        <p:sp>
          <p:nvSpPr>
            <p:cNvPr id="8006" name="Google Shape;8006;p8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8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8" name="Google Shape;8008;p84"/>
          <p:cNvGrpSpPr/>
          <p:nvPr/>
        </p:nvGrpSpPr>
        <p:grpSpPr>
          <a:xfrm>
            <a:off x="4706607" y="2839811"/>
            <a:ext cx="914340" cy="60959"/>
            <a:chOff x="3558802" y="4011427"/>
            <a:chExt cx="1866000" cy="111300"/>
          </a:xfrm>
        </p:grpSpPr>
        <p:sp>
          <p:nvSpPr>
            <p:cNvPr id="8009" name="Google Shape;8009;p8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8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1" name="Google Shape;8011;p84"/>
          <p:cNvGrpSpPr/>
          <p:nvPr/>
        </p:nvGrpSpPr>
        <p:grpSpPr>
          <a:xfrm>
            <a:off x="5874449" y="3167609"/>
            <a:ext cx="2519825" cy="1001454"/>
            <a:chOff x="1906114" y="789980"/>
            <a:chExt cx="1487676" cy="606868"/>
          </a:xfrm>
        </p:grpSpPr>
        <p:cxnSp>
          <p:nvCxnSpPr>
            <p:cNvPr id="8012" name="Google Shape;8012;p8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013" name="Google Shape;8013;p8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8014" name="Google Shape;8014;p8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8015" name="Google Shape;8015;p8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8016" name="Google Shape;8016;p8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8017" name="Google Shape;8017;p8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8018" name="Google Shape;8018;p8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8019" name="Google Shape;8019;p8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8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8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8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8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8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8026" name="Google Shape;8026;p8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027" name="Google Shape;8027;p8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028" name="Google Shape;8028;p8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9" name="Google Shape;8029;p84"/>
          <p:cNvGrpSpPr/>
          <p:nvPr/>
        </p:nvGrpSpPr>
        <p:grpSpPr>
          <a:xfrm>
            <a:off x="3355812" y="951645"/>
            <a:ext cx="2363393" cy="1005865"/>
            <a:chOff x="3292400" y="1193188"/>
            <a:chExt cx="2615240" cy="1131075"/>
          </a:xfrm>
        </p:grpSpPr>
        <p:sp>
          <p:nvSpPr>
            <p:cNvPr id="8030" name="Google Shape;8030;p8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031" name="Google Shape;8031;p8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032" name="Google Shape;8032;p8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8033" name="Google Shape;8033;p8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8034" name="Google Shape;8034;p8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8035" name="Google Shape;8035;p8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8036" name="Google Shape;8036;p8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8037" name="Google Shape;8037;p8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8038" name="Google Shape;8038;p8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8039" name="Google Shape;8039;p8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8040" name="Google Shape;8040;p8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041" name="Google Shape;8041;p8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042" name="Google Shape;8042;p8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043" name="Google Shape;8043;p8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044" name="Google Shape;8044;p84"/>
            <p:cNvGrpSpPr/>
            <p:nvPr/>
          </p:nvGrpSpPr>
          <p:grpSpPr>
            <a:xfrm>
              <a:off x="3748438" y="1378608"/>
              <a:ext cx="2159202" cy="903971"/>
              <a:chOff x="1683525" y="2179850"/>
              <a:chExt cx="4519050" cy="2134525"/>
            </a:xfrm>
          </p:grpSpPr>
          <p:sp>
            <p:nvSpPr>
              <p:cNvPr id="8045" name="Google Shape;8045;p8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046" name="Google Shape;8046;p8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047" name="Google Shape;8047;p8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048" name="Google Shape;8048;p8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049" name="Google Shape;8049;p8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050" name="Google Shape;8050;p8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051" name="Google Shape;8051;p8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052" name="Google Shape;8052;p8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053" name="Google Shape;8053;p8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054" name="Google Shape;8054;p8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055" name="Google Shape;8055;p8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8056" name="Google Shape;8056;p8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8060"/>
        <p:cNvGrpSpPr/>
        <p:nvPr/>
      </p:nvGrpSpPr>
      <p:grpSpPr>
        <a:xfrm>
          <a:off x="0" y="0"/>
          <a:ext cx="0" cy="0"/>
          <a:chOff x="0" y="0"/>
          <a:chExt cx="0" cy="0"/>
        </a:xfrm>
      </p:grpSpPr>
      <p:grpSp>
        <p:nvGrpSpPr>
          <p:cNvPr id="8061" name="Google Shape;8061;p85"/>
          <p:cNvGrpSpPr/>
          <p:nvPr/>
        </p:nvGrpSpPr>
        <p:grpSpPr>
          <a:xfrm>
            <a:off x="4796684" y="970941"/>
            <a:ext cx="745431" cy="718863"/>
            <a:chOff x="4249973" y="1201875"/>
            <a:chExt cx="1958568" cy="1888762"/>
          </a:xfrm>
        </p:grpSpPr>
        <p:sp>
          <p:nvSpPr>
            <p:cNvPr id="8062" name="Google Shape;8062;p8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63" name="Google Shape;8063;p85"/>
            <p:cNvGrpSpPr/>
            <p:nvPr/>
          </p:nvGrpSpPr>
          <p:grpSpPr>
            <a:xfrm>
              <a:off x="5853086" y="1789142"/>
              <a:ext cx="355454" cy="1048099"/>
              <a:chOff x="5576108" y="2016725"/>
              <a:chExt cx="565200" cy="1666560"/>
            </a:xfrm>
          </p:grpSpPr>
          <p:sp>
            <p:nvSpPr>
              <p:cNvPr id="8064" name="Google Shape;8064;p8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065" name="Google Shape;8065;p8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6" name="Google Shape;8066;p85"/>
            <p:cNvGrpSpPr/>
            <p:nvPr/>
          </p:nvGrpSpPr>
          <p:grpSpPr>
            <a:xfrm>
              <a:off x="4869455" y="2691676"/>
              <a:ext cx="1013897" cy="398961"/>
              <a:chOff x="4012057" y="3451825"/>
              <a:chExt cx="1612175" cy="634379"/>
            </a:xfrm>
          </p:grpSpPr>
          <p:sp>
            <p:nvSpPr>
              <p:cNvPr id="8067" name="Google Shape;8067;p8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068" name="Google Shape;8068;p8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9" name="Google Shape;8069;p85"/>
            <p:cNvGrpSpPr/>
            <p:nvPr/>
          </p:nvGrpSpPr>
          <p:grpSpPr>
            <a:xfrm>
              <a:off x="4276937" y="2155961"/>
              <a:ext cx="651965" cy="891358"/>
              <a:chOff x="3069908" y="2599997"/>
              <a:chExt cx="1036675" cy="1417328"/>
            </a:xfrm>
          </p:grpSpPr>
          <p:sp>
            <p:nvSpPr>
              <p:cNvPr id="8070" name="Google Shape;8070;p8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071" name="Google Shape;8071;p8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2" name="Google Shape;8072;p85"/>
            <p:cNvGrpSpPr/>
            <p:nvPr/>
          </p:nvGrpSpPr>
          <p:grpSpPr>
            <a:xfrm>
              <a:off x="5054918" y="1201875"/>
              <a:ext cx="999548" cy="602711"/>
              <a:chOff x="4306958" y="1082925"/>
              <a:chExt cx="1589359" cy="958358"/>
            </a:xfrm>
          </p:grpSpPr>
          <p:sp>
            <p:nvSpPr>
              <p:cNvPr id="8073" name="Google Shape;8073;p8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074" name="Google Shape;8074;p8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5" name="Google Shape;8075;p85"/>
            <p:cNvGrpSpPr/>
            <p:nvPr/>
          </p:nvGrpSpPr>
          <p:grpSpPr>
            <a:xfrm>
              <a:off x="4249973" y="1303451"/>
              <a:ext cx="799317" cy="841334"/>
              <a:chOff x="3027033" y="1244439"/>
              <a:chExt cx="1270977" cy="1337786"/>
            </a:xfrm>
          </p:grpSpPr>
          <p:sp>
            <p:nvSpPr>
              <p:cNvPr id="8076" name="Google Shape;8076;p8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8077" name="Google Shape;8077;p8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078" name="Google Shape;8078;p85"/>
          <p:cNvGrpSpPr/>
          <p:nvPr/>
        </p:nvGrpSpPr>
        <p:grpSpPr>
          <a:xfrm>
            <a:off x="713057" y="1849390"/>
            <a:ext cx="761767" cy="729896"/>
            <a:chOff x="2657744" y="2337745"/>
            <a:chExt cx="832987" cy="798137"/>
          </a:xfrm>
        </p:grpSpPr>
        <p:sp>
          <p:nvSpPr>
            <p:cNvPr id="8079" name="Google Shape;8079;p8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8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8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8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5" name="Google Shape;8085;p85"/>
          <p:cNvGrpSpPr/>
          <p:nvPr/>
        </p:nvGrpSpPr>
        <p:grpSpPr>
          <a:xfrm>
            <a:off x="3224022" y="1852597"/>
            <a:ext cx="685569" cy="723586"/>
            <a:chOff x="3398134" y="2057755"/>
            <a:chExt cx="704087" cy="743130"/>
          </a:xfrm>
        </p:grpSpPr>
        <p:grpSp>
          <p:nvGrpSpPr>
            <p:cNvPr id="8086" name="Google Shape;8086;p85"/>
            <p:cNvGrpSpPr/>
            <p:nvPr/>
          </p:nvGrpSpPr>
          <p:grpSpPr>
            <a:xfrm>
              <a:off x="3398134" y="2290183"/>
              <a:ext cx="315300" cy="219900"/>
              <a:chOff x="3398134" y="2290183"/>
              <a:chExt cx="315300" cy="219900"/>
            </a:xfrm>
          </p:grpSpPr>
          <p:sp>
            <p:nvSpPr>
              <p:cNvPr id="8087" name="Google Shape;8087;p8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088" name="Google Shape;8088;p85"/>
              <p:cNvCxnSpPr>
                <a:stCxn id="8087"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8089" name="Google Shape;8089;p85"/>
            <p:cNvGrpSpPr/>
            <p:nvPr/>
          </p:nvGrpSpPr>
          <p:grpSpPr>
            <a:xfrm>
              <a:off x="3547823" y="2467358"/>
              <a:ext cx="219900" cy="333527"/>
              <a:chOff x="3547823" y="2467358"/>
              <a:chExt cx="219900" cy="333527"/>
            </a:xfrm>
          </p:grpSpPr>
          <p:sp>
            <p:nvSpPr>
              <p:cNvPr id="8090" name="Google Shape;8090;p8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091" name="Google Shape;8091;p8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8092" name="Google Shape;8092;p85"/>
            <p:cNvGrpSpPr/>
            <p:nvPr/>
          </p:nvGrpSpPr>
          <p:grpSpPr>
            <a:xfrm>
              <a:off x="3734138" y="2467358"/>
              <a:ext cx="219900" cy="333527"/>
              <a:chOff x="3734138" y="2467358"/>
              <a:chExt cx="219900" cy="333527"/>
            </a:xfrm>
          </p:grpSpPr>
          <p:sp>
            <p:nvSpPr>
              <p:cNvPr id="8093" name="Google Shape;8093;p8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094" name="Google Shape;8094;p8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8095" name="Google Shape;8095;p85"/>
            <p:cNvGrpSpPr/>
            <p:nvPr/>
          </p:nvGrpSpPr>
          <p:grpSpPr>
            <a:xfrm>
              <a:off x="3787560" y="2288011"/>
              <a:ext cx="314661" cy="219900"/>
              <a:chOff x="3787560" y="2288011"/>
              <a:chExt cx="314661" cy="219900"/>
            </a:xfrm>
          </p:grpSpPr>
          <p:sp>
            <p:nvSpPr>
              <p:cNvPr id="8096" name="Google Shape;8096;p8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8097" name="Google Shape;8097;p8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8098" name="Google Shape;8098;p85"/>
            <p:cNvGrpSpPr/>
            <p:nvPr/>
          </p:nvGrpSpPr>
          <p:grpSpPr>
            <a:xfrm>
              <a:off x="3637290" y="2057755"/>
              <a:ext cx="219900" cy="335499"/>
              <a:chOff x="3637290" y="2057755"/>
              <a:chExt cx="219900" cy="335499"/>
            </a:xfrm>
          </p:grpSpPr>
          <p:sp>
            <p:nvSpPr>
              <p:cNvPr id="8099" name="Google Shape;8099;p8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8100" name="Google Shape;8100;p8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8101" name="Google Shape;8101;p85"/>
          <p:cNvGrpSpPr/>
          <p:nvPr/>
        </p:nvGrpSpPr>
        <p:grpSpPr>
          <a:xfrm>
            <a:off x="4899244" y="1859292"/>
            <a:ext cx="710153" cy="710153"/>
            <a:chOff x="5007123" y="2079403"/>
            <a:chExt cx="687600" cy="687600"/>
          </a:xfrm>
        </p:grpSpPr>
        <p:sp>
          <p:nvSpPr>
            <p:cNvPr id="8102" name="Google Shape;8102;p8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8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8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6" name="Google Shape;8106;p85"/>
          <p:cNvGrpSpPr/>
          <p:nvPr/>
        </p:nvGrpSpPr>
        <p:grpSpPr>
          <a:xfrm>
            <a:off x="5708681" y="1853799"/>
            <a:ext cx="720998" cy="721183"/>
            <a:chOff x="5797446" y="2063053"/>
            <a:chExt cx="698100" cy="698280"/>
          </a:xfrm>
        </p:grpSpPr>
        <p:sp>
          <p:nvSpPr>
            <p:cNvPr id="8107" name="Google Shape;8107;p8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8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8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8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1" name="Google Shape;8111;p85"/>
          <p:cNvGrpSpPr/>
          <p:nvPr/>
        </p:nvGrpSpPr>
        <p:grpSpPr>
          <a:xfrm>
            <a:off x="8153828" y="3499404"/>
            <a:ext cx="280585" cy="673164"/>
            <a:chOff x="8075075" y="3754290"/>
            <a:chExt cx="255612" cy="613194"/>
          </a:xfrm>
        </p:grpSpPr>
        <p:grpSp>
          <p:nvGrpSpPr>
            <p:cNvPr id="8112" name="Google Shape;8112;p85"/>
            <p:cNvGrpSpPr/>
            <p:nvPr/>
          </p:nvGrpSpPr>
          <p:grpSpPr>
            <a:xfrm>
              <a:off x="8075075" y="3754290"/>
              <a:ext cx="255612" cy="613194"/>
              <a:chOff x="8075075" y="3754290"/>
              <a:chExt cx="255612" cy="613194"/>
            </a:xfrm>
          </p:grpSpPr>
          <p:sp>
            <p:nvSpPr>
              <p:cNvPr id="8113" name="Google Shape;8113;p8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5" name="Google Shape;8115;p8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6" name="Google Shape;8116;p85"/>
          <p:cNvGrpSpPr/>
          <p:nvPr/>
        </p:nvGrpSpPr>
        <p:grpSpPr>
          <a:xfrm>
            <a:off x="5270887" y="3488200"/>
            <a:ext cx="470352" cy="683745"/>
            <a:chOff x="1697726" y="3244179"/>
            <a:chExt cx="788124" cy="1146069"/>
          </a:xfrm>
        </p:grpSpPr>
        <p:sp>
          <p:nvSpPr>
            <p:cNvPr id="8117" name="Google Shape;8117;p8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8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9" name="Google Shape;8119;p85"/>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20" name="Google Shape;8120;p85"/>
          <p:cNvGrpSpPr/>
          <p:nvPr/>
        </p:nvGrpSpPr>
        <p:grpSpPr>
          <a:xfrm>
            <a:off x="5892037" y="3499402"/>
            <a:ext cx="293891" cy="293845"/>
            <a:chOff x="6134814" y="3754290"/>
            <a:chExt cx="293891" cy="293845"/>
          </a:xfrm>
        </p:grpSpPr>
        <p:sp>
          <p:nvSpPr>
            <p:cNvPr id="8121" name="Google Shape;8121;p8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8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3" name="Google Shape;8123;p85"/>
          <p:cNvGrpSpPr/>
          <p:nvPr/>
        </p:nvGrpSpPr>
        <p:grpSpPr>
          <a:xfrm>
            <a:off x="5892037" y="3878074"/>
            <a:ext cx="293891" cy="293891"/>
            <a:chOff x="6134814" y="4086186"/>
            <a:chExt cx="293891" cy="293891"/>
          </a:xfrm>
        </p:grpSpPr>
        <p:sp>
          <p:nvSpPr>
            <p:cNvPr id="8124" name="Google Shape;8124;p8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8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26" name="Google Shape;8126;p85"/>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85"/>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28" name="Google Shape;8128;p85"/>
          <p:cNvGrpSpPr/>
          <p:nvPr/>
        </p:nvGrpSpPr>
        <p:grpSpPr>
          <a:xfrm>
            <a:off x="7817013" y="2706766"/>
            <a:ext cx="622883" cy="621944"/>
            <a:chOff x="1187048" y="238125"/>
            <a:chExt cx="5256397" cy="5248476"/>
          </a:xfrm>
        </p:grpSpPr>
        <p:sp>
          <p:nvSpPr>
            <p:cNvPr id="8129" name="Google Shape;8129;p8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8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8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8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85"/>
          <p:cNvGrpSpPr/>
          <p:nvPr/>
        </p:nvGrpSpPr>
        <p:grpSpPr>
          <a:xfrm>
            <a:off x="2274118" y="2716375"/>
            <a:ext cx="1310987" cy="612407"/>
            <a:chOff x="238125" y="1188750"/>
            <a:chExt cx="7140450" cy="3335550"/>
          </a:xfrm>
        </p:grpSpPr>
        <p:sp>
          <p:nvSpPr>
            <p:cNvPr id="8134" name="Google Shape;8134;p8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8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8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8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8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9" name="Google Shape;8139;p85"/>
          <p:cNvGrpSpPr/>
          <p:nvPr/>
        </p:nvGrpSpPr>
        <p:grpSpPr>
          <a:xfrm>
            <a:off x="6599990" y="2706930"/>
            <a:ext cx="1110299" cy="621702"/>
            <a:chOff x="238125" y="1335475"/>
            <a:chExt cx="5418735" cy="3034175"/>
          </a:xfrm>
        </p:grpSpPr>
        <p:sp>
          <p:nvSpPr>
            <p:cNvPr id="8140" name="Google Shape;8140;p8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8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8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3" name="Google Shape;8143;p85"/>
          <p:cNvGrpSpPr/>
          <p:nvPr/>
        </p:nvGrpSpPr>
        <p:grpSpPr>
          <a:xfrm>
            <a:off x="5417649" y="2703827"/>
            <a:ext cx="1074451" cy="627181"/>
            <a:chOff x="5359127" y="2910889"/>
            <a:chExt cx="1097723" cy="640831"/>
          </a:xfrm>
        </p:grpSpPr>
        <p:grpSp>
          <p:nvGrpSpPr>
            <p:cNvPr id="8144" name="Google Shape;8144;p85"/>
            <p:cNvGrpSpPr/>
            <p:nvPr/>
          </p:nvGrpSpPr>
          <p:grpSpPr>
            <a:xfrm>
              <a:off x="5929791" y="3263088"/>
              <a:ext cx="527060" cy="287097"/>
              <a:chOff x="5929791" y="3263088"/>
              <a:chExt cx="527060" cy="287097"/>
            </a:xfrm>
          </p:grpSpPr>
          <p:sp>
            <p:nvSpPr>
              <p:cNvPr id="8145" name="Google Shape;8145;p8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146" name="Google Shape;8146;p8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147" name="Google Shape;8147;p85"/>
            <p:cNvGrpSpPr/>
            <p:nvPr/>
          </p:nvGrpSpPr>
          <p:grpSpPr>
            <a:xfrm>
              <a:off x="5359127" y="3263089"/>
              <a:ext cx="526428" cy="288631"/>
              <a:chOff x="5359127" y="3263089"/>
              <a:chExt cx="526428" cy="288631"/>
            </a:xfrm>
          </p:grpSpPr>
          <p:sp>
            <p:nvSpPr>
              <p:cNvPr id="8148" name="Google Shape;8148;p8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149" name="Google Shape;8149;p8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150" name="Google Shape;8150;p85"/>
            <p:cNvGrpSpPr/>
            <p:nvPr/>
          </p:nvGrpSpPr>
          <p:grpSpPr>
            <a:xfrm>
              <a:off x="5551525" y="2910889"/>
              <a:ext cx="520901" cy="610283"/>
              <a:chOff x="5551525" y="2910889"/>
              <a:chExt cx="520901" cy="610283"/>
            </a:xfrm>
          </p:grpSpPr>
          <p:sp>
            <p:nvSpPr>
              <p:cNvPr id="8151" name="Google Shape;8151;p8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152" name="Google Shape;8152;p8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8153" name="Google Shape;8153;p85"/>
            <p:cNvGrpSpPr/>
            <p:nvPr/>
          </p:nvGrpSpPr>
          <p:grpSpPr>
            <a:xfrm>
              <a:off x="5743962" y="2919100"/>
              <a:ext cx="623674" cy="284502"/>
              <a:chOff x="5743962" y="2919100"/>
              <a:chExt cx="623674" cy="284502"/>
            </a:xfrm>
          </p:grpSpPr>
          <p:sp>
            <p:nvSpPr>
              <p:cNvPr id="8154" name="Google Shape;8154;p8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8155" name="Google Shape;8155;p8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8156" name="Google Shape;8156;p85"/>
          <p:cNvGrpSpPr/>
          <p:nvPr/>
        </p:nvGrpSpPr>
        <p:grpSpPr>
          <a:xfrm>
            <a:off x="7568863" y="1854538"/>
            <a:ext cx="874976" cy="719600"/>
            <a:chOff x="7608988" y="2093194"/>
            <a:chExt cx="817276" cy="672147"/>
          </a:xfrm>
        </p:grpSpPr>
        <p:cxnSp>
          <p:nvCxnSpPr>
            <p:cNvPr id="8157" name="Google Shape;8157;p8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158" name="Google Shape;8158;p8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159" name="Google Shape;8159;p8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160" name="Google Shape;8160;p8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8161" name="Google Shape;8161;p8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8162" name="Google Shape;8162;p8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8163" name="Google Shape;8163;p85"/>
            <p:cNvGrpSpPr/>
            <p:nvPr/>
          </p:nvGrpSpPr>
          <p:grpSpPr>
            <a:xfrm>
              <a:off x="7721175" y="2093194"/>
              <a:ext cx="599587" cy="623846"/>
              <a:chOff x="7721175" y="2093194"/>
              <a:chExt cx="599587" cy="623846"/>
            </a:xfrm>
          </p:grpSpPr>
          <p:grpSp>
            <p:nvGrpSpPr>
              <p:cNvPr id="8164" name="Google Shape;8164;p85"/>
              <p:cNvGrpSpPr/>
              <p:nvPr/>
            </p:nvGrpSpPr>
            <p:grpSpPr>
              <a:xfrm>
                <a:off x="7721175" y="2093194"/>
                <a:ext cx="291605" cy="623846"/>
                <a:chOff x="9405575" y="2061418"/>
                <a:chExt cx="291605" cy="623846"/>
              </a:xfrm>
            </p:grpSpPr>
            <p:sp>
              <p:nvSpPr>
                <p:cNvPr id="8165" name="Google Shape;8165;p8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8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8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8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8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8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8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2" name="Google Shape;8172;p85"/>
              <p:cNvGrpSpPr/>
              <p:nvPr/>
            </p:nvGrpSpPr>
            <p:grpSpPr>
              <a:xfrm flipH="1">
                <a:off x="8029157" y="2093194"/>
                <a:ext cx="291605" cy="623846"/>
                <a:chOff x="9405575" y="2061418"/>
                <a:chExt cx="291605" cy="623846"/>
              </a:xfrm>
            </p:grpSpPr>
            <p:sp>
              <p:nvSpPr>
                <p:cNvPr id="8173" name="Google Shape;8173;p8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8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8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8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8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8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8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180" name="Google Shape;8180;p85"/>
          <p:cNvGrpSpPr/>
          <p:nvPr/>
        </p:nvGrpSpPr>
        <p:grpSpPr>
          <a:xfrm>
            <a:off x="4013299" y="970941"/>
            <a:ext cx="712557" cy="785901"/>
            <a:chOff x="4206459" y="1191441"/>
            <a:chExt cx="712557" cy="785901"/>
          </a:xfrm>
        </p:grpSpPr>
        <p:sp>
          <p:nvSpPr>
            <p:cNvPr id="8181" name="Google Shape;8181;p8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8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8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8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85" name="Google Shape;8185;p85"/>
            <p:cNvGrpSpPr/>
            <p:nvPr/>
          </p:nvGrpSpPr>
          <p:grpSpPr>
            <a:xfrm>
              <a:off x="4644280" y="1290523"/>
              <a:ext cx="143716" cy="29463"/>
              <a:chOff x="4644280" y="1290523"/>
              <a:chExt cx="143716" cy="29463"/>
            </a:xfrm>
          </p:grpSpPr>
          <p:sp>
            <p:nvSpPr>
              <p:cNvPr id="8186" name="Google Shape;8186;p8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8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8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8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0" name="Google Shape;8190;p85"/>
            <p:cNvGrpSpPr/>
            <p:nvPr/>
          </p:nvGrpSpPr>
          <p:grpSpPr>
            <a:xfrm>
              <a:off x="4356567" y="1191441"/>
              <a:ext cx="143690" cy="29488"/>
              <a:chOff x="4356567" y="1191441"/>
              <a:chExt cx="143690" cy="29488"/>
            </a:xfrm>
          </p:grpSpPr>
          <p:sp>
            <p:nvSpPr>
              <p:cNvPr id="8191" name="Google Shape;8191;p8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8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8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5" name="Google Shape;8195;p85"/>
            <p:cNvGrpSpPr/>
            <p:nvPr/>
          </p:nvGrpSpPr>
          <p:grpSpPr>
            <a:xfrm>
              <a:off x="4339009" y="1863727"/>
              <a:ext cx="143703" cy="29476"/>
              <a:chOff x="4339009" y="1863727"/>
              <a:chExt cx="143703" cy="29476"/>
            </a:xfrm>
          </p:grpSpPr>
          <p:sp>
            <p:nvSpPr>
              <p:cNvPr id="8196" name="Google Shape;8196;p8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0" name="Google Shape;8200;p85"/>
            <p:cNvGrpSpPr/>
            <p:nvPr/>
          </p:nvGrpSpPr>
          <p:grpSpPr>
            <a:xfrm>
              <a:off x="4206459" y="1607315"/>
              <a:ext cx="29539" cy="142899"/>
              <a:chOff x="4206459" y="1607315"/>
              <a:chExt cx="29539" cy="142899"/>
            </a:xfrm>
          </p:grpSpPr>
          <p:sp>
            <p:nvSpPr>
              <p:cNvPr id="8201" name="Google Shape;8201;p8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8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8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05" name="Google Shape;8205;p8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09" name="Google Shape;8209;p85"/>
            <p:cNvGrpSpPr/>
            <p:nvPr/>
          </p:nvGrpSpPr>
          <p:grpSpPr>
            <a:xfrm>
              <a:off x="4889463" y="1423737"/>
              <a:ext cx="29552" cy="142899"/>
              <a:chOff x="4889463" y="1423737"/>
              <a:chExt cx="29552" cy="142899"/>
            </a:xfrm>
          </p:grpSpPr>
          <p:sp>
            <p:nvSpPr>
              <p:cNvPr id="8210" name="Google Shape;8210;p8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8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8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8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4" name="Google Shape;8214;p85"/>
            <p:cNvGrpSpPr/>
            <p:nvPr/>
          </p:nvGrpSpPr>
          <p:grpSpPr>
            <a:xfrm>
              <a:off x="4771663" y="1876896"/>
              <a:ext cx="108651" cy="100447"/>
              <a:chOff x="4771663" y="1876896"/>
              <a:chExt cx="108651" cy="100447"/>
            </a:xfrm>
          </p:grpSpPr>
          <p:sp>
            <p:nvSpPr>
              <p:cNvPr id="8215" name="Google Shape;8215;p8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8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8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8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19" name="Google Shape;8219;p85"/>
          <p:cNvGrpSpPr/>
          <p:nvPr/>
        </p:nvGrpSpPr>
        <p:grpSpPr>
          <a:xfrm>
            <a:off x="4008774" y="1854164"/>
            <a:ext cx="791287" cy="720350"/>
            <a:chOff x="267375" y="1071875"/>
            <a:chExt cx="470500" cy="428550"/>
          </a:xfrm>
        </p:grpSpPr>
        <p:sp>
          <p:nvSpPr>
            <p:cNvPr id="8220" name="Google Shape;8220;p8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8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8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8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8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8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8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8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8" name="Google Shape;8228;p85"/>
          <p:cNvGrpSpPr/>
          <p:nvPr/>
        </p:nvGrpSpPr>
        <p:grpSpPr>
          <a:xfrm>
            <a:off x="709269" y="3498794"/>
            <a:ext cx="1408444" cy="673166"/>
            <a:chOff x="712664" y="3693287"/>
            <a:chExt cx="1460738" cy="698160"/>
          </a:xfrm>
        </p:grpSpPr>
        <p:grpSp>
          <p:nvGrpSpPr>
            <p:cNvPr id="8229" name="Google Shape;8229;p85"/>
            <p:cNvGrpSpPr/>
            <p:nvPr/>
          </p:nvGrpSpPr>
          <p:grpSpPr>
            <a:xfrm>
              <a:off x="1380079" y="4133090"/>
              <a:ext cx="234048" cy="258099"/>
              <a:chOff x="1380079" y="4133090"/>
              <a:chExt cx="234048" cy="258099"/>
            </a:xfrm>
          </p:grpSpPr>
          <p:sp>
            <p:nvSpPr>
              <p:cNvPr id="8230" name="Google Shape;8230;p8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8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8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3" name="Google Shape;8233;p85"/>
            <p:cNvGrpSpPr/>
            <p:nvPr/>
          </p:nvGrpSpPr>
          <p:grpSpPr>
            <a:xfrm>
              <a:off x="884610" y="3864082"/>
              <a:ext cx="1118566" cy="527275"/>
              <a:chOff x="890961" y="3865463"/>
              <a:chExt cx="1115221" cy="525698"/>
            </a:xfrm>
          </p:grpSpPr>
          <p:sp>
            <p:nvSpPr>
              <p:cNvPr id="8234" name="Google Shape;8234;p8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8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8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7" name="Google Shape;8237;p85"/>
            <p:cNvGrpSpPr/>
            <p:nvPr/>
          </p:nvGrpSpPr>
          <p:grpSpPr>
            <a:xfrm>
              <a:off x="712664" y="3693287"/>
              <a:ext cx="1460738" cy="698160"/>
              <a:chOff x="712664" y="3693025"/>
              <a:chExt cx="1460738" cy="698160"/>
            </a:xfrm>
          </p:grpSpPr>
          <p:sp>
            <p:nvSpPr>
              <p:cNvPr id="8238" name="Google Shape;8238;p8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8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8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8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8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8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44" name="Google Shape;8244;p85"/>
          <p:cNvGrpSpPr/>
          <p:nvPr/>
        </p:nvGrpSpPr>
        <p:grpSpPr>
          <a:xfrm>
            <a:off x="3146985" y="970941"/>
            <a:ext cx="795485" cy="738831"/>
            <a:chOff x="3348603" y="1236445"/>
            <a:chExt cx="749256" cy="695894"/>
          </a:xfrm>
        </p:grpSpPr>
        <p:grpSp>
          <p:nvGrpSpPr>
            <p:cNvPr id="8245" name="Google Shape;8245;p85"/>
            <p:cNvGrpSpPr/>
            <p:nvPr/>
          </p:nvGrpSpPr>
          <p:grpSpPr>
            <a:xfrm>
              <a:off x="3583779" y="1236445"/>
              <a:ext cx="293795" cy="285811"/>
              <a:chOff x="3750225" y="1774000"/>
              <a:chExt cx="149575" cy="145525"/>
            </a:xfrm>
          </p:grpSpPr>
          <p:sp>
            <p:nvSpPr>
              <p:cNvPr id="8246" name="Google Shape;8246;p8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8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48" name="Google Shape;8248;p85"/>
            <p:cNvGrpSpPr/>
            <p:nvPr/>
          </p:nvGrpSpPr>
          <p:grpSpPr>
            <a:xfrm>
              <a:off x="3775534" y="1462599"/>
              <a:ext cx="322325" cy="285958"/>
              <a:chOff x="3847850" y="1889150"/>
              <a:chExt cx="164100" cy="145600"/>
            </a:xfrm>
          </p:grpSpPr>
          <p:sp>
            <p:nvSpPr>
              <p:cNvPr id="8249" name="Google Shape;8249;p8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8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1" name="Google Shape;8251;p85"/>
            <p:cNvGrpSpPr/>
            <p:nvPr/>
          </p:nvGrpSpPr>
          <p:grpSpPr>
            <a:xfrm>
              <a:off x="3545329" y="1646528"/>
              <a:ext cx="293746" cy="285811"/>
              <a:chOff x="3730650" y="1982800"/>
              <a:chExt cx="149550" cy="145525"/>
            </a:xfrm>
          </p:grpSpPr>
          <p:sp>
            <p:nvSpPr>
              <p:cNvPr id="8252" name="Google Shape;8252;p8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8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4" name="Google Shape;8254;p85"/>
            <p:cNvGrpSpPr/>
            <p:nvPr/>
          </p:nvGrpSpPr>
          <p:grpSpPr>
            <a:xfrm>
              <a:off x="3348603" y="1415046"/>
              <a:ext cx="294384" cy="284387"/>
              <a:chOff x="3630494" y="1864938"/>
              <a:chExt cx="149875" cy="144800"/>
            </a:xfrm>
          </p:grpSpPr>
          <p:sp>
            <p:nvSpPr>
              <p:cNvPr id="8255" name="Google Shape;8255;p8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8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57" name="Google Shape;8257;p85"/>
          <p:cNvGrpSpPr/>
          <p:nvPr/>
        </p:nvGrpSpPr>
        <p:grpSpPr>
          <a:xfrm>
            <a:off x="2268512" y="3493837"/>
            <a:ext cx="1324924" cy="678083"/>
            <a:chOff x="2413923" y="3711366"/>
            <a:chExt cx="1374117" cy="703260"/>
          </a:xfrm>
        </p:grpSpPr>
        <p:grpSp>
          <p:nvGrpSpPr>
            <p:cNvPr id="8258" name="Google Shape;8258;p85"/>
            <p:cNvGrpSpPr/>
            <p:nvPr/>
          </p:nvGrpSpPr>
          <p:grpSpPr>
            <a:xfrm>
              <a:off x="2413923" y="3711366"/>
              <a:ext cx="1374117" cy="703260"/>
              <a:chOff x="2413923" y="3711366"/>
              <a:chExt cx="1374117" cy="703260"/>
            </a:xfrm>
          </p:grpSpPr>
          <p:sp>
            <p:nvSpPr>
              <p:cNvPr id="8259" name="Google Shape;8259;p8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60" name="Google Shape;8260;p85"/>
              <p:cNvGrpSpPr/>
              <p:nvPr/>
            </p:nvGrpSpPr>
            <p:grpSpPr>
              <a:xfrm>
                <a:off x="2600284" y="3808654"/>
                <a:ext cx="234506" cy="138009"/>
                <a:chOff x="2600284" y="3808654"/>
                <a:chExt cx="234506" cy="138009"/>
              </a:xfrm>
            </p:grpSpPr>
            <p:sp>
              <p:nvSpPr>
                <p:cNvPr id="8261" name="Google Shape;8261;p8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62" name="Google Shape;8262;p8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263" name="Google Shape;8263;p85"/>
              <p:cNvGrpSpPr/>
              <p:nvPr/>
            </p:nvGrpSpPr>
            <p:grpSpPr>
              <a:xfrm>
                <a:off x="3359659" y="3805664"/>
                <a:ext cx="232294" cy="141000"/>
                <a:chOff x="3359659" y="3805664"/>
                <a:chExt cx="232294" cy="141000"/>
              </a:xfrm>
            </p:grpSpPr>
            <p:sp>
              <p:nvSpPr>
                <p:cNvPr id="8264" name="Google Shape;8264;p8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65" name="Google Shape;8265;p8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266" name="Google Shape;8266;p85"/>
              <p:cNvGrpSpPr/>
              <p:nvPr/>
            </p:nvGrpSpPr>
            <p:grpSpPr>
              <a:xfrm>
                <a:off x="3067316" y="3711366"/>
                <a:ext cx="66900" cy="166809"/>
                <a:chOff x="3067316" y="3711366"/>
                <a:chExt cx="66900" cy="166809"/>
              </a:xfrm>
            </p:grpSpPr>
            <p:sp>
              <p:nvSpPr>
                <p:cNvPr id="8267" name="Google Shape;8267;p8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68" name="Google Shape;8268;p8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269" name="Google Shape;8269;p85"/>
              <p:cNvGrpSpPr/>
              <p:nvPr/>
            </p:nvGrpSpPr>
            <p:grpSpPr>
              <a:xfrm>
                <a:off x="2413923" y="4058666"/>
                <a:ext cx="224119" cy="66900"/>
                <a:chOff x="2413923" y="4058666"/>
                <a:chExt cx="224119" cy="66900"/>
              </a:xfrm>
            </p:grpSpPr>
            <p:sp>
              <p:nvSpPr>
                <p:cNvPr id="8270" name="Google Shape;8270;p8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71" name="Google Shape;8271;p8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8272" name="Google Shape;8272;p85"/>
              <p:cNvGrpSpPr/>
              <p:nvPr/>
            </p:nvGrpSpPr>
            <p:grpSpPr>
              <a:xfrm>
                <a:off x="3564643" y="4058666"/>
                <a:ext cx="223397" cy="66900"/>
                <a:chOff x="3564643" y="4058666"/>
                <a:chExt cx="223397" cy="66900"/>
              </a:xfrm>
            </p:grpSpPr>
            <p:sp>
              <p:nvSpPr>
                <p:cNvPr id="8273" name="Google Shape;8273;p8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274" name="Google Shape;8274;p8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8275" name="Google Shape;8275;p85"/>
            <p:cNvGrpSpPr/>
            <p:nvPr/>
          </p:nvGrpSpPr>
          <p:grpSpPr>
            <a:xfrm>
              <a:off x="2633353" y="3965763"/>
              <a:ext cx="933975" cy="445687"/>
              <a:chOff x="2633353" y="3965763"/>
              <a:chExt cx="933975" cy="445687"/>
            </a:xfrm>
          </p:grpSpPr>
          <p:sp>
            <p:nvSpPr>
              <p:cNvPr id="8276" name="Google Shape;8276;p8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8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78" name="Google Shape;8278;p85"/>
          <p:cNvGrpSpPr/>
          <p:nvPr/>
        </p:nvGrpSpPr>
        <p:grpSpPr>
          <a:xfrm>
            <a:off x="6392784" y="1044384"/>
            <a:ext cx="1131087" cy="587383"/>
            <a:chOff x="238125" y="999450"/>
            <a:chExt cx="7140700" cy="3708225"/>
          </a:xfrm>
        </p:grpSpPr>
        <p:sp>
          <p:nvSpPr>
            <p:cNvPr id="8279" name="Google Shape;8279;p8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8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8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8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8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8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8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8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8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8" name="Google Shape;8288;p85"/>
          <p:cNvGrpSpPr/>
          <p:nvPr/>
        </p:nvGrpSpPr>
        <p:grpSpPr>
          <a:xfrm>
            <a:off x="3744234" y="3493879"/>
            <a:ext cx="1375854" cy="678131"/>
            <a:chOff x="3913765" y="3641905"/>
            <a:chExt cx="1522805" cy="750560"/>
          </a:xfrm>
        </p:grpSpPr>
        <p:grpSp>
          <p:nvGrpSpPr>
            <p:cNvPr id="8289" name="Google Shape;8289;p85"/>
            <p:cNvGrpSpPr/>
            <p:nvPr/>
          </p:nvGrpSpPr>
          <p:grpSpPr>
            <a:xfrm>
              <a:off x="3913765" y="3997002"/>
              <a:ext cx="1522805" cy="395463"/>
              <a:chOff x="3913765" y="3997002"/>
              <a:chExt cx="1522805" cy="395463"/>
            </a:xfrm>
          </p:grpSpPr>
          <p:grpSp>
            <p:nvGrpSpPr>
              <p:cNvPr id="8290" name="Google Shape;8290;p85"/>
              <p:cNvGrpSpPr/>
              <p:nvPr/>
            </p:nvGrpSpPr>
            <p:grpSpPr>
              <a:xfrm>
                <a:off x="3913765" y="4138659"/>
                <a:ext cx="507602" cy="253806"/>
                <a:chOff x="3913765" y="4138659"/>
                <a:chExt cx="507602" cy="253806"/>
              </a:xfrm>
            </p:grpSpPr>
            <p:sp>
              <p:nvSpPr>
                <p:cNvPr id="8291" name="Google Shape;8291;p8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8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8293" name="Google Shape;8293;p85"/>
              <p:cNvGrpSpPr/>
              <p:nvPr/>
            </p:nvGrpSpPr>
            <p:grpSpPr>
              <a:xfrm>
                <a:off x="4421361" y="3997002"/>
                <a:ext cx="507618" cy="395463"/>
                <a:chOff x="4421361" y="3997002"/>
                <a:chExt cx="507618" cy="395463"/>
              </a:xfrm>
            </p:grpSpPr>
            <p:sp>
              <p:nvSpPr>
                <p:cNvPr id="8294" name="Google Shape;8294;p8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8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6" name="Google Shape;8296;p85"/>
              <p:cNvGrpSpPr/>
              <p:nvPr/>
            </p:nvGrpSpPr>
            <p:grpSpPr>
              <a:xfrm>
                <a:off x="4928973" y="4189418"/>
                <a:ext cx="507596" cy="203047"/>
                <a:chOff x="4928973" y="4189418"/>
                <a:chExt cx="507596" cy="203047"/>
              </a:xfrm>
            </p:grpSpPr>
            <p:sp>
              <p:nvSpPr>
                <p:cNvPr id="8297" name="Google Shape;8297;p8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8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99" name="Google Shape;8299;p85"/>
            <p:cNvGrpSpPr/>
            <p:nvPr/>
          </p:nvGrpSpPr>
          <p:grpSpPr>
            <a:xfrm>
              <a:off x="4482186" y="3641905"/>
              <a:ext cx="397605" cy="349784"/>
              <a:chOff x="2906375" y="1159725"/>
              <a:chExt cx="1860575" cy="1636800"/>
            </a:xfrm>
          </p:grpSpPr>
          <p:sp>
            <p:nvSpPr>
              <p:cNvPr id="8300" name="Google Shape;8300;p8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8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8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8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04" name="Google Shape;8304;p85"/>
          <p:cNvGrpSpPr/>
          <p:nvPr/>
        </p:nvGrpSpPr>
        <p:grpSpPr>
          <a:xfrm>
            <a:off x="6528943" y="1853805"/>
            <a:ext cx="940737" cy="721067"/>
            <a:chOff x="6599718" y="2068734"/>
            <a:chExt cx="940737" cy="721067"/>
          </a:xfrm>
        </p:grpSpPr>
        <p:sp>
          <p:nvSpPr>
            <p:cNvPr id="8305" name="Google Shape;8305;p8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8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8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8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8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8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11" name="Google Shape;8311;p85"/>
            <p:cNvGrpSpPr/>
            <p:nvPr/>
          </p:nvGrpSpPr>
          <p:grpSpPr>
            <a:xfrm>
              <a:off x="6836957" y="2068734"/>
              <a:ext cx="461892" cy="721067"/>
              <a:chOff x="6836957" y="2068734"/>
              <a:chExt cx="461892" cy="721067"/>
            </a:xfrm>
          </p:grpSpPr>
          <p:sp>
            <p:nvSpPr>
              <p:cNvPr id="8312" name="Google Shape;8312;p8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8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8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8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8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8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18" name="Google Shape;8318;p85"/>
              <p:cNvGrpSpPr/>
              <p:nvPr/>
            </p:nvGrpSpPr>
            <p:grpSpPr>
              <a:xfrm>
                <a:off x="6836957" y="2068734"/>
                <a:ext cx="461892" cy="721067"/>
                <a:chOff x="6836957" y="2068734"/>
                <a:chExt cx="461892" cy="721067"/>
              </a:xfrm>
            </p:grpSpPr>
            <p:sp>
              <p:nvSpPr>
                <p:cNvPr id="8319" name="Google Shape;8319;p8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8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8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8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8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8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8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8326" name="Google Shape;8326;p85"/>
          <p:cNvGrpSpPr/>
          <p:nvPr/>
        </p:nvGrpSpPr>
        <p:grpSpPr>
          <a:xfrm>
            <a:off x="2412262" y="1858152"/>
            <a:ext cx="712577" cy="712374"/>
            <a:chOff x="2559249" y="2069323"/>
            <a:chExt cx="685566" cy="685634"/>
          </a:xfrm>
        </p:grpSpPr>
        <p:sp>
          <p:nvSpPr>
            <p:cNvPr id="8327" name="Google Shape;8327;p8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8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8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8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8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8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8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8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8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8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8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8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8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0" name="Google Shape;8340;p85"/>
          <p:cNvGrpSpPr/>
          <p:nvPr/>
        </p:nvGrpSpPr>
        <p:grpSpPr>
          <a:xfrm>
            <a:off x="7594699" y="970941"/>
            <a:ext cx="845645" cy="711911"/>
            <a:chOff x="951975" y="315800"/>
            <a:chExt cx="5860325" cy="4933550"/>
          </a:xfrm>
        </p:grpSpPr>
        <p:sp>
          <p:nvSpPr>
            <p:cNvPr id="8341" name="Google Shape;8341;p8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8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8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8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8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8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8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8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9" name="Google Shape;8349;p85"/>
          <p:cNvGrpSpPr/>
          <p:nvPr/>
        </p:nvGrpSpPr>
        <p:grpSpPr>
          <a:xfrm>
            <a:off x="3691828" y="2707050"/>
            <a:ext cx="1617932" cy="621724"/>
            <a:chOff x="3862800" y="3038525"/>
            <a:chExt cx="1329006" cy="510698"/>
          </a:xfrm>
        </p:grpSpPr>
        <p:sp>
          <p:nvSpPr>
            <p:cNvPr id="8350" name="Google Shape;8350;p8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8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52" name="Google Shape;8352;p85"/>
            <p:cNvGrpSpPr/>
            <p:nvPr/>
          </p:nvGrpSpPr>
          <p:grpSpPr>
            <a:xfrm>
              <a:off x="3967075" y="3040337"/>
              <a:ext cx="1019927" cy="402126"/>
              <a:chOff x="3967075" y="3040337"/>
              <a:chExt cx="1019927" cy="402126"/>
            </a:xfrm>
          </p:grpSpPr>
          <p:sp>
            <p:nvSpPr>
              <p:cNvPr id="8353" name="Google Shape;8353;p8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8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5" name="Google Shape;8355;p85"/>
            <p:cNvGrpSpPr/>
            <p:nvPr/>
          </p:nvGrpSpPr>
          <p:grpSpPr>
            <a:xfrm>
              <a:off x="4186700" y="3040337"/>
              <a:ext cx="390475" cy="183289"/>
              <a:chOff x="4186700" y="3040337"/>
              <a:chExt cx="390475" cy="183289"/>
            </a:xfrm>
          </p:grpSpPr>
          <p:sp>
            <p:nvSpPr>
              <p:cNvPr id="8356" name="Google Shape;8356;p8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8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8" name="Google Shape;8358;p85"/>
            <p:cNvGrpSpPr/>
            <p:nvPr/>
          </p:nvGrpSpPr>
          <p:grpSpPr>
            <a:xfrm>
              <a:off x="4073727" y="3040337"/>
              <a:ext cx="697794" cy="296263"/>
              <a:chOff x="4073727" y="3040337"/>
              <a:chExt cx="697794" cy="296263"/>
            </a:xfrm>
          </p:grpSpPr>
          <p:sp>
            <p:nvSpPr>
              <p:cNvPr id="8359" name="Google Shape;8359;p8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8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1" name="Google Shape;8361;p85"/>
            <p:cNvGrpSpPr/>
            <p:nvPr/>
          </p:nvGrpSpPr>
          <p:grpSpPr>
            <a:xfrm>
              <a:off x="3862800" y="3038525"/>
              <a:ext cx="1329006" cy="510698"/>
              <a:chOff x="3862800" y="3038525"/>
              <a:chExt cx="1329006" cy="510698"/>
            </a:xfrm>
          </p:grpSpPr>
          <p:sp>
            <p:nvSpPr>
              <p:cNvPr id="8362" name="Google Shape;8362;p8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8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64" name="Google Shape;8364;p85"/>
          <p:cNvGrpSpPr/>
          <p:nvPr/>
        </p:nvGrpSpPr>
        <p:grpSpPr>
          <a:xfrm>
            <a:off x="700150" y="970941"/>
            <a:ext cx="883205" cy="775176"/>
            <a:chOff x="649648" y="271400"/>
            <a:chExt cx="6215377" cy="5455143"/>
          </a:xfrm>
        </p:grpSpPr>
        <p:sp>
          <p:nvSpPr>
            <p:cNvPr id="8365" name="Google Shape;8365;p8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8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8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8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8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8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8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8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8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8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8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8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77" name="Google Shape;8377;p85"/>
          <p:cNvGrpSpPr/>
          <p:nvPr/>
        </p:nvGrpSpPr>
        <p:grpSpPr>
          <a:xfrm>
            <a:off x="2308452" y="970941"/>
            <a:ext cx="767704" cy="815489"/>
            <a:chOff x="2499700" y="1135950"/>
            <a:chExt cx="732402" cy="777990"/>
          </a:xfrm>
        </p:grpSpPr>
        <p:grpSp>
          <p:nvGrpSpPr>
            <p:cNvPr id="8378" name="Google Shape;8378;p85"/>
            <p:cNvGrpSpPr/>
            <p:nvPr/>
          </p:nvGrpSpPr>
          <p:grpSpPr>
            <a:xfrm>
              <a:off x="2499700" y="1135950"/>
              <a:ext cx="732402" cy="694705"/>
              <a:chOff x="2499700" y="1135950"/>
              <a:chExt cx="732402" cy="694705"/>
            </a:xfrm>
          </p:grpSpPr>
          <p:sp>
            <p:nvSpPr>
              <p:cNvPr id="8379" name="Google Shape;8379;p8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8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8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8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8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8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8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8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8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8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8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8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8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8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8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8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8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8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8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8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8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8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8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8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8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8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8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6" name="Google Shape;8406;p85"/>
            <p:cNvGrpSpPr/>
            <p:nvPr/>
          </p:nvGrpSpPr>
          <p:grpSpPr>
            <a:xfrm>
              <a:off x="2517909" y="1188726"/>
              <a:ext cx="702702" cy="725214"/>
              <a:chOff x="2517909" y="1188726"/>
              <a:chExt cx="702702" cy="725214"/>
            </a:xfrm>
          </p:grpSpPr>
          <p:sp>
            <p:nvSpPr>
              <p:cNvPr id="8407" name="Google Shape;8407;p8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8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8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8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8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12" name="Google Shape;8412;p85"/>
          <p:cNvGrpSpPr/>
          <p:nvPr/>
        </p:nvGrpSpPr>
        <p:grpSpPr>
          <a:xfrm>
            <a:off x="1654184" y="970941"/>
            <a:ext cx="583439" cy="870229"/>
            <a:chOff x="1716825" y="1121550"/>
            <a:chExt cx="622800" cy="928938"/>
          </a:xfrm>
        </p:grpSpPr>
        <p:grpSp>
          <p:nvGrpSpPr>
            <p:cNvPr id="8413" name="Google Shape;8413;p85"/>
            <p:cNvGrpSpPr/>
            <p:nvPr/>
          </p:nvGrpSpPr>
          <p:grpSpPr>
            <a:xfrm>
              <a:off x="1716825" y="1121550"/>
              <a:ext cx="622800" cy="928938"/>
              <a:chOff x="1716825" y="1121550"/>
              <a:chExt cx="622800" cy="928938"/>
            </a:xfrm>
          </p:grpSpPr>
          <p:cxnSp>
            <p:nvCxnSpPr>
              <p:cNvPr id="8414" name="Google Shape;8414;p8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8415" name="Google Shape;8415;p8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6" name="Google Shape;8416;p85"/>
            <p:cNvGrpSpPr/>
            <p:nvPr/>
          </p:nvGrpSpPr>
          <p:grpSpPr>
            <a:xfrm>
              <a:off x="1768050" y="1172775"/>
              <a:ext cx="520200" cy="832000"/>
              <a:chOff x="1768050" y="1172775"/>
              <a:chExt cx="520200" cy="832000"/>
            </a:xfrm>
          </p:grpSpPr>
          <p:cxnSp>
            <p:nvCxnSpPr>
              <p:cNvPr id="8417" name="Google Shape;8417;p8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8418" name="Google Shape;8418;p8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19" name="Google Shape;8419;p85"/>
            <p:cNvGrpSpPr/>
            <p:nvPr/>
          </p:nvGrpSpPr>
          <p:grpSpPr>
            <a:xfrm>
              <a:off x="1820100" y="1225475"/>
              <a:ext cx="416400" cy="729575"/>
              <a:chOff x="1820100" y="1225475"/>
              <a:chExt cx="416400" cy="729575"/>
            </a:xfrm>
          </p:grpSpPr>
          <p:cxnSp>
            <p:nvCxnSpPr>
              <p:cNvPr id="8420" name="Google Shape;8420;p8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8421" name="Google Shape;8421;p8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2" name="Google Shape;8422;p85"/>
            <p:cNvGrpSpPr/>
            <p:nvPr/>
          </p:nvGrpSpPr>
          <p:grpSpPr>
            <a:xfrm>
              <a:off x="1874250" y="1278825"/>
              <a:ext cx="308100" cy="605275"/>
              <a:chOff x="1874250" y="1278825"/>
              <a:chExt cx="308100" cy="605275"/>
            </a:xfrm>
          </p:grpSpPr>
          <p:cxnSp>
            <p:nvCxnSpPr>
              <p:cNvPr id="8423" name="Google Shape;8423;p8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8424" name="Google Shape;8424;p8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25" name="Google Shape;8425;p8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6" name="Google Shape;8426;p85"/>
          <p:cNvGrpSpPr/>
          <p:nvPr/>
        </p:nvGrpSpPr>
        <p:grpSpPr>
          <a:xfrm>
            <a:off x="1574007" y="1857263"/>
            <a:ext cx="739072" cy="714152"/>
            <a:chOff x="4334725" y="1355875"/>
            <a:chExt cx="3106650" cy="3001900"/>
          </a:xfrm>
        </p:grpSpPr>
        <p:grpSp>
          <p:nvGrpSpPr>
            <p:cNvPr id="8427" name="Google Shape;8427;p85"/>
            <p:cNvGrpSpPr/>
            <p:nvPr/>
          </p:nvGrpSpPr>
          <p:grpSpPr>
            <a:xfrm>
              <a:off x="4516050" y="1724875"/>
              <a:ext cx="2693725" cy="2632900"/>
              <a:chOff x="4516050" y="1724875"/>
              <a:chExt cx="2693725" cy="2632900"/>
            </a:xfrm>
          </p:grpSpPr>
          <p:sp>
            <p:nvSpPr>
              <p:cNvPr id="8428" name="Google Shape;8428;p8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8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8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1" name="Google Shape;8431;p85"/>
            <p:cNvGrpSpPr/>
            <p:nvPr/>
          </p:nvGrpSpPr>
          <p:grpSpPr>
            <a:xfrm>
              <a:off x="4334725" y="1355875"/>
              <a:ext cx="3106650" cy="2709650"/>
              <a:chOff x="4334725" y="1355875"/>
              <a:chExt cx="3106650" cy="2709650"/>
            </a:xfrm>
          </p:grpSpPr>
          <p:sp>
            <p:nvSpPr>
              <p:cNvPr id="8432" name="Google Shape;8432;p8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8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8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35" name="Google Shape;8435;p85"/>
          <p:cNvGrpSpPr/>
          <p:nvPr/>
        </p:nvGrpSpPr>
        <p:grpSpPr>
          <a:xfrm>
            <a:off x="7690956" y="3488034"/>
            <a:ext cx="312074" cy="684173"/>
            <a:chOff x="7645573" y="3754300"/>
            <a:chExt cx="293855" cy="644170"/>
          </a:xfrm>
        </p:grpSpPr>
        <p:sp>
          <p:nvSpPr>
            <p:cNvPr id="8436" name="Google Shape;8436;p8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8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38" name="Google Shape;8438;p85"/>
          <p:cNvGrpSpPr/>
          <p:nvPr/>
        </p:nvGrpSpPr>
        <p:grpSpPr>
          <a:xfrm>
            <a:off x="5612944" y="970941"/>
            <a:ext cx="709011" cy="739359"/>
            <a:chOff x="5830645" y="1256617"/>
            <a:chExt cx="530340" cy="553040"/>
          </a:xfrm>
        </p:grpSpPr>
        <p:grpSp>
          <p:nvGrpSpPr>
            <p:cNvPr id="8439" name="Google Shape;8439;p85"/>
            <p:cNvGrpSpPr/>
            <p:nvPr/>
          </p:nvGrpSpPr>
          <p:grpSpPr>
            <a:xfrm>
              <a:off x="5830645" y="1256617"/>
              <a:ext cx="259743" cy="269909"/>
              <a:chOff x="5830645" y="1256617"/>
              <a:chExt cx="259743" cy="269909"/>
            </a:xfrm>
          </p:grpSpPr>
          <p:sp>
            <p:nvSpPr>
              <p:cNvPr id="8440" name="Google Shape;8440;p8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8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2" name="Google Shape;8442;p85"/>
            <p:cNvGrpSpPr/>
            <p:nvPr/>
          </p:nvGrpSpPr>
          <p:grpSpPr>
            <a:xfrm>
              <a:off x="6101293" y="1256617"/>
              <a:ext cx="259692" cy="269909"/>
              <a:chOff x="6101293" y="1256617"/>
              <a:chExt cx="259692" cy="269909"/>
            </a:xfrm>
          </p:grpSpPr>
          <p:sp>
            <p:nvSpPr>
              <p:cNvPr id="8443" name="Google Shape;8443;p8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8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5" name="Google Shape;8445;p85"/>
            <p:cNvGrpSpPr/>
            <p:nvPr/>
          </p:nvGrpSpPr>
          <p:grpSpPr>
            <a:xfrm>
              <a:off x="5830645" y="1539749"/>
              <a:ext cx="259692" cy="269909"/>
              <a:chOff x="5830645" y="1539749"/>
              <a:chExt cx="259692" cy="269909"/>
            </a:xfrm>
          </p:grpSpPr>
          <p:sp>
            <p:nvSpPr>
              <p:cNvPr id="8446" name="Google Shape;8446;p8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8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8" name="Google Shape;8448;p85"/>
            <p:cNvGrpSpPr/>
            <p:nvPr/>
          </p:nvGrpSpPr>
          <p:grpSpPr>
            <a:xfrm>
              <a:off x="6101293" y="1539749"/>
              <a:ext cx="259692" cy="269909"/>
              <a:chOff x="6101293" y="1539749"/>
              <a:chExt cx="259692" cy="269909"/>
            </a:xfrm>
          </p:grpSpPr>
          <p:sp>
            <p:nvSpPr>
              <p:cNvPr id="8449" name="Google Shape;8449;p8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8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51" name="Google Shape;8451;p8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52" name="Google Shape;8452;p85"/>
          <p:cNvGrpSpPr/>
          <p:nvPr/>
        </p:nvGrpSpPr>
        <p:grpSpPr>
          <a:xfrm>
            <a:off x="714438" y="2707057"/>
            <a:ext cx="1452955" cy="621360"/>
            <a:chOff x="732422" y="2990152"/>
            <a:chExt cx="1337773" cy="572102"/>
          </a:xfrm>
        </p:grpSpPr>
        <p:sp>
          <p:nvSpPr>
            <p:cNvPr id="8453" name="Google Shape;8453;p8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8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8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8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8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8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8462"/>
        <p:cNvGrpSpPr/>
        <p:nvPr/>
      </p:nvGrpSpPr>
      <p:grpSpPr>
        <a:xfrm>
          <a:off x="0" y="0"/>
          <a:ext cx="0" cy="0"/>
          <a:chOff x="0" y="0"/>
          <a:chExt cx="0" cy="0"/>
        </a:xfrm>
      </p:grpSpPr>
      <p:grpSp>
        <p:nvGrpSpPr>
          <p:cNvPr id="8463" name="Google Shape;8463;p86"/>
          <p:cNvGrpSpPr/>
          <p:nvPr/>
        </p:nvGrpSpPr>
        <p:grpSpPr>
          <a:xfrm>
            <a:off x="708575" y="965865"/>
            <a:ext cx="1636117" cy="1526144"/>
            <a:chOff x="729238" y="1179665"/>
            <a:chExt cx="1636117" cy="1526144"/>
          </a:xfrm>
        </p:grpSpPr>
        <p:grpSp>
          <p:nvGrpSpPr>
            <p:cNvPr id="8464" name="Google Shape;8464;p86"/>
            <p:cNvGrpSpPr/>
            <p:nvPr/>
          </p:nvGrpSpPr>
          <p:grpSpPr>
            <a:xfrm>
              <a:off x="729238" y="1179665"/>
              <a:ext cx="80700" cy="1526144"/>
              <a:chOff x="729238" y="1179665"/>
              <a:chExt cx="80700" cy="1526144"/>
            </a:xfrm>
          </p:grpSpPr>
          <p:sp>
            <p:nvSpPr>
              <p:cNvPr id="8465" name="Google Shape;8465;p8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8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8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8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8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8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8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8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8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8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5" name="Google Shape;8475;p86"/>
            <p:cNvGrpSpPr/>
            <p:nvPr/>
          </p:nvGrpSpPr>
          <p:grpSpPr>
            <a:xfrm>
              <a:off x="903098" y="1179665"/>
              <a:ext cx="80700" cy="1526144"/>
              <a:chOff x="903098" y="1179665"/>
              <a:chExt cx="80700" cy="1526144"/>
            </a:xfrm>
          </p:grpSpPr>
          <p:sp>
            <p:nvSpPr>
              <p:cNvPr id="8476" name="Google Shape;8476;p8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8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8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8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8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8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8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8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8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8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6" name="Google Shape;8486;p86"/>
            <p:cNvGrpSpPr/>
            <p:nvPr/>
          </p:nvGrpSpPr>
          <p:grpSpPr>
            <a:xfrm>
              <a:off x="1076958" y="1179665"/>
              <a:ext cx="80700" cy="1526144"/>
              <a:chOff x="1076958" y="1179665"/>
              <a:chExt cx="80700" cy="1526144"/>
            </a:xfrm>
          </p:grpSpPr>
          <p:sp>
            <p:nvSpPr>
              <p:cNvPr id="8487" name="Google Shape;8487;p8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8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8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8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8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8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8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8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8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8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97" name="Google Shape;8497;p86"/>
            <p:cNvGrpSpPr/>
            <p:nvPr/>
          </p:nvGrpSpPr>
          <p:grpSpPr>
            <a:xfrm>
              <a:off x="1247707" y="1179665"/>
              <a:ext cx="80700" cy="1526144"/>
              <a:chOff x="1247707" y="1179665"/>
              <a:chExt cx="80700" cy="1526144"/>
            </a:xfrm>
          </p:grpSpPr>
          <p:sp>
            <p:nvSpPr>
              <p:cNvPr id="8498" name="Google Shape;8498;p8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8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8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8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8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8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8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8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8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8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8" name="Google Shape;8508;p86"/>
            <p:cNvGrpSpPr/>
            <p:nvPr/>
          </p:nvGrpSpPr>
          <p:grpSpPr>
            <a:xfrm>
              <a:off x="1421567" y="1179665"/>
              <a:ext cx="80700" cy="1526144"/>
              <a:chOff x="1421567" y="1179665"/>
              <a:chExt cx="80700" cy="1526144"/>
            </a:xfrm>
          </p:grpSpPr>
          <p:sp>
            <p:nvSpPr>
              <p:cNvPr id="8509" name="Google Shape;8509;p8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8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8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8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8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8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8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8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8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8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19" name="Google Shape;8519;p86"/>
            <p:cNvGrpSpPr/>
            <p:nvPr/>
          </p:nvGrpSpPr>
          <p:grpSpPr>
            <a:xfrm>
              <a:off x="1592327" y="1179665"/>
              <a:ext cx="80700" cy="1526144"/>
              <a:chOff x="1592327" y="1179665"/>
              <a:chExt cx="80700" cy="1526144"/>
            </a:xfrm>
          </p:grpSpPr>
          <p:sp>
            <p:nvSpPr>
              <p:cNvPr id="8520" name="Google Shape;8520;p8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8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8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8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8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8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8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8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8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8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0" name="Google Shape;8530;p86"/>
            <p:cNvGrpSpPr/>
            <p:nvPr/>
          </p:nvGrpSpPr>
          <p:grpSpPr>
            <a:xfrm>
              <a:off x="1766187" y="1179665"/>
              <a:ext cx="80700" cy="1526144"/>
              <a:chOff x="1766187" y="1179665"/>
              <a:chExt cx="80700" cy="1526144"/>
            </a:xfrm>
          </p:grpSpPr>
          <p:sp>
            <p:nvSpPr>
              <p:cNvPr id="8531" name="Google Shape;8531;p8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8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8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8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8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8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8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8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8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8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1" name="Google Shape;8541;p86"/>
            <p:cNvGrpSpPr/>
            <p:nvPr/>
          </p:nvGrpSpPr>
          <p:grpSpPr>
            <a:xfrm>
              <a:off x="1936935" y="1179665"/>
              <a:ext cx="80700" cy="1526144"/>
              <a:chOff x="1936935" y="1179665"/>
              <a:chExt cx="80700" cy="1526144"/>
            </a:xfrm>
          </p:grpSpPr>
          <p:sp>
            <p:nvSpPr>
              <p:cNvPr id="8542" name="Google Shape;8542;p8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8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8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8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8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8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8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8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8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8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52" name="Google Shape;8552;p86"/>
            <p:cNvGrpSpPr/>
            <p:nvPr/>
          </p:nvGrpSpPr>
          <p:grpSpPr>
            <a:xfrm>
              <a:off x="2110795" y="1179665"/>
              <a:ext cx="80700" cy="1526144"/>
              <a:chOff x="2110795" y="1179665"/>
              <a:chExt cx="80700" cy="1526144"/>
            </a:xfrm>
          </p:grpSpPr>
          <p:sp>
            <p:nvSpPr>
              <p:cNvPr id="8553" name="Google Shape;8553;p8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8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8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8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8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8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8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8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8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8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3" name="Google Shape;8563;p86"/>
            <p:cNvGrpSpPr/>
            <p:nvPr/>
          </p:nvGrpSpPr>
          <p:grpSpPr>
            <a:xfrm>
              <a:off x="2284655" y="1179665"/>
              <a:ext cx="80700" cy="1526144"/>
              <a:chOff x="2284655" y="1179665"/>
              <a:chExt cx="80700" cy="1526144"/>
            </a:xfrm>
          </p:grpSpPr>
          <p:sp>
            <p:nvSpPr>
              <p:cNvPr id="8564" name="Google Shape;8564;p8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8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8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8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8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8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8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8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8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8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74" name="Google Shape;8574;p86"/>
          <p:cNvGrpSpPr/>
          <p:nvPr/>
        </p:nvGrpSpPr>
        <p:grpSpPr>
          <a:xfrm>
            <a:off x="2603242" y="985003"/>
            <a:ext cx="1364248" cy="1102133"/>
            <a:chOff x="2623904" y="1198803"/>
            <a:chExt cx="1364248" cy="1102133"/>
          </a:xfrm>
        </p:grpSpPr>
        <p:grpSp>
          <p:nvGrpSpPr>
            <p:cNvPr id="8575" name="Google Shape;8575;p86"/>
            <p:cNvGrpSpPr/>
            <p:nvPr/>
          </p:nvGrpSpPr>
          <p:grpSpPr>
            <a:xfrm>
              <a:off x="2623907" y="1198803"/>
              <a:ext cx="1364245" cy="273000"/>
              <a:chOff x="2623907" y="1198803"/>
              <a:chExt cx="1364245" cy="273000"/>
            </a:xfrm>
          </p:grpSpPr>
          <p:sp>
            <p:nvSpPr>
              <p:cNvPr id="8576" name="Google Shape;8576;p8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8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8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8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8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1" name="Google Shape;8581;p86"/>
            <p:cNvGrpSpPr/>
            <p:nvPr/>
          </p:nvGrpSpPr>
          <p:grpSpPr>
            <a:xfrm>
              <a:off x="2623904" y="1476964"/>
              <a:ext cx="1364245" cy="273000"/>
              <a:chOff x="2623904" y="1476964"/>
              <a:chExt cx="1364245" cy="273000"/>
            </a:xfrm>
          </p:grpSpPr>
          <p:sp>
            <p:nvSpPr>
              <p:cNvPr id="8582" name="Google Shape;8582;p8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8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8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8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8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7" name="Google Shape;8587;p86"/>
            <p:cNvGrpSpPr/>
            <p:nvPr/>
          </p:nvGrpSpPr>
          <p:grpSpPr>
            <a:xfrm>
              <a:off x="2623907" y="1749775"/>
              <a:ext cx="1364245" cy="273000"/>
              <a:chOff x="2623907" y="1749775"/>
              <a:chExt cx="1364245" cy="273000"/>
            </a:xfrm>
          </p:grpSpPr>
          <p:sp>
            <p:nvSpPr>
              <p:cNvPr id="8588" name="Google Shape;8588;p8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8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8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8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8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3" name="Google Shape;8593;p86"/>
            <p:cNvGrpSpPr/>
            <p:nvPr/>
          </p:nvGrpSpPr>
          <p:grpSpPr>
            <a:xfrm>
              <a:off x="2623904" y="2027936"/>
              <a:ext cx="1364245" cy="273000"/>
              <a:chOff x="2623904" y="2027936"/>
              <a:chExt cx="1364245" cy="273000"/>
            </a:xfrm>
          </p:grpSpPr>
          <p:sp>
            <p:nvSpPr>
              <p:cNvPr id="8594" name="Google Shape;8594;p8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8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8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8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8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599" name="Google Shape;8599;p86"/>
          <p:cNvGrpSpPr/>
          <p:nvPr/>
        </p:nvGrpSpPr>
        <p:grpSpPr>
          <a:xfrm>
            <a:off x="2592703" y="2444186"/>
            <a:ext cx="1387541" cy="159124"/>
            <a:chOff x="3200660" y="2180272"/>
            <a:chExt cx="2563824" cy="378237"/>
          </a:xfrm>
        </p:grpSpPr>
        <p:sp>
          <p:nvSpPr>
            <p:cNvPr id="8600" name="Google Shape;8600;p8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8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8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8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8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8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8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8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8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8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8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8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8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8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8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8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8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8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8" name="Google Shape;8618;p86"/>
          <p:cNvGrpSpPr/>
          <p:nvPr/>
        </p:nvGrpSpPr>
        <p:grpSpPr>
          <a:xfrm>
            <a:off x="2589227" y="2722011"/>
            <a:ext cx="1390502" cy="159625"/>
            <a:chOff x="3530150" y="2790075"/>
            <a:chExt cx="1962600" cy="225300"/>
          </a:xfrm>
        </p:grpSpPr>
        <p:sp>
          <p:nvSpPr>
            <p:cNvPr id="8619" name="Google Shape;8619;p8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8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1" name="Google Shape;8621;p86"/>
          <p:cNvGrpSpPr/>
          <p:nvPr/>
        </p:nvGrpSpPr>
        <p:grpSpPr>
          <a:xfrm>
            <a:off x="2589880" y="3000337"/>
            <a:ext cx="1411629" cy="153761"/>
            <a:chOff x="3558802" y="4011427"/>
            <a:chExt cx="1866000" cy="111300"/>
          </a:xfrm>
        </p:grpSpPr>
        <p:sp>
          <p:nvSpPr>
            <p:cNvPr id="8622" name="Google Shape;8622;p8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8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4" name="Google Shape;8624;p86"/>
          <p:cNvGrpSpPr/>
          <p:nvPr/>
        </p:nvGrpSpPr>
        <p:grpSpPr>
          <a:xfrm>
            <a:off x="2589573" y="2205736"/>
            <a:ext cx="1383503" cy="119749"/>
            <a:chOff x="3465975" y="2270276"/>
            <a:chExt cx="1986364" cy="171929"/>
          </a:xfrm>
        </p:grpSpPr>
        <p:sp>
          <p:nvSpPr>
            <p:cNvPr id="8625" name="Google Shape;8625;p8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8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8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8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8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8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8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8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3" name="Google Shape;8633;p86"/>
          <p:cNvGrpSpPr/>
          <p:nvPr/>
        </p:nvGrpSpPr>
        <p:grpSpPr>
          <a:xfrm>
            <a:off x="2600580" y="3569387"/>
            <a:ext cx="1369531" cy="195460"/>
            <a:chOff x="723300" y="4253549"/>
            <a:chExt cx="2276482" cy="324900"/>
          </a:xfrm>
        </p:grpSpPr>
        <p:sp>
          <p:nvSpPr>
            <p:cNvPr id="8634" name="Google Shape;8634;p8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8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8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8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8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9" name="Google Shape;8639;p86"/>
          <p:cNvGrpSpPr/>
          <p:nvPr/>
        </p:nvGrpSpPr>
        <p:grpSpPr>
          <a:xfrm>
            <a:off x="2590141" y="3270567"/>
            <a:ext cx="1389066" cy="180119"/>
            <a:chOff x="705948" y="3788465"/>
            <a:chExt cx="2308953" cy="299400"/>
          </a:xfrm>
        </p:grpSpPr>
        <p:sp>
          <p:nvSpPr>
            <p:cNvPr id="8640" name="Google Shape;8640;p8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8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8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8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8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5" name="Google Shape;8645;p86"/>
          <p:cNvGrpSpPr/>
          <p:nvPr/>
        </p:nvGrpSpPr>
        <p:grpSpPr>
          <a:xfrm>
            <a:off x="2638078" y="3883547"/>
            <a:ext cx="1304609" cy="294074"/>
            <a:chOff x="2658741" y="4097347"/>
            <a:chExt cx="1304609" cy="294074"/>
          </a:xfrm>
        </p:grpSpPr>
        <p:grpSp>
          <p:nvGrpSpPr>
            <p:cNvPr id="8646" name="Google Shape;8646;p86"/>
            <p:cNvGrpSpPr/>
            <p:nvPr/>
          </p:nvGrpSpPr>
          <p:grpSpPr>
            <a:xfrm>
              <a:off x="2658741" y="4097347"/>
              <a:ext cx="118572" cy="294074"/>
              <a:chOff x="3343310" y="4475555"/>
              <a:chExt cx="127717" cy="316753"/>
            </a:xfrm>
          </p:grpSpPr>
          <p:sp>
            <p:nvSpPr>
              <p:cNvPr id="8647" name="Google Shape;8647;p8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8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9" name="Google Shape;8649;p86"/>
            <p:cNvGrpSpPr/>
            <p:nvPr/>
          </p:nvGrpSpPr>
          <p:grpSpPr>
            <a:xfrm>
              <a:off x="3815519" y="4098388"/>
              <a:ext cx="147831" cy="291991"/>
              <a:chOff x="3527539" y="4476677"/>
              <a:chExt cx="159232" cy="314510"/>
            </a:xfrm>
          </p:grpSpPr>
          <p:sp>
            <p:nvSpPr>
              <p:cNvPr id="8650" name="Google Shape;8650;p8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8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2" name="Google Shape;8652;p86"/>
            <p:cNvGrpSpPr/>
            <p:nvPr/>
          </p:nvGrpSpPr>
          <p:grpSpPr>
            <a:xfrm>
              <a:off x="3511696" y="4098388"/>
              <a:ext cx="147831" cy="291991"/>
              <a:chOff x="3527539" y="4476677"/>
              <a:chExt cx="159232" cy="314510"/>
            </a:xfrm>
          </p:grpSpPr>
          <p:sp>
            <p:nvSpPr>
              <p:cNvPr id="8653" name="Google Shape;8653;p8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8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5" name="Google Shape;8655;p86"/>
            <p:cNvGrpSpPr/>
            <p:nvPr/>
          </p:nvGrpSpPr>
          <p:grpSpPr>
            <a:xfrm>
              <a:off x="3207874" y="4098388"/>
              <a:ext cx="147831" cy="291991"/>
              <a:chOff x="3527539" y="4476677"/>
              <a:chExt cx="159232" cy="314510"/>
            </a:xfrm>
          </p:grpSpPr>
          <p:sp>
            <p:nvSpPr>
              <p:cNvPr id="8656" name="Google Shape;8656;p8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8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8" name="Google Shape;8658;p86"/>
            <p:cNvGrpSpPr/>
            <p:nvPr/>
          </p:nvGrpSpPr>
          <p:grpSpPr>
            <a:xfrm>
              <a:off x="2933305" y="4097347"/>
              <a:ext cx="118572" cy="294074"/>
              <a:chOff x="3343310" y="4475555"/>
              <a:chExt cx="127717" cy="316753"/>
            </a:xfrm>
          </p:grpSpPr>
          <p:sp>
            <p:nvSpPr>
              <p:cNvPr id="8659" name="Google Shape;8659;p8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8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61" name="Google Shape;8661;p86"/>
          <p:cNvGrpSpPr/>
          <p:nvPr/>
        </p:nvGrpSpPr>
        <p:grpSpPr>
          <a:xfrm>
            <a:off x="4256908" y="1866669"/>
            <a:ext cx="1433821" cy="191501"/>
            <a:chOff x="4273350" y="2080469"/>
            <a:chExt cx="1433821" cy="191501"/>
          </a:xfrm>
        </p:grpSpPr>
        <p:grpSp>
          <p:nvGrpSpPr>
            <p:cNvPr id="8662" name="Google Shape;8662;p86"/>
            <p:cNvGrpSpPr/>
            <p:nvPr/>
          </p:nvGrpSpPr>
          <p:grpSpPr>
            <a:xfrm>
              <a:off x="4273350" y="2080469"/>
              <a:ext cx="1433821" cy="0"/>
              <a:chOff x="5224975" y="2962250"/>
              <a:chExt cx="1544400" cy="0"/>
            </a:xfrm>
          </p:grpSpPr>
          <p:cxnSp>
            <p:nvCxnSpPr>
              <p:cNvPr id="8663" name="Google Shape;8663;p8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664" name="Google Shape;8664;p8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8665" name="Google Shape;8665;p86"/>
            <p:cNvGrpSpPr/>
            <p:nvPr/>
          </p:nvGrpSpPr>
          <p:grpSpPr>
            <a:xfrm>
              <a:off x="4273350" y="2271969"/>
              <a:ext cx="1433821" cy="0"/>
              <a:chOff x="5224975" y="2962250"/>
              <a:chExt cx="1544400" cy="0"/>
            </a:xfrm>
          </p:grpSpPr>
          <p:cxnSp>
            <p:nvCxnSpPr>
              <p:cNvPr id="8666" name="Google Shape;8666;p8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8667" name="Google Shape;8667;p8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8668" name="Google Shape;8668;p86"/>
          <p:cNvGrpSpPr/>
          <p:nvPr/>
        </p:nvGrpSpPr>
        <p:grpSpPr>
          <a:xfrm>
            <a:off x="4258463" y="969236"/>
            <a:ext cx="1430711" cy="743389"/>
            <a:chOff x="5159450" y="1919950"/>
            <a:chExt cx="1541050" cy="862500"/>
          </a:xfrm>
        </p:grpSpPr>
        <p:sp>
          <p:nvSpPr>
            <p:cNvPr id="8669" name="Google Shape;8669;p8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8670" name="Google Shape;8670;p86"/>
            <p:cNvGrpSpPr/>
            <p:nvPr/>
          </p:nvGrpSpPr>
          <p:grpSpPr>
            <a:xfrm>
              <a:off x="5159450" y="1919950"/>
              <a:ext cx="1541050" cy="862500"/>
              <a:chOff x="5159450" y="1919950"/>
              <a:chExt cx="1541050" cy="862500"/>
            </a:xfrm>
          </p:grpSpPr>
          <p:cxnSp>
            <p:nvCxnSpPr>
              <p:cNvPr id="8671" name="Google Shape;8671;p8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8672" name="Google Shape;8672;p8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8673" name="Google Shape;8673;p86"/>
          <p:cNvGrpSpPr/>
          <p:nvPr/>
        </p:nvGrpSpPr>
        <p:grpSpPr>
          <a:xfrm>
            <a:off x="4248577" y="2192564"/>
            <a:ext cx="1450484" cy="1052087"/>
            <a:chOff x="5230575" y="1554475"/>
            <a:chExt cx="2137150" cy="1550150"/>
          </a:xfrm>
        </p:grpSpPr>
        <p:sp>
          <p:nvSpPr>
            <p:cNvPr id="8674" name="Google Shape;8674;p8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8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8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8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8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8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8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8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8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8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8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8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8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7" name="Google Shape;8687;p86"/>
          <p:cNvGrpSpPr/>
          <p:nvPr/>
        </p:nvGrpSpPr>
        <p:grpSpPr>
          <a:xfrm rot="10800000">
            <a:off x="4265127" y="3284753"/>
            <a:ext cx="1417383" cy="887946"/>
            <a:chOff x="5645403" y="2920021"/>
            <a:chExt cx="2650800" cy="2180614"/>
          </a:xfrm>
        </p:grpSpPr>
        <p:sp>
          <p:nvSpPr>
            <p:cNvPr id="8688" name="Google Shape;8688;p8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89" name="Google Shape;8689;p86"/>
            <p:cNvCxnSpPr>
              <a:stCxn id="8688"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8690" name="Google Shape;8690;p8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91" name="Google Shape;8691;p86"/>
            <p:cNvCxnSpPr>
              <a:endCxn id="8690"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8692" name="Google Shape;8692;p8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93" name="Google Shape;8693;p86"/>
            <p:cNvCxnSpPr>
              <a:stCxn id="8692"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8694" name="Google Shape;8694;p8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695" name="Google Shape;8695;p86"/>
            <p:cNvCxnSpPr>
              <a:endCxn id="8694"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8696" name="Google Shape;8696;p86"/>
          <p:cNvGrpSpPr/>
          <p:nvPr/>
        </p:nvGrpSpPr>
        <p:grpSpPr>
          <a:xfrm>
            <a:off x="7365487" y="2188108"/>
            <a:ext cx="1071743" cy="1021579"/>
            <a:chOff x="7189833" y="2022667"/>
            <a:chExt cx="1251159" cy="1192597"/>
          </a:xfrm>
        </p:grpSpPr>
        <p:sp>
          <p:nvSpPr>
            <p:cNvPr id="8697" name="Google Shape;8697;p8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8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8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8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1" name="Google Shape;8701;p86"/>
          <p:cNvGrpSpPr/>
          <p:nvPr/>
        </p:nvGrpSpPr>
        <p:grpSpPr>
          <a:xfrm>
            <a:off x="706758" y="2614515"/>
            <a:ext cx="1695374" cy="1560837"/>
            <a:chOff x="727421" y="2828315"/>
            <a:chExt cx="1695374" cy="1560837"/>
          </a:xfrm>
        </p:grpSpPr>
        <p:grpSp>
          <p:nvGrpSpPr>
            <p:cNvPr id="8702" name="Google Shape;8702;p86"/>
            <p:cNvGrpSpPr/>
            <p:nvPr/>
          </p:nvGrpSpPr>
          <p:grpSpPr>
            <a:xfrm>
              <a:off x="819108" y="2882501"/>
              <a:ext cx="103104" cy="1426186"/>
              <a:chOff x="4674013" y="3100904"/>
              <a:chExt cx="122758" cy="1698043"/>
            </a:xfrm>
          </p:grpSpPr>
          <p:sp>
            <p:nvSpPr>
              <p:cNvPr id="8703" name="Google Shape;8703;p8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8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8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8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8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8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8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0" name="Google Shape;8710;p86"/>
            <p:cNvGrpSpPr/>
            <p:nvPr/>
          </p:nvGrpSpPr>
          <p:grpSpPr>
            <a:xfrm>
              <a:off x="1062475" y="2882501"/>
              <a:ext cx="103104" cy="1426186"/>
              <a:chOff x="4940438" y="3100904"/>
              <a:chExt cx="122758" cy="1698043"/>
            </a:xfrm>
          </p:grpSpPr>
          <p:sp>
            <p:nvSpPr>
              <p:cNvPr id="8711" name="Google Shape;8711;p8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8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8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8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8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8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8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8" name="Google Shape;8718;p86"/>
            <p:cNvGrpSpPr/>
            <p:nvPr/>
          </p:nvGrpSpPr>
          <p:grpSpPr>
            <a:xfrm>
              <a:off x="1299324" y="2882501"/>
              <a:ext cx="103104" cy="1426186"/>
              <a:chOff x="5206863" y="3100904"/>
              <a:chExt cx="122758" cy="1698043"/>
            </a:xfrm>
          </p:grpSpPr>
          <p:sp>
            <p:nvSpPr>
              <p:cNvPr id="8719" name="Google Shape;8719;p8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8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8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8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8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8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8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6" name="Google Shape;8726;p86"/>
            <p:cNvGrpSpPr/>
            <p:nvPr/>
          </p:nvGrpSpPr>
          <p:grpSpPr>
            <a:xfrm>
              <a:off x="1786057" y="2882501"/>
              <a:ext cx="103104" cy="1426186"/>
              <a:chOff x="6006138" y="3143629"/>
              <a:chExt cx="122758" cy="1698043"/>
            </a:xfrm>
          </p:grpSpPr>
          <p:sp>
            <p:nvSpPr>
              <p:cNvPr id="8727" name="Google Shape;8727;p8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8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8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8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8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8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8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4" name="Google Shape;8734;p86"/>
            <p:cNvGrpSpPr/>
            <p:nvPr/>
          </p:nvGrpSpPr>
          <p:grpSpPr>
            <a:xfrm>
              <a:off x="2029422" y="2882501"/>
              <a:ext cx="103104" cy="1426186"/>
              <a:chOff x="6805413" y="3100904"/>
              <a:chExt cx="122758" cy="1698043"/>
            </a:xfrm>
          </p:grpSpPr>
          <p:sp>
            <p:nvSpPr>
              <p:cNvPr id="8735" name="Google Shape;8735;p8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8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8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8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8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8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8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42" name="Google Shape;8742;p86"/>
            <p:cNvGrpSpPr/>
            <p:nvPr/>
          </p:nvGrpSpPr>
          <p:grpSpPr>
            <a:xfrm>
              <a:off x="727421" y="2828315"/>
              <a:ext cx="1695374" cy="1560837"/>
              <a:chOff x="734799" y="2782450"/>
              <a:chExt cx="1571100" cy="1577400"/>
            </a:xfrm>
          </p:grpSpPr>
          <p:cxnSp>
            <p:nvCxnSpPr>
              <p:cNvPr id="8743" name="Google Shape;8743;p8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8744" name="Google Shape;8744;p8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8745" name="Google Shape;8745;p86"/>
            <p:cNvGrpSpPr/>
            <p:nvPr/>
          </p:nvGrpSpPr>
          <p:grpSpPr>
            <a:xfrm>
              <a:off x="2272795" y="2882501"/>
              <a:ext cx="103104" cy="1426186"/>
              <a:chOff x="5206863" y="3100904"/>
              <a:chExt cx="122758" cy="1698043"/>
            </a:xfrm>
          </p:grpSpPr>
          <p:sp>
            <p:nvSpPr>
              <p:cNvPr id="8746" name="Google Shape;8746;p8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8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8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8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8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8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8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3" name="Google Shape;8753;p86"/>
            <p:cNvGrpSpPr/>
            <p:nvPr/>
          </p:nvGrpSpPr>
          <p:grpSpPr>
            <a:xfrm>
              <a:off x="1542694" y="2882501"/>
              <a:ext cx="103104" cy="1426186"/>
              <a:chOff x="6006138" y="3143629"/>
              <a:chExt cx="122758" cy="1698043"/>
            </a:xfrm>
          </p:grpSpPr>
          <p:sp>
            <p:nvSpPr>
              <p:cNvPr id="8754" name="Google Shape;8754;p8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8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8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8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8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8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8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61" name="Google Shape;8761;p86"/>
          <p:cNvGrpSpPr/>
          <p:nvPr/>
        </p:nvGrpSpPr>
        <p:grpSpPr>
          <a:xfrm>
            <a:off x="5915338" y="2192087"/>
            <a:ext cx="1248543" cy="1025319"/>
            <a:chOff x="5183758" y="1210600"/>
            <a:chExt cx="3605380" cy="2960783"/>
          </a:xfrm>
        </p:grpSpPr>
        <p:sp>
          <p:nvSpPr>
            <p:cNvPr id="8762" name="Google Shape;8762;p8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8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8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8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66" name="Google Shape;8766;p8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8767" name="Google Shape;8767;p8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8768" name="Google Shape;8768;p8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8769" name="Google Shape;8769;p8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8770" name="Google Shape;8770;p8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1" name="Google Shape;8771;p86"/>
          <p:cNvGrpSpPr/>
          <p:nvPr/>
        </p:nvGrpSpPr>
        <p:grpSpPr>
          <a:xfrm>
            <a:off x="5772399" y="3330404"/>
            <a:ext cx="2664831" cy="843440"/>
            <a:chOff x="5916567" y="1099697"/>
            <a:chExt cx="2556683" cy="809211"/>
          </a:xfrm>
        </p:grpSpPr>
        <p:sp>
          <p:nvSpPr>
            <p:cNvPr id="8772" name="Google Shape;8772;p8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8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8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8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8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8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8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8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0" name="Google Shape;8780;p86"/>
          <p:cNvGrpSpPr/>
          <p:nvPr/>
        </p:nvGrpSpPr>
        <p:grpSpPr>
          <a:xfrm>
            <a:off x="5879940" y="979263"/>
            <a:ext cx="1299851" cy="1023338"/>
            <a:chOff x="5900602" y="1193063"/>
            <a:chExt cx="1299851" cy="1023338"/>
          </a:xfrm>
        </p:grpSpPr>
        <p:grpSp>
          <p:nvGrpSpPr>
            <p:cNvPr id="8781" name="Google Shape;8781;p86"/>
            <p:cNvGrpSpPr/>
            <p:nvPr/>
          </p:nvGrpSpPr>
          <p:grpSpPr>
            <a:xfrm>
              <a:off x="6743564" y="1193063"/>
              <a:ext cx="456889" cy="700379"/>
              <a:chOff x="6743564" y="1193063"/>
              <a:chExt cx="456889" cy="700379"/>
            </a:xfrm>
          </p:grpSpPr>
          <p:grpSp>
            <p:nvGrpSpPr>
              <p:cNvPr id="8782" name="Google Shape;8782;p86"/>
              <p:cNvGrpSpPr/>
              <p:nvPr/>
            </p:nvGrpSpPr>
            <p:grpSpPr>
              <a:xfrm>
                <a:off x="6743564" y="1690731"/>
                <a:ext cx="214402" cy="202710"/>
                <a:chOff x="6743564" y="1690731"/>
                <a:chExt cx="214402" cy="202710"/>
              </a:xfrm>
            </p:grpSpPr>
            <p:sp>
              <p:nvSpPr>
                <p:cNvPr id="8783" name="Google Shape;8783;p8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8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5" name="Google Shape;8785;p86"/>
              <p:cNvGrpSpPr/>
              <p:nvPr/>
            </p:nvGrpSpPr>
            <p:grpSpPr>
              <a:xfrm>
                <a:off x="6915505" y="1193063"/>
                <a:ext cx="284947" cy="589637"/>
                <a:chOff x="6915505" y="1193063"/>
                <a:chExt cx="284947" cy="589637"/>
              </a:xfrm>
            </p:grpSpPr>
            <p:sp>
              <p:nvSpPr>
                <p:cNvPr id="8786" name="Google Shape;8786;p8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87" name="Google Shape;8787;p8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8788" name="Google Shape;8788;p86"/>
            <p:cNvGrpSpPr/>
            <p:nvPr/>
          </p:nvGrpSpPr>
          <p:grpSpPr>
            <a:xfrm>
              <a:off x="6520337" y="1193063"/>
              <a:ext cx="341815" cy="801589"/>
              <a:chOff x="6520337" y="1193063"/>
              <a:chExt cx="341815" cy="801589"/>
            </a:xfrm>
          </p:grpSpPr>
          <p:grpSp>
            <p:nvGrpSpPr>
              <p:cNvPr id="8789" name="Google Shape;8789;p86"/>
              <p:cNvGrpSpPr/>
              <p:nvPr/>
            </p:nvGrpSpPr>
            <p:grpSpPr>
              <a:xfrm>
                <a:off x="6520337" y="1589527"/>
                <a:ext cx="213950" cy="405125"/>
                <a:chOff x="6520337" y="1589527"/>
                <a:chExt cx="213950" cy="405125"/>
              </a:xfrm>
            </p:grpSpPr>
            <p:sp>
              <p:nvSpPr>
                <p:cNvPr id="8790" name="Google Shape;8790;p8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8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2" name="Google Shape;8792;p86"/>
              <p:cNvGrpSpPr/>
              <p:nvPr/>
            </p:nvGrpSpPr>
            <p:grpSpPr>
              <a:xfrm>
                <a:off x="6577204" y="1193063"/>
                <a:ext cx="284947" cy="453562"/>
                <a:chOff x="6577204" y="1193063"/>
                <a:chExt cx="284947" cy="453562"/>
              </a:xfrm>
            </p:grpSpPr>
            <p:sp>
              <p:nvSpPr>
                <p:cNvPr id="8793" name="Google Shape;8793;p8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794" name="Google Shape;8794;p8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8795" name="Google Shape;8795;p86"/>
            <p:cNvGrpSpPr/>
            <p:nvPr/>
          </p:nvGrpSpPr>
          <p:grpSpPr>
            <a:xfrm>
              <a:off x="6238903" y="1193063"/>
              <a:ext cx="300475" cy="901782"/>
              <a:chOff x="6238903" y="1193063"/>
              <a:chExt cx="300475" cy="901782"/>
            </a:xfrm>
          </p:grpSpPr>
          <p:grpSp>
            <p:nvGrpSpPr>
              <p:cNvPr id="8796" name="Google Shape;8796;p86"/>
              <p:cNvGrpSpPr/>
              <p:nvPr/>
            </p:nvGrpSpPr>
            <p:grpSpPr>
              <a:xfrm>
                <a:off x="6290865" y="1489315"/>
                <a:ext cx="248514" cy="605530"/>
                <a:chOff x="6290865" y="1489315"/>
                <a:chExt cx="248514" cy="605530"/>
              </a:xfrm>
            </p:grpSpPr>
            <p:sp>
              <p:nvSpPr>
                <p:cNvPr id="8797" name="Google Shape;8797;p8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8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9" name="Google Shape;8799;p86"/>
              <p:cNvGrpSpPr/>
              <p:nvPr/>
            </p:nvGrpSpPr>
            <p:grpSpPr>
              <a:xfrm>
                <a:off x="6238903" y="1193063"/>
                <a:ext cx="284947" cy="327512"/>
                <a:chOff x="6238903" y="1193063"/>
                <a:chExt cx="284947" cy="327512"/>
              </a:xfrm>
            </p:grpSpPr>
            <p:sp>
              <p:nvSpPr>
                <p:cNvPr id="8800" name="Google Shape;8800;p8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01" name="Google Shape;8801;p8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8802" name="Google Shape;8802;p86"/>
            <p:cNvGrpSpPr/>
            <p:nvPr/>
          </p:nvGrpSpPr>
          <p:grpSpPr>
            <a:xfrm>
              <a:off x="5900602" y="1193063"/>
              <a:ext cx="444345" cy="1023338"/>
              <a:chOff x="5900602" y="1193063"/>
              <a:chExt cx="444345" cy="1023338"/>
            </a:xfrm>
          </p:grpSpPr>
          <p:grpSp>
            <p:nvGrpSpPr>
              <p:cNvPr id="8803" name="Google Shape;8803;p86"/>
              <p:cNvGrpSpPr/>
              <p:nvPr/>
            </p:nvGrpSpPr>
            <p:grpSpPr>
              <a:xfrm>
                <a:off x="6046501" y="1367785"/>
                <a:ext cx="298446" cy="848616"/>
                <a:chOff x="6046501" y="1367785"/>
                <a:chExt cx="298446" cy="848616"/>
              </a:xfrm>
            </p:grpSpPr>
            <p:sp>
              <p:nvSpPr>
                <p:cNvPr id="8804" name="Google Shape;8804;p8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8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6" name="Google Shape;8806;p86"/>
              <p:cNvGrpSpPr/>
              <p:nvPr/>
            </p:nvGrpSpPr>
            <p:grpSpPr>
              <a:xfrm>
                <a:off x="5900602" y="1193063"/>
                <a:ext cx="284947" cy="182312"/>
                <a:chOff x="5900602" y="1193063"/>
                <a:chExt cx="284947" cy="182312"/>
              </a:xfrm>
            </p:grpSpPr>
            <p:sp>
              <p:nvSpPr>
                <p:cNvPr id="8807" name="Google Shape;8807;p8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08" name="Google Shape;8808;p8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8809" name="Google Shape;8809;p86"/>
          <p:cNvGrpSpPr/>
          <p:nvPr/>
        </p:nvGrpSpPr>
        <p:grpSpPr>
          <a:xfrm>
            <a:off x="7217822" y="979408"/>
            <a:ext cx="1219413" cy="1051365"/>
            <a:chOff x="7287122" y="1165658"/>
            <a:chExt cx="1219413" cy="1051365"/>
          </a:xfrm>
        </p:grpSpPr>
        <p:grpSp>
          <p:nvGrpSpPr>
            <p:cNvPr id="8810" name="Google Shape;8810;p86"/>
            <p:cNvGrpSpPr/>
            <p:nvPr/>
          </p:nvGrpSpPr>
          <p:grpSpPr>
            <a:xfrm>
              <a:off x="7287122" y="1969723"/>
              <a:ext cx="1219413" cy="247300"/>
              <a:chOff x="7287122" y="1969723"/>
              <a:chExt cx="1219413" cy="247300"/>
            </a:xfrm>
          </p:grpSpPr>
          <p:sp>
            <p:nvSpPr>
              <p:cNvPr id="8811" name="Google Shape;8811;p8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12" name="Google Shape;8812;p86"/>
              <p:cNvGrpSpPr/>
              <p:nvPr/>
            </p:nvGrpSpPr>
            <p:grpSpPr>
              <a:xfrm>
                <a:off x="7287122" y="2063892"/>
                <a:ext cx="1151753" cy="73428"/>
                <a:chOff x="7287122" y="2063892"/>
                <a:chExt cx="1151753" cy="73428"/>
              </a:xfrm>
            </p:grpSpPr>
            <p:sp>
              <p:nvSpPr>
                <p:cNvPr id="8813" name="Google Shape;8813;p8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14" name="Google Shape;8814;p8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8815" name="Google Shape;8815;p86"/>
            <p:cNvGrpSpPr/>
            <p:nvPr/>
          </p:nvGrpSpPr>
          <p:grpSpPr>
            <a:xfrm>
              <a:off x="7287122" y="1712201"/>
              <a:ext cx="1219403" cy="246767"/>
              <a:chOff x="7287122" y="1712201"/>
              <a:chExt cx="1219403" cy="246767"/>
            </a:xfrm>
          </p:grpSpPr>
          <p:sp>
            <p:nvSpPr>
              <p:cNvPr id="8816" name="Google Shape;8816;p8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17" name="Google Shape;8817;p86"/>
              <p:cNvGrpSpPr/>
              <p:nvPr/>
            </p:nvGrpSpPr>
            <p:grpSpPr>
              <a:xfrm>
                <a:off x="7287122" y="1842861"/>
                <a:ext cx="1005303" cy="73419"/>
                <a:chOff x="7287122" y="1842861"/>
                <a:chExt cx="1005303" cy="73419"/>
              </a:xfrm>
            </p:grpSpPr>
            <p:sp>
              <p:nvSpPr>
                <p:cNvPr id="8818" name="Google Shape;8818;p8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19" name="Google Shape;8819;p8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8820" name="Google Shape;8820;p86"/>
            <p:cNvGrpSpPr/>
            <p:nvPr/>
          </p:nvGrpSpPr>
          <p:grpSpPr>
            <a:xfrm>
              <a:off x="7287122" y="1447520"/>
              <a:ext cx="1219403" cy="286667"/>
              <a:chOff x="7287122" y="1447520"/>
              <a:chExt cx="1219403" cy="286667"/>
            </a:xfrm>
          </p:grpSpPr>
          <p:sp>
            <p:nvSpPr>
              <p:cNvPr id="8821" name="Google Shape;8821;p8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22" name="Google Shape;8822;p86"/>
              <p:cNvGrpSpPr/>
              <p:nvPr/>
            </p:nvGrpSpPr>
            <p:grpSpPr>
              <a:xfrm>
                <a:off x="7287122" y="1581977"/>
                <a:ext cx="852803" cy="73428"/>
                <a:chOff x="7287122" y="1581977"/>
                <a:chExt cx="852803" cy="73428"/>
              </a:xfrm>
            </p:grpSpPr>
            <p:sp>
              <p:nvSpPr>
                <p:cNvPr id="8823" name="Google Shape;8823;p8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24" name="Google Shape;8824;p8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8825" name="Google Shape;8825;p86"/>
            <p:cNvGrpSpPr/>
            <p:nvPr/>
          </p:nvGrpSpPr>
          <p:grpSpPr>
            <a:xfrm>
              <a:off x="7287122" y="1165658"/>
              <a:ext cx="1219403" cy="344253"/>
              <a:chOff x="7287122" y="1165658"/>
              <a:chExt cx="1219403" cy="344253"/>
            </a:xfrm>
          </p:grpSpPr>
          <p:sp>
            <p:nvSpPr>
              <p:cNvPr id="8826" name="Google Shape;8826;p8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27" name="Google Shape;8827;p86"/>
              <p:cNvGrpSpPr/>
              <p:nvPr/>
            </p:nvGrpSpPr>
            <p:grpSpPr>
              <a:xfrm>
                <a:off x="7287122" y="1341025"/>
                <a:ext cx="695703" cy="73419"/>
                <a:chOff x="7287122" y="1341025"/>
                <a:chExt cx="695703" cy="73419"/>
              </a:xfrm>
            </p:grpSpPr>
            <p:sp>
              <p:nvSpPr>
                <p:cNvPr id="8828" name="Google Shape;8828;p8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829" name="Google Shape;8829;p8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8833"/>
        <p:cNvGrpSpPr/>
        <p:nvPr/>
      </p:nvGrpSpPr>
      <p:grpSpPr>
        <a:xfrm>
          <a:off x="0" y="0"/>
          <a:ext cx="0" cy="0"/>
          <a:chOff x="0" y="0"/>
          <a:chExt cx="0" cy="0"/>
        </a:xfrm>
      </p:grpSpPr>
      <p:grpSp>
        <p:nvGrpSpPr>
          <p:cNvPr id="8834" name="Google Shape;8834;p87"/>
          <p:cNvGrpSpPr/>
          <p:nvPr/>
        </p:nvGrpSpPr>
        <p:grpSpPr>
          <a:xfrm>
            <a:off x="866243" y="2291587"/>
            <a:ext cx="415546" cy="355053"/>
            <a:chOff x="866243" y="2291587"/>
            <a:chExt cx="415546" cy="355053"/>
          </a:xfrm>
        </p:grpSpPr>
        <p:sp>
          <p:nvSpPr>
            <p:cNvPr id="8835" name="Google Shape;8835;p8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8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8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8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8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40" name="Google Shape;8840;p87"/>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41" name="Google Shape;8841;p87"/>
          <p:cNvGrpSpPr/>
          <p:nvPr/>
        </p:nvGrpSpPr>
        <p:grpSpPr>
          <a:xfrm>
            <a:off x="1958520" y="2302574"/>
            <a:ext cx="359213" cy="327807"/>
            <a:chOff x="1958520" y="2302574"/>
            <a:chExt cx="359213" cy="327807"/>
          </a:xfrm>
        </p:grpSpPr>
        <p:sp>
          <p:nvSpPr>
            <p:cNvPr id="8842" name="Google Shape;8842;p8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8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8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5" name="Google Shape;8845;p87"/>
          <p:cNvGrpSpPr/>
          <p:nvPr/>
        </p:nvGrpSpPr>
        <p:grpSpPr>
          <a:xfrm>
            <a:off x="2579882" y="2287427"/>
            <a:ext cx="207582" cy="359594"/>
            <a:chOff x="2656082" y="2287427"/>
            <a:chExt cx="207582" cy="359594"/>
          </a:xfrm>
        </p:grpSpPr>
        <p:sp>
          <p:nvSpPr>
            <p:cNvPr id="8846" name="Google Shape;8846;p8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8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8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8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0" name="Google Shape;8850;p87"/>
          <p:cNvGrpSpPr/>
          <p:nvPr/>
        </p:nvGrpSpPr>
        <p:grpSpPr>
          <a:xfrm>
            <a:off x="3049653" y="2321468"/>
            <a:ext cx="362991" cy="290018"/>
            <a:chOff x="3049653" y="2321468"/>
            <a:chExt cx="362991" cy="290018"/>
          </a:xfrm>
        </p:grpSpPr>
        <p:sp>
          <p:nvSpPr>
            <p:cNvPr id="8851" name="Google Shape;8851;p8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8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8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8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5" name="Google Shape;8855;p87"/>
          <p:cNvGrpSpPr/>
          <p:nvPr/>
        </p:nvGrpSpPr>
        <p:grpSpPr>
          <a:xfrm>
            <a:off x="3564243" y="2289904"/>
            <a:ext cx="422342" cy="355243"/>
            <a:chOff x="3564243" y="2289904"/>
            <a:chExt cx="422342" cy="355243"/>
          </a:xfrm>
        </p:grpSpPr>
        <p:sp>
          <p:nvSpPr>
            <p:cNvPr id="8856" name="Google Shape;8856;p8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8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8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8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8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61" name="Google Shape;8861;p87"/>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2" name="Google Shape;8862;p87"/>
          <p:cNvGrpSpPr/>
          <p:nvPr/>
        </p:nvGrpSpPr>
        <p:grpSpPr>
          <a:xfrm>
            <a:off x="4687894" y="2289713"/>
            <a:ext cx="359594" cy="353909"/>
            <a:chOff x="4687894" y="2289713"/>
            <a:chExt cx="359594" cy="353909"/>
          </a:xfrm>
        </p:grpSpPr>
        <p:sp>
          <p:nvSpPr>
            <p:cNvPr id="8863" name="Google Shape;8863;p8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8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8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66" name="Google Shape;8866;p87"/>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7" name="Google Shape;8867;p87"/>
          <p:cNvGrpSpPr/>
          <p:nvPr/>
        </p:nvGrpSpPr>
        <p:grpSpPr>
          <a:xfrm>
            <a:off x="6372624" y="2308227"/>
            <a:ext cx="263567" cy="317614"/>
            <a:chOff x="6421399" y="2308227"/>
            <a:chExt cx="263567" cy="317614"/>
          </a:xfrm>
        </p:grpSpPr>
        <p:sp>
          <p:nvSpPr>
            <p:cNvPr id="8868" name="Google Shape;8868;p8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8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8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8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2" name="Google Shape;8872;p87"/>
          <p:cNvGrpSpPr/>
          <p:nvPr/>
        </p:nvGrpSpPr>
        <p:grpSpPr>
          <a:xfrm>
            <a:off x="6870193" y="2295620"/>
            <a:ext cx="360356" cy="343462"/>
            <a:chOff x="6870193" y="2295620"/>
            <a:chExt cx="360356" cy="343462"/>
          </a:xfrm>
        </p:grpSpPr>
        <p:sp>
          <p:nvSpPr>
            <p:cNvPr id="8873" name="Google Shape;8873;p8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8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5" name="Google Shape;8875;p87"/>
          <p:cNvGrpSpPr/>
          <p:nvPr/>
        </p:nvGrpSpPr>
        <p:grpSpPr>
          <a:xfrm>
            <a:off x="7441465" y="2302860"/>
            <a:ext cx="342192" cy="327140"/>
            <a:chOff x="7441465" y="2302860"/>
            <a:chExt cx="342192" cy="327140"/>
          </a:xfrm>
        </p:grpSpPr>
        <p:sp>
          <p:nvSpPr>
            <p:cNvPr id="8876" name="Google Shape;8876;p8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8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8" name="Google Shape;8878;p87"/>
          <p:cNvGrpSpPr/>
          <p:nvPr/>
        </p:nvGrpSpPr>
        <p:grpSpPr>
          <a:xfrm>
            <a:off x="7989683" y="2350207"/>
            <a:ext cx="332761" cy="234066"/>
            <a:chOff x="7989683" y="2350207"/>
            <a:chExt cx="332761" cy="234066"/>
          </a:xfrm>
        </p:grpSpPr>
        <p:sp>
          <p:nvSpPr>
            <p:cNvPr id="8879" name="Google Shape;8879;p8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8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8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8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8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8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5" name="Google Shape;8885;p87"/>
          <p:cNvGrpSpPr/>
          <p:nvPr/>
        </p:nvGrpSpPr>
        <p:grpSpPr>
          <a:xfrm>
            <a:off x="5823294" y="2309751"/>
            <a:ext cx="315327" cy="314978"/>
            <a:chOff x="5823294" y="2309751"/>
            <a:chExt cx="315327" cy="314978"/>
          </a:xfrm>
        </p:grpSpPr>
        <p:sp>
          <p:nvSpPr>
            <p:cNvPr id="8886" name="Google Shape;8886;p8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8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8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8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8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8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8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8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8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8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8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8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8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8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8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8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8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3" name="Google Shape;8903;p87"/>
          <p:cNvGrpSpPr/>
          <p:nvPr/>
        </p:nvGrpSpPr>
        <p:grpSpPr>
          <a:xfrm>
            <a:off x="2497275" y="2744159"/>
            <a:ext cx="370930" cy="370549"/>
            <a:chOff x="2497275" y="2744159"/>
            <a:chExt cx="370930" cy="370549"/>
          </a:xfrm>
        </p:grpSpPr>
        <p:sp>
          <p:nvSpPr>
            <p:cNvPr id="8904" name="Google Shape;8904;p8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8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8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8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8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8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0" name="Google Shape;8910;p87"/>
          <p:cNvGrpSpPr/>
          <p:nvPr/>
        </p:nvGrpSpPr>
        <p:grpSpPr>
          <a:xfrm>
            <a:off x="860940" y="2746477"/>
            <a:ext cx="371883" cy="365691"/>
            <a:chOff x="860940" y="2746477"/>
            <a:chExt cx="371883" cy="365691"/>
          </a:xfrm>
        </p:grpSpPr>
        <p:sp>
          <p:nvSpPr>
            <p:cNvPr id="8911" name="Google Shape;8911;p8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8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8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8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8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6" name="Google Shape;8916;p87"/>
          <p:cNvGrpSpPr/>
          <p:nvPr/>
        </p:nvGrpSpPr>
        <p:grpSpPr>
          <a:xfrm>
            <a:off x="1450836" y="2766258"/>
            <a:ext cx="283985" cy="341080"/>
            <a:chOff x="1493849" y="2775533"/>
            <a:chExt cx="283985" cy="341080"/>
          </a:xfrm>
        </p:grpSpPr>
        <p:sp>
          <p:nvSpPr>
            <p:cNvPr id="8917" name="Google Shape;8917;p8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8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9" name="Google Shape;8919;p87"/>
          <p:cNvGrpSpPr/>
          <p:nvPr/>
        </p:nvGrpSpPr>
        <p:grpSpPr>
          <a:xfrm>
            <a:off x="1952836" y="2774422"/>
            <a:ext cx="372835" cy="342573"/>
            <a:chOff x="1952836" y="2774422"/>
            <a:chExt cx="372835" cy="342573"/>
          </a:xfrm>
        </p:grpSpPr>
        <p:sp>
          <p:nvSpPr>
            <p:cNvPr id="8920" name="Google Shape;8920;p8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8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8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3" name="Google Shape;8923;p87"/>
          <p:cNvGrpSpPr/>
          <p:nvPr/>
        </p:nvGrpSpPr>
        <p:grpSpPr>
          <a:xfrm>
            <a:off x="3079916" y="2744477"/>
            <a:ext cx="332729" cy="372518"/>
            <a:chOff x="3079916" y="2744477"/>
            <a:chExt cx="332729" cy="372518"/>
          </a:xfrm>
        </p:grpSpPr>
        <p:sp>
          <p:nvSpPr>
            <p:cNvPr id="8924" name="Google Shape;8924;p8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8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8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7" name="Google Shape;8927;p87"/>
          <p:cNvGrpSpPr/>
          <p:nvPr/>
        </p:nvGrpSpPr>
        <p:grpSpPr>
          <a:xfrm>
            <a:off x="3620576" y="2745525"/>
            <a:ext cx="336889" cy="355592"/>
            <a:chOff x="3620576" y="2745525"/>
            <a:chExt cx="336889" cy="355592"/>
          </a:xfrm>
        </p:grpSpPr>
        <p:sp>
          <p:nvSpPr>
            <p:cNvPr id="8928" name="Google Shape;8928;p8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8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0" name="Google Shape;8930;p87"/>
          <p:cNvGrpSpPr/>
          <p:nvPr/>
        </p:nvGrpSpPr>
        <p:grpSpPr>
          <a:xfrm>
            <a:off x="4126815" y="2760704"/>
            <a:ext cx="380393" cy="363118"/>
            <a:chOff x="4126815" y="2760704"/>
            <a:chExt cx="380393" cy="363118"/>
          </a:xfrm>
        </p:grpSpPr>
        <p:sp>
          <p:nvSpPr>
            <p:cNvPr id="8931" name="Google Shape;8931;p8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8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8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8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5" name="Google Shape;8935;p87"/>
          <p:cNvGrpSpPr/>
          <p:nvPr/>
        </p:nvGrpSpPr>
        <p:grpSpPr>
          <a:xfrm>
            <a:off x="4675986" y="2745684"/>
            <a:ext cx="381346" cy="368644"/>
            <a:chOff x="4675986" y="2745684"/>
            <a:chExt cx="381346" cy="368644"/>
          </a:xfrm>
        </p:grpSpPr>
        <p:sp>
          <p:nvSpPr>
            <p:cNvPr id="8936" name="Google Shape;8936;p8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8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8" name="Google Shape;8938;p87"/>
          <p:cNvGrpSpPr/>
          <p:nvPr/>
        </p:nvGrpSpPr>
        <p:grpSpPr>
          <a:xfrm>
            <a:off x="5220616" y="2791061"/>
            <a:ext cx="373185" cy="302466"/>
            <a:chOff x="5220616" y="2791061"/>
            <a:chExt cx="373185" cy="302466"/>
          </a:xfrm>
        </p:grpSpPr>
        <p:sp>
          <p:nvSpPr>
            <p:cNvPr id="8939" name="Google Shape;8939;p8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8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8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8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8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8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8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8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8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8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8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8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8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8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8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8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8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8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7" name="Google Shape;8957;p87"/>
          <p:cNvGrpSpPr/>
          <p:nvPr/>
        </p:nvGrpSpPr>
        <p:grpSpPr>
          <a:xfrm>
            <a:off x="5788661" y="2772517"/>
            <a:ext cx="284366" cy="344097"/>
            <a:chOff x="5864861" y="2772517"/>
            <a:chExt cx="284366" cy="344097"/>
          </a:xfrm>
        </p:grpSpPr>
        <p:sp>
          <p:nvSpPr>
            <p:cNvPr id="8958" name="Google Shape;8958;p8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8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8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8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8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8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64" name="Google Shape;8964;p87"/>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65" name="Google Shape;8965;p87"/>
          <p:cNvGrpSpPr/>
          <p:nvPr/>
        </p:nvGrpSpPr>
        <p:grpSpPr>
          <a:xfrm>
            <a:off x="6974158" y="2789537"/>
            <a:ext cx="255247" cy="327458"/>
            <a:chOff x="6974158" y="2789537"/>
            <a:chExt cx="255247" cy="327458"/>
          </a:xfrm>
        </p:grpSpPr>
        <p:sp>
          <p:nvSpPr>
            <p:cNvPr id="8966" name="Google Shape;8966;p8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8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8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8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8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8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2" name="Google Shape;8972;p87"/>
          <p:cNvGrpSpPr/>
          <p:nvPr/>
        </p:nvGrpSpPr>
        <p:grpSpPr>
          <a:xfrm>
            <a:off x="7530697" y="2790299"/>
            <a:ext cx="244291" cy="326314"/>
            <a:chOff x="7530697" y="2790299"/>
            <a:chExt cx="244291" cy="326314"/>
          </a:xfrm>
        </p:grpSpPr>
        <p:sp>
          <p:nvSpPr>
            <p:cNvPr id="8973" name="Google Shape;8973;p8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8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8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8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8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8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9" name="Google Shape;8979;p87"/>
          <p:cNvGrpSpPr/>
          <p:nvPr/>
        </p:nvGrpSpPr>
        <p:grpSpPr>
          <a:xfrm>
            <a:off x="7988191" y="2832248"/>
            <a:ext cx="332348" cy="283985"/>
            <a:chOff x="7988191" y="2832248"/>
            <a:chExt cx="332348" cy="283985"/>
          </a:xfrm>
        </p:grpSpPr>
        <p:sp>
          <p:nvSpPr>
            <p:cNvPr id="8980" name="Google Shape;8980;p8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8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8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3" name="Google Shape;8983;p87"/>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84" name="Google Shape;8984;p87"/>
          <p:cNvGrpSpPr/>
          <p:nvPr/>
        </p:nvGrpSpPr>
        <p:grpSpPr>
          <a:xfrm>
            <a:off x="3588440" y="3258368"/>
            <a:ext cx="364484" cy="262423"/>
            <a:chOff x="3588440" y="3258368"/>
            <a:chExt cx="364484" cy="262423"/>
          </a:xfrm>
        </p:grpSpPr>
        <p:sp>
          <p:nvSpPr>
            <p:cNvPr id="8985" name="Google Shape;8985;p8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8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8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8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8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8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91" name="Google Shape;8991;p87"/>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92" name="Google Shape;8992;p87"/>
          <p:cNvGrpSpPr/>
          <p:nvPr/>
        </p:nvGrpSpPr>
        <p:grpSpPr>
          <a:xfrm>
            <a:off x="5765817" y="3227724"/>
            <a:ext cx="364865" cy="324822"/>
            <a:chOff x="5765817" y="3227724"/>
            <a:chExt cx="364865" cy="324822"/>
          </a:xfrm>
        </p:grpSpPr>
        <p:sp>
          <p:nvSpPr>
            <p:cNvPr id="8993" name="Google Shape;8993;p8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8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8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6" name="Google Shape;8996;p87"/>
          <p:cNvGrpSpPr/>
          <p:nvPr/>
        </p:nvGrpSpPr>
        <p:grpSpPr>
          <a:xfrm>
            <a:off x="6228583" y="3237664"/>
            <a:ext cx="446539" cy="303895"/>
            <a:chOff x="6228583" y="3237664"/>
            <a:chExt cx="446539" cy="303895"/>
          </a:xfrm>
        </p:grpSpPr>
        <p:sp>
          <p:nvSpPr>
            <p:cNvPr id="8997" name="Google Shape;8997;p8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8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8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8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8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8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8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8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8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8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8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8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8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8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8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8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8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4" name="Google Shape;9014;p87"/>
          <p:cNvGrpSpPr/>
          <p:nvPr/>
        </p:nvGrpSpPr>
        <p:grpSpPr>
          <a:xfrm>
            <a:off x="865862" y="3207306"/>
            <a:ext cx="364484" cy="364897"/>
            <a:chOff x="865862" y="3207306"/>
            <a:chExt cx="364484" cy="364897"/>
          </a:xfrm>
        </p:grpSpPr>
        <p:sp>
          <p:nvSpPr>
            <p:cNvPr id="9015" name="Google Shape;9015;p8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8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8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8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8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8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8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8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8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8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8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8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8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8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9" name="Google Shape;9029;p87"/>
          <p:cNvGrpSpPr/>
          <p:nvPr/>
        </p:nvGrpSpPr>
        <p:grpSpPr>
          <a:xfrm>
            <a:off x="1404617" y="3226962"/>
            <a:ext cx="370168" cy="325965"/>
            <a:chOff x="1404617" y="3226962"/>
            <a:chExt cx="370168" cy="325965"/>
          </a:xfrm>
        </p:grpSpPr>
        <p:sp>
          <p:nvSpPr>
            <p:cNvPr id="9030" name="Google Shape;9030;p8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8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8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8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8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8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8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8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8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9" name="Google Shape;9039;p87"/>
          <p:cNvGrpSpPr/>
          <p:nvPr/>
        </p:nvGrpSpPr>
        <p:grpSpPr>
          <a:xfrm>
            <a:off x="1953403" y="3216094"/>
            <a:ext cx="366389" cy="354481"/>
            <a:chOff x="1954741" y="3212419"/>
            <a:chExt cx="366389" cy="354481"/>
          </a:xfrm>
        </p:grpSpPr>
        <p:sp>
          <p:nvSpPr>
            <p:cNvPr id="9040" name="Google Shape;9040;p8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8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8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8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8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8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8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7" name="Google Shape;9047;p87"/>
          <p:cNvGrpSpPr/>
          <p:nvPr/>
        </p:nvGrpSpPr>
        <p:grpSpPr>
          <a:xfrm>
            <a:off x="3043239" y="3215626"/>
            <a:ext cx="366008" cy="348670"/>
            <a:chOff x="3043239" y="3215626"/>
            <a:chExt cx="366008" cy="348670"/>
          </a:xfrm>
        </p:grpSpPr>
        <p:sp>
          <p:nvSpPr>
            <p:cNvPr id="9048" name="Google Shape;9048;p8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8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0" name="Google Shape;9050;p87"/>
          <p:cNvGrpSpPr/>
          <p:nvPr/>
        </p:nvGrpSpPr>
        <p:grpSpPr>
          <a:xfrm>
            <a:off x="4218333" y="3184982"/>
            <a:ext cx="209107" cy="383442"/>
            <a:chOff x="4218333" y="3184982"/>
            <a:chExt cx="209107" cy="383442"/>
          </a:xfrm>
        </p:grpSpPr>
        <p:sp>
          <p:nvSpPr>
            <p:cNvPr id="9051" name="Google Shape;9051;p8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8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53" name="Google Shape;9053;p87"/>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54" name="Google Shape;9054;p87"/>
          <p:cNvGrpSpPr/>
          <p:nvPr/>
        </p:nvGrpSpPr>
        <p:grpSpPr>
          <a:xfrm>
            <a:off x="6896644" y="3216007"/>
            <a:ext cx="322917" cy="347876"/>
            <a:chOff x="6896644" y="3216007"/>
            <a:chExt cx="322917" cy="347876"/>
          </a:xfrm>
        </p:grpSpPr>
        <p:sp>
          <p:nvSpPr>
            <p:cNvPr id="9055" name="Google Shape;9055;p8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8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8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8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8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8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8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2" name="Google Shape;9062;p87"/>
          <p:cNvGrpSpPr/>
          <p:nvPr/>
        </p:nvGrpSpPr>
        <p:grpSpPr>
          <a:xfrm>
            <a:off x="7429366" y="3223183"/>
            <a:ext cx="334634" cy="333904"/>
            <a:chOff x="7429366" y="3223183"/>
            <a:chExt cx="334634" cy="333904"/>
          </a:xfrm>
        </p:grpSpPr>
        <p:sp>
          <p:nvSpPr>
            <p:cNvPr id="9063" name="Google Shape;9063;p8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8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65" name="Google Shape;9065;p87"/>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66" name="Google Shape;9066;p87"/>
          <p:cNvGrpSpPr/>
          <p:nvPr/>
        </p:nvGrpSpPr>
        <p:grpSpPr>
          <a:xfrm>
            <a:off x="5216456" y="3725484"/>
            <a:ext cx="356196" cy="265631"/>
            <a:chOff x="5216456" y="3725484"/>
            <a:chExt cx="356196" cy="265631"/>
          </a:xfrm>
        </p:grpSpPr>
        <p:sp>
          <p:nvSpPr>
            <p:cNvPr id="9067" name="Google Shape;9067;p8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8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9" name="Google Shape;9069;p87"/>
          <p:cNvGrpSpPr/>
          <p:nvPr/>
        </p:nvGrpSpPr>
        <p:grpSpPr>
          <a:xfrm>
            <a:off x="6849393" y="3733994"/>
            <a:ext cx="355053" cy="248038"/>
            <a:chOff x="6849393" y="3733994"/>
            <a:chExt cx="355053" cy="248038"/>
          </a:xfrm>
        </p:grpSpPr>
        <p:sp>
          <p:nvSpPr>
            <p:cNvPr id="9070" name="Google Shape;9070;p8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8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8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8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8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5" name="Google Shape;9075;p87"/>
          <p:cNvGrpSpPr/>
          <p:nvPr/>
        </p:nvGrpSpPr>
        <p:grpSpPr>
          <a:xfrm>
            <a:off x="7918997" y="3714687"/>
            <a:ext cx="392111" cy="280206"/>
            <a:chOff x="7918997" y="3714687"/>
            <a:chExt cx="392111" cy="280206"/>
          </a:xfrm>
        </p:grpSpPr>
        <p:sp>
          <p:nvSpPr>
            <p:cNvPr id="9076" name="Google Shape;9076;p8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8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8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8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8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81" name="Google Shape;9081;p87"/>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82" name="Google Shape;9082;p87"/>
          <p:cNvGrpSpPr/>
          <p:nvPr/>
        </p:nvGrpSpPr>
        <p:grpSpPr>
          <a:xfrm>
            <a:off x="1408777" y="3680964"/>
            <a:ext cx="357720" cy="355148"/>
            <a:chOff x="1408777" y="3680964"/>
            <a:chExt cx="357720" cy="355148"/>
          </a:xfrm>
        </p:grpSpPr>
        <p:sp>
          <p:nvSpPr>
            <p:cNvPr id="9083" name="Google Shape;9083;p8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8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8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8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8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8" name="Google Shape;9088;p87"/>
          <p:cNvGrpSpPr/>
          <p:nvPr/>
        </p:nvGrpSpPr>
        <p:grpSpPr>
          <a:xfrm>
            <a:off x="1952836" y="3680964"/>
            <a:ext cx="357720" cy="355148"/>
            <a:chOff x="1952836" y="3680964"/>
            <a:chExt cx="357720" cy="355148"/>
          </a:xfrm>
        </p:grpSpPr>
        <p:sp>
          <p:nvSpPr>
            <p:cNvPr id="9089" name="Google Shape;9089;p8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8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8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8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8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4" name="Google Shape;9094;p87"/>
          <p:cNvGrpSpPr/>
          <p:nvPr/>
        </p:nvGrpSpPr>
        <p:grpSpPr>
          <a:xfrm>
            <a:off x="2496894" y="3680964"/>
            <a:ext cx="357720" cy="355148"/>
            <a:chOff x="2496894" y="3680964"/>
            <a:chExt cx="357720" cy="355148"/>
          </a:xfrm>
        </p:grpSpPr>
        <p:sp>
          <p:nvSpPr>
            <p:cNvPr id="9095" name="Google Shape;9095;p8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8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8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8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8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0" name="Google Shape;9100;p87"/>
          <p:cNvGrpSpPr/>
          <p:nvPr/>
        </p:nvGrpSpPr>
        <p:grpSpPr>
          <a:xfrm>
            <a:off x="3040984" y="3681059"/>
            <a:ext cx="356164" cy="355815"/>
            <a:chOff x="3040984" y="3681059"/>
            <a:chExt cx="356164" cy="355815"/>
          </a:xfrm>
        </p:grpSpPr>
        <p:sp>
          <p:nvSpPr>
            <p:cNvPr id="9101" name="Google Shape;9101;p8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8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8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4" name="Google Shape;9104;p87"/>
          <p:cNvGrpSpPr/>
          <p:nvPr/>
        </p:nvGrpSpPr>
        <p:grpSpPr>
          <a:xfrm>
            <a:off x="3584280" y="3699191"/>
            <a:ext cx="358069" cy="317995"/>
            <a:chOff x="3584280" y="3699191"/>
            <a:chExt cx="358069" cy="317995"/>
          </a:xfrm>
        </p:grpSpPr>
        <p:sp>
          <p:nvSpPr>
            <p:cNvPr id="9105" name="Google Shape;9105;p8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8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8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8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9" name="Google Shape;9109;p87"/>
          <p:cNvGrpSpPr/>
          <p:nvPr/>
        </p:nvGrpSpPr>
        <p:grpSpPr>
          <a:xfrm>
            <a:off x="4129482" y="3681059"/>
            <a:ext cx="355402" cy="354291"/>
            <a:chOff x="4129482" y="3681059"/>
            <a:chExt cx="355402" cy="354291"/>
          </a:xfrm>
        </p:grpSpPr>
        <p:sp>
          <p:nvSpPr>
            <p:cNvPr id="9110" name="Google Shape;9110;p8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8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8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8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4" name="Google Shape;9114;p87"/>
          <p:cNvGrpSpPr/>
          <p:nvPr/>
        </p:nvGrpSpPr>
        <p:grpSpPr>
          <a:xfrm>
            <a:off x="4673540" y="3680297"/>
            <a:ext cx="355434" cy="355815"/>
            <a:chOff x="4673540" y="3680297"/>
            <a:chExt cx="355434" cy="355815"/>
          </a:xfrm>
        </p:grpSpPr>
        <p:sp>
          <p:nvSpPr>
            <p:cNvPr id="9115" name="Google Shape;9115;p8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8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8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8" name="Google Shape;9118;p87"/>
          <p:cNvGrpSpPr/>
          <p:nvPr/>
        </p:nvGrpSpPr>
        <p:grpSpPr>
          <a:xfrm>
            <a:off x="5779408" y="3699191"/>
            <a:ext cx="317645" cy="318757"/>
            <a:chOff x="5779408" y="3699191"/>
            <a:chExt cx="317645" cy="318757"/>
          </a:xfrm>
        </p:grpSpPr>
        <p:sp>
          <p:nvSpPr>
            <p:cNvPr id="9119" name="Google Shape;9119;p8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8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21" name="Google Shape;9121;p87"/>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22" name="Google Shape;9122;p87"/>
          <p:cNvGrpSpPr/>
          <p:nvPr/>
        </p:nvGrpSpPr>
        <p:grpSpPr>
          <a:xfrm>
            <a:off x="7390435" y="3680868"/>
            <a:ext cx="372073" cy="355243"/>
            <a:chOff x="7390435" y="3680868"/>
            <a:chExt cx="372073" cy="355243"/>
          </a:xfrm>
        </p:grpSpPr>
        <p:sp>
          <p:nvSpPr>
            <p:cNvPr id="9123" name="Google Shape;9123;p8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8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8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8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8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8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9" name="Google Shape;9129;p87"/>
          <p:cNvGrpSpPr/>
          <p:nvPr/>
        </p:nvGrpSpPr>
        <p:grpSpPr>
          <a:xfrm>
            <a:off x="1421638" y="4125629"/>
            <a:ext cx="374709" cy="374010"/>
            <a:chOff x="1421638" y="4125629"/>
            <a:chExt cx="374709" cy="374010"/>
          </a:xfrm>
        </p:grpSpPr>
        <p:sp>
          <p:nvSpPr>
            <p:cNvPr id="9130" name="Google Shape;9130;p8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8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2" name="Google Shape;9132;p87"/>
          <p:cNvGrpSpPr/>
          <p:nvPr/>
        </p:nvGrpSpPr>
        <p:grpSpPr>
          <a:xfrm>
            <a:off x="1973254" y="4156304"/>
            <a:ext cx="357720" cy="342192"/>
            <a:chOff x="1973254" y="4156304"/>
            <a:chExt cx="357720" cy="342192"/>
          </a:xfrm>
        </p:grpSpPr>
        <p:sp>
          <p:nvSpPr>
            <p:cNvPr id="9133" name="Google Shape;9133;p8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8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8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8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8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8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9" name="Google Shape;9139;p87"/>
          <p:cNvGrpSpPr/>
          <p:nvPr/>
        </p:nvGrpSpPr>
        <p:grpSpPr>
          <a:xfrm>
            <a:off x="2523759" y="4135505"/>
            <a:ext cx="341049" cy="340318"/>
            <a:chOff x="2523759" y="4135505"/>
            <a:chExt cx="341049" cy="340318"/>
          </a:xfrm>
        </p:grpSpPr>
        <p:sp>
          <p:nvSpPr>
            <p:cNvPr id="9140" name="Google Shape;9140;p8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8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2" name="Google Shape;9142;p87"/>
          <p:cNvGrpSpPr/>
          <p:nvPr/>
        </p:nvGrpSpPr>
        <p:grpSpPr>
          <a:xfrm>
            <a:off x="3040603" y="4130360"/>
            <a:ext cx="392079" cy="350353"/>
            <a:chOff x="3040603" y="4130360"/>
            <a:chExt cx="392079" cy="350353"/>
          </a:xfrm>
        </p:grpSpPr>
        <p:sp>
          <p:nvSpPr>
            <p:cNvPr id="9143" name="Google Shape;9143;p8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8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8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8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8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8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8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8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8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8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3" name="Google Shape;9153;p87"/>
          <p:cNvGrpSpPr/>
          <p:nvPr/>
        </p:nvGrpSpPr>
        <p:grpSpPr>
          <a:xfrm>
            <a:off x="3662144" y="4135505"/>
            <a:ext cx="232955" cy="340318"/>
            <a:chOff x="3662144" y="4135505"/>
            <a:chExt cx="232955" cy="340318"/>
          </a:xfrm>
        </p:grpSpPr>
        <p:sp>
          <p:nvSpPr>
            <p:cNvPr id="9154" name="Google Shape;9154;p8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8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8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8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8" name="Google Shape;9158;p87"/>
          <p:cNvGrpSpPr/>
          <p:nvPr/>
        </p:nvGrpSpPr>
        <p:grpSpPr>
          <a:xfrm>
            <a:off x="4149138" y="4121151"/>
            <a:ext cx="344065" cy="368644"/>
            <a:chOff x="4149138" y="4121151"/>
            <a:chExt cx="344065" cy="368644"/>
          </a:xfrm>
        </p:grpSpPr>
        <p:sp>
          <p:nvSpPr>
            <p:cNvPr id="9159" name="Google Shape;9159;p8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8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8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8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8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8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8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8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8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8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8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8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71" name="Google Shape;9171;p87"/>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72" name="Google Shape;9172;p87"/>
          <p:cNvGrpSpPr/>
          <p:nvPr/>
        </p:nvGrpSpPr>
        <p:grpSpPr>
          <a:xfrm>
            <a:off x="5206262" y="4174817"/>
            <a:ext cx="397763" cy="262804"/>
            <a:chOff x="5206262" y="4174817"/>
            <a:chExt cx="397763" cy="262804"/>
          </a:xfrm>
        </p:grpSpPr>
        <p:sp>
          <p:nvSpPr>
            <p:cNvPr id="9173" name="Google Shape;9173;p8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8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8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8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8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8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8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0" name="Google Shape;9180;p87"/>
          <p:cNvGrpSpPr/>
          <p:nvPr/>
        </p:nvGrpSpPr>
        <p:grpSpPr>
          <a:xfrm>
            <a:off x="5727616" y="4204699"/>
            <a:ext cx="440505" cy="290018"/>
            <a:chOff x="5727616" y="4204699"/>
            <a:chExt cx="440505" cy="290018"/>
          </a:xfrm>
        </p:grpSpPr>
        <p:sp>
          <p:nvSpPr>
            <p:cNvPr id="9181" name="Google Shape;9181;p8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8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8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8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8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8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8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8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9" name="Google Shape;9189;p87"/>
          <p:cNvGrpSpPr/>
          <p:nvPr/>
        </p:nvGrpSpPr>
        <p:grpSpPr>
          <a:xfrm>
            <a:off x="6410063" y="4135124"/>
            <a:ext cx="159950" cy="364516"/>
            <a:chOff x="6410063" y="4135124"/>
            <a:chExt cx="159950" cy="364516"/>
          </a:xfrm>
        </p:grpSpPr>
        <p:sp>
          <p:nvSpPr>
            <p:cNvPr id="9190" name="Google Shape;9190;p8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8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8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8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4" name="Google Shape;9194;p87"/>
          <p:cNvGrpSpPr/>
          <p:nvPr/>
        </p:nvGrpSpPr>
        <p:grpSpPr>
          <a:xfrm>
            <a:off x="6924652" y="4135505"/>
            <a:ext cx="214378" cy="364135"/>
            <a:chOff x="6924652" y="4135505"/>
            <a:chExt cx="214378" cy="364135"/>
          </a:xfrm>
        </p:grpSpPr>
        <p:sp>
          <p:nvSpPr>
            <p:cNvPr id="9195" name="Google Shape;9195;p8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8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8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8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9" name="Google Shape;9199;p87"/>
          <p:cNvGrpSpPr/>
          <p:nvPr/>
        </p:nvGrpSpPr>
        <p:grpSpPr>
          <a:xfrm>
            <a:off x="7384751" y="4147984"/>
            <a:ext cx="380012" cy="351274"/>
            <a:chOff x="7384751" y="4147984"/>
            <a:chExt cx="380012" cy="351274"/>
          </a:xfrm>
        </p:grpSpPr>
        <p:sp>
          <p:nvSpPr>
            <p:cNvPr id="9200" name="Google Shape;9200;p87"/>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87"/>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87"/>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87"/>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87"/>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05" name="Google Shape;9205;p87"/>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Flaticon’s extension</a:t>
            </a:r>
            <a:r>
              <a:rPr lang="en" sz="1100">
                <a:solidFill>
                  <a:srgbClr val="FFFFFF"/>
                </a:solidFill>
              </a:rPr>
              <a:t>, allowing you to customize and add even more icons.</a:t>
            </a:r>
            <a:r>
              <a:rPr lang="en" sz="1100">
                <a:solidFill>
                  <a:srgbClr val="435D74"/>
                </a:solidFill>
              </a:rPr>
              <a:t/>
            </a:r>
            <a:br>
              <a:rPr lang="en" sz="1100">
                <a:solidFill>
                  <a:srgbClr val="435D74"/>
                </a:solidFill>
              </a:rPr>
            </a:br>
            <a:endParaRPr sz="1100">
              <a:solidFill>
                <a:srgbClr val="435D74"/>
              </a:solidFill>
            </a:endParaRPr>
          </a:p>
        </p:txBody>
      </p:sp>
      <p:sp>
        <p:nvSpPr>
          <p:cNvPr id="9206" name="Google Shape;9206;p8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9210"/>
        <p:cNvGrpSpPr/>
        <p:nvPr/>
      </p:nvGrpSpPr>
      <p:grpSpPr>
        <a:xfrm>
          <a:off x="0" y="0"/>
          <a:ext cx="0" cy="0"/>
          <a:chOff x="0" y="0"/>
          <a:chExt cx="0" cy="0"/>
        </a:xfrm>
      </p:grpSpPr>
      <p:grpSp>
        <p:nvGrpSpPr>
          <p:cNvPr id="9211" name="Google Shape;9211;p88"/>
          <p:cNvGrpSpPr/>
          <p:nvPr/>
        </p:nvGrpSpPr>
        <p:grpSpPr>
          <a:xfrm>
            <a:off x="1989449" y="4101269"/>
            <a:ext cx="374774" cy="346073"/>
            <a:chOff x="1989449" y="4282269"/>
            <a:chExt cx="374774" cy="346073"/>
          </a:xfrm>
        </p:grpSpPr>
        <p:sp>
          <p:nvSpPr>
            <p:cNvPr id="9212" name="Google Shape;9212;p8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8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8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8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8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7" name="Google Shape;9217;p88"/>
          <p:cNvGrpSpPr/>
          <p:nvPr/>
        </p:nvGrpSpPr>
        <p:grpSpPr>
          <a:xfrm>
            <a:off x="2487439" y="4099740"/>
            <a:ext cx="198775" cy="348972"/>
            <a:chOff x="2487439" y="4280740"/>
            <a:chExt cx="198775" cy="348972"/>
          </a:xfrm>
        </p:grpSpPr>
        <p:sp>
          <p:nvSpPr>
            <p:cNvPr id="9218" name="Google Shape;9218;p8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8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8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8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2" name="Google Shape;9222;p88"/>
          <p:cNvGrpSpPr/>
          <p:nvPr/>
        </p:nvGrpSpPr>
        <p:grpSpPr>
          <a:xfrm>
            <a:off x="2810958" y="4092923"/>
            <a:ext cx="353145" cy="361873"/>
            <a:chOff x="2810958" y="4273923"/>
            <a:chExt cx="353145" cy="361873"/>
          </a:xfrm>
        </p:grpSpPr>
        <p:sp>
          <p:nvSpPr>
            <p:cNvPr id="9223" name="Google Shape;9223;p8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8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8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8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8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8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8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0" name="Google Shape;9230;p88"/>
          <p:cNvGrpSpPr/>
          <p:nvPr/>
        </p:nvGrpSpPr>
        <p:grpSpPr>
          <a:xfrm>
            <a:off x="6275635" y="4101651"/>
            <a:ext cx="209383" cy="366778"/>
            <a:chOff x="6275635" y="4282651"/>
            <a:chExt cx="209383" cy="366778"/>
          </a:xfrm>
        </p:grpSpPr>
        <p:sp>
          <p:nvSpPr>
            <p:cNvPr id="9231" name="Google Shape;9231;p8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8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3" name="Google Shape;9233;p88"/>
          <p:cNvGrpSpPr/>
          <p:nvPr/>
        </p:nvGrpSpPr>
        <p:grpSpPr>
          <a:xfrm>
            <a:off x="6701186" y="4102033"/>
            <a:ext cx="280292" cy="366396"/>
            <a:chOff x="6701186" y="4283033"/>
            <a:chExt cx="280292" cy="366396"/>
          </a:xfrm>
        </p:grpSpPr>
        <p:sp>
          <p:nvSpPr>
            <p:cNvPr id="9234" name="Google Shape;9234;p8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8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6" name="Google Shape;9236;p88"/>
          <p:cNvGrpSpPr/>
          <p:nvPr/>
        </p:nvGrpSpPr>
        <p:grpSpPr>
          <a:xfrm>
            <a:off x="2609571" y="3643958"/>
            <a:ext cx="373627" cy="347347"/>
            <a:chOff x="2609571" y="3824958"/>
            <a:chExt cx="373627" cy="347347"/>
          </a:xfrm>
        </p:grpSpPr>
        <p:sp>
          <p:nvSpPr>
            <p:cNvPr id="9237" name="Google Shape;9237;p8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8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39" name="Google Shape;9239;p88"/>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40" name="Google Shape;9240;p88"/>
          <p:cNvGrpSpPr/>
          <p:nvPr/>
        </p:nvGrpSpPr>
        <p:grpSpPr>
          <a:xfrm>
            <a:off x="916127" y="3626056"/>
            <a:ext cx="221902" cy="380795"/>
            <a:chOff x="916127" y="3807056"/>
            <a:chExt cx="221902" cy="380795"/>
          </a:xfrm>
        </p:grpSpPr>
        <p:sp>
          <p:nvSpPr>
            <p:cNvPr id="9241" name="Google Shape;9241;p8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8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8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8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45" name="Google Shape;9245;p88"/>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88"/>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47" name="Google Shape;9247;p88"/>
          <p:cNvGrpSpPr/>
          <p:nvPr/>
        </p:nvGrpSpPr>
        <p:grpSpPr>
          <a:xfrm>
            <a:off x="3513010" y="3635134"/>
            <a:ext cx="362223" cy="361108"/>
            <a:chOff x="3513010" y="3816134"/>
            <a:chExt cx="362223" cy="361108"/>
          </a:xfrm>
        </p:grpSpPr>
        <p:sp>
          <p:nvSpPr>
            <p:cNvPr id="9248" name="Google Shape;9248;p8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8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8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8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2" name="Google Shape;9252;p88"/>
          <p:cNvGrpSpPr/>
          <p:nvPr/>
        </p:nvGrpSpPr>
        <p:grpSpPr>
          <a:xfrm>
            <a:off x="3950316" y="3639307"/>
            <a:ext cx="369805" cy="353782"/>
            <a:chOff x="3950316" y="3820307"/>
            <a:chExt cx="369805" cy="353782"/>
          </a:xfrm>
        </p:grpSpPr>
        <p:sp>
          <p:nvSpPr>
            <p:cNvPr id="9253" name="Google Shape;9253;p8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8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8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8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7" name="Google Shape;9257;p88"/>
          <p:cNvGrpSpPr/>
          <p:nvPr/>
        </p:nvGrpSpPr>
        <p:grpSpPr>
          <a:xfrm>
            <a:off x="1761909" y="3630961"/>
            <a:ext cx="307974" cy="371716"/>
            <a:chOff x="1761909" y="3811961"/>
            <a:chExt cx="307974" cy="371716"/>
          </a:xfrm>
        </p:grpSpPr>
        <p:sp>
          <p:nvSpPr>
            <p:cNvPr id="9258" name="Google Shape;9258;p8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8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8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8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8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8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8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8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8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8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8" name="Google Shape;9268;p88"/>
          <p:cNvGrpSpPr/>
          <p:nvPr/>
        </p:nvGrpSpPr>
        <p:grpSpPr>
          <a:xfrm>
            <a:off x="5373342" y="3627935"/>
            <a:ext cx="231395" cy="353145"/>
            <a:chOff x="5373342" y="3808935"/>
            <a:chExt cx="231395" cy="353145"/>
          </a:xfrm>
        </p:grpSpPr>
        <p:sp>
          <p:nvSpPr>
            <p:cNvPr id="9269" name="Google Shape;9269;p8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8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8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8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8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8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8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8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8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78" name="Google Shape;9278;p88"/>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79" name="Google Shape;9279;p88"/>
          <p:cNvGrpSpPr/>
          <p:nvPr/>
        </p:nvGrpSpPr>
        <p:grpSpPr>
          <a:xfrm>
            <a:off x="5833775" y="3628445"/>
            <a:ext cx="235185" cy="352253"/>
            <a:chOff x="5833775" y="3809445"/>
            <a:chExt cx="235185" cy="352253"/>
          </a:xfrm>
        </p:grpSpPr>
        <p:sp>
          <p:nvSpPr>
            <p:cNvPr id="9280" name="Google Shape;9280;p8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8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8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3" name="Google Shape;9283;p88"/>
          <p:cNvGrpSpPr/>
          <p:nvPr/>
        </p:nvGrpSpPr>
        <p:grpSpPr>
          <a:xfrm>
            <a:off x="4942472" y="3628318"/>
            <a:ext cx="238976" cy="352762"/>
            <a:chOff x="4942472" y="3809318"/>
            <a:chExt cx="238976" cy="352762"/>
          </a:xfrm>
        </p:grpSpPr>
        <p:sp>
          <p:nvSpPr>
            <p:cNvPr id="9284" name="Google Shape;9284;p8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8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8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8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8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8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8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1" name="Google Shape;9291;p88"/>
          <p:cNvGrpSpPr/>
          <p:nvPr/>
        </p:nvGrpSpPr>
        <p:grpSpPr>
          <a:xfrm>
            <a:off x="6266525" y="3626788"/>
            <a:ext cx="260223" cy="353527"/>
            <a:chOff x="6266525" y="3807788"/>
            <a:chExt cx="260223" cy="353527"/>
          </a:xfrm>
        </p:grpSpPr>
        <p:sp>
          <p:nvSpPr>
            <p:cNvPr id="9292" name="Google Shape;9292;p8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8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8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8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96" name="Google Shape;9296;p88"/>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97" name="Google Shape;9297;p88"/>
          <p:cNvGrpSpPr/>
          <p:nvPr/>
        </p:nvGrpSpPr>
        <p:grpSpPr>
          <a:xfrm>
            <a:off x="7184363" y="3628604"/>
            <a:ext cx="202184" cy="352762"/>
            <a:chOff x="7184363" y="3809604"/>
            <a:chExt cx="202184" cy="352762"/>
          </a:xfrm>
        </p:grpSpPr>
        <p:sp>
          <p:nvSpPr>
            <p:cNvPr id="9298" name="Google Shape;9298;p8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8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0" name="Google Shape;9300;p88"/>
          <p:cNvGrpSpPr/>
          <p:nvPr/>
        </p:nvGrpSpPr>
        <p:grpSpPr>
          <a:xfrm>
            <a:off x="7571624" y="3627935"/>
            <a:ext cx="292047" cy="352762"/>
            <a:chOff x="7571624" y="3808935"/>
            <a:chExt cx="292047" cy="352762"/>
          </a:xfrm>
        </p:grpSpPr>
        <p:sp>
          <p:nvSpPr>
            <p:cNvPr id="9301" name="Google Shape;9301;p8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8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8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8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8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8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7" name="Google Shape;9307;p88"/>
          <p:cNvGrpSpPr/>
          <p:nvPr/>
        </p:nvGrpSpPr>
        <p:grpSpPr>
          <a:xfrm>
            <a:off x="2174559" y="3175116"/>
            <a:ext cx="364135" cy="359930"/>
            <a:chOff x="2174559" y="3356116"/>
            <a:chExt cx="364135" cy="359930"/>
          </a:xfrm>
        </p:grpSpPr>
        <p:sp>
          <p:nvSpPr>
            <p:cNvPr id="9308" name="Google Shape;9308;p8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8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0" name="Google Shape;9310;p88"/>
          <p:cNvGrpSpPr/>
          <p:nvPr/>
        </p:nvGrpSpPr>
        <p:grpSpPr>
          <a:xfrm>
            <a:off x="1731934" y="3174639"/>
            <a:ext cx="368371" cy="361554"/>
            <a:chOff x="1731934" y="3355639"/>
            <a:chExt cx="368371" cy="361554"/>
          </a:xfrm>
        </p:grpSpPr>
        <p:sp>
          <p:nvSpPr>
            <p:cNvPr id="9311" name="Google Shape;9311;p8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8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3" name="Google Shape;9313;p88"/>
          <p:cNvGrpSpPr/>
          <p:nvPr/>
        </p:nvGrpSpPr>
        <p:grpSpPr>
          <a:xfrm>
            <a:off x="3990517" y="3173173"/>
            <a:ext cx="279559" cy="363402"/>
            <a:chOff x="3990517" y="3354173"/>
            <a:chExt cx="279559" cy="363402"/>
          </a:xfrm>
        </p:grpSpPr>
        <p:sp>
          <p:nvSpPr>
            <p:cNvPr id="9314" name="Google Shape;9314;p8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8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8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7" name="Google Shape;9317;p88"/>
          <p:cNvGrpSpPr/>
          <p:nvPr/>
        </p:nvGrpSpPr>
        <p:grpSpPr>
          <a:xfrm>
            <a:off x="3497847" y="3236374"/>
            <a:ext cx="379680" cy="237606"/>
            <a:chOff x="3497847" y="3417374"/>
            <a:chExt cx="379680" cy="237606"/>
          </a:xfrm>
        </p:grpSpPr>
        <p:sp>
          <p:nvSpPr>
            <p:cNvPr id="9318" name="Google Shape;9318;p8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8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8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8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2" name="Google Shape;9322;p88"/>
          <p:cNvGrpSpPr/>
          <p:nvPr/>
        </p:nvGrpSpPr>
        <p:grpSpPr>
          <a:xfrm>
            <a:off x="2612597" y="3186075"/>
            <a:ext cx="376271" cy="337982"/>
            <a:chOff x="2612597" y="3367075"/>
            <a:chExt cx="376271" cy="337982"/>
          </a:xfrm>
        </p:grpSpPr>
        <p:sp>
          <p:nvSpPr>
            <p:cNvPr id="9323" name="Google Shape;9323;p8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8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5" name="Google Shape;9325;p88"/>
          <p:cNvGrpSpPr/>
          <p:nvPr/>
        </p:nvGrpSpPr>
        <p:grpSpPr>
          <a:xfrm>
            <a:off x="3071914" y="3183431"/>
            <a:ext cx="343652" cy="342505"/>
            <a:chOff x="3071914" y="3364431"/>
            <a:chExt cx="343652" cy="342505"/>
          </a:xfrm>
        </p:grpSpPr>
        <p:sp>
          <p:nvSpPr>
            <p:cNvPr id="9326" name="Google Shape;9326;p8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8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8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8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8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1" name="Google Shape;9331;p88"/>
          <p:cNvGrpSpPr/>
          <p:nvPr/>
        </p:nvGrpSpPr>
        <p:grpSpPr>
          <a:xfrm>
            <a:off x="897141" y="3178875"/>
            <a:ext cx="257962" cy="352762"/>
            <a:chOff x="897141" y="3359875"/>
            <a:chExt cx="257962" cy="352762"/>
          </a:xfrm>
        </p:grpSpPr>
        <p:sp>
          <p:nvSpPr>
            <p:cNvPr id="9332" name="Google Shape;9332;p8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8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8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8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8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8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8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8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0" name="Google Shape;9340;p88"/>
          <p:cNvGrpSpPr/>
          <p:nvPr/>
        </p:nvGrpSpPr>
        <p:grpSpPr>
          <a:xfrm>
            <a:off x="1333682" y="3163330"/>
            <a:ext cx="271213" cy="383088"/>
            <a:chOff x="1333682" y="3344330"/>
            <a:chExt cx="271213" cy="383088"/>
          </a:xfrm>
        </p:grpSpPr>
        <p:sp>
          <p:nvSpPr>
            <p:cNvPr id="9341" name="Google Shape;9341;p8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8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8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8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8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8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8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8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8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8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8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2" name="Google Shape;9352;p88"/>
          <p:cNvGrpSpPr/>
          <p:nvPr/>
        </p:nvGrpSpPr>
        <p:grpSpPr>
          <a:xfrm>
            <a:off x="6664394" y="3165974"/>
            <a:ext cx="353113" cy="351998"/>
            <a:chOff x="6664394" y="3346974"/>
            <a:chExt cx="353113" cy="351998"/>
          </a:xfrm>
        </p:grpSpPr>
        <p:sp>
          <p:nvSpPr>
            <p:cNvPr id="9353" name="Google Shape;9353;p8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8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8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8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8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8" name="Google Shape;9358;p88"/>
          <p:cNvGrpSpPr/>
          <p:nvPr/>
        </p:nvGrpSpPr>
        <p:grpSpPr>
          <a:xfrm>
            <a:off x="849741" y="1778307"/>
            <a:ext cx="399398" cy="375443"/>
            <a:chOff x="849741" y="1959307"/>
            <a:chExt cx="399398" cy="375443"/>
          </a:xfrm>
        </p:grpSpPr>
        <p:sp>
          <p:nvSpPr>
            <p:cNvPr id="9359" name="Google Shape;9359;p8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8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1" name="Google Shape;9361;p88"/>
          <p:cNvGrpSpPr/>
          <p:nvPr/>
        </p:nvGrpSpPr>
        <p:grpSpPr>
          <a:xfrm>
            <a:off x="1284212" y="1782766"/>
            <a:ext cx="379489" cy="366046"/>
            <a:chOff x="1284212" y="1963766"/>
            <a:chExt cx="379489" cy="366046"/>
          </a:xfrm>
        </p:grpSpPr>
        <p:sp>
          <p:nvSpPr>
            <p:cNvPr id="9362" name="Google Shape;9362;p8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8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4" name="Google Shape;9364;p88"/>
          <p:cNvGrpSpPr/>
          <p:nvPr/>
        </p:nvGrpSpPr>
        <p:grpSpPr>
          <a:xfrm>
            <a:off x="3037766" y="1788564"/>
            <a:ext cx="370219" cy="354928"/>
            <a:chOff x="3037766" y="1969564"/>
            <a:chExt cx="370219" cy="354928"/>
          </a:xfrm>
        </p:grpSpPr>
        <p:sp>
          <p:nvSpPr>
            <p:cNvPr id="9365" name="Google Shape;9365;p8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8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8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8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9" name="Google Shape;9369;p88"/>
          <p:cNvGrpSpPr/>
          <p:nvPr/>
        </p:nvGrpSpPr>
        <p:grpSpPr>
          <a:xfrm>
            <a:off x="3982553" y="1790730"/>
            <a:ext cx="304566" cy="350501"/>
            <a:chOff x="3982553" y="1971730"/>
            <a:chExt cx="304566" cy="350501"/>
          </a:xfrm>
        </p:grpSpPr>
        <p:sp>
          <p:nvSpPr>
            <p:cNvPr id="9370" name="Google Shape;9370;p8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8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2" name="Google Shape;9372;p88"/>
          <p:cNvGrpSpPr/>
          <p:nvPr/>
        </p:nvGrpSpPr>
        <p:grpSpPr>
          <a:xfrm>
            <a:off x="2567841" y="1813124"/>
            <a:ext cx="399812" cy="306477"/>
            <a:chOff x="2567841" y="1994124"/>
            <a:chExt cx="399812" cy="306477"/>
          </a:xfrm>
        </p:grpSpPr>
        <p:sp>
          <p:nvSpPr>
            <p:cNvPr id="9373" name="Google Shape;9373;p8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8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8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6" name="Google Shape;9376;p88"/>
          <p:cNvGrpSpPr/>
          <p:nvPr/>
        </p:nvGrpSpPr>
        <p:grpSpPr>
          <a:xfrm>
            <a:off x="2212084" y="1779358"/>
            <a:ext cx="324698" cy="372863"/>
            <a:chOff x="2212084" y="1960358"/>
            <a:chExt cx="324698" cy="372863"/>
          </a:xfrm>
        </p:grpSpPr>
        <p:sp>
          <p:nvSpPr>
            <p:cNvPr id="9377" name="Google Shape;9377;p8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8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8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0" name="Google Shape;9380;p88"/>
          <p:cNvGrpSpPr/>
          <p:nvPr/>
        </p:nvGrpSpPr>
        <p:grpSpPr>
          <a:xfrm>
            <a:off x="1805901" y="1779358"/>
            <a:ext cx="284847" cy="373627"/>
            <a:chOff x="1805901" y="1960358"/>
            <a:chExt cx="284847" cy="373627"/>
          </a:xfrm>
        </p:grpSpPr>
        <p:sp>
          <p:nvSpPr>
            <p:cNvPr id="9381" name="Google Shape;9381;p8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8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83" name="Google Shape;9383;p88"/>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88"/>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88"/>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86" name="Google Shape;9386;p88"/>
          <p:cNvGrpSpPr/>
          <p:nvPr/>
        </p:nvGrpSpPr>
        <p:grpSpPr>
          <a:xfrm>
            <a:off x="6656812" y="1848388"/>
            <a:ext cx="368690" cy="245793"/>
            <a:chOff x="6656812" y="2029388"/>
            <a:chExt cx="368690" cy="245793"/>
          </a:xfrm>
        </p:grpSpPr>
        <p:sp>
          <p:nvSpPr>
            <p:cNvPr id="9387" name="Google Shape;9387;p8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8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8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8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8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8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8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8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8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8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7" name="Google Shape;9397;p88"/>
          <p:cNvGrpSpPr/>
          <p:nvPr/>
        </p:nvGrpSpPr>
        <p:grpSpPr>
          <a:xfrm>
            <a:off x="4869651" y="1831218"/>
            <a:ext cx="376654" cy="281566"/>
            <a:chOff x="4869651" y="2012218"/>
            <a:chExt cx="376654" cy="281566"/>
          </a:xfrm>
        </p:grpSpPr>
        <p:sp>
          <p:nvSpPr>
            <p:cNvPr id="9398" name="Google Shape;9398;p8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8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8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8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2" name="Google Shape;9402;p88"/>
          <p:cNvGrpSpPr/>
          <p:nvPr/>
        </p:nvGrpSpPr>
        <p:grpSpPr>
          <a:xfrm>
            <a:off x="5306224" y="1831313"/>
            <a:ext cx="367925" cy="281694"/>
            <a:chOff x="5306224" y="2012313"/>
            <a:chExt cx="367925" cy="281694"/>
          </a:xfrm>
        </p:grpSpPr>
        <p:sp>
          <p:nvSpPr>
            <p:cNvPr id="9403" name="Google Shape;9403;p8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8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05" name="Google Shape;9405;p88"/>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06" name="Google Shape;9406;p88"/>
          <p:cNvGrpSpPr/>
          <p:nvPr/>
        </p:nvGrpSpPr>
        <p:grpSpPr>
          <a:xfrm>
            <a:off x="6195998" y="1802102"/>
            <a:ext cx="368308" cy="338746"/>
            <a:chOff x="6195998" y="1983102"/>
            <a:chExt cx="368308" cy="338746"/>
          </a:xfrm>
        </p:grpSpPr>
        <p:sp>
          <p:nvSpPr>
            <p:cNvPr id="9407" name="Google Shape;9407;p8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8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8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0" name="Google Shape;9410;p88"/>
          <p:cNvGrpSpPr/>
          <p:nvPr/>
        </p:nvGrpSpPr>
        <p:grpSpPr>
          <a:xfrm>
            <a:off x="7542031" y="1830835"/>
            <a:ext cx="369072" cy="280037"/>
            <a:chOff x="7542031" y="2011835"/>
            <a:chExt cx="369072" cy="280037"/>
          </a:xfrm>
        </p:grpSpPr>
        <p:sp>
          <p:nvSpPr>
            <p:cNvPr id="9411" name="Google Shape;9411;p8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8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8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8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8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8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8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8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8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0" name="Google Shape;9420;p88"/>
          <p:cNvGrpSpPr/>
          <p:nvPr/>
        </p:nvGrpSpPr>
        <p:grpSpPr>
          <a:xfrm>
            <a:off x="8010427" y="3167503"/>
            <a:ext cx="278795" cy="351615"/>
            <a:chOff x="8010427" y="3348503"/>
            <a:chExt cx="278795" cy="351615"/>
          </a:xfrm>
        </p:grpSpPr>
        <p:sp>
          <p:nvSpPr>
            <p:cNvPr id="9421" name="Google Shape;9421;p8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8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8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8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25" name="Google Shape;9425;p88"/>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26" name="Google Shape;9426;p88"/>
          <p:cNvGrpSpPr/>
          <p:nvPr/>
        </p:nvGrpSpPr>
        <p:grpSpPr>
          <a:xfrm>
            <a:off x="7141900" y="3168204"/>
            <a:ext cx="281057" cy="351010"/>
            <a:chOff x="7141900" y="3349204"/>
            <a:chExt cx="281057" cy="351010"/>
          </a:xfrm>
        </p:grpSpPr>
        <p:sp>
          <p:nvSpPr>
            <p:cNvPr id="9427" name="Google Shape;9427;p8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8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8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0" name="Google Shape;9430;p88"/>
          <p:cNvGrpSpPr/>
          <p:nvPr/>
        </p:nvGrpSpPr>
        <p:grpSpPr>
          <a:xfrm>
            <a:off x="5314188" y="3169032"/>
            <a:ext cx="363752" cy="353113"/>
            <a:chOff x="5314188" y="3350032"/>
            <a:chExt cx="363752" cy="353113"/>
          </a:xfrm>
        </p:grpSpPr>
        <p:sp>
          <p:nvSpPr>
            <p:cNvPr id="9431" name="Google Shape;9431;p8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8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3" name="Google Shape;9433;p88"/>
          <p:cNvGrpSpPr/>
          <p:nvPr/>
        </p:nvGrpSpPr>
        <p:grpSpPr>
          <a:xfrm>
            <a:off x="6203579" y="3167981"/>
            <a:ext cx="351615" cy="350373"/>
            <a:chOff x="6203579" y="3348981"/>
            <a:chExt cx="351615" cy="350373"/>
          </a:xfrm>
        </p:grpSpPr>
        <p:sp>
          <p:nvSpPr>
            <p:cNvPr id="9434" name="Google Shape;9434;p8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8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8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8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8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9" name="Google Shape;9439;p88"/>
          <p:cNvGrpSpPr/>
          <p:nvPr/>
        </p:nvGrpSpPr>
        <p:grpSpPr>
          <a:xfrm>
            <a:off x="5829984" y="3169032"/>
            <a:ext cx="220755" cy="352348"/>
            <a:chOff x="5829984" y="3350032"/>
            <a:chExt cx="220755" cy="352348"/>
          </a:xfrm>
        </p:grpSpPr>
        <p:sp>
          <p:nvSpPr>
            <p:cNvPr id="9440" name="Google Shape;9440;p8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8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8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8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4" name="Google Shape;9444;p88"/>
          <p:cNvGrpSpPr/>
          <p:nvPr/>
        </p:nvGrpSpPr>
        <p:grpSpPr>
          <a:xfrm>
            <a:off x="4882170" y="3168841"/>
            <a:ext cx="358464" cy="352316"/>
            <a:chOff x="4882170" y="3349841"/>
            <a:chExt cx="358464" cy="352316"/>
          </a:xfrm>
        </p:grpSpPr>
        <p:sp>
          <p:nvSpPr>
            <p:cNvPr id="9445" name="Google Shape;9445;p8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8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47" name="Google Shape;9447;p88"/>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88"/>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49" name="Google Shape;9449;p88"/>
          <p:cNvGrpSpPr/>
          <p:nvPr/>
        </p:nvGrpSpPr>
        <p:grpSpPr>
          <a:xfrm>
            <a:off x="3044965" y="2254220"/>
            <a:ext cx="400194" cy="324316"/>
            <a:chOff x="3044965" y="2435220"/>
            <a:chExt cx="400194" cy="324316"/>
          </a:xfrm>
        </p:grpSpPr>
        <p:sp>
          <p:nvSpPr>
            <p:cNvPr id="9450" name="Google Shape;9450;p8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8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8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3" name="Google Shape;9453;p88"/>
          <p:cNvGrpSpPr/>
          <p:nvPr/>
        </p:nvGrpSpPr>
        <p:grpSpPr>
          <a:xfrm>
            <a:off x="4878379" y="2292892"/>
            <a:ext cx="367161" cy="287523"/>
            <a:chOff x="4878379" y="2473892"/>
            <a:chExt cx="367161" cy="287523"/>
          </a:xfrm>
        </p:grpSpPr>
        <p:sp>
          <p:nvSpPr>
            <p:cNvPr id="9454" name="Google Shape;9454;p8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8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8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8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8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88"/>
          <p:cNvGrpSpPr/>
          <p:nvPr/>
        </p:nvGrpSpPr>
        <p:grpSpPr>
          <a:xfrm>
            <a:off x="1325719" y="2706689"/>
            <a:ext cx="290581" cy="372481"/>
            <a:chOff x="1325719" y="2887689"/>
            <a:chExt cx="290581" cy="372481"/>
          </a:xfrm>
        </p:grpSpPr>
        <p:sp>
          <p:nvSpPr>
            <p:cNvPr id="9460" name="Google Shape;9460;p8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8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62" name="Google Shape;9462;p88"/>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63" name="Google Shape;9463;p88"/>
          <p:cNvGrpSpPr/>
          <p:nvPr/>
        </p:nvGrpSpPr>
        <p:grpSpPr>
          <a:xfrm>
            <a:off x="3510335" y="2711499"/>
            <a:ext cx="360726" cy="361204"/>
            <a:chOff x="3510335" y="2892499"/>
            <a:chExt cx="360726" cy="361204"/>
          </a:xfrm>
        </p:grpSpPr>
        <p:sp>
          <p:nvSpPr>
            <p:cNvPr id="9464" name="Google Shape;9464;p8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8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8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8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8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9" name="Google Shape;9469;p88"/>
          <p:cNvGrpSpPr/>
          <p:nvPr/>
        </p:nvGrpSpPr>
        <p:grpSpPr>
          <a:xfrm>
            <a:off x="3086313" y="2696049"/>
            <a:ext cx="320143" cy="392581"/>
            <a:chOff x="3086313" y="2877049"/>
            <a:chExt cx="320143" cy="392581"/>
          </a:xfrm>
        </p:grpSpPr>
        <p:sp>
          <p:nvSpPr>
            <p:cNvPr id="9470" name="Google Shape;9470;p8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8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8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8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8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8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8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8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8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8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8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8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82" name="Google Shape;9482;p88"/>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3" name="Google Shape;9483;p88"/>
          <p:cNvGrpSpPr/>
          <p:nvPr/>
        </p:nvGrpSpPr>
        <p:grpSpPr>
          <a:xfrm>
            <a:off x="861113" y="2704746"/>
            <a:ext cx="333809" cy="373277"/>
            <a:chOff x="861113" y="2885746"/>
            <a:chExt cx="333809" cy="373277"/>
          </a:xfrm>
        </p:grpSpPr>
        <p:sp>
          <p:nvSpPr>
            <p:cNvPr id="9484" name="Google Shape;9484;p8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8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8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87" name="Google Shape;9487;p88"/>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88"/>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89" name="Google Shape;9489;p88"/>
          <p:cNvGrpSpPr/>
          <p:nvPr/>
        </p:nvGrpSpPr>
        <p:grpSpPr>
          <a:xfrm>
            <a:off x="1297654" y="1323481"/>
            <a:ext cx="349354" cy="362223"/>
            <a:chOff x="1297654" y="1504481"/>
            <a:chExt cx="349354" cy="362223"/>
          </a:xfrm>
        </p:grpSpPr>
        <p:sp>
          <p:nvSpPr>
            <p:cNvPr id="9490" name="Google Shape;9490;p8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8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8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93" name="Google Shape;9493;p88"/>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94" name="Google Shape;9494;p88"/>
          <p:cNvGrpSpPr/>
          <p:nvPr/>
        </p:nvGrpSpPr>
        <p:grpSpPr>
          <a:xfrm>
            <a:off x="852385" y="1329916"/>
            <a:ext cx="353145" cy="351998"/>
            <a:chOff x="852385" y="1510916"/>
            <a:chExt cx="353145" cy="351998"/>
          </a:xfrm>
        </p:grpSpPr>
        <p:sp>
          <p:nvSpPr>
            <p:cNvPr id="9495" name="Google Shape;9495;p8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8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8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8" name="Google Shape;9498;p88"/>
          <p:cNvGrpSpPr/>
          <p:nvPr/>
        </p:nvGrpSpPr>
        <p:grpSpPr>
          <a:xfrm>
            <a:off x="1745217" y="1334471"/>
            <a:ext cx="343269" cy="342505"/>
            <a:chOff x="1745217" y="1515471"/>
            <a:chExt cx="343269" cy="342505"/>
          </a:xfrm>
        </p:grpSpPr>
        <p:sp>
          <p:nvSpPr>
            <p:cNvPr id="9499" name="Google Shape;9499;p8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8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8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8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03" name="Google Shape;9503;p88"/>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04" name="Google Shape;9504;p88"/>
          <p:cNvGrpSpPr/>
          <p:nvPr/>
        </p:nvGrpSpPr>
        <p:grpSpPr>
          <a:xfrm>
            <a:off x="3042703" y="1348137"/>
            <a:ext cx="411535" cy="315587"/>
            <a:chOff x="3042703" y="1529137"/>
            <a:chExt cx="411535" cy="315587"/>
          </a:xfrm>
        </p:grpSpPr>
        <p:sp>
          <p:nvSpPr>
            <p:cNvPr id="9505" name="Google Shape;9505;p8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8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8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8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8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8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8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8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8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8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88"/>
          <p:cNvGrpSpPr/>
          <p:nvPr/>
        </p:nvGrpSpPr>
        <p:grpSpPr>
          <a:xfrm>
            <a:off x="2629289" y="1363682"/>
            <a:ext cx="350501" cy="284497"/>
            <a:chOff x="2629289" y="1544682"/>
            <a:chExt cx="350501" cy="284497"/>
          </a:xfrm>
        </p:grpSpPr>
        <p:sp>
          <p:nvSpPr>
            <p:cNvPr id="9516" name="Google Shape;9516;p8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8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8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8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8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1" name="Google Shape;9521;p88"/>
          <p:cNvGrpSpPr/>
          <p:nvPr/>
        </p:nvGrpSpPr>
        <p:grpSpPr>
          <a:xfrm>
            <a:off x="5305077" y="1321633"/>
            <a:ext cx="367893" cy="365218"/>
            <a:chOff x="5305077" y="1502633"/>
            <a:chExt cx="367893" cy="365218"/>
          </a:xfrm>
        </p:grpSpPr>
        <p:sp>
          <p:nvSpPr>
            <p:cNvPr id="9522" name="Google Shape;9522;p8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8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4" name="Google Shape;9524;p88"/>
          <p:cNvGrpSpPr/>
          <p:nvPr/>
        </p:nvGrpSpPr>
        <p:grpSpPr>
          <a:xfrm>
            <a:off x="7100170" y="1319117"/>
            <a:ext cx="368308" cy="367033"/>
            <a:chOff x="7100170" y="1500117"/>
            <a:chExt cx="368308" cy="367033"/>
          </a:xfrm>
        </p:grpSpPr>
        <p:sp>
          <p:nvSpPr>
            <p:cNvPr id="9525" name="Google Shape;9525;p8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8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8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8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8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8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8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8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8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8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8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8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8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8" name="Google Shape;9538;p88"/>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9" name="Google Shape;9539;p88"/>
          <p:cNvGrpSpPr/>
          <p:nvPr/>
        </p:nvGrpSpPr>
        <p:grpSpPr>
          <a:xfrm>
            <a:off x="6649231" y="1319021"/>
            <a:ext cx="390287" cy="367065"/>
            <a:chOff x="6649231" y="1500021"/>
            <a:chExt cx="390287" cy="367065"/>
          </a:xfrm>
        </p:grpSpPr>
        <p:sp>
          <p:nvSpPr>
            <p:cNvPr id="9540" name="Google Shape;9540;p8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8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8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8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8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8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8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8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8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8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8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8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2" name="Google Shape;9552;p88"/>
          <p:cNvGrpSpPr/>
          <p:nvPr/>
        </p:nvGrpSpPr>
        <p:grpSpPr>
          <a:xfrm>
            <a:off x="5746938" y="1362503"/>
            <a:ext cx="387261" cy="280356"/>
            <a:chOff x="5746938" y="1543503"/>
            <a:chExt cx="387261" cy="280356"/>
          </a:xfrm>
        </p:grpSpPr>
        <p:sp>
          <p:nvSpPr>
            <p:cNvPr id="9553" name="Google Shape;9553;p8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8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5" name="Google Shape;9555;p88"/>
          <p:cNvGrpSpPr/>
          <p:nvPr/>
        </p:nvGrpSpPr>
        <p:grpSpPr>
          <a:xfrm>
            <a:off x="6196730" y="1344346"/>
            <a:ext cx="369072" cy="317467"/>
            <a:chOff x="6196730" y="1525346"/>
            <a:chExt cx="369072" cy="317467"/>
          </a:xfrm>
        </p:grpSpPr>
        <p:sp>
          <p:nvSpPr>
            <p:cNvPr id="9556" name="Google Shape;9556;p8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8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8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9" name="Google Shape;9559;p88"/>
          <p:cNvGrpSpPr/>
          <p:nvPr/>
        </p:nvGrpSpPr>
        <p:grpSpPr>
          <a:xfrm>
            <a:off x="4940592" y="1319690"/>
            <a:ext cx="246558" cy="367161"/>
            <a:chOff x="4940592" y="1500690"/>
            <a:chExt cx="246558" cy="367161"/>
          </a:xfrm>
        </p:grpSpPr>
        <p:sp>
          <p:nvSpPr>
            <p:cNvPr id="9560" name="Google Shape;9560;p8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8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8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8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4" name="Google Shape;9564;p88"/>
          <p:cNvGrpSpPr/>
          <p:nvPr/>
        </p:nvGrpSpPr>
        <p:grpSpPr>
          <a:xfrm>
            <a:off x="7964906" y="1318894"/>
            <a:ext cx="380858" cy="367575"/>
            <a:chOff x="7964906" y="1499894"/>
            <a:chExt cx="380858" cy="367575"/>
          </a:xfrm>
        </p:grpSpPr>
        <p:sp>
          <p:nvSpPr>
            <p:cNvPr id="9565" name="Google Shape;9565;p8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8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8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68" name="Google Shape;9568;p88"/>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69" name="Google Shape;9569;p88"/>
          <p:cNvGrpSpPr/>
          <p:nvPr/>
        </p:nvGrpSpPr>
        <p:grpSpPr>
          <a:xfrm>
            <a:off x="8007400" y="2721278"/>
            <a:ext cx="285230" cy="355597"/>
            <a:chOff x="8007400" y="2902278"/>
            <a:chExt cx="285230" cy="355597"/>
          </a:xfrm>
        </p:grpSpPr>
        <p:sp>
          <p:nvSpPr>
            <p:cNvPr id="9570" name="Google Shape;9570;p8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8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2" name="Google Shape;9572;p88"/>
          <p:cNvGrpSpPr/>
          <p:nvPr/>
        </p:nvGrpSpPr>
        <p:grpSpPr>
          <a:xfrm>
            <a:off x="6219124" y="2721788"/>
            <a:ext cx="318231" cy="355470"/>
            <a:chOff x="6219124" y="2902788"/>
            <a:chExt cx="318231" cy="355470"/>
          </a:xfrm>
        </p:grpSpPr>
        <p:sp>
          <p:nvSpPr>
            <p:cNvPr id="9573" name="Google Shape;9573;p8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8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8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6" name="Google Shape;9576;p88"/>
          <p:cNvGrpSpPr/>
          <p:nvPr/>
        </p:nvGrpSpPr>
        <p:grpSpPr>
          <a:xfrm>
            <a:off x="4969421" y="2721852"/>
            <a:ext cx="185109" cy="355406"/>
            <a:chOff x="4969421" y="2902852"/>
            <a:chExt cx="185109" cy="355406"/>
          </a:xfrm>
        </p:grpSpPr>
        <p:sp>
          <p:nvSpPr>
            <p:cNvPr id="9577" name="Google Shape;9577;p8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8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8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8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8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8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3" name="Google Shape;9583;p88"/>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88"/>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85" name="Google Shape;9585;p88"/>
          <p:cNvGrpSpPr/>
          <p:nvPr/>
        </p:nvGrpSpPr>
        <p:grpSpPr>
          <a:xfrm>
            <a:off x="6685259" y="2721852"/>
            <a:ext cx="311414" cy="355406"/>
            <a:chOff x="6685259" y="2902852"/>
            <a:chExt cx="311414" cy="355406"/>
          </a:xfrm>
        </p:grpSpPr>
        <p:sp>
          <p:nvSpPr>
            <p:cNvPr id="9586" name="Google Shape;9586;p8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8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8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9" name="Google Shape;9589;p88"/>
          <p:cNvGrpSpPr/>
          <p:nvPr/>
        </p:nvGrpSpPr>
        <p:grpSpPr>
          <a:xfrm>
            <a:off x="5309250" y="2722170"/>
            <a:ext cx="359579" cy="355852"/>
            <a:chOff x="5309250" y="2903170"/>
            <a:chExt cx="359579" cy="355852"/>
          </a:xfrm>
        </p:grpSpPr>
        <p:sp>
          <p:nvSpPr>
            <p:cNvPr id="9590" name="Google Shape;9590;p8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8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8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3" name="Google Shape;9593;p88"/>
          <p:cNvGrpSpPr/>
          <p:nvPr/>
        </p:nvGrpSpPr>
        <p:grpSpPr>
          <a:xfrm>
            <a:off x="2199565" y="2240172"/>
            <a:ext cx="312179" cy="353431"/>
            <a:chOff x="2199565" y="2421172"/>
            <a:chExt cx="312179" cy="353431"/>
          </a:xfrm>
        </p:grpSpPr>
        <p:sp>
          <p:nvSpPr>
            <p:cNvPr id="9594" name="Google Shape;9594;p8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8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6" name="Google Shape;9596;p88"/>
          <p:cNvGrpSpPr/>
          <p:nvPr/>
        </p:nvGrpSpPr>
        <p:grpSpPr>
          <a:xfrm>
            <a:off x="1750887" y="2244727"/>
            <a:ext cx="320143" cy="343269"/>
            <a:chOff x="1750887" y="2425727"/>
            <a:chExt cx="320143" cy="343269"/>
          </a:xfrm>
        </p:grpSpPr>
        <p:sp>
          <p:nvSpPr>
            <p:cNvPr id="9597" name="Google Shape;9597;p8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8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9" name="Google Shape;9599;p88"/>
          <p:cNvGrpSpPr/>
          <p:nvPr/>
        </p:nvGrpSpPr>
        <p:grpSpPr>
          <a:xfrm>
            <a:off x="1298037" y="2244727"/>
            <a:ext cx="338364" cy="342887"/>
            <a:chOff x="1298037" y="2425727"/>
            <a:chExt cx="338364" cy="342887"/>
          </a:xfrm>
        </p:grpSpPr>
        <p:sp>
          <p:nvSpPr>
            <p:cNvPr id="9600" name="Google Shape;9600;p8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8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8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8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04" name="Google Shape;9604;p88"/>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5" name="Google Shape;9605;p88"/>
          <p:cNvGrpSpPr/>
          <p:nvPr/>
        </p:nvGrpSpPr>
        <p:grpSpPr>
          <a:xfrm>
            <a:off x="3974207" y="2248009"/>
            <a:ext cx="320143" cy="338491"/>
            <a:chOff x="3974207" y="2429009"/>
            <a:chExt cx="320143" cy="338491"/>
          </a:xfrm>
        </p:grpSpPr>
        <p:sp>
          <p:nvSpPr>
            <p:cNvPr id="9606" name="Google Shape;9606;p8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8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8" name="Google Shape;9608;p88"/>
          <p:cNvGrpSpPr/>
          <p:nvPr/>
        </p:nvGrpSpPr>
        <p:grpSpPr>
          <a:xfrm>
            <a:off x="2623237" y="2250047"/>
            <a:ext cx="355024" cy="332630"/>
            <a:chOff x="2623237" y="2431047"/>
            <a:chExt cx="355024" cy="332630"/>
          </a:xfrm>
        </p:grpSpPr>
        <p:sp>
          <p:nvSpPr>
            <p:cNvPr id="9609" name="Google Shape;9609;p8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8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8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8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3" name="Google Shape;9613;p88"/>
          <p:cNvGrpSpPr/>
          <p:nvPr/>
        </p:nvGrpSpPr>
        <p:grpSpPr>
          <a:xfrm>
            <a:off x="6657194" y="2253073"/>
            <a:ext cx="375507" cy="367925"/>
            <a:chOff x="6657194" y="2434073"/>
            <a:chExt cx="375507" cy="367925"/>
          </a:xfrm>
        </p:grpSpPr>
        <p:sp>
          <p:nvSpPr>
            <p:cNvPr id="9614" name="Google Shape;9614;p8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8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8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7" name="Google Shape;9617;p88"/>
          <p:cNvGrpSpPr/>
          <p:nvPr/>
        </p:nvGrpSpPr>
        <p:grpSpPr>
          <a:xfrm>
            <a:off x="7101317" y="2260655"/>
            <a:ext cx="367925" cy="352380"/>
            <a:chOff x="7101317" y="2441655"/>
            <a:chExt cx="367925" cy="352380"/>
          </a:xfrm>
        </p:grpSpPr>
        <p:sp>
          <p:nvSpPr>
            <p:cNvPr id="9618" name="Google Shape;9618;p8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8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0" name="Google Shape;9620;p88"/>
          <p:cNvGrpSpPr/>
          <p:nvPr/>
        </p:nvGrpSpPr>
        <p:grpSpPr>
          <a:xfrm>
            <a:off x="5756399" y="2253456"/>
            <a:ext cx="367925" cy="367161"/>
            <a:chOff x="5756399" y="2434456"/>
            <a:chExt cx="367925" cy="367161"/>
          </a:xfrm>
        </p:grpSpPr>
        <p:sp>
          <p:nvSpPr>
            <p:cNvPr id="9621" name="Google Shape;9621;p8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8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8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8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8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8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8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8" name="Google Shape;9628;p88"/>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88"/>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30" name="Google Shape;9630;p88"/>
          <p:cNvGrpSpPr/>
          <p:nvPr/>
        </p:nvGrpSpPr>
        <p:grpSpPr>
          <a:xfrm>
            <a:off x="7964906" y="2253073"/>
            <a:ext cx="373627" cy="367925"/>
            <a:chOff x="7964906" y="2434073"/>
            <a:chExt cx="373627" cy="367925"/>
          </a:xfrm>
        </p:grpSpPr>
        <p:sp>
          <p:nvSpPr>
            <p:cNvPr id="9631" name="Google Shape;9631;p8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8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3" name="Google Shape;9633;p88"/>
          <p:cNvGrpSpPr/>
          <p:nvPr/>
        </p:nvGrpSpPr>
        <p:grpSpPr>
          <a:xfrm>
            <a:off x="6194086" y="2256737"/>
            <a:ext cx="369837" cy="360471"/>
            <a:chOff x="6194086" y="2437737"/>
            <a:chExt cx="369837" cy="360471"/>
          </a:xfrm>
        </p:grpSpPr>
        <p:sp>
          <p:nvSpPr>
            <p:cNvPr id="9634" name="Google Shape;9634;p8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8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36" name="Google Shape;9636;p88"/>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9637" name="Google Shape;9637;p88"/>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641"/>
        <p:cNvGrpSpPr/>
        <p:nvPr/>
      </p:nvGrpSpPr>
      <p:grpSpPr>
        <a:xfrm>
          <a:off x="0" y="0"/>
          <a:ext cx="0" cy="0"/>
          <a:chOff x="0" y="0"/>
          <a:chExt cx="0" cy="0"/>
        </a:xfrm>
      </p:grpSpPr>
      <p:grpSp>
        <p:nvGrpSpPr>
          <p:cNvPr id="9642" name="Google Shape;9642;p89"/>
          <p:cNvGrpSpPr/>
          <p:nvPr/>
        </p:nvGrpSpPr>
        <p:grpSpPr>
          <a:xfrm>
            <a:off x="3541011" y="1334344"/>
            <a:ext cx="350166" cy="349434"/>
            <a:chOff x="3541011" y="1508594"/>
            <a:chExt cx="350166" cy="349434"/>
          </a:xfrm>
        </p:grpSpPr>
        <p:sp>
          <p:nvSpPr>
            <p:cNvPr id="9643" name="Google Shape;9643;p8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8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8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8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8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8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8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8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8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8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8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8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8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6" name="Google Shape;9656;p89"/>
          <p:cNvGrpSpPr/>
          <p:nvPr/>
        </p:nvGrpSpPr>
        <p:grpSpPr>
          <a:xfrm>
            <a:off x="3122257" y="1334344"/>
            <a:ext cx="294850" cy="349434"/>
            <a:chOff x="3122257" y="1508594"/>
            <a:chExt cx="294850" cy="349434"/>
          </a:xfrm>
        </p:grpSpPr>
        <p:sp>
          <p:nvSpPr>
            <p:cNvPr id="9657" name="Google Shape;9657;p8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8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8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8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8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2" name="Google Shape;9662;p89"/>
          <p:cNvGrpSpPr/>
          <p:nvPr/>
        </p:nvGrpSpPr>
        <p:grpSpPr>
          <a:xfrm>
            <a:off x="910723" y="1333962"/>
            <a:ext cx="251660" cy="350166"/>
            <a:chOff x="910723" y="1508212"/>
            <a:chExt cx="251660" cy="350166"/>
          </a:xfrm>
        </p:grpSpPr>
        <p:sp>
          <p:nvSpPr>
            <p:cNvPr id="9663" name="Google Shape;9663;p8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8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8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8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8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8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8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8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8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8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8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8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8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8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8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8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8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89"/>
          <p:cNvGrpSpPr/>
          <p:nvPr/>
        </p:nvGrpSpPr>
        <p:grpSpPr>
          <a:xfrm>
            <a:off x="1308631" y="1333580"/>
            <a:ext cx="350166" cy="350198"/>
            <a:chOff x="1308631" y="1507830"/>
            <a:chExt cx="350166" cy="350198"/>
          </a:xfrm>
        </p:grpSpPr>
        <p:sp>
          <p:nvSpPr>
            <p:cNvPr id="9681" name="Google Shape;9681;p8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8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8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8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5" name="Google Shape;9685;p89"/>
          <p:cNvGrpSpPr/>
          <p:nvPr/>
        </p:nvGrpSpPr>
        <p:grpSpPr>
          <a:xfrm>
            <a:off x="1756921" y="1335489"/>
            <a:ext cx="345997" cy="345997"/>
            <a:chOff x="1756921" y="1509739"/>
            <a:chExt cx="345997" cy="345997"/>
          </a:xfrm>
        </p:grpSpPr>
        <p:sp>
          <p:nvSpPr>
            <p:cNvPr id="9686" name="Google Shape;9686;p8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8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8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8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8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8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8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8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8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8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8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8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8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8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8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8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3" name="Google Shape;9703;p89"/>
          <p:cNvGrpSpPr/>
          <p:nvPr/>
        </p:nvGrpSpPr>
        <p:grpSpPr>
          <a:xfrm>
            <a:off x="2216956" y="1336253"/>
            <a:ext cx="318721" cy="345615"/>
            <a:chOff x="2216956" y="1510503"/>
            <a:chExt cx="318721" cy="345615"/>
          </a:xfrm>
        </p:grpSpPr>
        <p:sp>
          <p:nvSpPr>
            <p:cNvPr id="9704" name="Google Shape;9704;p8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8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8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8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8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09" name="Google Shape;9709;p89"/>
          <p:cNvGrpSpPr/>
          <p:nvPr/>
        </p:nvGrpSpPr>
        <p:grpSpPr>
          <a:xfrm>
            <a:off x="3988156" y="1394211"/>
            <a:ext cx="349052" cy="230049"/>
            <a:chOff x="3988156" y="1568461"/>
            <a:chExt cx="349052" cy="230049"/>
          </a:xfrm>
        </p:grpSpPr>
        <p:sp>
          <p:nvSpPr>
            <p:cNvPr id="9710" name="Google Shape;9710;p8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8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8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8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8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8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8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7" name="Google Shape;9717;p89"/>
          <p:cNvGrpSpPr/>
          <p:nvPr/>
        </p:nvGrpSpPr>
        <p:grpSpPr>
          <a:xfrm>
            <a:off x="2633037" y="1325623"/>
            <a:ext cx="379002" cy="366112"/>
            <a:chOff x="2633037" y="1499873"/>
            <a:chExt cx="379002" cy="366112"/>
          </a:xfrm>
        </p:grpSpPr>
        <p:sp>
          <p:nvSpPr>
            <p:cNvPr id="9718" name="Google Shape;9718;p8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8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8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8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8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8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4" name="Google Shape;9724;p89"/>
          <p:cNvGrpSpPr/>
          <p:nvPr/>
        </p:nvGrpSpPr>
        <p:grpSpPr>
          <a:xfrm>
            <a:off x="6675256" y="1341919"/>
            <a:ext cx="327823" cy="357009"/>
            <a:chOff x="6675256" y="1516169"/>
            <a:chExt cx="327823" cy="357009"/>
          </a:xfrm>
        </p:grpSpPr>
        <p:sp>
          <p:nvSpPr>
            <p:cNvPr id="9725" name="Google Shape;9725;p8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8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8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8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8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8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8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8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8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4" name="Google Shape;9734;p89"/>
          <p:cNvGrpSpPr/>
          <p:nvPr/>
        </p:nvGrpSpPr>
        <p:grpSpPr>
          <a:xfrm>
            <a:off x="8020159" y="1342301"/>
            <a:ext cx="300897" cy="356627"/>
            <a:chOff x="8020159" y="1516551"/>
            <a:chExt cx="300897" cy="356627"/>
          </a:xfrm>
        </p:grpSpPr>
        <p:sp>
          <p:nvSpPr>
            <p:cNvPr id="9735" name="Google Shape;9735;p8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8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8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8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8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0" name="Google Shape;9740;p89"/>
          <p:cNvGrpSpPr/>
          <p:nvPr/>
        </p:nvGrpSpPr>
        <p:grpSpPr>
          <a:xfrm>
            <a:off x="5377363" y="1341919"/>
            <a:ext cx="257357" cy="356627"/>
            <a:chOff x="5377363" y="1516169"/>
            <a:chExt cx="257357" cy="356627"/>
          </a:xfrm>
        </p:grpSpPr>
        <p:sp>
          <p:nvSpPr>
            <p:cNvPr id="9741" name="Google Shape;9741;p8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8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8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8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8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8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8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8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8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8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8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8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8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8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8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8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8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8" name="Google Shape;9758;p89"/>
          <p:cNvGrpSpPr/>
          <p:nvPr/>
        </p:nvGrpSpPr>
        <p:grpSpPr>
          <a:xfrm>
            <a:off x="4880567" y="1361620"/>
            <a:ext cx="356245" cy="317607"/>
            <a:chOff x="4880567" y="1535870"/>
            <a:chExt cx="356245" cy="317607"/>
          </a:xfrm>
        </p:grpSpPr>
        <p:sp>
          <p:nvSpPr>
            <p:cNvPr id="9759" name="Google Shape;9759;p8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8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8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8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4" name="Google Shape;9764;p89"/>
          <p:cNvGrpSpPr/>
          <p:nvPr/>
        </p:nvGrpSpPr>
        <p:grpSpPr>
          <a:xfrm>
            <a:off x="5771483" y="1341537"/>
            <a:ext cx="357359" cy="357391"/>
            <a:chOff x="5771483" y="1515787"/>
            <a:chExt cx="357359" cy="357391"/>
          </a:xfrm>
        </p:grpSpPr>
        <p:sp>
          <p:nvSpPr>
            <p:cNvPr id="9765" name="Google Shape;9765;p8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8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69" name="Google Shape;9769;p89"/>
          <p:cNvGrpSpPr/>
          <p:nvPr/>
        </p:nvGrpSpPr>
        <p:grpSpPr>
          <a:xfrm>
            <a:off x="7121669" y="1359360"/>
            <a:ext cx="321362" cy="321362"/>
            <a:chOff x="7121669" y="1533610"/>
            <a:chExt cx="321362" cy="321362"/>
          </a:xfrm>
        </p:grpSpPr>
        <p:sp>
          <p:nvSpPr>
            <p:cNvPr id="9770" name="Google Shape;9770;p8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8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8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8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4" name="Google Shape;9774;p89"/>
          <p:cNvGrpSpPr/>
          <p:nvPr/>
        </p:nvGrpSpPr>
        <p:grpSpPr>
          <a:xfrm>
            <a:off x="7562766" y="1340614"/>
            <a:ext cx="327059" cy="360192"/>
            <a:chOff x="7562766" y="1514864"/>
            <a:chExt cx="327059" cy="360192"/>
          </a:xfrm>
        </p:grpSpPr>
        <p:sp>
          <p:nvSpPr>
            <p:cNvPr id="9775" name="Google Shape;9775;p8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8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8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8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9" name="Google Shape;9779;p89"/>
          <p:cNvGrpSpPr/>
          <p:nvPr/>
        </p:nvGrpSpPr>
        <p:grpSpPr>
          <a:xfrm>
            <a:off x="6221229" y="1324423"/>
            <a:ext cx="361636" cy="362183"/>
            <a:chOff x="6259175" y="1559008"/>
            <a:chExt cx="271743" cy="272093"/>
          </a:xfrm>
        </p:grpSpPr>
        <p:sp>
          <p:nvSpPr>
            <p:cNvPr id="9780" name="Google Shape;9780;p8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8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8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8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8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8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8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8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8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8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8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8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8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8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8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8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8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7" name="Google Shape;9797;p89"/>
          <p:cNvGrpSpPr/>
          <p:nvPr/>
        </p:nvGrpSpPr>
        <p:grpSpPr>
          <a:xfrm>
            <a:off x="6671087" y="1835054"/>
            <a:ext cx="332757" cy="281833"/>
            <a:chOff x="6671087" y="2009304"/>
            <a:chExt cx="332757" cy="281833"/>
          </a:xfrm>
        </p:grpSpPr>
        <p:sp>
          <p:nvSpPr>
            <p:cNvPr id="9798" name="Google Shape;9798;p8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8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00" name="Google Shape;9800;p89"/>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01" name="Google Shape;9801;p89"/>
          <p:cNvGrpSpPr/>
          <p:nvPr/>
        </p:nvGrpSpPr>
        <p:grpSpPr>
          <a:xfrm>
            <a:off x="2201806" y="1802335"/>
            <a:ext cx="349784" cy="349434"/>
            <a:chOff x="2201806" y="1976585"/>
            <a:chExt cx="349784" cy="349434"/>
          </a:xfrm>
        </p:grpSpPr>
        <p:sp>
          <p:nvSpPr>
            <p:cNvPr id="9802" name="Google Shape;9802;p8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8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8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8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6" name="Google Shape;9806;p89"/>
          <p:cNvGrpSpPr/>
          <p:nvPr/>
        </p:nvGrpSpPr>
        <p:grpSpPr>
          <a:xfrm>
            <a:off x="3094217" y="1802335"/>
            <a:ext cx="350198" cy="350548"/>
            <a:chOff x="3094217" y="1976585"/>
            <a:chExt cx="350198" cy="350548"/>
          </a:xfrm>
        </p:grpSpPr>
        <p:sp>
          <p:nvSpPr>
            <p:cNvPr id="9807" name="Google Shape;9807;p8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8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8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8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8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8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8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8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8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8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8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0" name="Google Shape;9820;p89"/>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21" name="Google Shape;9821;p89"/>
          <p:cNvGrpSpPr/>
          <p:nvPr/>
        </p:nvGrpSpPr>
        <p:grpSpPr>
          <a:xfrm>
            <a:off x="3979435" y="1802335"/>
            <a:ext cx="345265" cy="349848"/>
            <a:chOff x="3979435" y="1976585"/>
            <a:chExt cx="345265" cy="349848"/>
          </a:xfrm>
        </p:grpSpPr>
        <p:sp>
          <p:nvSpPr>
            <p:cNvPr id="9822" name="Google Shape;9822;p8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8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8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8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8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8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8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8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8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8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8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8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8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8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8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9" name="Google Shape;9839;p89"/>
          <p:cNvGrpSpPr/>
          <p:nvPr/>
        </p:nvGrpSpPr>
        <p:grpSpPr>
          <a:xfrm>
            <a:off x="3576626" y="1801571"/>
            <a:ext cx="284251" cy="351694"/>
            <a:chOff x="3576626" y="1975821"/>
            <a:chExt cx="284251" cy="351694"/>
          </a:xfrm>
        </p:grpSpPr>
        <p:sp>
          <p:nvSpPr>
            <p:cNvPr id="9840" name="Google Shape;9840;p8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8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8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3" name="Google Shape;9843;p89"/>
          <p:cNvGrpSpPr/>
          <p:nvPr/>
        </p:nvGrpSpPr>
        <p:grpSpPr>
          <a:xfrm>
            <a:off x="2722090" y="2715912"/>
            <a:ext cx="238770" cy="371841"/>
            <a:chOff x="2722090" y="2890162"/>
            <a:chExt cx="238770" cy="371841"/>
          </a:xfrm>
        </p:grpSpPr>
        <p:sp>
          <p:nvSpPr>
            <p:cNvPr id="9844" name="Google Shape;9844;p8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8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47" name="Google Shape;9847;p89"/>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48" name="Google Shape;9848;p89"/>
          <p:cNvGrpSpPr/>
          <p:nvPr/>
        </p:nvGrpSpPr>
        <p:grpSpPr>
          <a:xfrm>
            <a:off x="6216367" y="1795906"/>
            <a:ext cx="361147" cy="361147"/>
            <a:chOff x="6216367" y="1970156"/>
            <a:chExt cx="361147" cy="361147"/>
          </a:xfrm>
        </p:grpSpPr>
        <p:sp>
          <p:nvSpPr>
            <p:cNvPr id="9849" name="Google Shape;9849;p8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8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8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8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3" name="Google Shape;9853;p89"/>
          <p:cNvGrpSpPr/>
          <p:nvPr/>
        </p:nvGrpSpPr>
        <p:grpSpPr>
          <a:xfrm>
            <a:off x="1289311" y="2751972"/>
            <a:ext cx="408156" cy="299783"/>
            <a:chOff x="1289311" y="2926222"/>
            <a:chExt cx="408156" cy="299783"/>
          </a:xfrm>
        </p:grpSpPr>
        <p:sp>
          <p:nvSpPr>
            <p:cNvPr id="9854" name="Google Shape;9854;p8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8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6" name="Google Shape;9856;p89"/>
          <p:cNvGrpSpPr/>
          <p:nvPr/>
        </p:nvGrpSpPr>
        <p:grpSpPr>
          <a:xfrm>
            <a:off x="7978465" y="1795142"/>
            <a:ext cx="361147" cy="360797"/>
            <a:chOff x="7978465" y="1969392"/>
            <a:chExt cx="361147" cy="360797"/>
          </a:xfrm>
        </p:grpSpPr>
        <p:sp>
          <p:nvSpPr>
            <p:cNvPr id="9857" name="Google Shape;9857;p8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8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8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8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8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8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8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6" name="Google Shape;9866;p89"/>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67" name="Google Shape;9867;p89"/>
          <p:cNvGrpSpPr/>
          <p:nvPr/>
        </p:nvGrpSpPr>
        <p:grpSpPr>
          <a:xfrm>
            <a:off x="854261" y="2734563"/>
            <a:ext cx="377474" cy="335748"/>
            <a:chOff x="854261" y="2908813"/>
            <a:chExt cx="377474" cy="335748"/>
          </a:xfrm>
        </p:grpSpPr>
        <p:sp>
          <p:nvSpPr>
            <p:cNvPr id="9868" name="Google Shape;9868;p8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8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8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73" name="Google Shape;9873;p89"/>
          <p:cNvGrpSpPr/>
          <p:nvPr/>
        </p:nvGrpSpPr>
        <p:grpSpPr>
          <a:xfrm>
            <a:off x="1749728" y="2720527"/>
            <a:ext cx="386927" cy="363438"/>
            <a:chOff x="1749728" y="2894777"/>
            <a:chExt cx="386927" cy="363438"/>
          </a:xfrm>
        </p:grpSpPr>
        <p:sp>
          <p:nvSpPr>
            <p:cNvPr id="9874" name="Google Shape;9874;p8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8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8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8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8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1" name="Google Shape;9881;p89"/>
          <p:cNvGrpSpPr/>
          <p:nvPr/>
        </p:nvGrpSpPr>
        <p:grpSpPr>
          <a:xfrm>
            <a:off x="7098912" y="1795142"/>
            <a:ext cx="359651" cy="361560"/>
            <a:chOff x="7098912" y="1969392"/>
            <a:chExt cx="359651" cy="361560"/>
          </a:xfrm>
        </p:grpSpPr>
        <p:sp>
          <p:nvSpPr>
            <p:cNvPr id="9882" name="Google Shape;9882;p8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8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8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8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8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8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8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8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8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95" name="Google Shape;9895;p89"/>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96" name="Google Shape;9896;p89"/>
          <p:cNvGrpSpPr/>
          <p:nvPr/>
        </p:nvGrpSpPr>
        <p:grpSpPr>
          <a:xfrm>
            <a:off x="5352728" y="1815989"/>
            <a:ext cx="327091" cy="322508"/>
            <a:chOff x="5352728" y="1990239"/>
            <a:chExt cx="327091" cy="322508"/>
          </a:xfrm>
        </p:grpSpPr>
        <p:sp>
          <p:nvSpPr>
            <p:cNvPr id="9897" name="Google Shape;9897;p8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8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8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0" name="Google Shape;9900;p89"/>
          <p:cNvGrpSpPr/>
          <p:nvPr/>
        </p:nvGrpSpPr>
        <p:grpSpPr>
          <a:xfrm>
            <a:off x="7538896" y="1795906"/>
            <a:ext cx="361147" cy="361529"/>
            <a:chOff x="7538896" y="1970156"/>
            <a:chExt cx="361147" cy="361529"/>
          </a:xfrm>
        </p:grpSpPr>
        <p:sp>
          <p:nvSpPr>
            <p:cNvPr id="9901" name="Google Shape;9901;p8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8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8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8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8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7" name="Google Shape;9907;p89"/>
          <p:cNvGrpSpPr/>
          <p:nvPr/>
        </p:nvGrpSpPr>
        <p:grpSpPr>
          <a:xfrm>
            <a:off x="4896099" y="1796670"/>
            <a:ext cx="358155" cy="358123"/>
            <a:chOff x="4896099" y="1970920"/>
            <a:chExt cx="358155" cy="358123"/>
          </a:xfrm>
        </p:grpSpPr>
        <p:sp>
          <p:nvSpPr>
            <p:cNvPr id="9908" name="Google Shape;9908;p8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8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1" name="Google Shape;9911;p89"/>
          <p:cNvGrpSpPr/>
          <p:nvPr/>
        </p:nvGrpSpPr>
        <p:grpSpPr>
          <a:xfrm>
            <a:off x="4048787" y="2802769"/>
            <a:ext cx="283488" cy="198604"/>
            <a:chOff x="4048787" y="2977019"/>
            <a:chExt cx="283488" cy="198604"/>
          </a:xfrm>
        </p:grpSpPr>
        <p:sp>
          <p:nvSpPr>
            <p:cNvPr id="9912" name="Google Shape;9912;p8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8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8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8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8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8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8" name="Google Shape;9918;p89"/>
          <p:cNvGrpSpPr/>
          <p:nvPr/>
        </p:nvGrpSpPr>
        <p:grpSpPr>
          <a:xfrm>
            <a:off x="4054103" y="2255941"/>
            <a:ext cx="218687" cy="349052"/>
            <a:chOff x="4054103" y="2430191"/>
            <a:chExt cx="218687" cy="349052"/>
          </a:xfrm>
        </p:grpSpPr>
        <p:sp>
          <p:nvSpPr>
            <p:cNvPr id="9919" name="Google Shape;9919;p8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8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1" name="Google Shape;9921;p89"/>
          <p:cNvGrpSpPr/>
          <p:nvPr/>
        </p:nvGrpSpPr>
        <p:grpSpPr>
          <a:xfrm>
            <a:off x="2185128" y="2253299"/>
            <a:ext cx="382758" cy="356595"/>
            <a:chOff x="2185128" y="2427549"/>
            <a:chExt cx="382758" cy="356595"/>
          </a:xfrm>
        </p:grpSpPr>
        <p:sp>
          <p:nvSpPr>
            <p:cNvPr id="9922" name="Google Shape;9922;p8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8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8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8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6" name="Google Shape;9926;p89"/>
          <p:cNvGrpSpPr/>
          <p:nvPr/>
        </p:nvGrpSpPr>
        <p:grpSpPr>
          <a:xfrm>
            <a:off x="3539102" y="2253299"/>
            <a:ext cx="355099" cy="355481"/>
            <a:chOff x="3539102" y="2427549"/>
            <a:chExt cx="355099" cy="355481"/>
          </a:xfrm>
        </p:grpSpPr>
        <p:sp>
          <p:nvSpPr>
            <p:cNvPr id="9927" name="Google Shape;9927;p8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9" name="Google Shape;9929;p89"/>
          <p:cNvGrpSpPr/>
          <p:nvPr/>
        </p:nvGrpSpPr>
        <p:grpSpPr>
          <a:xfrm>
            <a:off x="2656907" y="2265043"/>
            <a:ext cx="332757" cy="332343"/>
            <a:chOff x="2656907" y="2439293"/>
            <a:chExt cx="332757" cy="332343"/>
          </a:xfrm>
        </p:grpSpPr>
        <p:sp>
          <p:nvSpPr>
            <p:cNvPr id="9930" name="Google Shape;9930;p8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8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8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8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8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8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8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7" name="Google Shape;9937;p89"/>
          <p:cNvGrpSpPr/>
          <p:nvPr/>
        </p:nvGrpSpPr>
        <p:grpSpPr>
          <a:xfrm>
            <a:off x="1731523" y="2248366"/>
            <a:ext cx="399435" cy="365698"/>
            <a:chOff x="1731523" y="2422616"/>
            <a:chExt cx="399435" cy="365698"/>
          </a:xfrm>
        </p:grpSpPr>
        <p:sp>
          <p:nvSpPr>
            <p:cNvPr id="9938" name="Google Shape;9938;p8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8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8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1" name="Google Shape;9941;p89"/>
          <p:cNvGrpSpPr/>
          <p:nvPr/>
        </p:nvGrpSpPr>
        <p:grpSpPr>
          <a:xfrm>
            <a:off x="3097241" y="2259314"/>
            <a:ext cx="344883" cy="343387"/>
            <a:chOff x="3097241" y="2433564"/>
            <a:chExt cx="344883" cy="343387"/>
          </a:xfrm>
        </p:grpSpPr>
        <p:sp>
          <p:nvSpPr>
            <p:cNvPr id="9942" name="Google Shape;9942;p8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8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8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8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8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1" name="Google Shape;9951;p89"/>
          <p:cNvGrpSpPr/>
          <p:nvPr/>
        </p:nvGrpSpPr>
        <p:grpSpPr>
          <a:xfrm>
            <a:off x="1278299" y="2265043"/>
            <a:ext cx="410829" cy="332343"/>
            <a:chOff x="1278299" y="2439293"/>
            <a:chExt cx="410829" cy="332343"/>
          </a:xfrm>
        </p:grpSpPr>
        <p:sp>
          <p:nvSpPr>
            <p:cNvPr id="9952" name="Google Shape;9952;p8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8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8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8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8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8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8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8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0" name="Google Shape;9960;p89"/>
          <p:cNvGrpSpPr/>
          <p:nvPr/>
        </p:nvGrpSpPr>
        <p:grpSpPr>
          <a:xfrm>
            <a:off x="2661459" y="1840751"/>
            <a:ext cx="322508" cy="273494"/>
            <a:chOff x="2661459" y="2015001"/>
            <a:chExt cx="322508" cy="273494"/>
          </a:xfrm>
        </p:grpSpPr>
        <p:sp>
          <p:nvSpPr>
            <p:cNvPr id="9961" name="Google Shape;9961;p8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8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3" name="Google Shape;9963;p89"/>
          <p:cNvGrpSpPr/>
          <p:nvPr/>
        </p:nvGrpSpPr>
        <p:grpSpPr>
          <a:xfrm>
            <a:off x="870939" y="2265043"/>
            <a:ext cx="331993" cy="331993"/>
            <a:chOff x="870939" y="2439293"/>
            <a:chExt cx="331993" cy="331993"/>
          </a:xfrm>
        </p:grpSpPr>
        <p:sp>
          <p:nvSpPr>
            <p:cNvPr id="9964" name="Google Shape;9964;p8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8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8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8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8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8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8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8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8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8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8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8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8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8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0" name="Google Shape;9980;p89"/>
          <p:cNvGrpSpPr/>
          <p:nvPr/>
        </p:nvGrpSpPr>
        <p:grpSpPr>
          <a:xfrm>
            <a:off x="6644957" y="2282103"/>
            <a:ext cx="371395" cy="278904"/>
            <a:chOff x="6644957" y="2456353"/>
            <a:chExt cx="371395" cy="278904"/>
          </a:xfrm>
        </p:grpSpPr>
        <p:sp>
          <p:nvSpPr>
            <p:cNvPr id="9981" name="Google Shape;9981;p8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8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8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8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8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6" name="Google Shape;9986;p89"/>
          <p:cNvGrpSpPr/>
          <p:nvPr/>
        </p:nvGrpSpPr>
        <p:grpSpPr>
          <a:xfrm>
            <a:off x="5388757" y="2240409"/>
            <a:ext cx="260349" cy="362292"/>
            <a:chOff x="5388757" y="2414659"/>
            <a:chExt cx="260349" cy="362292"/>
          </a:xfrm>
        </p:grpSpPr>
        <p:sp>
          <p:nvSpPr>
            <p:cNvPr id="9987" name="Google Shape;9987;p8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8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8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8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8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8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8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8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8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8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8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8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8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8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8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8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8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7" name="Google Shape;10007;p89"/>
          <p:cNvGrpSpPr/>
          <p:nvPr/>
        </p:nvGrpSpPr>
        <p:grpSpPr>
          <a:xfrm>
            <a:off x="3567142" y="2731507"/>
            <a:ext cx="348288" cy="340331"/>
            <a:chOff x="3567142" y="2905757"/>
            <a:chExt cx="348288" cy="340331"/>
          </a:xfrm>
        </p:grpSpPr>
        <p:sp>
          <p:nvSpPr>
            <p:cNvPr id="10008" name="Google Shape;10008;p8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8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8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8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3" name="Google Shape;10013;p89"/>
          <p:cNvGrpSpPr/>
          <p:nvPr/>
        </p:nvGrpSpPr>
        <p:grpSpPr>
          <a:xfrm>
            <a:off x="870939" y="1801571"/>
            <a:ext cx="332375" cy="350071"/>
            <a:chOff x="870939" y="1975821"/>
            <a:chExt cx="332375" cy="350071"/>
          </a:xfrm>
        </p:grpSpPr>
        <p:sp>
          <p:nvSpPr>
            <p:cNvPr id="10014" name="Google Shape;10014;p8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8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8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8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8" name="Google Shape;10018;p89"/>
          <p:cNvGrpSpPr/>
          <p:nvPr/>
        </p:nvGrpSpPr>
        <p:grpSpPr>
          <a:xfrm>
            <a:off x="7967103" y="2240791"/>
            <a:ext cx="355863" cy="361911"/>
            <a:chOff x="7967103" y="2415041"/>
            <a:chExt cx="355863" cy="361911"/>
          </a:xfrm>
        </p:grpSpPr>
        <p:sp>
          <p:nvSpPr>
            <p:cNvPr id="10019" name="Google Shape;10019;p8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8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8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8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8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8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8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8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8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8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0" name="Google Shape;10030;p89"/>
          <p:cNvGrpSpPr/>
          <p:nvPr/>
        </p:nvGrpSpPr>
        <p:grpSpPr>
          <a:xfrm>
            <a:off x="7529411" y="2240409"/>
            <a:ext cx="355863" cy="362292"/>
            <a:chOff x="7529411" y="2414659"/>
            <a:chExt cx="355863" cy="362292"/>
          </a:xfrm>
        </p:grpSpPr>
        <p:sp>
          <p:nvSpPr>
            <p:cNvPr id="10031" name="Google Shape;10031;p8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8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8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8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8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8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8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8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8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8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3" name="Google Shape;10043;p89"/>
          <p:cNvGrpSpPr/>
          <p:nvPr/>
        </p:nvGrpSpPr>
        <p:grpSpPr>
          <a:xfrm>
            <a:off x="5733194" y="2257468"/>
            <a:ext cx="446826" cy="327059"/>
            <a:chOff x="5733194" y="2431718"/>
            <a:chExt cx="446826" cy="327059"/>
          </a:xfrm>
        </p:grpSpPr>
        <p:sp>
          <p:nvSpPr>
            <p:cNvPr id="10044" name="Google Shape;10044;p8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8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8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7" name="Google Shape;10047;p89"/>
          <p:cNvGrpSpPr/>
          <p:nvPr/>
        </p:nvGrpSpPr>
        <p:grpSpPr>
          <a:xfrm>
            <a:off x="4876780" y="2243814"/>
            <a:ext cx="407774" cy="356627"/>
            <a:chOff x="4876780" y="2418064"/>
            <a:chExt cx="407774" cy="356627"/>
          </a:xfrm>
        </p:grpSpPr>
        <p:sp>
          <p:nvSpPr>
            <p:cNvPr id="10048" name="Google Shape;10048;p8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8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8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8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8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8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8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8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6" name="Google Shape;10056;p89"/>
          <p:cNvGrpSpPr/>
          <p:nvPr/>
        </p:nvGrpSpPr>
        <p:grpSpPr>
          <a:xfrm>
            <a:off x="7070872" y="2236621"/>
            <a:ext cx="398321" cy="371013"/>
            <a:chOff x="7070872" y="2410871"/>
            <a:chExt cx="398321" cy="371013"/>
          </a:xfrm>
        </p:grpSpPr>
        <p:sp>
          <p:nvSpPr>
            <p:cNvPr id="10057" name="Google Shape;10057;p8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8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8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8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61" name="Google Shape;10061;p89"/>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2" name="Google Shape;10062;p89"/>
          <p:cNvGrpSpPr/>
          <p:nvPr/>
        </p:nvGrpSpPr>
        <p:grpSpPr>
          <a:xfrm>
            <a:off x="5318259" y="2807861"/>
            <a:ext cx="371013" cy="220787"/>
            <a:chOff x="5318259" y="2982111"/>
            <a:chExt cx="371013" cy="220787"/>
          </a:xfrm>
        </p:grpSpPr>
        <p:sp>
          <p:nvSpPr>
            <p:cNvPr id="10063" name="Google Shape;10063;p8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8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8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8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8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8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8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1" name="Google Shape;10071;p89"/>
          <p:cNvGrpSpPr/>
          <p:nvPr/>
        </p:nvGrpSpPr>
        <p:grpSpPr>
          <a:xfrm>
            <a:off x="7073928" y="2731507"/>
            <a:ext cx="371395" cy="371809"/>
            <a:chOff x="7073928" y="2905757"/>
            <a:chExt cx="371395" cy="371809"/>
          </a:xfrm>
        </p:grpSpPr>
        <p:sp>
          <p:nvSpPr>
            <p:cNvPr id="10072" name="Google Shape;10072;p8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8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8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5" name="Google Shape;10075;p89"/>
          <p:cNvGrpSpPr/>
          <p:nvPr/>
        </p:nvGrpSpPr>
        <p:grpSpPr>
          <a:xfrm>
            <a:off x="6188327" y="2781158"/>
            <a:ext cx="371395" cy="272857"/>
            <a:chOff x="6188327" y="2955408"/>
            <a:chExt cx="371395" cy="272857"/>
          </a:xfrm>
        </p:grpSpPr>
        <p:sp>
          <p:nvSpPr>
            <p:cNvPr id="10076" name="Google Shape;10076;p8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8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8" name="Google Shape;10078;p89"/>
          <p:cNvGrpSpPr/>
          <p:nvPr/>
        </p:nvGrpSpPr>
        <p:grpSpPr>
          <a:xfrm>
            <a:off x="7521454" y="2731889"/>
            <a:ext cx="359651" cy="371013"/>
            <a:chOff x="7521454" y="2906139"/>
            <a:chExt cx="359651" cy="371013"/>
          </a:xfrm>
        </p:grpSpPr>
        <p:sp>
          <p:nvSpPr>
            <p:cNvPr id="10079" name="Google Shape;10079;p8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8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8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8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4" name="Google Shape;10084;p89"/>
          <p:cNvGrpSpPr/>
          <p:nvPr/>
        </p:nvGrpSpPr>
        <p:grpSpPr>
          <a:xfrm>
            <a:off x="5782845" y="2732271"/>
            <a:ext cx="301661" cy="371013"/>
            <a:chOff x="5782845" y="2906521"/>
            <a:chExt cx="301661" cy="371013"/>
          </a:xfrm>
        </p:grpSpPr>
        <p:sp>
          <p:nvSpPr>
            <p:cNvPr id="10085" name="Google Shape;10085;p8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8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8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8" name="Google Shape;10088;p89"/>
          <p:cNvGrpSpPr/>
          <p:nvPr/>
        </p:nvGrpSpPr>
        <p:grpSpPr>
          <a:xfrm>
            <a:off x="6630539" y="2743252"/>
            <a:ext cx="371777" cy="349434"/>
            <a:chOff x="6630539" y="2917502"/>
            <a:chExt cx="371777" cy="349434"/>
          </a:xfrm>
        </p:grpSpPr>
        <p:sp>
          <p:nvSpPr>
            <p:cNvPr id="10089" name="Google Shape;10089;p8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8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8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8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8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8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8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6" name="Google Shape;10096;p89"/>
          <p:cNvGrpSpPr/>
          <p:nvPr/>
        </p:nvGrpSpPr>
        <p:grpSpPr>
          <a:xfrm>
            <a:off x="2171474" y="3194979"/>
            <a:ext cx="408156" cy="343737"/>
            <a:chOff x="2171474" y="3369229"/>
            <a:chExt cx="408156" cy="343737"/>
          </a:xfrm>
        </p:grpSpPr>
        <p:sp>
          <p:nvSpPr>
            <p:cNvPr id="10097" name="Google Shape;10097;p8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8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8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8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1" name="Google Shape;10101;p89"/>
          <p:cNvGrpSpPr/>
          <p:nvPr/>
        </p:nvGrpSpPr>
        <p:grpSpPr>
          <a:xfrm>
            <a:off x="4891198" y="2750858"/>
            <a:ext cx="334634" cy="334634"/>
            <a:chOff x="4891198" y="2925108"/>
            <a:chExt cx="334634" cy="334634"/>
          </a:xfrm>
        </p:grpSpPr>
        <p:sp>
          <p:nvSpPr>
            <p:cNvPr id="10102" name="Google Shape;10102;p8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8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8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8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8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8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8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8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0" name="Google Shape;10110;p89"/>
          <p:cNvGrpSpPr/>
          <p:nvPr/>
        </p:nvGrpSpPr>
        <p:grpSpPr>
          <a:xfrm>
            <a:off x="7976174" y="2750858"/>
            <a:ext cx="334666" cy="334634"/>
            <a:chOff x="7976174" y="2925108"/>
            <a:chExt cx="334666" cy="334634"/>
          </a:xfrm>
        </p:grpSpPr>
        <p:sp>
          <p:nvSpPr>
            <p:cNvPr id="10111" name="Google Shape;10111;p8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8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8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8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8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8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8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8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0" name="Google Shape;10120;p89"/>
          <p:cNvGrpSpPr/>
          <p:nvPr/>
        </p:nvGrpSpPr>
        <p:grpSpPr>
          <a:xfrm>
            <a:off x="3091957" y="3199881"/>
            <a:ext cx="354717" cy="332757"/>
            <a:chOff x="3091957" y="3374131"/>
            <a:chExt cx="354717" cy="332757"/>
          </a:xfrm>
        </p:grpSpPr>
        <p:sp>
          <p:nvSpPr>
            <p:cNvPr id="10121" name="Google Shape;10121;p8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8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8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8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8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7" name="Google Shape;10127;p89"/>
          <p:cNvGrpSpPr/>
          <p:nvPr/>
        </p:nvGrpSpPr>
        <p:grpSpPr>
          <a:xfrm>
            <a:off x="3988156" y="3205960"/>
            <a:ext cx="353954" cy="318880"/>
            <a:chOff x="3988156" y="3380210"/>
            <a:chExt cx="353954" cy="318880"/>
          </a:xfrm>
        </p:grpSpPr>
        <p:sp>
          <p:nvSpPr>
            <p:cNvPr id="10128" name="Google Shape;10128;p8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8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8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8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8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3" name="Google Shape;10133;p89"/>
          <p:cNvGrpSpPr/>
          <p:nvPr/>
        </p:nvGrpSpPr>
        <p:grpSpPr>
          <a:xfrm>
            <a:off x="3541011" y="3193070"/>
            <a:ext cx="348257" cy="346188"/>
            <a:chOff x="3541011" y="3367320"/>
            <a:chExt cx="348257" cy="346188"/>
          </a:xfrm>
        </p:grpSpPr>
        <p:sp>
          <p:nvSpPr>
            <p:cNvPr id="10134" name="Google Shape;10134;p8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8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8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8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8" name="Google Shape;10138;p89"/>
          <p:cNvGrpSpPr/>
          <p:nvPr/>
        </p:nvGrpSpPr>
        <p:grpSpPr>
          <a:xfrm>
            <a:off x="1314678" y="3183967"/>
            <a:ext cx="334666" cy="365348"/>
            <a:chOff x="1314678" y="3358217"/>
            <a:chExt cx="334666" cy="365348"/>
          </a:xfrm>
        </p:grpSpPr>
        <p:sp>
          <p:nvSpPr>
            <p:cNvPr id="10139" name="Google Shape;10139;p8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8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8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4" name="Google Shape;10144;p89"/>
          <p:cNvGrpSpPr/>
          <p:nvPr/>
        </p:nvGrpSpPr>
        <p:grpSpPr>
          <a:xfrm>
            <a:off x="1748582" y="3198385"/>
            <a:ext cx="359269" cy="335780"/>
            <a:chOff x="1748582" y="3372635"/>
            <a:chExt cx="359269" cy="335780"/>
          </a:xfrm>
        </p:grpSpPr>
        <p:sp>
          <p:nvSpPr>
            <p:cNvPr id="10145" name="Google Shape;10145;p8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46" name="Google Shape;10146;p89"/>
            <p:cNvGrpSpPr/>
            <p:nvPr/>
          </p:nvGrpSpPr>
          <p:grpSpPr>
            <a:xfrm>
              <a:off x="1748582" y="3372635"/>
              <a:ext cx="333520" cy="335780"/>
              <a:chOff x="1748582" y="3372635"/>
              <a:chExt cx="333520" cy="335780"/>
            </a:xfrm>
          </p:grpSpPr>
          <p:sp>
            <p:nvSpPr>
              <p:cNvPr id="10147" name="Google Shape;10147;p8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8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8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50" name="Google Shape;10150;p89"/>
          <p:cNvGrpSpPr/>
          <p:nvPr/>
        </p:nvGrpSpPr>
        <p:grpSpPr>
          <a:xfrm>
            <a:off x="2640993" y="3183585"/>
            <a:ext cx="365348" cy="364966"/>
            <a:chOff x="2640993" y="3357835"/>
            <a:chExt cx="365348" cy="364966"/>
          </a:xfrm>
        </p:grpSpPr>
        <p:sp>
          <p:nvSpPr>
            <p:cNvPr id="10151" name="Google Shape;10151;p8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8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8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8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8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8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8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8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8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1" name="Google Shape;10161;p89"/>
          <p:cNvGrpSpPr/>
          <p:nvPr/>
        </p:nvGrpSpPr>
        <p:grpSpPr>
          <a:xfrm>
            <a:off x="4886264" y="3191924"/>
            <a:ext cx="350548" cy="350198"/>
            <a:chOff x="4886264" y="3366174"/>
            <a:chExt cx="350548" cy="350198"/>
          </a:xfrm>
        </p:grpSpPr>
        <p:sp>
          <p:nvSpPr>
            <p:cNvPr id="10162" name="Google Shape;10162;p8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8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8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8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8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8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8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8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8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8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8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8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8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5" name="Google Shape;10175;p89"/>
          <p:cNvGrpSpPr/>
          <p:nvPr/>
        </p:nvGrpSpPr>
        <p:grpSpPr>
          <a:xfrm>
            <a:off x="5331913" y="3239697"/>
            <a:ext cx="347143" cy="254684"/>
            <a:chOff x="5331913" y="3413947"/>
            <a:chExt cx="347143" cy="254684"/>
          </a:xfrm>
        </p:grpSpPr>
        <p:sp>
          <p:nvSpPr>
            <p:cNvPr id="10176" name="Google Shape;10176;p8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8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8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8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8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8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2" name="Google Shape;10182;p89"/>
          <p:cNvGrpSpPr/>
          <p:nvPr/>
        </p:nvGrpSpPr>
        <p:grpSpPr>
          <a:xfrm>
            <a:off x="5776798" y="3235528"/>
            <a:ext cx="346379" cy="264518"/>
            <a:chOff x="5776798" y="3409778"/>
            <a:chExt cx="346379" cy="264518"/>
          </a:xfrm>
        </p:grpSpPr>
        <p:sp>
          <p:nvSpPr>
            <p:cNvPr id="10183" name="Google Shape;10183;p8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8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8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8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8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9" name="Google Shape;10189;p89"/>
          <p:cNvGrpSpPr/>
          <p:nvPr/>
        </p:nvGrpSpPr>
        <p:grpSpPr>
          <a:xfrm>
            <a:off x="7108015" y="3222255"/>
            <a:ext cx="344883" cy="290299"/>
            <a:chOff x="7108015" y="3396505"/>
            <a:chExt cx="344883" cy="290299"/>
          </a:xfrm>
        </p:grpSpPr>
        <p:sp>
          <p:nvSpPr>
            <p:cNvPr id="10190" name="Google Shape;10190;p8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8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8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8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4" name="Google Shape;10194;p89"/>
          <p:cNvGrpSpPr/>
          <p:nvPr/>
        </p:nvGrpSpPr>
        <p:grpSpPr>
          <a:xfrm>
            <a:off x="7551754" y="3216558"/>
            <a:ext cx="344883" cy="301311"/>
            <a:chOff x="7551754" y="3390808"/>
            <a:chExt cx="344883" cy="301311"/>
          </a:xfrm>
        </p:grpSpPr>
        <p:sp>
          <p:nvSpPr>
            <p:cNvPr id="10195" name="Google Shape;10195;p8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8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8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8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8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8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8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8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8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8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8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6" name="Google Shape;10206;p89"/>
          <p:cNvGrpSpPr/>
          <p:nvPr/>
        </p:nvGrpSpPr>
        <p:grpSpPr>
          <a:xfrm>
            <a:off x="6707084" y="3213153"/>
            <a:ext cx="261145" cy="308504"/>
            <a:chOff x="6707084" y="3387403"/>
            <a:chExt cx="261145" cy="308504"/>
          </a:xfrm>
        </p:grpSpPr>
        <p:sp>
          <p:nvSpPr>
            <p:cNvPr id="10207" name="Google Shape;10207;p8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8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8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8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1" name="Google Shape;10211;p89"/>
          <p:cNvGrpSpPr/>
          <p:nvPr/>
        </p:nvGrpSpPr>
        <p:grpSpPr>
          <a:xfrm>
            <a:off x="848978" y="4123387"/>
            <a:ext cx="377824" cy="324418"/>
            <a:chOff x="848978" y="4297637"/>
            <a:chExt cx="377824" cy="324418"/>
          </a:xfrm>
        </p:grpSpPr>
        <p:sp>
          <p:nvSpPr>
            <p:cNvPr id="10212" name="Google Shape;10212;p8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8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4" name="Google Shape;10214;p89"/>
          <p:cNvGrpSpPr/>
          <p:nvPr/>
        </p:nvGrpSpPr>
        <p:grpSpPr>
          <a:xfrm>
            <a:off x="1754279" y="4112343"/>
            <a:ext cx="351439" cy="345965"/>
            <a:chOff x="1754279" y="4286593"/>
            <a:chExt cx="351439" cy="345965"/>
          </a:xfrm>
        </p:grpSpPr>
        <p:sp>
          <p:nvSpPr>
            <p:cNvPr id="10215" name="Google Shape;10215;p8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8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8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8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8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0" name="Google Shape;10220;p89"/>
          <p:cNvGrpSpPr/>
          <p:nvPr/>
        </p:nvGrpSpPr>
        <p:grpSpPr>
          <a:xfrm>
            <a:off x="3996113" y="4116926"/>
            <a:ext cx="336512" cy="335048"/>
            <a:chOff x="3996113" y="4291176"/>
            <a:chExt cx="336512" cy="335048"/>
          </a:xfrm>
        </p:grpSpPr>
        <p:sp>
          <p:nvSpPr>
            <p:cNvPr id="10221" name="Google Shape;10221;p8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8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8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24" name="Google Shape;10224;p89"/>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25" name="Google Shape;10225;p89"/>
          <p:cNvGrpSpPr/>
          <p:nvPr/>
        </p:nvGrpSpPr>
        <p:grpSpPr>
          <a:xfrm>
            <a:off x="2179081" y="4111261"/>
            <a:ext cx="397525" cy="348670"/>
            <a:chOff x="2179081" y="4285511"/>
            <a:chExt cx="397525" cy="348670"/>
          </a:xfrm>
        </p:grpSpPr>
        <p:sp>
          <p:nvSpPr>
            <p:cNvPr id="10226" name="Google Shape;10226;p8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8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8" name="Google Shape;10228;p89"/>
          <p:cNvGrpSpPr/>
          <p:nvPr/>
        </p:nvGrpSpPr>
        <p:grpSpPr>
          <a:xfrm>
            <a:off x="3584201" y="4120746"/>
            <a:ext cx="267574" cy="329415"/>
            <a:chOff x="3584201" y="4294996"/>
            <a:chExt cx="267574" cy="329415"/>
          </a:xfrm>
        </p:grpSpPr>
        <p:sp>
          <p:nvSpPr>
            <p:cNvPr id="10229" name="Google Shape;10229;p8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8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8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8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3" name="Google Shape;10233;p89"/>
          <p:cNvGrpSpPr/>
          <p:nvPr/>
        </p:nvGrpSpPr>
        <p:grpSpPr>
          <a:xfrm>
            <a:off x="3082855" y="4121478"/>
            <a:ext cx="375946" cy="327823"/>
            <a:chOff x="3082855" y="4295728"/>
            <a:chExt cx="375946" cy="327823"/>
          </a:xfrm>
        </p:grpSpPr>
        <p:sp>
          <p:nvSpPr>
            <p:cNvPr id="10234" name="Google Shape;10234;p8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8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8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8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8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8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8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8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8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8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8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5" name="Google Shape;10245;p89"/>
          <p:cNvGrpSpPr/>
          <p:nvPr/>
        </p:nvGrpSpPr>
        <p:grpSpPr>
          <a:xfrm>
            <a:off x="2749016" y="4116926"/>
            <a:ext cx="150831" cy="336926"/>
            <a:chOff x="2749016" y="4291176"/>
            <a:chExt cx="150831" cy="336926"/>
          </a:xfrm>
        </p:grpSpPr>
        <p:sp>
          <p:nvSpPr>
            <p:cNvPr id="10246" name="Google Shape;10246;p8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8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8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8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0" name="Google Shape;10250;p89"/>
          <p:cNvGrpSpPr/>
          <p:nvPr/>
        </p:nvGrpSpPr>
        <p:grpSpPr>
          <a:xfrm>
            <a:off x="7127716" y="4105182"/>
            <a:ext cx="248254" cy="361942"/>
            <a:chOff x="7127716" y="4279432"/>
            <a:chExt cx="248254" cy="361942"/>
          </a:xfrm>
        </p:grpSpPr>
        <p:sp>
          <p:nvSpPr>
            <p:cNvPr id="10251" name="Google Shape;10251;p8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8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8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8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8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8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0" name="Google Shape;10260;p89"/>
          <p:cNvGrpSpPr/>
          <p:nvPr/>
        </p:nvGrpSpPr>
        <p:grpSpPr>
          <a:xfrm>
            <a:off x="7565408" y="4105182"/>
            <a:ext cx="248255" cy="361942"/>
            <a:chOff x="7565408" y="4279432"/>
            <a:chExt cx="248255" cy="361942"/>
          </a:xfrm>
        </p:grpSpPr>
        <p:sp>
          <p:nvSpPr>
            <p:cNvPr id="10261" name="Google Shape;10261;p8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8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8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8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8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8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8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8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89"/>
          <p:cNvGrpSpPr/>
          <p:nvPr/>
        </p:nvGrpSpPr>
        <p:grpSpPr>
          <a:xfrm>
            <a:off x="6264109" y="4105182"/>
            <a:ext cx="225498" cy="361560"/>
            <a:chOff x="6264109" y="4279432"/>
            <a:chExt cx="225498" cy="361560"/>
          </a:xfrm>
        </p:grpSpPr>
        <p:sp>
          <p:nvSpPr>
            <p:cNvPr id="10270" name="Google Shape;10270;p8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8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2" name="Google Shape;10272;p89"/>
          <p:cNvGrpSpPr/>
          <p:nvPr/>
        </p:nvGrpSpPr>
        <p:grpSpPr>
          <a:xfrm>
            <a:off x="7929578" y="4110115"/>
            <a:ext cx="395266" cy="351312"/>
            <a:chOff x="7929578" y="4284365"/>
            <a:chExt cx="395266" cy="351312"/>
          </a:xfrm>
        </p:grpSpPr>
        <p:sp>
          <p:nvSpPr>
            <p:cNvPr id="10273" name="Google Shape;10273;p8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8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8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8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7" name="Google Shape;10277;p89"/>
          <p:cNvGrpSpPr/>
          <p:nvPr/>
        </p:nvGrpSpPr>
        <p:grpSpPr>
          <a:xfrm>
            <a:off x="6595502" y="4149527"/>
            <a:ext cx="426315" cy="332826"/>
            <a:chOff x="6639652" y="4323777"/>
            <a:chExt cx="426315" cy="332826"/>
          </a:xfrm>
        </p:grpSpPr>
        <p:sp>
          <p:nvSpPr>
            <p:cNvPr id="10278" name="Google Shape;10278;p8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8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8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8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8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8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8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8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8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8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8" name="Google Shape;10288;p89"/>
          <p:cNvGrpSpPr/>
          <p:nvPr/>
        </p:nvGrpSpPr>
        <p:grpSpPr>
          <a:xfrm>
            <a:off x="5357662" y="4123387"/>
            <a:ext cx="287275" cy="326296"/>
            <a:chOff x="5357662" y="4297637"/>
            <a:chExt cx="287275" cy="326296"/>
          </a:xfrm>
        </p:grpSpPr>
        <p:sp>
          <p:nvSpPr>
            <p:cNvPr id="10289" name="Google Shape;10289;p8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8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8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8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4" name="Google Shape;10294;p89"/>
          <p:cNvGrpSpPr/>
          <p:nvPr/>
        </p:nvGrpSpPr>
        <p:grpSpPr>
          <a:xfrm>
            <a:off x="5774124" y="4120300"/>
            <a:ext cx="331611" cy="331674"/>
            <a:chOff x="5774124" y="4294550"/>
            <a:chExt cx="331611" cy="331674"/>
          </a:xfrm>
        </p:grpSpPr>
        <p:sp>
          <p:nvSpPr>
            <p:cNvPr id="10295" name="Google Shape;10295;p8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8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7" name="Google Shape;10297;p89"/>
          <p:cNvGrpSpPr/>
          <p:nvPr/>
        </p:nvGrpSpPr>
        <p:grpSpPr>
          <a:xfrm>
            <a:off x="4890434" y="4113139"/>
            <a:ext cx="345997" cy="346029"/>
            <a:chOff x="4890434" y="4287389"/>
            <a:chExt cx="345997" cy="346029"/>
          </a:xfrm>
        </p:grpSpPr>
        <p:sp>
          <p:nvSpPr>
            <p:cNvPr id="10298" name="Google Shape;10298;p8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8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8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8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8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8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8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5" name="Google Shape;10305;p89"/>
          <p:cNvGrpSpPr/>
          <p:nvPr/>
        </p:nvGrpSpPr>
        <p:grpSpPr>
          <a:xfrm>
            <a:off x="2165809" y="3636809"/>
            <a:ext cx="422542" cy="342973"/>
            <a:chOff x="2165809" y="3811059"/>
            <a:chExt cx="422542" cy="342973"/>
          </a:xfrm>
        </p:grpSpPr>
        <p:sp>
          <p:nvSpPr>
            <p:cNvPr id="10306" name="Google Shape;10306;p8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8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8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8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8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8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8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8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8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8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8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8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8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8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8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8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8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4" name="Google Shape;10324;p89"/>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5" name="Google Shape;10325;p89"/>
          <p:cNvGrpSpPr/>
          <p:nvPr/>
        </p:nvGrpSpPr>
        <p:grpSpPr>
          <a:xfrm>
            <a:off x="903530" y="3631875"/>
            <a:ext cx="264550" cy="353222"/>
            <a:chOff x="903530" y="3806125"/>
            <a:chExt cx="264550" cy="353222"/>
          </a:xfrm>
        </p:grpSpPr>
        <p:sp>
          <p:nvSpPr>
            <p:cNvPr id="10326" name="Google Shape;10326;p8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8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8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8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0" name="Google Shape;10330;p89"/>
          <p:cNvGrpSpPr/>
          <p:nvPr/>
        </p:nvGrpSpPr>
        <p:grpSpPr>
          <a:xfrm>
            <a:off x="850092" y="3178684"/>
            <a:ext cx="369517" cy="375660"/>
            <a:chOff x="850092" y="3352934"/>
            <a:chExt cx="369517" cy="375660"/>
          </a:xfrm>
        </p:grpSpPr>
        <p:sp>
          <p:nvSpPr>
            <p:cNvPr id="10331" name="Google Shape;10331;p8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8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8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8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8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6" name="Google Shape;10336;p89"/>
          <p:cNvGrpSpPr/>
          <p:nvPr/>
        </p:nvGrpSpPr>
        <p:grpSpPr>
          <a:xfrm>
            <a:off x="2611458" y="3642124"/>
            <a:ext cx="426329" cy="332375"/>
            <a:chOff x="2611458" y="3816374"/>
            <a:chExt cx="426329" cy="332375"/>
          </a:xfrm>
        </p:grpSpPr>
        <p:sp>
          <p:nvSpPr>
            <p:cNvPr id="10337" name="Google Shape;10337;p8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8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8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8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8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8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8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8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8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8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47" name="Google Shape;10347;p89"/>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48" name="Google Shape;10348;p89"/>
          <p:cNvGrpSpPr/>
          <p:nvPr/>
        </p:nvGrpSpPr>
        <p:grpSpPr>
          <a:xfrm>
            <a:off x="4019984" y="3631143"/>
            <a:ext cx="293704" cy="353954"/>
            <a:chOff x="4019984" y="3805393"/>
            <a:chExt cx="293704" cy="353954"/>
          </a:xfrm>
        </p:grpSpPr>
        <p:sp>
          <p:nvSpPr>
            <p:cNvPr id="10349" name="Google Shape;10349;p8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8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1" name="Google Shape;10351;p89"/>
          <p:cNvGrpSpPr/>
          <p:nvPr/>
        </p:nvGrpSpPr>
        <p:grpSpPr>
          <a:xfrm>
            <a:off x="8006505" y="3215794"/>
            <a:ext cx="323654" cy="303189"/>
            <a:chOff x="8006505" y="3390044"/>
            <a:chExt cx="323654" cy="303189"/>
          </a:xfrm>
        </p:grpSpPr>
        <p:sp>
          <p:nvSpPr>
            <p:cNvPr id="10352" name="Google Shape;10352;p8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8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8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8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8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8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89"/>
          <p:cNvGrpSpPr/>
          <p:nvPr/>
        </p:nvGrpSpPr>
        <p:grpSpPr>
          <a:xfrm>
            <a:off x="1299146" y="3632257"/>
            <a:ext cx="367990" cy="351312"/>
            <a:chOff x="1299146" y="3806507"/>
            <a:chExt cx="367990" cy="351312"/>
          </a:xfrm>
        </p:grpSpPr>
        <p:sp>
          <p:nvSpPr>
            <p:cNvPr id="10359" name="Google Shape;10359;p8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8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1" name="Google Shape;10361;p89"/>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62" name="Google Shape;10362;p89"/>
          <p:cNvGrpSpPr/>
          <p:nvPr/>
        </p:nvGrpSpPr>
        <p:grpSpPr>
          <a:xfrm>
            <a:off x="3095745" y="3631143"/>
            <a:ext cx="352840" cy="354717"/>
            <a:chOff x="3095745" y="3805393"/>
            <a:chExt cx="352840" cy="354717"/>
          </a:xfrm>
        </p:grpSpPr>
        <p:sp>
          <p:nvSpPr>
            <p:cNvPr id="10363" name="Google Shape;10363;p8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8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8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8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8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8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89"/>
          <p:cNvGrpSpPr/>
          <p:nvPr/>
        </p:nvGrpSpPr>
        <p:grpSpPr>
          <a:xfrm>
            <a:off x="7550258" y="3658420"/>
            <a:ext cx="371395" cy="301279"/>
            <a:chOff x="7550258" y="3832670"/>
            <a:chExt cx="371395" cy="301279"/>
          </a:xfrm>
        </p:grpSpPr>
        <p:sp>
          <p:nvSpPr>
            <p:cNvPr id="10370" name="Google Shape;10370;p8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8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8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8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8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8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8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8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8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8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8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8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8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8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8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8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8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8" name="Google Shape;10388;p89"/>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9" name="Google Shape;10389;p89"/>
          <p:cNvGrpSpPr/>
          <p:nvPr/>
        </p:nvGrpSpPr>
        <p:grpSpPr>
          <a:xfrm>
            <a:off x="6659725" y="3633785"/>
            <a:ext cx="367608" cy="350548"/>
            <a:chOff x="6659725" y="3808035"/>
            <a:chExt cx="367608" cy="350548"/>
          </a:xfrm>
        </p:grpSpPr>
        <p:sp>
          <p:nvSpPr>
            <p:cNvPr id="10390" name="Google Shape;10390;p8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8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2" name="Google Shape;10392;p89"/>
          <p:cNvGrpSpPr/>
          <p:nvPr/>
        </p:nvGrpSpPr>
        <p:grpSpPr>
          <a:xfrm>
            <a:off x="6219391" y="3642506"/>
            <a:ext cx="356627" cy="334252"/>
            <a:chOff x="6219391" y="3816756"/>
            <a:chExt cx="356627" cy="334252"/>
          </a:xfrm>
        </p:grpSpPr>
        <p:sp>
          <p:nvSpPr>
            <p:cNvPr id="10393" name="Google Shape;10393;p8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8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8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7" name="Google Shape;10397;p89"/>
          <p:cNvGrpSpPr/>
          <p:nvPr/>
        </p:nvGrpSpPr>
        <p:grpSpPr>
          <a:xfrm>
            <a:off x="5778676" y="3652722"/>
            <a:ext cx="349052" cy="313055"/>
            <a:chOff x="5778676" y="3826972"/>
            <a:chExt cx="349052" cy="313055"/>
          </a:xfrm>
        </p:grpSpPr>
        <p:sp>
          <p:nvSpPr>
            <p:cNvPr id="10398" name="Google Shape;10398;p8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8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8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8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8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3" name="Google Shape;10403;p89"/>
          <p:cNvGrpSpPr/>
          <p:nvPr/>
        </p:nvGrpSpPr>
        <p:grpSpPr>
          <a:xfrm>
            <a:off x="5355784" y="3660297"/>
            <a:ext cx="299019" cy="297905"/>
            <a:chOff x="5355784" y="3834547"/>
            <a:chExt cx="299019" cy="297905"/>
          </a:xfrm>
        </p:grpSpPr>
        <p:sp>
          <p:nvSpPr>
            <p:cNvPr id="10404" name="Google Shape;10404;p8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8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8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8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8" name="Google Shape;10408;p89"/>
          <p:cNvGrpSpPr/>
          <p:nvPr/>
        </p:nvGrpSpPr>
        <p:grpSpPr>
          <a:xfrm>
            <a:off x="8036455" y="3633021"/>
            <a:ext cx="292176" cy="353985"/>
            <a:chOff x="8036455" y="3807271"/>
            <a:chExt cx="292176" cy="353985"/>
          </a:xfrm>
        </p:grpSpPr>
        <p:sp>
          <p:nvSpPr>
            <p:cNvPr id="10409" name="Google Shape;10409;p8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8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11" name="Google Shape;10411;p89"/>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0412" name="Google Shape;10412;p89"/>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grpSp>
        <p:nvGrpSpPr>
          <p:cNvPr id="10413" name="Google Shape;10413;p89"/>
          <p:cNvGrpSpPr/>
          <p:nvPr/>
        </p:nvGrpSpPr>
        <p:grpSpPr>
          <a:xfrm>
            <a:off x="4874902" y="3634549"/>
            <a:ext cx="345615" cy="350835"/>
            <a:chOff x="4874902" y="3808799"/>
            <a:chExt cx="345615" cy="350835"/>
          </a:xfrm>
        </p:grpSpPr>
        <p:sp>
          <p:nvSpPr>
            <p:cNvPr id="10414" name="Google Shape;10414;p8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8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8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8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8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8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8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8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8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8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8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8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8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8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8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8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434"/>
        <p:cNvGrpSpPr/>
        <p:nvPr/>
      </p:nvGrpSpPr>
      <p:grpSpPr>
        <a:xfrm>
          <a:off x="0" y="0"/>
          <a:ext cx="0" cy="0"/>
          <a:chOff x="0" y="0"/>
          <a:chExt cx="0" cy="0"/>
        </a:xfrm>
      </p:grpSpPr>
      <p:grpSp>
        <p:nvGrpSpPr>
          <p:cNvPr id="10435" name="Google Shape;10435;p90"/>
          <p:cNvGrpSpPr/>
          <p:nvPr/>
        </p:nvGrpSpPr>
        <p:grpSpPr>
          <a:xfrm>
            <a:off x="2704005" y="4083381"/>
            <a:ext cx="342144" cy="362704"/>
            <a:chOff x="2704005" y="4258781"/>
            <a:chExt cx="342144" cy="362704"/>
          </a:xfrm>
        </p:grpSpPr>
        <p:sp>
          <p:nvSpPr>
            <p:cNvPr id="10436" name="Google Shape;10436;p9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9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9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9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9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9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9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3" name="Google Shape;10443;p90"/>
          <p:cNvGrpSpPr/>
          <p:nvPr/>
        </p:nvGrpSpPr>
        <p:grpSpPr>
          <a:xfrm>
            <a:off x="2157462" y="4083096"/>
            <a:ext cx="347435" cy="363370"/>
            <a:chOff x="2157462" y="4258496"/>
            <a:chExt cx="347435" cy="363370"/>
          </a:xfrm>
        </p:grpSpPr>
        <p:sp>
          <p:nvSpPr>
            <p:cNvPr id="10444" name="Google Shape;10444;p9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9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9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7" name="Google Shape;10447;p90"/>
          <p:cNvGrpSpPr/>
          <p:nvPr/>
        </p:nvGrpSpPr>
        <p:grpSpPr>
          <a:xfrm>
            <a:off x="4010963" y="3588381"/>
            <a:ext cx="343665" cy="363211"/>
            <a:chOff x="4010963" y="3763781"/>
            <a:chExt cx="343665" cy="363211"/>
          </a:xfrm>
        </p:grpSpPr>
        <p:sp>
          <p:nvSpPr>
            <p:cNvPr id="10448" name="Google Shape;10448;p9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9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9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9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9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90"/>
          <p:cNvGrpSpPr/>
          <p:nvPr/>
        </p:nvGrpSpPr>
        <p:grpSpPr>
          <a:xfrm>
            <a:off x="2214042" y="3635109"/>
            <a:ext cx="368153" cy="311193"/>
            <a:chOff x="2214042" y="3810509"/>
            <a:chExt cx="368153" cy="311193"/>
          </a:xfrm>
        </p:grpSpPr>
        <p:sp>
          <p:nvSpPr>
            <p:cNvPr id="10454" name="Google Shape;10454;p9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9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6" name="Google Shape;10456;p90"/>
          <p:cNvGrpSpPr/>
          <p:nvPr/>
        </p:nvGrpSpPr>
        <p:grpSpPr>
          <a:xfrm>
            <a:off x="1768938" y="3606819"/>
            <a:ext cx="367805" cy="367773"/>
            <a:chOff x="1768938" y="3782219"/>
            <a:chExt cx="367805" cy="367773"/>
          </a:xfrm>
        </p:grpSpPr>
        <p:sp>
          <p:nvSpPr>
            <p:cNvPr id="10457" name="Google Shape;10457;p9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9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9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9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9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62" name="Google Shape;10462;p90"/>
          <p:cNvGrpSpPr/>
          <p:nvPr/>
        </p:nvGrpSpPr>
        <p:grpSpPr>
          <a:xfrm>
            <a:off x="2681385" y="3623039"/>
            <a:ext cx="325544" cy="327413"/>
            <a:chOff x="2681385" y="3798439"/>
            <a:chExt cx="325544" cy="327413"/>
          </a:xfrm>
        </p:grpSpPr>
        <p:sp>
          <p:nvSpPr>
            <p:cNvPr id="10463" name="Google Shape;10463;p9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9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9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9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9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9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9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0" name="Google Shape;10470;p90"/>
          <p:cNvGrpSpPr/>
          <p:nvPr/>
        </p:nvGrpSpPr>
        <p:grpSpPr>
          <a:xfrm>
            <a:off x="6243928" y="4088102"/>
            <a:ext cx="274254" cy="350824"/>
            <a:chOff x="6243928" y="4263502"/>
            <a:chExt cx="274254" cy="350824"/>
          </a:xfrm>
        </p:grpSpPr>
        <p:sp>
          <p:nvSpPr>
            <p:cNvPr id="10471" name="Google Shape;10471;p9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9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9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9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9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9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9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9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9" name="Google Shape;10479;p90"/>
          <p:cNvGrpSpPr/>
          <p:nvPr/>
        </p:nvGrpSpPr>
        <p:grpSpPr>
          <a:xfrm>
            <a:off x="3560600" y="3587938"/>
            <a:ext cx="352345" cy="363655"/>
            <a:chOff x="3560600" y="3763338"/>
            <a:chExt cx="352345" cy="363655"/>
          </a:xfrm>
        </p:grpSpPr>
        <p:sp>
          <p:nvSpPr>
            <p:cNvPr id="10480" name="Google Shape;10480;p9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9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9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83" name="Google Shape;10483;p90"/>
          <p:cNvGrpSpPr/>
          <p:nvPr/>
        </p:nvGrpSpPr>
        <p:grpSpPr>
          <a:xfrm>
            <a:off x="5790556" y="4085852"/>
            <a:ext cx="279513" cy="356083"/>
            <a:chOff x="5790556" y="4261252"/>
            <a:chExt cx="279513" cy="356083"/>
          </a:xfrm>
        </p:grpSpPr>
        <p:sp>
          <p:nvSpPr>
            <p:cNvPr id="10484" name="Google Shape;10484;p9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9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9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9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9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9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9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1" name="Google Shape;10491;p90"/>
          <p:cNvGrpSpPr/>
          <p:nvPr/>
        </p:nvGrpSpPr>
        <p:grpSpPr>
          <a:xfrm>
            <a:off x="5341333" y="4085852"/>
            <a:ext cx="278752" cy="356463"/>
            <a:chOff x="5341333" y="4261252"/>
            <a:chExt cx="278752" cy="356463"/>
          </a:xfrm>
        </p:grpSpPr>
        <p:sp>
          <p:nvSpPr>
            <p:cNvPr id="10492" name="Google Shape;10492;p9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9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9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9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9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9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9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99" name="Google Shape;10499;p90"/>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00" name="Google Shape;10500;p90"/>
          <p:cNvGrpSpPr/>
          <p:nvPr/>
        </p:nvGrpSpPr>
        <p:grpSpPr>
          <a:xfrm>
            <a:off x="3103646" y="3590676"/>
            <a:ext cx="360233" cy="362451"/>
            <a:chOff x="3107608" y="3763401"/>
            <a:chExt cx="360233" cy="362451"/>
          </a:xfrm>
        </p:grpSpPr>
        <p:sp>
          <p:nvSpPr>
            <p:cNvPr id="10501" name="Google Shape;10501;p9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9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9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4" name="Google Shape;10504;p90"/>
          <p:cNvGrpSpPr/>
          <p:nvPr/>
        </p:nvGrpSpPr>
        <p:grpSpPr>
          <a:xfrm>
            <a:off x="889343" y="3625827"/>
            <a:ext cx="351585" cy="339705"/>
            <a:chOff x="889343" y="3801227"/>
            <a:chExt cx="351585" cy="339705"/>
          </a:xfrm>
        </p:grpSpPr>
        <p:sp>
          <p:nvSpPr>
            <p:cNvPr id="10505" name="Google Shape;10505;p9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9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9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9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9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0" name="Google Shape;10510;p90"/>
          <p:cNvGrpSpPr/>
          <p:nvPr/>
        </p:nvGrpSpPr>
        <p:grpSpPr>
          <a:xfrm>
            <a:off x="4896609" y="4085472"/>
            <a:ext cx="278784" cy="355323"/>
            <a:chOff x="4896609" y="4260872"/>
            <a:chExt cx="278784" cy="355323"/>
          </a:xfrm>
        </p:grpSpPr>
        <p:sp>
          <p:nvSpPr>
            <p:cNvPr id="10511" name="Google Shape;10511;p9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9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9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9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9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9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7" name="Google Shape;10517;p90"/>
          <p:cNvGrpSpPr/>
          <p:nvPr/>
        </p:nvGrpSpPr>
        <p:grpSpPr>
          <a:xfrm>
            <a:off x="7598438" y="4090731"/>
            <a:ext cx="260283" cy="345914"/>
            <a:chOff x="7598438" y="4266131"/>
            <a:chExt cx="260283" cy="345914"/>
          </a:xfrm>
        </p:grpSpPr>
        <p:sp>
          <p:nvSpPr>
            <p:cNvPr id="10518" name="Google Shape;10518;p9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9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9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9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9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9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9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5" name="Google Shape;10525;p90"/>
          <p:cNvGrpSpPr/>
          <p:nvPr/>
        </p:nvGrpSpPr>
        <p:grpSpPr>
          <a:xfrm>
            <a:off x="1767069" y="3184746"/>
            <a:ext cx="286324" cy="348163"/>
            <a:chOff x="1767069" y="3360146"/>
            <a:chExt cx="286324" cy="348163"/>
          </a:xfrm>
        </p:grpSpPr>
        <p:sp>
          <p:nvSpPr>
            <p:cNvPr id="10526" name="Google Shape;10526;p9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9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9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9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9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9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9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3" name="Google Shape;10533;p90"/>
          <p:cNvGrpSpPr/>
          <p:nvPr/>
        </p:nvGrpSpPr>
        <p:grpSpPr>
          <a:xfrm>
            <a:off x="7149944" y="4090731"/>
            <a:ext cx="260283" cy="345914"/>
            <a:chOff x="7149944" y="4266131"/>
            <a:chExt cx="260283" cy="345914"/>
          </a:xfrm>
        </p:grpSpPr>
        <p:sp>
          <p:nvSpPr>
            <p:cNvPr id="10534" name="Google Shape;10534;p9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9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9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9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9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9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0" name="Google Shape;10540;p90"/>
          <p:cNvGrpSpPr/>
          <p:nvPr/>
        </p:nvGrpSpPr>
        <p:grpSpPr>
          <a:xfrm>
            <a:off x="6695051" y="4083951"/>
            <a:ext cx="270104" cy="360233"/>
            <a:chOff x="6695051" y="4259351"/>
            <a:chExt cx="270104" cy="360233"/>
          </a:xfrm>
        </p:grpSpPr>
        <p:sp>
          <p:nvSpPr>
            <p:cNvPr id="10541" name="Google Shape;10541;p9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9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9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9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5" name="Google Shape;10545;p90"/>
          <p:cNvGrpSpPr/>
          <p:nvPr/>
        </p:nvGrpSpPr>
        <p:grpSpPr>
          <a:xfrm>
            <a:off x="8047661" y="4082051"/>
            <a:ext cx="277263" cy="362514"/>
            <a:chOff x="8047661" y="4257451"/>
            <a:chExt cx="277263" cy="362514"/>
          </a:xfrm>
        </p:grpSpPr>
        <p:sp>
          <p:nvSpPr>
            <p:cNvPr id="10546" name="Google Shape;10546;p9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9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9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9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0" name="Google Shape;10550;p90"/>
          <p:cNvGrpSpPr/>
          <p:nvPr/>
        </p:nvGrpSpPr>
        <p:grpSpPr>
          <a:xfrm>
            <a:off x="6248078" y="3609068"/>
            <a:ext cx="277263" cy="356115"/>
            <a:chOff x="6248078" y="3784468"/>
            <a:chExt cx="277263" cy="356115"/>
          </a:xfrm>
        </p:grpSpPr>
        <p:sp>
          <p:nvSpPr>
            <p:cNvPr id="10551" name="Google Shape;10551;p9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9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9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9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9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6" name="Google Shape;10556;p90"/>
          <p:cNvGrpSpPr/>
          <p:nvPr/>
        </p:nvGrpSpPr>
        <p:grpSpPr>
          <a:xfrm>
            <a:off x="5800725" y="3610589"/>
            <a:ext cx="277644" cy="354594"/>
            <a:chOff x="5800725" y="3785989"/>
            <a:chExt cx="277644" cy="354594"/>
          </a:xfrm>
        </p:grpSpPr>
        <p:sp>
          <p:nvSpPr>
            <p:cNvPr id="10557" name="Google Shape;10557;p9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9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9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9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9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9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9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4" name="Google Shape;10564;p90"/>
          <p:cNvGrpSpPr/>
          <p:nvPr/>
        </p:nvGrpSpPr>
        <p:grpSpPr>
          <a:xfrm>
            <a:off x="2206122" y="3185348"/>
            <a:ext cx="308183" cy="347561"/>
            <a:chOff x="2206122" y="3360748"/>
            <a:chExt cx="308183" cy="347561"/>
          </a:xfrm>
        </p:grpSpPr>
        <p:sp>
          <p:nvSpPr>
            <p:cNvPr id="10565" name="Google Shape;10565;p9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9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9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9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9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0" name="Google Shape;10570;p90"/>
          <p:cNvGrpSpPr/>
          <p:nvPr/>
        </p:nvGrpSpPr>
        <p:grpSpPr>
          <a:xfrm>
            <a:off x="5353403" y="3610209"/>
            <a:ext cx="277992" cy="354974"/>
            <a:chOff x="5353403" y="3785609"/>
            <a:chExt cx="277992" cy="354974"/>
          </a:xfrm>
        </p:grpSpPr>
        <p:sp>
          <p:nvSpPr>
            <p:cNvPr id="10571" name="Google Shape;10571;p9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9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9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9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9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9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90"/>
          <p:cNvGrpSpPr/>
          <p:nvPr/>
        </p:nvGrpSpPr>
        <p:grpSpPr>
          <a:xfrm>
            <a:off x="4896229" y="3610589"/>
            <a:ext cx="278784" cy="354594"/>
            <a:chOff x="4896229" y="3785989"/>
            <a:chExt cx="278784" cy="354594"/>
          </a:xfrm>
        </p:grpSpPr>
        <p:sp>
          <p:nvSpPr>
            <p:cNvPr id="10578" name="Google Shape;10578;p9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9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9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9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9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9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4" name="Google Shape;10584;p90"/>
          <p:cNvGrpSpPr/>
          <p:nvPr/>
        </p:nvGrpSpPr>
        <p:grpSpPr>
          <a:xfrm>
            <a:off x="7592387" y="3612458"/>
            <a:ext cx="273874" cy="351204"/>
            <a:chOff x="7592387" y="3787858"/>
            <a:chExt cx="273874" cy="351204"/>
          </a:xfrm>
        </p:grpSpPr>
        <p:sp>
          <p:nvSpPr>
            <p:cNvPr id="10585" name="Google Shape;10585;p9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9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9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9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9" name="Google Shape;10589;p90"/>
          <p:cNvGrpSpPr/>
          <p:nvPr/>
        </p:nvGrpSpPr>
        <p:grpSpPr>
          <a:xfrm>
            <a:off x="7145794" y="3612458"/>
            <a:ext cx="274254" cy="350444"/>
            <a:chOff x="7145794" y="3787858"/>
            <a:chExt cx="274254" cy="350444"/>
          </a:xfrm>
        </p:grpSpPr>
        <p:sp>
          <p:nvSpPr>
            <p:cNvPr id="10590" name="Google Shape;10590;p9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9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9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9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9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9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6" name="Google Shape;10596;p90"/>
          <p:cNvGrpSpPr/>
          <p:nvPr/>
        </p:nvGrpSpPr>
        <p:grpSpPr>
          <a:xfrm>
            <a:off x="8054060" y="3611698"/>
            <a:ext cx="266334" cy="353834"/>
            <a:chOff x="8054060" y="3787098"/>
            <a:chExt cx="266334" cy="353834"/>
          </a:xfrm>
        </p:grpSpPr>
        <p:sp>
          <p:nvSpPr>
            <p:cNvPr id="10597" name="Google Shape;10597;p9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9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9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9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1" name="Google Shape;10601;p90"/>
          <p:cNvGrpSpPr/>
          <p:nvPr/>
        </p:nvGrpSpPr>
        <p:grpSpPr>
          <a:xfrm>
            <a:off x="6702211" y="3607199"/>
            <a:ext cx="270104" cy="361754"/>
            <a:chOff x="6702211" y="3782599"/>
            <a:chExt cx="270104" cy="361754"/>
          </a:xfrm>
        </p:grpSpPr>
        <p:sp>
          <p:nvSpPr>
            <p:cNvPr id="10602" name="Google Shape;10602;p9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9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9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9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9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7" name="Google Shape;10607;p90"/>
          <p:cNvGrpSpPr/>
          <p:nvPr/>
        </p:nvGrpSpPr>
        <p:grpSpPr>
          <a:xfrm>
            <a:off x="3516886" y="3263327"/>
            <a:ext cx="391854" cy="269922"/>
            <a:chOff x="3516850" y="3406526"/>
            <a:chExt cx="369674" cy="254644"/>
          </a:xfrm>
        </p:grpSpPr>
        <p:sp>
          <p:nvSpPr>
            <p:cNvPr id="10608" name="Google Shape;10608;p9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9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9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9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2" name="Google Shape;10612;p90"/>
          <p:cNvGrpSpPr/>
          <p:nvPr/>
        </p:nvGrpSpPr>
        <p:grpSpPr>
          <a:xfrm>
            <a:off x="1310655" y="3185127"/>
            <a:ext cx="306314" cy="347403"/>
            <a:chOff x="1310655" y="3360527"/>
            <a:chExt cx="306314" cy="347403"/>
          </a:xfrm>
        </p:grpSpPr>
        <p:sp>
          <p:nvSpPr>
            <p:cNvPr id="10613" name="Google Shape;10613;p9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9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9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9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9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8" name="Google Shape;10618;p90"/>
          <p:cNvGrpSpPr/>
          <p:nvPr/>
        </p:nvGrpSpPr>
        <p:grpSpPr>
          <a:xfrm>
            <a:off x="3119678" y="3184746"/>
            <a:ext cx="269343" cy="348543"/>
            <a:chOff x="3119678" y="3360146"/>
            <a:chExt cx="269343" cy="348543"/>
          </a:xfrm>
        </p:grpSpPr>
        <p:sp>
          <p:nvSpPr>
            <p:cNvPr id="10619" name="Google Shape;10619;p9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9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9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9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9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9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9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6" name="Google Shape;10626;p90"/>
          <p:cNvGrpSpPr/>
          <p:nvPr/>
        </p:nvGrpSpPr>
        <p:grpSpPr>
          <a:xfrm>
            <a:off x="3967213" y="3181547"/>
            <a:ext cx="368185" cy="354753"/>
            <a:chOff x="3967213" y="3356947"/>
            <a:chExt cx="368185" cy="354753"/>
          </a:xfrm>
        </p:grpSpPr>
        <p:sp>
          <p:nvSpPr>
            <p:cNvPr id="10627" name="Google Shape;10627;p9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9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9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9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9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2" name="Google Shape;10632;p90"/>
          <p:cNvGrpSpPr/>
          <p:nvPr/>
        </p:nvGrpSpPr>
        <p:grpSpPr>
          <a:xfrm>
            <a:off x="871254" y="3184746"/>
            <a:ext cx="285183" cy="347023"/>
            <a:chOff x="871254" y="3360146"/>
            <a:chExt cx="285183" cy="347023"/>
          </a:xfrm>
        </p:grpSpPr>
        <p:sp>
          <p:nvSpPr>
            <p:cNvPr id="10633" name="Google Shape;10633;p9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9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9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9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7" name="Google Shape;10637;p90"/>
          <p:cNvGrpSpPr/>
          <p:nvPr/>
        </p:nvGrpSpPr>
        <p:grpSpPr>
          <a:xfrm>
            <a:off x="2665165" y="3184746"/>
            <a:ext cx="281794" cy="349684"/>
            <a:chOff x="2665165" y="3360146"/>
            <a:chExt cx="281794" cy="349684"/>
          </a:xfrm>
        </p:grpSpPr>
        <p:sp>
          <p:nvSpPr>
            <p:cNvPr id="10638" name="Google Shape;10638;p9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9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9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9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9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3" name="Google Shape;10643;p90"/>
          <p:cNvGrpSpPr/>
          <p:nvPr/>
        </p:nvGrpSpPr>
        <p:grpSpPr>
          <a:xfrm>
            <a:off x="7156344" y="3172296"/>
            <a:ext cx="264465" cy="353074"/>
            <a:chOff x="7156344" y="3347696"/>
            <a:chExt cx="264465" cy="353074"/>
          </a:xfrm>
        </p:grpSpPr>
        <p:sp>
          <p:nvSpPr>
            <p:cNvPr id="10644" name="Google Shape;10644;p9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9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9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9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9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9" name="Google Shape;10649;p90"/>
          <p:cNvGrpSpPr/>
          <p:nvPr/>
        </p:nvGrpSpPr>
        <p:grpSpPr>
          <a:xfrm>
            <a:off x="6703732" y="3171536"/>
            <a:ext cx="264813" cy="352693"/>
            <a:chOff x="6703732" y="3346936"/>
            <a:chExt cx="264813" cy="352693"/>
          </a:xfrm>
        </p:grpSpPr>
        <p:sp>
          <p:nvSpPr>
            <p:cNvPr id="10650" name="Google Shape;10650;p9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9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9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9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9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5" name="Google Shape;10655;p90"/>
          <p:cNvGrpSpPr/>
          <p:nvPr/>
        </p:nvGrpSpPr>
        <p:grpSpPr>
          <a:xfrm>
            <a:off x="6252228" y="3171536"/>
            <a:ext cx="265193" cy="352693"/>
            <a:chOff x="6252228" y="3346936"/>
            <a:chExt cx="265193" cy="352693"/>
          </a:xfrm>
        </p:grpSpPr>
        <p:sp>
          <p:nvSpPr>
            <p:cNvPr id="10656" name="Google Shape;10656;p9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9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9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9" name="Google Shape;10659;p90"/>
          <p:cNvGrpSpPr/>
          <p:nvPr/>
        </p:nvGrpSpPr>
        <p:grpSpPr>
          <a:xfrm>
            <a:off x="5801105" y="3172296"/>
            <a:ext cx="264813" cy="351933"/>
            <a:chOff x="5801105" y="3347696"/>
            <a:chExt cx="264813" cy="351933"/>
          </a:xfrm>
        </p:grpSpPr>
        <p:sp>
          <p:nvSpPr>
            <p:cNvPr id="10660" name="Google Shape;10660;p9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9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9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9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4" name="Google Shape;10664;p90"/>
          <p:cNvGrpSpPr/>
          <p:nvPr/>
        </p:nvGrpSpPr>
        <p:grpSpPr>
          <a:xfrm>
            <a:off x="5349253" y="3171536"/>
            <a:ext cx="265922" cy="352693"/>
            <a:chOff x="5349253" y="3346936"/>
            <a:chExt cx="265922" cy="352693"/>
          </a:xfrm>
        </p:grpSpPr>
        <p:sp>
          <p:nvSpPr>
            <p:cNvPr id="10665" name="Google Shape;10665;p9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9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9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9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9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9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1" name="Google Shape;10671;p90"/>
          <p:cNvGrpSpPr/>
          <p:nvPr/>
        </p:nvGrpSpPr>
        <p:grpSpPr>
          <a:xfrm>
            <a:off x="4907159" y="3171536"/>
            <a:ext cx="264845" cy="354214"/>
            <a:chOff x="4907159" y="3346936"/>
            <a:chExt cx="264845" cy="354214"/>
          </a:xfrm>
        </p:grpSpPr>
        <p:sp>
          <p:nvSpPr>
            <p:cNvPr id="10672" name="Google Shape;10672;p9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9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74" name="Google Shape;10674;p90"/>
          <p:cNvGrpSpPr/>
          <p:nvPr/>
        </p:nvGrpSpPr>
        <p:grpSpPr>
          <a:xfrm>
            <a:off x="8048421" y="3159086"/>
            <a:ext cx="276503" cy="369674"/>
            <a:chOff x="8048421" y="3334486"/>
            <a:chExt cx="276503" cy="369674"/>
          </a:xfrm>
        </p:grpSpPr>
        <p:sp>
          <p:nvSpPr>
            <p:cNvPr id="10675" name="Google Shape;10675;p9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9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9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9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9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9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1" name="Google Shape;10681;p90"/>
          <p:cNvGrpSpPr/>
          <p:nvPr/>
        </p:nvGrpSpPr>
        <p:grpSpPr>
          <a:xfrm>
            <a:off x="7575787" y="3154555"/>
            <a:ext cx="295384" cy="376834"/>
            <a:chOff x="7575787" y="3329955"/>
            <a:chExt cx="295384" cy="376834"/>
          </a:xfrm>
        </p:grpSpPr>
        <p:sp>
          <p:nvSpPr>
            <p:cNvPr id="10682" name="Google Shape;10682;p9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9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9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9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9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9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8" name="Google Shape;10688;p90"/>
          <p:cNvGrpSpPr/>
          <p:nvPr/>
        </p:nvGrpSpPr>
        <p:grpSpPr>
          <a:xfrm>
            <a:off x="864062" y="2709103"/>
            <a:ext cx="264084" cy="347783"/>
            <a:chOff x="864062" y="2884503"/>
            <a:chExt cx="264084" cy="347783"/>
          </a:xfrm>
        </p:grpSpPr>
        <p:sp>
          <p:nvSpPr>
            <p:cNvPr id="10689" name="Google Shape;10689;p9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9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9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9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9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9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9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9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9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9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9" name="Google Shape;10699;p90"/>
          <p:cNvGrpSpPr/>
          <p:nvPr/>
        </p:nvGrpSpPr>
        <p:grpSpPr>
          <a:xfrm>
            <a:off x="3978523" y="2709261"/>
            <a:ext cx="348955" cy="346516"/>
            <a:chOff x="3978523" y="2884661"/>
            <a:chExt cx="348955" cy="346516"/>
          </a:xfrm>
        </p:grpSpPr>
        <p:sp>
          <p:nvSpPr>
            <p:cNvPr id="10700" name="Google Shape;10700;p9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9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9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9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9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9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9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9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8" name="Google Shape;10708;p90"/>
          <p:cNvGrpSpPr/>
          <p:nvPr/>
        </p:nvGrpSpPr>
        <p:grpSpPr>
          <a:xfrm>
            <a:off x="3527780" y="2709863"/>
            <a:ext cx="347435" cy="345534"/>
            <a:chOff x="3527780" y="2885263"/>
            <a:chExt cx="347435" cy="345534"/>
          </a:xfrm>
        </p:grpSpPr>
        <p:sp>
          <p:nvSpPr>
            <p:cNvPr id="10709" name="Google Shape;10709;p9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9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9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9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9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9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9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9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9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9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9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9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9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9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9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9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9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9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9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9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9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9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9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2" name="Google Shape;10732;p90"/>
          <p:cNvGrpSpPr/>
          <p:nvPr/>
        </p:nvGrpSpPr>
        <p:grpSpPr>
          <a:xfrm>
            <a:off x="2239671" y="2709103"/>
            <a:ext cx="218053" cy="348543"/>
            <a:chOff x="2239671" y="2884503"/>
            <a:chExt cx="218053" cy="348543"/>
          </a:xfrm>
        </p:grpSpPr>
        <p:sp>
          <p:nvSpPr>
            <p:cNvPr id="10733" name="Google Shape;10733;p9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9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9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9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9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8" name="Google Shape;10738;p90"/>
          <p:cNvGrpSpPr/>
          <p:nvPr/>
        </p:nvGrpSpPr>
        <p:grpSpPr>
          <a:xfrm>
            <a:off x="2691555" y="2709103"/>
            <a:ext cx="215044" cy="348924"/>
            <a:chOff x="2691555" y="2884503"/>
            <a:chExt cx="215044" cy="348924"/>
          </a:xfrm>
        </p:grpSpPr>
        <p:sp>
          <p:nvSpPr>
            <p:cNvPr id="10739" name="Google Shape;10739;p9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9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9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2" name="Google Shape;10742;p90"/>
          <p:cNvGrpSpPr/>
          <p:nvPr/>
        </p:nvGrpSpPr>
        <p:grpSpPr>
          <a:xfrm>
            <a:off x="1770459" y="2709103"/>
            <a:ext cx="254644" cy="348828"/>
            <a:chOff x="1770459" y="2884503"/>
            <a:chExt cx="254644" cy="348828"/>
          </a:xfrm>
        </p:grpSpPr>
        <p:sp>
          <p:nvSpPr>
            <p:cNvPr id="10743" name="Google Shape;10743;p9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9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9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9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9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9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9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9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1" name="Google Shape;10751;p90"/>
          <p:cNvGrpSpPr/>
          <p:nvPr/>
        </p:nvGrpSpPr>
        <p:grpSpPr>
          <a:xfrm>
            <a:off x="1317466" y="2709483"/>
            <a:ext cx="258382" cy="348543"/>
            <a:chOff x="1317466" y="2884883"/>
            <a:chExt cx="258382" cy="348543"/>
          </a:xfrm>
        </p:grpSpPr>
        <p:sp>
          <p:nvSpPr>
            <p:cNvPr id="10752" name="Google Shape;10752;p9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9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9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9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9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9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9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9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0" name="Google Shape;10760;p90"/>
          <p:cNvGrpSpPr/>
          <p:nvPr/>
        </p:nvGrpSpPr>
        <p:grpSpPr>
          <a:xfrm>
            <a:off x="3121167" y="2709483"/>
            <a:ext cx="258414" cy="348543"/>
            <a:chOff x="3121167" y="2884883"/>
            <a:chExt cx="258414" cy="348543"/>
          </a:xfrm>
        </p:grpSpPr>
        <p:sp>
          <p:nvSpPr>
            <p:cNvPr id="10761" name="Google Shape;10761;p9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9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9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9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9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9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9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9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69" name="Google Shape;10769;p90"/>
          <p:cNvGrpSpPr/>
          <p:nvPr/>
        </p:nvGrpSpPr>
        <p:grpSpPr>
          <a:xfrm>
            <a:off x="4899999" y="2706695"/>
            <a:ext cx="271244" cy="346801"/>
            <a:chOff x="4899999" y="2882095"/>
            <a:chExt cx="271244" cy="346801"/>
          </a:xfrm>
        </p:grpSpPr>
        <p:sp>
          <p:nvSpPr>
            <p:cNvPr id="10770" name="Google Shape;10770;p9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9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9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9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9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9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9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9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9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9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0" name="Google Shape;10780;p90"/>
          <p:cNvGrpSpPr/>
          <p:nvPr/>
        </p:nvGrpSpPr>
        <p:grpSpPr>
          <a:xfrm>
            <a:off x="7162775" y="2705713"/>
            <a:ext cx="259523" cy="346294"/>
            <a:chOff x="7162775" y="2881113"/>
            <a:chExt cx="259523" cy="346294"/>
          </a:xfrm>
        </p:grpSpPr>
        <p:sp>
          <p:nvSpPr>
            <p:cNvPr id="10781" name="Google Shape;10781;p9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9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9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9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9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9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7" name="Google Shape;10787;p90"/>
          <p:cNvGrpSpPr/>
          <p:nvPr/>
        </p:nvGrpSpPr>
        <p:grpSpPr>
          <a:xfrm>
            <a:off x="6709751" y="2706442"/>
            <a:ext cx="261075" cy="347815"/>
            <a:chOff x="6709751" y="2881842"/>
            <a:chExt cx="261075" cy="347815"/>
          </a:xfrm>
        </p:grpSpPr>
        <p:sp>
          <p:nvSpPr>
            <p:cNvPr id="10788" name="Google Shape;10788;p9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9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9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9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9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9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4" name="Google Shape;10794;p90"/>
          <p:cNvGrpSpPr/>
          <p:nvPr/>
        </p:nvGrpSpPr>
        <p:grpSpPr>
          <a:xfrm>
            <a:off x="5807156" y="2705713"/>
            <a:ext cx="261043" cy="348163"/>
            <a:chOff x="5807156" y="2881113"/>
            <a:chExt cx="261043" cy="348163"/>
          </a:xfrm>
        </p:grpSpPr>
        <p:sp>
          <p:nvSpPr>
            <p:cNvPr id="10795" name="Google Shape;10795;p9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9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9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9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9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0" name="Google Shape;10800;p90"/>
          <p:cNvGrpSpPr/>
          <p:nvPr/>
        </p:nvGrpSpPr>
        <p:grpSpPr>
          <a:xfrm>
            <a:off x="5355653" y="2706093"/>
            <a:ext cx="262184" cy="346643"/>
            <a:chOff x="5355653" y="2881493"/>
            <a:chExt cx="262184" cy="346643"/>
          </a:xfrm>
        </p:grpSpPr>
        <p:sp>
          <p:nvSpPr>
            <p:cNvPr id="10801" name="Google Shape;10801;p9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9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9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9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9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6" name="Google Shape;10806;p90"/>
          <p:cNvGrpSpPr/>
          <p:nvPr/>
        </p:nvGrpSpPr>
        <p:grpSpPr>
          <a:xfrm>
            <a:off x="8055961" y="2706442"/>
            <a:ext cx="260283" cy="345914"/>
            <a:chOff x="8055961" y="2881842"/>
            <a:chExt cx="260283" cy="345914"/>
          </a:xfrm>
        </p:grpSpPr>
        <p:sp>
          <p:nvSpPr>
            <p:cNvPr id="10807" name="Google Shape;10807;p9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9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9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9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1" name="Google Shape;10811;p90"/>
          <p:cNvGrpSpPr/>
          <p:nvPr/>
        </p:nvGrpSpPr>
        <p:grpSpPr>
          <a:xfrm>
            <a:off x="7609368" y="2718512"/>
            <a:ext cx="264813" cy="353105"/>
            <a:chOff x="7609368" y="2893912"/>
            <a:chExt cx="264813" cy="353105"/>
          </a:xfrm>
        </p:grpSpPr>
        <p:sp>
          <p:nvSpPr>
            <p:cNvPr id="10812" name="Google Shape;10812;p9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9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9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9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9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9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8" name="Google Shape;10818;p90"/>
          <p:cNvGrpSpPr/>
          <p:nvPr/>
        </p:nvGrpSpPr>
        <p:grpSpPr>
          <a:xfrm>
            <a:off x="6248458" y="2694372"/>
            <a:ext cx="270864" cy="360645"/>
            <a:chOff x="6248458" y="2869772"/>
            <a:chExt cx="270864" cy="360645"/>
          </a:xfrm>
        </p:grpSpPr>
        <p:sp>
          <p:nvSpPr>
            <p:cNvPr id="10819" name="Google Shape;10819;p9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9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9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9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9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4" name="Google Shape;10824;p90"/>
          <p:cNvGrpSpPr/>
          <p:nvPr/>
        </p:nvGrpSpPr>
        <p:grpSpPr>
          <a:xfrm>
            <a:off x="3075928" y="2270398"/>
            <a:ext cx="363243" cy="300675"/>
            <a:chOff x="3075928" y="2445798"/>
            <a:chExt cx="363243" cy="300675"/>
          </a:xfrm>
        </p:grpSpPr>
        <p:sp>
          <p:nvSpPr>
            <p:cNvPr id="10825" name="Google Shape;10825;p9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9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9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9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9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9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9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9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9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9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9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6" name="Google Shape;10836;p90"/>
          <p:cNvGrpSpPr/>
          <p:nvPr/>
        </p:nvGrpSpPr>
        <p:grpSpPr>
          <a:xfrm>
            <a:off x="2633105" y="2256459"/>
            <a:ext cx="363243" cy="328585"/>
            <a:chOff x="2633105" y="2431859"/>
            <a:chExt cx="363243" cy="328585"/>
          </a:xfrm>
        </p:grpSpPr>
        <p:sp>
          <p:nvSpPr>
            <p:cNvPr id="10837" name="Google Shape;10837;p9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9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9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9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9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9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9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9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5" name="Google Shape;10845;p90"/>
          <p:cNvGrpSpPr/>
          <p:nvPr/>
        </p:nvGrpSpPr>
        <p:grpSpPr>
          <a:xfrm>
            <a:off x="2189142" y="2245910"/>
            <a:ext cx="365904" cy="350064"/>
            <a:chOff x="2189142" y="2421310"/>
            <a:chExt cx="365904" cy="350064"/>
          </a:xfrm>
        </p:grpSpPr>
        <p:sp>
          <p:nvSpPr>
            <p:cNvPr id="10846" name="Google Shape;10846;p9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9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9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9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9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9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9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9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9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55" name="Google Shape;10855;p90"/>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56" name="Google Shape;10856;p90"/>
          <p:cNvGrpSpPr/>
          <p:nvPr/>
        </p:nvGrpSpPr>
        <p:grpSpPr>
          <a:xfrm>
            <a:off x="3961923" y="2310917"/>
            <a:ext cx="364415" cy="220936"/>
            <a:chOff x="3961923" y="2486317"/>
            <a:chExt cx="364415" cy="220936"/>
          </a:xfrm>
        </p:grpSpPr>
        <p:sp>
          <p:nvSpPr>
            <p:cNvPr id="10857" name="Google Shape;10857;p9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9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9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9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61" name="Google Shape;10861;p90"/>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62" name="Google Shape;10862;p90"/>
          <p:cNvGrpSpPr/>
          <p:nvPr/>
        </p:nvGrpSpPr>
        <p:grpSpPr>
          <a:xfrm>
            <a:off x="1303876" y="2243977"/>
            <a:ext cx="363275" cy="354626"/>
            <a:chOff x="1303876" y="2419377"/>
            <a:chExt cx="363275" cy="354626"/>
          </a:xfrm>
        </p:grpSpPr>
        <p:sp>
          <p:nvSpPr>
            <p:cNvPr id="10863" name="Google Shape;10863;p9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9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9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9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9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9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9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9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1" name="Google Shape;10871;p90"/>
          <p:cNvGrpSpPr/>
          <p:nvPr/>
        </p:nvGrpSpPr>
        <p:grpSpPr>
          <a:xfrm>
            <a:off x="861053" y="2239510"/>
            <a:ext cx="362134" cy="363623"/>
            <a:chOff x="861053" y="2414910"/>
            <a:chExt cx="362134" cy="363623"/>
          </a:xfrm>
        </p:grpSpPr>
        <p:sp>
          <p:nvSpPr>
            <p:cNvPr id="10872" name="Google Shape;10872;p9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9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9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9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9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7" name="Google Shape;10877;p90"/>
          <p:cNvGrpSpPr/>
          <p:nvPr/>
        </p:nvGrpSpPr>
        <p:grpSpPr>
          <a:xfrm>
            <a:off x="7594288" y="2239859"/>
            <a:ext cx="279513" cy="355735"/>
            <a:chOff x="7594288" y="2415259"/>
            <a:chExt cx="279513" cy="355735"/>
          </a:xfrm>
        </p:grpSpPr>
        <p:sp>
          <p:nvSpPr>
            <p:cNvPr id="10878" name="Google Shape;10878;p9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9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9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9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9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9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4" name="Google Shape;10884;p90"/>
          <p:cNvGrpSpPr/>
          <p:nvPr/>
        </p:nvGrpSpPr>
        <p:grpSpPr>
          <a:xfrm>
            <a:off x="7145794" y="2240239"/>
            <a:ext cx="278784" cy="355735"/>
            <a:chOff x="7145794" y="2415639"/>
            <a:chExt cx="278784" cy="355735"/>
          </a:xfrm>
        </p:grpSpPr>
        <p:sp>
          <p:nvSpPr>
            <p:cNvPr id="10885" name="Google Shape;10885;p9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9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9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9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9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9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9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9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9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9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5" name="Google Shape;10895;p90"/>
          <p:cNvGrpSpPr/>
          <p:nvPr/>
        </p:nvGrpSpPr>
        <p:grpSpPr>
          <a:xfrm>
            <a:off x="6698441" y="2239130"/>
            <a:ext cx="277644" cy="357984"/>
            <a:chOff x="6698441" y="2414530"/>
            <a:chExt cx="277644" cy="357984"/>
          </a:xfrm>
        </p:grpSpPr>
        <p:sp>
          <p:nvSpPr>
            <p:cNvPr id="10896" name="Google Shape;10896;p9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9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9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9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9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9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2" name="Google Shape;10902;p90"/>
          <p:cNvGrpSpPr/>
          <p:nvPr/>
        </p:nvGrpSpPr>
        <p:grpSpPr>
          <a:xfrm>
            <a:off x="4897750" y="2240239"/>
            <a:ext cx="279513" cy="357255"/>
            <a:chOff x="4897750" y="2415639"/>
            <a:chExt cx="279513" cy="357255"/>
          </a:xfrm>
        </p:grpSpPr>
        <p:sp>
          <p:nvSpPr>
            <p:cNvPr id="10903" name="Google Shape;10903;p9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9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9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9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9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9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9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9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1" name="Google Shape;10911;p90"/>
          <p:cNvGrpSpPr/>
          <p:nvPr/>
        </p:nvGrpSpPr>
        <p:grpSpPr>
          <a:xfrm>
            <a:off x="5812066" y="2240619"/>
            <a:ext cx="264813" cy="353454"/>
            <a:chOff x="5812066" y="2416019"/>
            <a:chExt cx="264813" cy="353454"/>
          </a:xfrm>
        </p:grpSpPr>
        <p:sp>
          <p:nvSpPr>
            <p:cNvPr id="10912" name="Google Shape;10912;p9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9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9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9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9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9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9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90"/>
          <p:cNvGrpSpPr/>
          <p:nvPr/>
        </p:nvGrpSpPr>
        <p:grpSpPr>
          <a:xfrm>
            <a:off x="8054820" y="2240999"/>
            <a:ext cx="264433" cy="353454"/>
            <a:chOff x="8054820" y="2416399"/>
            <a:chExt cx="264433" cy="353454"/>
          </a:xfrm>
        </p:grpSpPr>
        <p:sp>
          <p:nvSpPr>
            <p:cNvPr id="10920" name="Google Shape;10920;p9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9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9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9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9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9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26" name="Google Shape;10926;p90"/>
          <p:cNvGrpSpPr/>
          <p:nvPr/>
        </p:nvGrpSpPr>
        <p:grpSpPr>
          <a:xfrm>
            <a:off x="5356413" y="2237990"/>
            <a:ext cx="271212" cy="361374"/>
            <a:chOff x="5356413" y="2413390"/>
            <a:chExt cx="271212" cy="361374"/>
          </a:xfrm>
        </p:grpSpPr>
        <p:sp>
          <p:nvSpPr>
            <p:cNvPr id="10927" name="Google Shape;10927;p9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9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9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9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9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2" name="Google Shape;10932;p90"/>
          <p:cNvGrpSpPr/>
          <p:nvPr/>
        </p:nvGrpSpPr>
        <p:grpSpPr>
          <a:xfrm>
            <a:off x="6255238" y="2236849"/>
            <a:ext cx="271244" cy="360994"/>
            <a:chOff x="6255238" y="2412249"/>
            <a:chExt cx="271244" cy="360994"/>
          </a:xfrm>
        </p:grpSpPr>
        <p:sp>
          <p:nvSpPr>
            <p:cNvPr id="10933" name="Google Shape;10933;p9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9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9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9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9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9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9" name="Google Shape;10939;p90"/>
          <p:cNvGrpSpPr/>
          <p:nvPr/>
        </p:nvGrpSpPr>
        <p:grpSpPr>
          <a:xfrm>
            <a:off x="2185372" y="1782399"/>
            <a:ext cx="366664" cy="366981"/>
            <a:chOff x="2185372" y="1957799"/>
            <a:chExt cx="366664" cy="366981"/>
          </a:xfrm>
        </p:grpSpPr>
        <p:sp>
          <p:nvSpPr>
            <p:cNvPr id="10940" name="Google Shape;10940;p9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9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9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9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9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9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9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9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8" name="Google Shape;10948;p90"/>
          <p:cNvGrpSpPr/>
          <p:nvPr/>
        </p:nvGrpSpPr>
        <p:grpSpPr>
          <a:xfrm>
            <a:off x="1737258" y="1812971"/>
            <a:ext cx="370814" cy="307359"/>
            <a:chOff x="1737258" y="1988371"/>
            <a:chExt cx="370814" cy="307359"/>
          </a:xfrm>
        </p:grpSpPr>
        <p:sp>
          <p:nvSpPr>
            <p:cNvPr id="10949" name="Google Shape;10949;p9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9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9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9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3" name="Google Shape;10953;p90"/>
          <p:cNvGrpSpPr/>
          <p:nvPr/>
        </p:nvGrpSpPr>
        <p:grpSpPr>
          <a:xfrm>
            <a:off x="848983" y="1814111"/>
            <a:ext cx="369294" cy="304350"/>
            <a:chOff x="848983" y="1989511"/>
            <a:chExt cx="369294" cy="304350"/>
          </a:xfrm>
        </p:grpSpPr>
        <p:sp>
          <p:nvSpPr>
            <p:cNvPr id="10954" name="Google Shape;10954;p9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9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9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9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9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9" name="Google Shape;10959;p90"/>
          <p:cNvGrpSpPr/>
          <p:nvPr/>
        </p:nvGrpSpPr>
        <p:grpSpPr>
          <a:xfrm>
            <a:off x="3074027" y="1808377"/>
            <a:ext cx="380604" cy="313854"/>
            <a:chOff x="3074027" y="1983777"/>
            <a:chExt cx="380604" cy="313854"/>
          </a:xfrm>
        </p:grpSpPr>
        <p:sp>
          <p:nvSpPr>
            <p:cNvPr id="10960" name="Google Shape;10960;p9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9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9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9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9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5" name="Google Shape;10965;p90"/>
          <p:cNvGrpSpPr/>
          <p:nvPr/>
        </p:nvGrpSpPr>
        <p:grpSpPr>
          <a:xfrm>
            <a:off x="3522521" y="1800457"/>
            <a:ext cx="367013" cy="331278"/>
            <a:chOff x="3522521" y="1975857"/>
            <a:chExt cx="367013" cy="331278"/>
          </a:xfrm>
        </p:grpSpPr>
        <p:sp>
          <p:nvSpPr>
            <p:cNvPr id="10966" name="Google Shape;10966;p9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9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9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9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9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9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9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3" name="Google Shape;10973;p90"/>
          <p:cNvGrpSpPr/>
          <p:nvPr/>
        </p:nvGrpSpPr>
        <p:grpSpPr>
          <a:xfrm>
            <a:off x="2630824" y="1801566"/>
            <a:ext cx="368185" cy="330454"/>
            <a:chOff x="2630824" y="1976966"/>
            <a:chExt cx="368185" cy="330454"/>
          </a:xfrm>
        </p:grpSpPr>
        <p:sp>
          <p:nvSpPr>
            <p:cNvPr id="10974" name="Google Shape;10974;p9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9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9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9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9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9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9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9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2" name="Google Shape;10982;p90"/>
          <p:cNvGrpSpPr/>
          <p:nvPr/>
        </p:nvGrpSpPr>
        <p:grpSpPr>
          <a:xfrm>
            <a:off x="1293706" y="1791016"/>
            <a:ext cx="369294" cy="350444"/>
            <a:chOff x="1293706" y="1966416"/>
            <a:chExt cx="369294" cy="350444"/>
          </a:xfrm>
        </p:grpSpPr>
        <p:sp>
          <p:nvSpPr>
            <p:cNvPr id="10983" name="Google Shape;10983;p9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9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9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9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9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9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9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9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1" name="Google Shape;10991;p90"/>
          <p:cNvGrpSpPr/>
          <p:nvPr/>
        </p:nvGrpSpPr>
        <p:grpSpPr>
          <a:xfrm>
            <a:off x="3967213" y="1800077"/>
            <a:ext cx="368185" cy="331816"/>
            <a:chOff x="3967213" y="1975477"/>
            <a:chExt cx="368185" cy="331816"/>
          </a:xfrm>
        </p:grpSpPr>
        <p:sp>
          <p:nvSpPr>
            <p:cNvPr id="10992" name="Google Shape;10992;p9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9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9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5" name="Google Shape;10995;p90"/>
          <p:cNvGrpSpPr/>
          <p:nvPr/>
        </p:nvGrpSpPr>
        <p:grpSpPr>
          <a:xfrm>
            <a:off x="8047661" y="1793646"/>
            <a:ext cx="279132" cy="356875"/>
            <a:chOff x="8047661" y="1969046"/>
            <a:chExt cx="279132" cy="356875"/>
          </a:xfrm>
        </p:grpSpPr>
        <p:sp>
          <p:nvSpPr>
            <p:cNvPr id="10996" name="Google Shape;10996;p9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9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9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9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0" name="Google Shape;11000;p90"/>
          <p:cNvGrpSpPr/>
          <p:nvPr/>
        </p:nvGrpSpPr>
        <p:grpSpPr>
          <a:xfrm>
            <a:off x="7596157" y="1792759"/>
            <a:ext cx="279544" cy="358142"/>
            <a:chOff x="7596157" y="1968159"/>
            <a:chExt cx="279544" cy="358142"/>
          </a:xfrm>
        </p:grpSpPr>
        <p:sp>
          <p:nvSpPr>
            <p:cNvPr id="11001" name="Google Shape;11001;p9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9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9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9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9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9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7" name="Google Shape;11007;p90"/>
          <p:cNvGrpSpPr/>
          <p:nvPr/>
        </p:nvGrpSpPr>
        <p:grpSpPr>
          <a:xfrm>
            <a:off x="7147315" y="1793646"/>
            <a:ext cx="279513" cy="357636"/>
            <a:chOff x="7147315" y="1969046"/>
            <a:chExt cx="279513" cy="357636"/>
          </a:xfrm>
        </p:grpSpPr>
        <p:sp>
          <p:nvSpPr>
            <p:cNvPr id="11008" name="Google Shape;11008;p9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9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9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9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9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9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9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5" name="Google Shape;11015;p90"/>
          <p:cNvGrpSpPr/>
          <p:nvPr/>
        </p:nvGrpSpPr>
        <p:grpSpPr>
          <a:xfrm>
            <a:off x="6697681" y="1792917"/>
            <a:ext cx="280305" cy="359093"/>
            <a:chOff x="6697681" y="1968317"/>
            <a:chExt cx="280305" cy="359093"/>
          </a:xfrm>
        </p:grpSpPr>
        <p:sp>
          <p:nvSpPr>
            <p:cNvPr id="11016" name="Google Shape;11016;p9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9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9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9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9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9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9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3" name="Google Shape;11023;p90"/>
          <p:cNvGrpSpPr/>
          <p:nvPr/>
        </p:nvGrpSpPr>
        <p:grpSpPr>
          <a:xfrm>
            <a:off x="6248839" y="1792537"/>
            <a:ext cx="280273" cy="358744"/>
            <a:chOff x="6248839" y="1967937"/>
            <a:chExt cx="280273" cy="358744"/>
          </a:xfrm>
        </p:grpSpPr>
        <p:sp>
          <p:nvSpPr>
            <p:cNvPr id="11024" name="Google Shape;11024;p9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9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9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9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9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9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0" name="Google Shape;11030;p90"/>
          <p:cNvGrpSpPr/>
          <p:nvPr/>
        </p:nvGrpSpPr>
        <p:grpSpPr>
          <a:xfrm>
            <a:off x="5801485" y="1793646"/>
            <a:ext cx="279164" cy="357794"/>
            <a:chOff x="5801485" y="1969046"/>
            <a:chExt cx="279164" cy="357794"/>
          </a:xfrm>
        </p:grpSpPr>
        <p:sp>
          <p:nvSpPr>
            <p:cNvPr id="11031" name="Google Shape;11031;p9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9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9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9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9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9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9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9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9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9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9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9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9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4" name="Google Shape;11044;p90"/>
          <p:cNvGrpSpPr/>
          <p:nvPr/>
        </p:nvGrpSpPr>
        <p:grpSpPr>
          <a:xfrm>
            <a:off x="5352643" y="1793646"/>
            <a:ext cx="278404" cy="358364"/>
            <a:chOff x="5352643" y="1969046"/>
            <a:chExt cx="278404" cy="358364"/>
          </a:xfrm>
        </p:grpSpPr>
        <p:sp>
          <p:nvSpPr>
            <p:cNvPr id="11045" name="Google Shape;11045;p9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9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9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9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49" name="Google Shape;11049;p90"/>
          <p:cNvGrpSpPr/>
          <p:nvPr/>
        </p:nvGrpSpPr>
        <p:grpSpPr>
          <a:xfrm>
            <a:off x="4897750" y="1792917"/>
            <a:ext cx="279132" cy="358364"/>
            <a:chOff x="4897750" y="1968317"/>
            <a:chExt cx="279132" cy="358364"/>
          </a:xfrm>
        </p:grpSpPr>
        <p:sp>
          <p:nvSpPr>
            <p:cNvPr id="11050" name="Google Shape;11050;p9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9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9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9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9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9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9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9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9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9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9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9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9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063" name="Google Shape;11063;p90"/>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064" name="Google Shape;11064;p90"/>
          <p:cNvGrpSpPr/>
          <p:nvPr/>
        </p:nvGrpSpPr>
        <p:grpSpPr>
          <a:xfrm>
            <a:off x="1767449" y="1337644"/>
            <a:ext cx="324403" cy="347783"/>
            <a:chOff x="1767449" y="1513044"/>
            <a:chExt cx="324403" cy="347783"/>
          </a:xfrm>
        </p:grpSpPr>
        <p:sp>
          <p:nvSpPr>
            <p:cNvPr id="11065" name="Google Shape;11065;p9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9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9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9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9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9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9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9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9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4" name="Google Shape;11074;p90"/>
          <p:cNvGrpSpPr/>
          <p:nvPr/>
        </p:nvGrpSpPr>
        <p:grpSpPr>
          <a:xfrm>
            <a:off x="4007193" y="1337327"/>
            <a:ext cx="320633" cy="348100"/>
            <a:chOff x="4007193" y="1512727"/>
            <a:chExt cx="320633" cy="348100"/>
          </a:xfrm>
        </p:grpSpPr>
        <p:sp>
          <p:nvSpPr>
            <p:cNvPr id="11075" name="Google Shape;11075;p9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9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9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9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9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0" name="Google Shape;11080;p90"/>
          <p:cNvGrpSpPr/>
          <p:nvPr/>
        </p:nvGrpSpPr>
        <p:grpSpPr>
          <a:xfrm>
            <a:off x="3530425" y="1333347"/>
            <a:ext cx="368175" cy="344594"/>
            <a:chOff x="3530425" y="1508747"/>
            <a:chExt cx="368175" cy="344594"/>
          </a:xfrm>
        </p:grpSpPr>
        <p:sp>
          <p:nvSpPr>
            <p:cNvPr id="11081" name="Google Shape;11081;p9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9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9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9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85" name="Google Shape;11085;p90"/>
          <p:cNvGrpSpPr/>
          <p:nvPr/>
        </p:nvGrpSpPr>
        <p:grpSpPr>
          <a:xfrm>
            <a:off x="3127598" y="1337834"/>
            <a:ext cx="289714" cy="347593"/>
            <a:chOff x="3127598" y="1513234"/>
            <a:chExt cx="289714" cy="347593"/>
          </a:xfrm>
        </p:grpSpPr>
        <p:sp>
          <p:nvSpPr>
            <p:cNvPr id="11086" name="Google Shape;11086;p9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9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9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9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9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1" name="Google Shape;11091;p90"/>
          <p:cNvGrpSpPr/>
          <p:nvPr/>
        </p:nvGrpSpPr>
        <p:grpSpPr>
          <a:xfrm>
            <a:off x="2662884" y="1337644"/>
            <a:ext cx="322914" cy="348543"/>
            <a:chOff x="2662884" y="1513044"/>
            <a:chExt cx="322914" cy="348543"/>
          </a:xfrm>
        </p:grpSpPr>
        <p:sp>
          <p:nvSpPr>
            <p:cNvPr id="11092" name="Google Shape;11092;p9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9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9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9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9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9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9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9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9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9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2" name="Google Shape;11102;p90"/>
          <p:cNvGrpSpPr/>
          <p:nvPr/>
        </p:nvGrpSpPr>
        <p:grpSpPr>
          <a:xfrm>
            <a:off x="2232511" y="1337359"/>
            <a:ext cx="299534" cy="348068"/>
            <a:chOff x="2232511" y="1512759"/>
            <a:chExt cx="299534" cy="348068"/>
          </a:xfrm>
        </p:grpSpPr>
        <p:sp>
          <p:nvSpPr>
            <p:cNvPr id="11103" name="Google Shape;11103;p9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9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9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9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9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9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9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9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9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9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9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4" name="Google Shape;11114;p90"/>
          <p:cNvGrpSpPr/>
          <p:nvPr/>
        </p:nvGrpSpPr>
        <p:grpSpPr>
          <a:xfrm>
            <a:off x="1331406" y="1337961"/>
            <a:ext cx="301784" cy="348607"/>
            <a:chOff x="1331406" y="1513361"/>
            <a:chExt cx="301784" cy="348607"/>
          </a:xfrm>
        </p:grpSpPr>
        <p:sp>
          <p:nvSpPr>
            <p:cNvPr id="11115" name="Google Shape;11115;p9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9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9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9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9" name="Google Shape;11119;p90"/>
          <p:cNvGrpSpPr/>
          <p:nvPr/>
        </p:nvGrpSpPr>
        <p:grpSpPr>
          <a:xfrm>
            <a:off x="7144274" y="1324814"/>
            <a:ext cx="282174" cy="355735"/>
            <a:chOff x="7144274" y="1500214"/>
            <a:chExt cx="282174" cy="355735"/>
          </a:xfrm>
        </p:grpSpPr>
        <p:sp>
          <p:nvSpPr>
            <p:cNvPr id="11120" name="Google Shape;11120;p9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9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9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9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9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9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6" name="Google Shape;11126;p90"/>
          <p:cNvGrpSpPr/>
          <p:nvPr/>
        </p:nvGrpSpPr>
        <p:grpSpPr>
          <a:xfrm>
            <a:off x="6685262" y="1324814"/>
            <a:ext cx="289682" cy="354594"/>
            <a:chOff x="6685262" y="1500214"/>
            <a:chExt cx="289682" cy="354594"/>
          </a:xfrm>
        </p:grpSpPr>
        <p:sp>
          <p:nvSpPr>
            <p:cNvPr id="11127" name="Google Shape;11127;p9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9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9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9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1" name="Google Shape;11131;p90"/>
          <p:cNvGrpSpPr/>
          <p:nvPr/>
        </p:nvGrpSpPr>
        <p:grpSpPr>
          <a:xfrm>
            <a:off x="6200938" y="1325194"/>
            <a:ext cx="322154" cy="355355"/>
            <a:chOff x="6200938" y="1500594"/>
            <a:chExt cx="322154" cy="355355"/>
          </a:xfrm>
        </p:grpSpPr>
        <p:sp>
          <p:nvSpPr>
            <p:cNvPr id="11132" name="Google Shape;11132;p9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9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9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9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9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37" name="Google Shape;11137;p90"/>
          <p:cNvGrpSpPr/>
          <p:nvPr/>
        </p:nvGrpSpPr>
        <p:grpSpPr>
          <a:xfrm>
            <a:off x="5289631" y="1324814"/>
            <a:ext cx="332355" cy="354974"/>
            <a:chOff x="5289631" y="1500214"/>
            <a:chExt cx="332355" cy="354974"/>
          </a:xfrm>
        </p:grpSpPr>
        <p:sp>
          <p:nvSpPr>
            <p:cNvPr id="11138" name="Google Shape;11138;p9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9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9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9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9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9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4" name="Google Shape;11144;p90"/>
          <p:cNvGrpSpPr/>
          <p:nvPr/>
        </p:nvGrpSpPr>
        <p:grpSpPr>
          <a:xfrm>
            <a:off x="5748295" y="1324433"/>
            <a:ext cx="323294" cy="356115"/>
            <a:chOff x="5748295" y="1499833"/>
            <a:chExt cx="323294" cy="356115"/>
          </a:xfrm>
        </p:grpSpPr>
        <p:sp>
          <p:nvSpPr>
            <p:cNvPr id="11145" name="Google Shape;11145;p9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9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9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9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9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9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9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2" name="Google Shape;11152;p90"/>
          <p:cNvGrpSpPr/>
          <p:nvPr/>
        </p:nvGrpSpPr>
        <p:grpSpPr>
          <a:xfrm>
            <a:off x="8047661" y="1325637"/>
            <a:ext cx="278404" cy="355260"/>
            <a:chOff x="8047661" y="1501037"/>
            <a:chExt cx="278404" cy="355260"/>
          </a:xfrm>
        </p:grpSpPr>
        <p:sp>
          <p:nvSpPr>
            <p:cNvPr id="11153" name="Google Shape;11153;p9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9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9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9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90"/>
          <p:cNvGrpSpPr/>
          <p:nvPr/>
        </p:nvGrpSpPr>
        <p:grpSpPr>
          <a:xfrm>
            <a:off x="4903389" y="1324814"/>
            <a:ext cx="267854" cy="355735"/>
            <a:chOff x="4903389" y="1500214"/>
            <a:chExt cx="267854" cy="355735"/>
          </a:xfrm>
        </p:grpSpPr>
        <p:sp>
          <p:nvSpPr>
            <p:cNvPr id="11158" name="Google Shape;11158;p9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9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9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9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9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3" name="Google Shape;11163;p90"/>
          <p:cNvGrpSpPr/>
          <p:nvPr/>
        </p:nvGrpSpPr>
        <p:grpSpPr>
          <a:xfrm>
            <a:off x="7613518" y="1325954"/>
            <a:ext cx="264433" cy="353074"/>
            <a:chOff x="7613518" y="1501354"/>
            <a:chExt cx="264433" cy="353074"/>
          </a:xfrm>
        </p:grpSpPr>
        <p:sp>
          <p:nvSpPr>
            <p:cNvPr id="11164" name="Google Shape;11164;p9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9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9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9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9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9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0" name="Google Shape;11170;p90"/>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171" name="Google Shape;11171;p90"/>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96"/>
        <p:cNvGrpSpPr/>
        <p:nvPr/>
      </p:nvGrpSpPr>
      <p:grpSpPr>
        <a:xfrm>
          <a:off x="0" y="0"/>
          <a:ext cx="0" cy="0"/>
          <a:chOff x="0" y="0"/>
          <a:chExt cx="0" cy="0"/>
        </a:xfrm>
      </p:grpSpPr>
      <p:sp>
        <p:nvSpPr>
          <p:cNvPr id="397" name="Google Shape;397;p44"/>
          <p:cNvSpPr/>
          <p:nvPr/>
        </p:nvSpPr>
        <p:spPr>
          <a:xfrm>
            <a:off x="969414" y="1205450"/>
            <a:ext cx="3237300" cy="3288000"/>
          </a:xfrm>
          <a:prstGeom prst="plaque">
            <a:avLst>
              <a:gd name="adj" fmla="val 10305"/>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THE SLIDE TITLE GOES HERE!</a:t>
            </a:r>
            <a:endParaRPr/>
          </a:p>
        </p:txBody>
      </p:sp>
      <p:sp>
        <p:nvSpPr>
          <p:cNvPr id="399" name="Google Shape;399;p44"/>
          <p:cNvSpPr txBox="1">
            <a:spLocks noGrp="1"/>
          </p:cNvSpPr>
          <p:nvPr>
            <p:ph type="body" idx="1"/>
          </p:nvPr>
        </p:nvSpPr>
        <p:spPr>
          <a:xfrm>
            <a:off x="4444700" y="1689200"/>
            <a:ext cx="3729900" cy="2320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Do you know what helps you make your point clear?</a:t>
            </a:r>
            <a:endParaRPr>
              <a:solidFill>
                <a:schemeClr val="dk1"/>
              </a:solidFill>
            </a:endParaRPr>
          </a:p>
          <a:p>
            <a:pPr marL="0" lvl="0" indent="0" algn="l" rtl="0">
              <a:spcBef>
                <a:spcPts val="0"/>
              </a:spcBef>
              <a:spcAft>
                <a:spcPts val="0"/>
              </a:spcAft>
              <a:buNone/>
            </a:pPr>
            <a:r>
              <a:rPr lang="en">
                <a:solidFill>
                  <a:schemeClr val="dk1"/>
                </a:solidFill>
              </a:rPr>
              <a:t>Lists like this one:</a:t>
            </a:r>
            <a:endParaRPr>
              <a:solidFill>
                <a:schemeClr val="dk1"/>
              </a:solidFill>
            </a:endParaRPr>
          </a:p>
          <a:p>
            <a:pPr marL="457200" lvl="0" indent="-317500" algn="l" rtl="0">
              <a:spcBef>
                <a:spcPts val="1000"/>
              </a:spcBef>
              <a:spcAft>
                <a:spcPts val="0"/>
              </a:spcAft>
              <a:buSzPts val="1400"/>
              <a:buChar char="✧"/>
            </a:pPr>
            <a:r>
              <a:rPr lang="en">
                <a:solidFill>
                  <a:schemeClr val="dk1"/>
                </a:solidFill>
              </a:rPr>
              <a:t>They’re simple </a:t>
            </a:r>
            <a:endParaRPr>
              <a:solidFill>
                <a:schemeClr val="dk1"/>
              </a:solidFill>
            </a:endParaRPr>
          </a:p>
          <a:p>
            <a:pPr marL="457200" lvl="0" indent="-317500" algn="l" rtl="0">
              <a:spcBef>
                <a:spcPts val="0"/>
              </a:spcBef>
              <a:spcAft>
                <a:spcPts val="0"/>
              </a:spcAft>
              <a:buSzPts val="1400"/>
              <a:buChar char="✧"/>
            </a:pPr>
            <a:r>
              <a:rPr lang="en">
                <a:solidFill>
                  <a:schemeClr val="dk1"/>
                </a:solidFill>
              </a:rPr>
              <a:t>You can organize your ideas clearly</a:t>
            </a:r>
            <a:endParaRPr>
              <a:solidFill>
                <a:schemeClr val="dk1"/>
              </a:solidFill>
            </a:endParaRPr>
          </a:p>
          <a:p>
            <a:pPr marL="457200" lvl="0" indent="-317500" algn="l" rtl="0">
              <a:spcBef>
                <a:spcPts val="0"/>
              </a:spcBef>
              <a:spcAft>
                <a:spcPts val="0"/>
              </a:spcAft>
              <a:buSzPts val="1400"/>
              <a:buChar char="✧"/>
            </a:pPr>
            <a:r>
              <a:rPr lang="en">
                <a:solidFill>
                  <a:schemeClr val="dk1"/>
                </a:solidFill>
              </a:rPr>
              <a:t>You’ll never forget to buy milk!</a:t>
            </a:r>
            <a:endParaRPr>
              <a:solidFill>
                <a:schemeClr val="dk1"/>
              </a:solidFill>
            </a:endParaRPr>
          </a:p>
          <a:p>
            <a:pPr marL="0" lvl="0" indent="0" algn="l" rtl="0">
              <a:spcBef>
                <a:spcPts val="1000"/>
              </a:spcBef>
              <a:spcAft>
                <a:spcPts val="0"/>
              </a:spcAft>
              <a:buNone/>
            </a:pPr>
            <a:r>
              <a:rPr lang="en">
                <a:solidFill>
                  <a:schemeClr val="dk1"/>
                </a:solidFill>
              </a:rPr>
              <a:t>And the most important thing: the audience won’t miss the point of your presentation ever again</a:t>
            </a:r>
            <a:endParaRPr>
              <a:solidFill>
                <a:schemeClr val="dk1"/>
              </a:solidFill>
            </a:endParaRPr>
          </a:p>
        </p:txBody>
      </p:sp>
      <p:pic>
        <p:nvPicPr>
          <p:cNvPr id="400" name="Google Shape;400;p44"/>
          <p:cNvPicPr preferRelativeResize="0"/>
          <p:nvPr/>
        </p:nvPicPr>
        <p:blipFill rotWithShape="1">
          <a:blip r:embed="rId3">
            <a:alphaModFix/>
          </a:blip>
          <a:srcRect r="34959"/>
          <a:stretch/>
        </p:blipFill>
        <p:spPr>
          <a:xfrm>
            <a:off x="1069225" y="1286475"/>
            <a:ext cx="3047700" cy="3126000"/>
          </a:xfrm>
          <a:prstGeom prst="plaque">
            <a:avLst>
              <a:gd name="adj" fmla="val 10146"/>
            </a:avLst>
          </a:prstGeom>
          <a:noFill/>
          <a:ln>
            <a:noFill/>
          </a:ln>
        </p:spPr>
      </p:pic>
      <p:grpSp>
        <p:nvGrpSpPr>
          <p:cNvPr id="401" name="Google Shape;401;p44"/>
          <p:cNvGrpSpPr/>
          <p:nvPr/>
        </p:nvGrpSpPr>
        <p:grpSpPr>
          <a:xfrm flipH="1">
            <a:off x="740574" y="1617601"/>
            <a:ext cx="895725" cy="1113025"/>
            <a:chOff x="1387425" y="962101"/>
            <a:chExt cx="895725" cy="1113025"/>
          </a:xfrm>
        </p:grpSpPr>
        <p:sp>
          <p:nvSpPr>
            <p:cNvPr id="402" name="Google Shape;402;p44"/>
            <p:cNvSpPr/>
            <p:nvPr/>
          </p:nvSpPr>
          <p:spPr>
            <a:xfrm>
              <a:off x="1818750" y="1610726"/>
              <a:ext cx="464400" cy="4644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44"/>
            <p:cNvSpPr/>
            <p:nvPr/>
          </p:nvSpPr>
          <p:spPr>
            <a:xfrm>
              <a:off x="1387425" y="962101"/>
              <a:ext cx="696300" cy="6963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 name="Google Shape;404;p44"/>
          <p:cNvGrpSpPr/>
          <p:nvPr/>
        </p:nvGrpSpPr>
        <p:grpSpPr>
          <a:xfrm>
            <a:off x="7950354" y="3688217"/>
            <a:ext cx="895725" cy="1113025"/>
            <a:chOff x="6860950" y="2468926"/>
            <a:chExt cx="895725" cy="1113025"/>
          </a:xfrm>
        </p:grpSpPr>
        <p:sp>
          <p:nvSpPr>
            <p:cNvPr id="405" name="Google Shape;405;p44"/>
            <p:cNvSpPr/>
            <p:nvPr/>
          </p:nvSpPr>
          <p:spPr>
            <a:xfrm flipH="1">
              <a:off x="6860950" y="3117551"/>
              <a:ext cx="464400" cy="4644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44"/>
            <p:cNvSpPr/>
            <p:nvPr/>
          </p:nvSpPr>
          <p:spPr>
            <a:xfrm flipH="1">
              <a:off x="7060375" y="2468926"/>
              <a:ext cx="696300" cy="6963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175"/>
        <p:cNvGrpSpPr/>
        <p:nvPr/>
      </p:nvGrpSpPr>
      <p:grpSpPr>
        <a:xfrm>
          <a:off x="0" y="0"/>
          <a:ext cx="0" cy="0"/>
          <a:chOff x="0" y="0"/>
          <a:chExt cx="0" cy="0"/>
        </a:xfrm>
      </p:grpSpPr>
      <p:grpSp>
        <p:nvGrpSpPr>
          <p:cNvPr id="11176" name="Google Shape;11176;p91"/>
          <p:cNvGrpSpPr/>
          <p:nvPr/>
        </p:nvGrpSpPr>
        <p:grpSpPr>
          <a:xfrm>
            <a:off x="1757085" y="1325225"/>
            <a:ext cx="371069" cy="359396"/>
            <a:chOff x="1757085" y="1500675"/>
            <a:chExt cx="371069" cy="359396"/>
          </a:xfrm>
        </p:grpSpPr>
        <p:sp>
          <p:nvSpPr>
            <p:cNvPr id="11177" name="Google Shape;11177;p9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9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9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9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9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9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9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9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9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9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9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9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9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9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9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9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9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9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9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9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9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9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9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9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9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9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9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9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9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6" name="Google Shape;11206;p91"/>
          <p:cNvGrpSpPr/>
          <p:nvPr/>
        </p:nvGrpSpPr>
        <p:grpSpPr>
          <a:xfrm>
            <a:off x="2774209" y="1779241"/>
            <a:ext cx="116693" cy="374186"/>
            <a:chOff x="2774209" y="1954691"/>
            <a:chExt cx="116693" cy="374186"/>
          </a:xfrm>
        </p:grpSpPr>
        <p:sp>
          <p:nvSpPr>
            <p:cNvPr id="11207" name="Google Shape;11207;p9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9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09" name="Google Shape;11209;p91"/>
          <p:cNvGrpSpPr/>
          <p:nvPr/>
        </p:nvGrpSpPr>
        <p:grpSpPr>
          <a:xfrm>
            <a:off x="4017435" y="1324462"/>
            <a:ext cx="315092" cy="359397"/>
            <a:chOff x="4017435" y="1499912"/>
            <a:chExt cx="315092" cy="359397"/>
          </a:xfrm>
        </p:grpSpPr>
        <p:sp>
          <p:nvSpPr>
            <p:cNvPr id="11210" name="Google Shape;11210;p9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9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2" name="Google Shape;11212;p91"/>
          <p:cNvGrpSpPr/>
          <p:nvPr/>
        </p:nvGrpSpPr>
        <p:grpSpPr>
          <a:xfrm>
            <a:off x="3963652" y="1824309"/>
            <a:ext cx="374154" cy="284050"/>
            <a:chOff x="3963652" y="1999759"/>
            <a:chExt cx="374154" cy="284050"/>
          </a:xfrm>
        </p:grpSpPr>
        <p:sp>
          <p:nvSpPr>
            <p:cNvPr id="11213" name="Google Shape;11213;p9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9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9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16" name="Google Shape;11216;p91"/>
          <p:cNvGrpSpPr/>
          <p:nvPr/>
        </p:nvGrpSpPr>
        <p:grpSpPr>
          <a:xfrm>
            <a:off x="1777536" y="1839416"/>
            <a:ext cx="376444" cy="253772"/>
            <a:chOff x="1777536" y="2014866"/>
            <a:chExt cx="376444" cy="253772"/>
          </a:xfrm>
        </p:grpSpPr>
        <p:sp>
          <p:nvSpPr>
            <p:cNvPr id="11217" name="Google Shape;11217;p9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9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9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9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9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2" name="Google Shape;11222;p91"/>
          <p:cNvGrpSpPr/>
          <p:nvPr/>
        </p:nvGrpSpPr>
        <p:grpSpPr>
          <a:xfrm>
            <a:off x="1309875" y="1881876"/>
            <a:ext cx="374154" cy="169680"/>
            <a:chOff x="1309875" y="2057326"/>
            <a:chExt cx="374154" cy="169680"/>
          </a:xfrm>
        </p:grpSpPr>
        <p:sp>
          <p:nvSpPr>
            <p:cNvPr id="11223" name="Google Shape;11223;p9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9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9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9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9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9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9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9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9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9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9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4" name="Google Shape;11234;p91"/>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5" name="Google Shape;11235;p91"/>
          <p:cNvGrpSpPr/>
          <p:nvPr/>
        </p:nvGrpSpPr>
        <p:grpSpPr>
          <a:xfrm>
            <a:off x="2347450" y="1779114"/>
            <a:ext cx="113639" cy="373168"/>
            <a:chOff x="2347450" y="1954564"/>
            <a:chExt cx="113639" cy="373168"/>
          </a:xfrm>
        </p:grpSpPr>
        <p:sp>
          <p:nvSpPr>
            <p:cNvPr id="11236" name="Google Shape;11236;p9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9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38" name="Google Shape;11238;p91"/>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39" name="Google Shape;11239;p91"/>
          <p:cNvGrpSpPr/>
          <p:nvPr/>
        </p:nvGrpSpPr>
        <p:grpSpPr>
          <a:xfrm>
            <a:off x="3110102" y="1324430"/>
            <a:ext cx="330613" cy="358379"/>
            <a:chOff x="3110102" y="1499880"/>
            <a:chExt cx="330613" cy="358379"/>
          </a:xfrm>
        </p:grpSpPr>
        <p:sp>
          <p:nvSpPr>
            <p:cNvPr id="11240" name="Google Shape;11240;p9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9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9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9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9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9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9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47" name="Google Shape;11247;p91"/>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48" name="Google Shape;11248;p91"/>
          <p:cNvGrpSpPr/>
          <p:nvPr/>
        </p:nvGrpSpPr>
        <p:grpSpPr>
          <a:xfrm>
            <a:off x="3485575" y="1824309"/>
            <a:ext cx="373772" cy="284050"/>
            <a:chOff x="3531200" y="1999759"/>
            <a:chExt cx="373772" cy="284050"/>
          </a:xfrm>
        </p:grpSpPr>
        <p:sp>
          <p:nvSpPr>
            <p:cNvPr id="11249" name="Google Shape;11249;p9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9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9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9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3" name="Google Shape;11253;p91"/>
          <p:cNvGrpSpPr/>
          <p:nvPr/>
        </p:nvGrpSpPr>
        <p:grpSpPr>
          <a:xfrm>
            <a:off x="2667058" y="1324843"/>
            <a:ext cx="330231" cy="359015"/>
            <a:chOff x="2667058" y="1500293"/>
            <a:chExt cx="330231" cy="359015"/>
          </a:xfrm>
        </p:grpSpPr>
        <p:sp>
          <p:nvSpPr>
            <p:cNvPr id="11254" name="Google Shape;11254;p9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9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9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9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9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9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9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9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9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9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9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9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9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9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9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9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9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9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2" name="Google Shape;11272;p91"/>
          <p:cNvGrpSpPr/>
          <p:nvPr/>
        </p:nvGrpSpPr>
        <p:grpSpPr>
          <a:xfrm>
            <a:off x="3567553" y="1324462"/>
            <a:ext cx="320022" cy="359778"/>
            <a:chOff x="3567553" y="1499912"/>
            <a:chExt cx="320022" cy="359778"/>
          </a:xfrm>
        </p:grpSpPr>
        <p:sp>
          <p:nvSpPr>
            <p:cNvPr id="11273" name="Google Shape;11273;p9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9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9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9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9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9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9" name="Google Shape;11279;p91"/>
          <p:cNvGrpSpPr/>
          <p:nvPr/>
        </p:nvGrpSpPr>
        <p:grpSpPr>
          <a:xfrm>
            <a:off x="1309875" y="1324462"/>
            <a:ext cx="359015" cy="358633"/>
            <a:chOff x="1309875" y="1499912"/>
            <a:chExt cx="359015" cy="358633"/>
          </a:xfrm>
        </p:grpSpPr>
        <p:sp>
          <p:nvSpPr>
            <p:cNvPr id="11280" name="Google Shape;11280;p9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9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9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9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9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9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9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9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9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9" name="Google Shape;11289;p91"/>
          <p:cNvGrpSpPr/>
          <p:nvPr/>
        </p:nvGrpSpPr>
        <p:grpSpPr>
          <a:xfrm>
            <a:off x="2219466" y="1324843"/>
            <a:ext cx="330613" cy="359015"/>
            <a:chOff x="2219466" y="1500293"/>
            <a:chExt cx="330613" cy="359015"/>
          </a:xfrm>
        </p:grpSpPr>
        <p:sp>
          <p:nvSpPr>
            <p:cNvPr id="11290" name="Google Shape;11290;p9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9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2" name="Google Shape;11292;p91"/>
          <p:cNvGrpSpPr/>
          <p:nvPr/>
        </p:nvGrpSpPr>
        <p:grpSpPr>
          <a:xfrm>
            <a:off x="5343544" y="1333908"/>
            <a:ext cx="244676" cy="351095"/>
            <a:chOff x="5343544" y="1509358"/>
            <a:chExt cx="244676" cy="351095"/>
          </a:xfrm>
        </p:grpSpPr>
        <p:sp>
          <p:nvSpPr>
            <p:cNvPr id="11293" name="Google Shape;11293;p9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9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9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6" name="Google Shape;11296;p91"/>
          <p:cNvGrpSpPr/>
          <p:nvPr/>
        </p:nvGrpSpPr>
        <p:grpSpPr>
          <a:xfrm>
            <a:off x="4882340" y="1333908"/>
            <a:ext cx="246171" cy="351095"/>
            <a:chOff x="4882340" y="1509358"/>
            <a:chExt cx="246171" cy="351095"/>
          </a:xfrm>
        </p:grpSpPr>
        <p:sp>
          <p:nvSpPr>
            <p:cNvPr id="11297" name="Google Shape;11297;p9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9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9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9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9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2" name="Google Shape;11302;p91"/>
          <p:cNvGrpSpPr/>
          <p:nvPr/>
        </p:nvGrpSpPr>
        <p:grpSpPr>
          <a:xfrm>
            <a:off x="6273204" y="1333558"/>
            <a:ext cx="236343" cy="351445"/>
            <a:chOff x="6273204" y="1509008"/>
            <a:chExt cx="236343" cy="351445"/>
          </a:xfrm>
        </p:grpSpPr>
        <p:sp>
          <p:nvSpPr>
            <p:cNvPr id="11303" name="Google Shape;11303;p9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9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05" name="Google Shape;11305;p91"/>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06" name="Google Shape;11306;p91"/>
          <p:cNvGrpSpPr/>
          <p:nvPr/>
        </p:nvGrpSpPr>
        <p:grpSpPr>
          <a:xfrm>
            <a:off x="7219530" y="1332794"/>
            <a:ext cx="191625" cy="352209"/>
            <a:chOff x="7219530" y="1508244"/>
            <a:chExt cx="191625" cy="352209"/>
          </a:xfrm>
        </p:grpSpPr>
        <p:sp>
          <p:nvSpPr>
            <p:cNvPr id="11307" name="Google Shape;11307;p9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9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9" name="Google Shape;11309;p91"/>
          <p:cNvGrpSpPr/>
          <p:nvPr/>
        </p:nvGrpSpPr>
        <p:grpSpPr>
          <a:xfrm>
            <a:off x="7699309" y="1333176"/>
            <a:ext cx="154922" cy="351827"/>
            <a:chOff x="7699309" y="1508626"/>
            <a:chExt cx="154922" cy="351827"/>
          </a:xfrm>
        </p:grpSpPr>
        <p:sp>
          <p:nvSpPr>
            <p:cNvPr id="11310" name="Google Shape;11310;p9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9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9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9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9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9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9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7" name="Google Shape;11317;p91"/>
          <p:cNvGrpSpPr/>
          <p:nvPr/>
        </p:nvGrpSpPr>
        <p:grpSpPr>
          <a:xfrm>
            <a:off x="8161690" y="1333558"/>
            <a:ext cx="153396" cy="351064"/>
            <a:chOff x="8161690" y="1509008"/>
            <a:chExt cx="153396" cy="351064"/>
          </a:xfrm>
        </p:grpSpPr>
        <p:sp>
          <p:nvSpPr>
            <p:cNvPr id="11318" name="Google Shape;11318;p9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9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9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9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2" name="Google Shape;11322;p91"/>
          <p:cNvGrpSpPr/>
          <p:nvPr/>
        </p:nvGrpSpPr>
        <p:grpSpPr>
          <a:xfrm>
            <a:off x="6746940" y="1333431"/>
            <a:ext cx="213221" cy="352304"/>
            <a:chOff x="6746940" y="1508881"/>
            <a:chExt cx="213221" cy="352304"/>
          </a:xfrm>
        </p:grpSpPr>
        <p:sp>
          <p:nvSpPr>
            <p:cNvPr id="11323" name="Google Shape;11323;p9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9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9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9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7" name="Google Shape;11327;p91"/>
          <p:cNvGrpSpPr/>
          <p:nvPr/>
        </p:nvGrpSpPr>
        <p:grpSpPr>
          <a:xfrm>
            <a:off x="5770336" y="1832165"/>
            <a:ext cx="350682" cy="292097"/>
            <a:chOff x="5770336" y="2007615"/>
            <a:chExt cx="350682" cy="292097"/>
          </a:xfrm>
        </p:grpSpPr>
        <p:sp>
          <p:nvSpPr>
            <p:cNvPr id="11328" name="Google Shape;11328;p9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9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9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9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2" name="Google Shape;11332;p91"/>
          <p:cNvGrpSpPr/>
          <p:nvPr/>
        </p:nvGrpSpPr>
        <p:grpSpPr>
          <a:xfrm>
            <a:off x="5326878" y="1804908"/>
            <a:ext cx="350332" cy="346229"/>
            <a:chOff x="5326878" y="1980358"/>
            <a:chExt cx="350332" cy="346229"/>
          </a:xfrm>
        </p:grpSpPr>
        <p:sp>
          <p:nvSpPr>
            <p:cNvPr id="11333" name="Google Shape;11333;p9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9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9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9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37" name="Google Shape;11337;p91"/>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38" name="Google Shape;11338;p91"/>
          <p:cNvGrpSpPr/>
          <p:nvPr/>
        </p:nvGrpSpPr>
        <p:grpSpPr>
          <a:xfrm>
            <a:off x="4883835" y="1817121"/>
            <a:ext cx="350300" cy="323043"/>
            <a:chOff x="4883835" y="1992571"/>
            <a:chExt cx="350300" cy="323043"/>
          </a:xfrm>
        </p:grpSpPr>
        <p:sp>
          <p:nvSpPr>
            <p:cNvPr id="11339" name="Google Shape;11339;p9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9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9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9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9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9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5" name="Google Shape;11345;p91"/>
          <p:cNvGrpSpPr/>
          <p:nvPr/>
        </p:nvGrpSpPr>
        <p:grpSpPr>
          <a:xfrm>
            <a:off x="7548967" y="1803477"/>
            <a:ext cx="333285" cy="349950"/>
            <a:chOff x="7548967" y="1978927"/>
            <a:chExt cx="333285" cy="349950"/>
          </a:xfrm>
        </p:grpSpPr>
        <p:sp>
          <p:nvSpPr>
            <p:cNvPr id="11346" name="Google Shape;11346;p9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9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9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9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9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9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9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3" name="Google Shape;11353;p91"/>
          <p:cNvGrpSpPr/>
          <p:nvPr/>
        </p:nvGrpSpPr>
        <p:grpSpPr>
          <a:xfrm>
            <a:off x="6214142" y="1803477"/>
            <a:ext cx="346515" cy="350300"/>
            <a:chOff x="6214142" y="1978927"/>
            <a:chExt cx="346515" cy="350300"/>
          </a:xfrm>
        </p:grpSpPr>
        <p:sp>
          <p:nvSpPr>
            <p:cNvPr id="11354" name="Google Shape;11354;p9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9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6" name="Google Shape;11356;p91"/>
          <p:cNvGrpSpPr/>
          <p:nvPr/>
        </p:nvGrpSpPr>
        <p:grpSpPr>
          <a:xfrm>
            <a:off x="7105923" y="1803095"/>
            <a:ext cx="333285" cy="350682"/>
            <a:chOff x="7105923" y="1978545"/>
            <a:chExt cx="333285" cy="350682"/>
          </a:xfrm>
        </p:grpSpPr>
        <p:sp>
          <p:nvSpPr>
            <p:cNvPr id="11357" name="Google Shape;11357;p9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9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9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9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9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9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9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64" name="Google Shape;11364;p91"/>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91"/>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66" name="Google Shape;11366;p91"/>
          <p:cNvGrpSpPr/>
          <p:nvPr/>
        </p:nvGrpSpPr>
        <p:grpSpPr>
          <a:xfrm>
            <a:off x="3616406" y="2246902"/>
            <a:ext cx="203393" cy="351827"/>
            <a:chOff x="3616406" y="2422352"/>
            <a:chExt cx="203393" cy="351827"/>
          </a:xfrm>
        </p:grpSpPr>
        <p:sp>
          <p:nvSpPr>
            <p:cNvPr id="11367" name="Google Shape;11367;p9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9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9" name="Google Shape;11369;p91"/>
          <p:cNvGrpSpPr/>
          <p:nvPr/>
        </p:nvGrpSpPr>
        <p:grpSpPr>
          <a:xfrm>
            <a:off x="878187" y="2246520"/>
            <a:ext cx="272696" cy="351827"/>
            <a:chOff x="913012" y="2421970"/>
            <a:chExt cx="272696" cy="351827"/>
          </a:xfrm>
        </p:grpSpPr>
        <p:sp>
          <p:nvSpPr>
            <p:cNvPr id="11370" name="Google Shape;11370;p9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9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9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9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4" name="Google Shape;11374;p91"/>
          <p:cNvGrpSpPr/>
          <p:nvPr/>
        </p:nvGrpSpPr>
        <p:grpSpPr>
          <a:xfrm>
            <a:off x="2274743" y="2246902"/>
            <a:ext cx="255649" cy="351445"/>
            <a:chOff x="2274743" y="2422352"/>
            <a:chExt cx="255649" cy="351445"/>
          </a:xfrm>
        </p:grpSpPr>
        <p:sp>
          <p:nvSpPr>
            <p:cNvPr id="11375" name="Google Shape;11375;p9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9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9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8" name="Google Shape;11378;p91"/>
          <p:cNvGrpSpPr/>
          <p:nvPr/>
        </p:nvGrpSpPr>
        <p:grpSpPr>
          <a:xfrm>
            <a:off x="2708723" y="2245789"/>
            <a:ext cx="246552" cy="352558"/>
            <a:chOff x="2708723" y="2421239"/>
            <a:chExt cx="246552" cy="352558"/>
          </a:xfrm>
        </p:grpSpPr>
        <p:sp>
          <p:nvSpPr>
            <p:cNvPr id="11379" name="Google Shape;11379;p9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9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1" name="Google Shape;11381;p91"/>
          <p:cNvGrpSpPr/>
          <p:nvPr/>
        </p:nvGrpSpPr>
        <p:grpSpPr>
          <a:xfrm>
            <a:off x="1835485" y="2246902"/>
            <a:ext cx="259433" cy="350714"/>
            <a:chOff x="1835485" y="2422352"/>
            <a:chExt cx="259433" cy="350714"/>
          </a:xfrm>
        </p:grpSpPr>
        <p:sp>
          <p:nvSpPr>
            <p:cNvPr id="11382" name="Google Shape;11382;p9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9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9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9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9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9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9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89" name="Google Shape;11389;p91"/>
          <p:cNvGrpSpPr/>
          <p:nvPr/>
        </p:nvGrpSpPr>
        <p:grpSpPr>
          <a:xfrm>
            <a:off x="3150240" y="2246902"/>
            <a:ext cx="212489" cy="351445"/>
            <a:chOff x="3150240" y="2422352"/>
            <a:chExt cx="212489" cy="351445"/>
          </a:xfrm>
        </p:grpSpPr>
        <p:sp>
          <p:nvSpPr>
            <p:cNvPr id="11390" name="Google Shape;11390;p9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9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2" name="Google Shape;11392;p91"/>
          <p:cNvGrpSpPr/>
          <p:nvPr/>
        </p:nvGrpSpPr>
        <p:grpSpPr>
          <a:xfrm>
            <a:off x="1367060" y="2246679"/>
            <a:ext cx="269261" cy="352050"/>
            <a:chOff x="1367060" y="2422129"/>
            <a:chExt cx="269261" cy="352050"/>
          </a:xfrm>
        </p:grpSpPr>
        <p:sp>
          <p:nvSpPr>
            <p:cNvPr id="11393" name="Google Shape;11393;p9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9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9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9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9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9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9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9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9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9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9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9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9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9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07" name="Google Shape;11407;p91"/>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08" name="Google Shape;11408;p91"/>
          <p:cNvGrpSpPr/>
          <p:nvPr/>
        </p:nvGrpSpPr>
        <p:grpSpPr>
          <a:xfrm>
            <a:off x="4882690" y="2249955"/>
            <a:ext cx="274573" cy="350682"/>
            <a:chOff x="4882690" y="2425405"/>
            <a:chExt cx="274573" cy="350682"/>
          </a:xfrm>
        </p:grpSpPr>
        <p:sp>
          <p:nvSpPr>
            <p:cNvPr id="11409" name="Google Shape;11409;p9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9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1" name="Google Shape;11411;p91"/>
          <p:cNvGrpSpPr/>
          <p:nvPr/>
        </p:nvGrpSpPr>
        <p:grpSpPr>
          <a:xfrm>
            <a:off x="6627639" y="2268434"/>
            <a:ext cx="355993" cy="313247"/>
            <a:chOff x="6627639" y="2443884"/>
            <a:chExt cx="355993" cy="313247"/>
          </a:xfrm>
        </p:grpSpPr>
        <p:sp>
          <p:nvSpPr>
            <p:cNvPr id="11412" name="Google Shape;11412;p9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9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9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5" name="Google Shape;11415;p91"/>
          <p:cNvGrpSpPr/>
          <p:nvPr/>
        </p:nvGrpSpPr>
        <p:grpSpPr>
          <a:xfrm>
            <a:off x="6183451" y="2286690"/>
            <a:ext cx="351445" cy="277976"/>
            <a:chOff x="6183451" y="2462140"/>
            <a:chExt cx="351445" cy="277976"/>
          </a:xfrm>
        </p:grpSpPr>
        <p:sp>
          <p:nvSpPr>
            <p:cNvPr id="11416" name="Google Shape;11416;p9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9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9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9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9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9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9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3" name="Google Shape;11423;p91"/>
          <p:cNvGrpSpPr/>
          <p:nvPr/>
        </p:nvGrpSpPr>
        <p:grpSpPr>
          <a:xfrm>
            <a:off x="5735477" y="2254408"/>
            <a:ext cx="353354" cy="341299"/>
            <a:chOff x="5735477" y="2429858"/>
            <a:chExt cx="353354" cy="341299"/>
          </a:xfrm>
        </p:grpSpPr>
        <p:sp>
          <p:nvSpPr>
            <p:cNvPr id="11424" name="Google Shape;11424;p9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9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9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9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9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9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0" name="Google Shape;11430;p91"/>
          <p:cNvGrpSpPr/>
          <p:nvPr/>
        </p:nvGrpSpPr>
        <p:grpSpPr>
          <a:xfrm>
            <a:off x="5243735" y="2271523"/>
            <a:ext cx="405255" cy="275499"/>
            <a:chOff x="5283337" y="2478774"/>
            <a:chExt cx="358633" cy="243913"/>
          </a:xfrm>
        </p:grpSpPr>
        <p:sp>
          <p:nvSpPr>
            <p:cNvPr id="11431" name="Google Shape;11431;p9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9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9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9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9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9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9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9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9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9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9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9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9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9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9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9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9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8" name="Google Shape;11448;p91"/>
          <p:cNvGrpSpPr/>
          <p:nvPr/>
        </p:nvGrpSpPr>
        <p:grpSpPr>
          <a:xfrm>
            <a:off x="7964753" y="2295373"/>
            <a:ext cx="362068" cy="258670"/>
            <a:chOff x="7964753" y="2470823"/>
            <a:chExt cx="362068" cy="258670"/>
          </a:xfrm>
        </p:grpSpPr>
        <p:sp>
          <p:nvSpPr>
            <p:cNvPr id="11449" name="Google Shape;11449;p9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9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9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9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9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9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9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9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9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8" name="Google Shape;11458;p91"/>
          <p:cNvGrpSpPr/>
          <p:nvPr/>
        </p:nvGrpSpPr>
        <p:grpSpPr>
          <a:xfrm>
            <a:off x="7524349" y="2280997"/>
            <a:ext cx="350332" cy="288948"/>
            <a:chOff x="7524349" y="2456447"/>
            <a:chExt cx="350332" cy="288948"/>
          </a:xfrm>
        </p:grpSpPr>
        <p:sp>
          <p:nvSpPr>
            <p:cNvPr id="11459" name="Google Shape;11459;p9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9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9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9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9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4" name="Google Shape;11464;p91"/>
          <p:cNvGrpSpPr/>
          <p:nvPr/>
        </p:nvGrpSpPr>
        <p:grpSpPr>
          <a:xfrm>
            <a:off x="3972749" y="2718761"/>
            <a:ext cx="355230" cy="356725"/>
            <a:chOff x="3972749" y="2894211"/>
            <a:chExt cx="355230" cy="356725"/>
          </a:xfrm>
        </p:grpSpPr>
        <p:sp>
          <p:nvSpPr>
            <p:cNvPr id="11465" name="Google Shape;11465;p9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9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9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9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9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0" name="Google Shape;11470;p91"/>
          <p:cNvGrpSpPr/>
          <p:nvPr/>
        </p:nvGrpSpPr>
        <p:grpSpPr>
          <a:xfrm>
            <a:off x="3527797" y="2743346"/>
            <a:ext cx="355993" cy="307904"/>
            <a:chOff x="3527797" y="2918796"/>
            <a:chExt cx="355993" cy="307904"/>
          </a:xfrm>
        </p:grpSpPr>
        <p:sp>
          <p:nvSpPr>
            <p:cNvPr id="11471" name="Google Shape;11471;p9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9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9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9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9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9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9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9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9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9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1" name="Google Shape;11481;p91"/>
          <p:cNvGrpSpPr/>
          <p:nvPr/>
        </p:nvGrpSpPr>
        <p:grpSpPr>
          <a:xfrm>
            <a:off x="3082845" y="2745509"/>
            <a:ext cx="356375" cy="302338"/>
            <a:chOff x="3082845" y="2920959"/>
            <a:chExt cx="356375" cy="302338"/>
          </a:xfrm>
        </p:grpSpPr>
        <p:sp>
          <p:nvSpPr>
            <p:cNvPr id="11482" name="Google Shape;11482;p9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9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4" name="Google Shape;11484;p91"/>
          <p:cNvGrpSpPr/>
          <p:nvPr/>
        </p:nvGrpSpPr>
        <p:grpSpPr>
          <a:xfrm>
            <a:off x="2639038" y="2719492"/>
            <a:ext cx="355612" cy="355612"/>
            <a:chOff x="2639038" y="2894942"/>
            <a:chExt cx="355612" cy="355612"/>
          </a:xfrm>
        </p:grpSpPr>
        <p:sp>
          <p:nvSpPr>
            <p:cNvPr id="11485" name="Google Shape;11485;p9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9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87" name="Google Shape;11487;p91"/>
          <p:cNvGrpSpPr/>
          <p:nvPr/>
        </p:nvGrpSpPr>
        <p:grpSpPr>
          <a:xfrm>
            <a:off x="2194468" y="2763415"/>
            <a:ext cx="355993" cy="267766"/>
            <a:chOff x="2194468" y="2938865"/>
            <a:chExt cx="355993" cy="267766"/>
          </a:xfrm>
        </p:grpSpPr>
        <p:sp>
          <p:nvSpPr>
            <p:cNvPr id="11488" name="Google Shape;11488;p9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9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9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9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9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9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9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9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9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9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9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9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9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9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9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9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9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9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9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9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8" name="Google Shape;11508;p91"/>
          <p:cNvGrpSpPr/>
          <p:nvPr/>
        </p:nvGrpSpPr>
        <p:grpSpPr>
          <a:xfrm>
            <a:off x="1749897" y="2719111"/>
            <a:ext cx="355993" cy="355612"/>
            <a:chOff x="1749897" y="2894561"/>
            <a:chExt cx="355993" cy="355612"/>
          </a:xfrm>
        </p:grpSpPr>
        <p:sp>
          <p:nvSpPr>
            <p:cNvPr id="11509" name="Google Shape;11509;p9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9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9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9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9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9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9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9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9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9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9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0" name="Google Shape;11520;p91"/>
          <p:cNvGrpSpPr/>
          <p:nvPr/>
        </p:nvGrpSpPr>
        <p:grpSpPr>
          <a:xfrm>
            <a:off x="1305327" y="2718761"/>
            <a:ext cx="357520" cy="357488"/>
            <a:chOff x="1305327" y="2894211"/>
            <a:chExt cx="357520" cy="357488"/>
          </a:xfrm>
        </p:grpSpPr>
        <p:sp>
          <p:nvSpPr>
            <p:cNvPr id="11521" name="Google Shape;11521;p9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9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9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9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9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6" name="Google Shape;11526;p91"/>
          <p:cNvGrpSpPr/>
          <p:nvPr/>
        </p:nvGrpSpPr>
        <p:grpSpPr>
          <a:xfrm>
            <a:off x="853950" y="2719270"/>
            <a:ext cx="364104" cy="353290"/>
            <a:chOff x="853950" y="2894720"/>
            <a:chExt cx="364104" cy="353290"/>
          </a:xfrm>
        </p:grpSpPr>
        <p:sp>
          <p:nvSpPr>
            <p:cNvPr id="11527" name="Google Shape;11527;p9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9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9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9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9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9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9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4" name="Google Shape;11534;p91"/>
          <p:cNvGrpSpPr/>
          <p:nvPr/>
        </p:nvGrpSpPr>
        <p:grpSpPr>
          <a:xfrm>
            <a:off x="7066548" y="2737144"/>
            <a:ext cx="352209" cy="334938"/>
            <a:chOff x="7066548" y="2912594"/>
            <a:chExt cx="352209" cy="334938"/>
          </a:xfrm>
        </p:grpSpPr>
        <p:sp>
          <p:nvSpPr>
            <p:cNvPr id="11535" name="Google Shape;11535;p9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9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9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9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9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9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41" name="Google Shape;11541;p91"/>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91"/>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43" name="Google Shape;11543;p91"/>
          <p:cNvGrpSpPr/>
          <p:nvPr/>
        </p:nvGrpSpPr>
        <p:grpSpPr>
          <a:xfrm>
            <a:off x="7541397" y="2729352"/>
            <a:ext cx="318495" cy="352209"/>
            <a:chOff x="7541397" y="2904802"/>
            <a:chExt cx="318495" cy="352209"/>
          </a:xfrm>
        </p:grpSpPr>
        <p:sp>
          <p:nvSpPr>
            <p:cNvPr id="11544" name="Google Shape;11544;p9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9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46" name="Google Shape;11546;p91"/>
          <p:cNvGrpSpPr/>
          <p:nvPr/>
        </p:nvGrpSpPr>
        <p:grpSpPr>
          <a:xfrm>
            <a:off x="8003015" y="2728589"/>
            <a:ext cx="306759" cy="351445"/>
            <a:chOff x="8003015" y="2904039"/>
            <a:chExt cx="306759" cy="351445"/>
          </a:xfrm>
        </p:grpSpPr>
        <p:sp>
          <p:nvSpPr>
            <p:cNvPr id="11547" name="Google Shape;11547;p9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9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9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9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9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9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3" name="Google Shape;11553;p91"/>
          <p:cNvGrpSpPr/>
          <p:nvPr/>
        </p:nvGrpSpPr>
        <p:grpSpPr>
          <a:xfrm>
            <a:off x="5687770" y="2710046"/>
            <a:ext cx="369638" cy="369606"/>
            <a:chOff x="5687770" y="2885496"/>
            <a:chExt cx="369638" cy="369606"/>
          </a:xfrm>
        </p:grpSpPr>
        <p:sp>
          <p:nvSpPr>
            <p:cNvPr id="11554" name="Google Shape;11554;p9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9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9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9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9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9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9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9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9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9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64" name="Google Shape;11564;p91"/>
          <p:cNvGrpSpPr/>
          <p:nvPr/>
        </p:nvGrpSpPr>
        <p:grpSpPr>
          <a:xfrm>
            <a:off x="4881958" y="2729352"/>
            <a:ext cx="156417" cy="349537"/>
            <a:chOff x="4881958" y="2904802"/>
            <a:chExt cx="156417" cy="349537"/>
          </a:xfrm>
        </p:grpSpPr>
        <p:sp>
          <p:nvSpPr>
            <p:cNvPr id="11565" name="Google Shape;11565;p9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9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9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9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9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9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9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72" name="Google Shape;11572;p91"/>
          <p:cNvGrpSpPr/>
          <p:nvPr/>
        </p:nvGrpSpPr>
        <p:grpSpPr>
          <a:xfrm>
            <a:off x="5230318" y="2711064"/>
            <a:ext cx="371133" cy="367443"/>
            <a:chOff x="5230318" y="2886514"/>
            <a:chExt cx="371133" cy="367443"/>
          </a:xfrm>
        </p:grpSpPr>
        <p:sp>
          <p:nvSpPr>
            <p:cNvPr id="11573" name="Google Shape;11573;p9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9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9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9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9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9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9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9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9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2" name="Google Shape;11582;p91"/>
          <p:cNvGrpSpPr/>
          <p:nvPr/>
        </p:nvGrpSpPr>
        <p:grpSpPr>
          <a:xfrm>
            <a:off x="5748358" y="3259128"/>
            <a:ext cx="352590" cy="182561"/>
            <a:chOff x="5748358" y="3434578"/>
            <a:chExt cx="352590" cy="182561"/>
          </a:xfrm>
        </p:grpSpPr>
        <p:sp>
          <p:nvSpPr>
            <p:cNvPr id="11583" name="Google Shape;11583;p9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9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9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9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9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9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9" name="Google Shape;11589;p91"/>
          <p:cNvGrpSpPr/>
          <p:nvPr/>
        </p:nvGrpSpPr>
        <p:grpSpPr>
          <a:xfrm>
            <a:off x="862283" y="4099321"/>
            <a:ext cx="341204" cy="359301"/>
            <a:chOff x="862283" y="4274771"/>
            <a:chExt cx="341204" cy="359301"/>
          </a:xfrm>
        </p:grpSpPr>
        <p:sp>
          <p:nvSpPr>
            <p:cNvPr id="11590" name="Google Shape;11590;p9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9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9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3" name="Google Shape;11593;p91"/>
          <p:cNvGrpSpPr/>
          <p:nvPr/>
        </p:nvGrpSpPr>
        <p:grpSpPr>
          <a:xfrm>
            <a:off x="1396957" y="4111915"/>
            <a:ext cx="301861" cy="332871"/>
            <a:chOff x="1396957" y="4287365"/>
            <a:chExt cx="301861" cy="332871"/>
          </a:xfrm>
        </p:grpSpPr>
        <p:sp>
          <p:nvSpPr>
            <p:cNvPr id="11594" name="Google Shape;11594;p9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9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9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9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9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9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9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9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9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9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9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9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9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9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9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9" name="Google Shape;11609;p91"/>
          <p:cNvGrpSpPr/>
          <p:nvPr/>
        </p:nvGrpSpPr>
        <p:grpSpPr>
          <a:xfrm>
            <a:off x="1865381" y="4102056"/>
            <a:ext cx="396131" cy="355612"/>
            <a:chOff x="1865381" y="4277506"/>
            <a:chExt cx="396131" cy="355612"/>
          </a:xfrm>
        </p:grpSpPr>
        <p:sp>
          <p:nvSpPr>
            <p:cNvPr id="11610" name="Google Shape;11610;p9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9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9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9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9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9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6" name="Google Shape;11616;p91"/>
          <p:cNvGrpSpPr/>
          <p:nvPr/>
        </p:nvGrpSpPr>
        <p:grpSpPr>
          <a:xfrm>
            <a:off x="2411823" y="4128549"/>
            <a:ext cx="334398" cy="299953"/>
            <a:chOff x="2411823" y="4303999"/>
            <a:chExt cx="334398" cy="299953"/>
          </a:xfrm>
        </p:grpSpPr>
        <p:sp>
          <p:nvSpPr>
            <p:cNvPr id="11617" name="Google Shape;11617;p9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9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9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9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9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9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9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4" name="Google Shape;11624;p91"/>
          <p:cNvGrpSpPr/>
          <p:nvPr/>
        </p:nvGrpSpPr>
        <p:grpSpPr>
          <a:xfrm>
            <a:off x="2903337" y="4103582"/>
            <a:ext cx="382519" cy="350682"/>
            <a:chOff x="2903337" y="4279032"/>
            <a:chExt cx="382519" cy="350682"/>
          </a:xfrm>
        </p:grpSpPr>
        <p:sp>
          <p:nvSpPr>
            <p:cNvPr id="11625" name="Google Shape;11625;p9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9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9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9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9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9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9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9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9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9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9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9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9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9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9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0" name="Google Shape;11640;p91"/>
          <p:cNvGrpSpPr/>
          <p:nvPr/>
        </p:nvGrpSpPr>
        <p:grpSpPr>
          <a:xfrm>
            <a:off x="3933342" y="4140317"/>
            <a:ext cx="383632" cy="276449"/>
            <a:chOff x="3933342" y="4315767"/>
            <a:chExt cx="383632" cy="276449"/>
          </a:xfrm>
        </p:grpSpPr>
        <p:sp>
          <p:nvSpPr>
            <p:cNvPr id="11641" name="Google Shape;11641;p9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9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9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9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9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9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7" name="Google Shape;11647;p91"/>
          <p:cNvGrpSpPr/>
          <p:nvPr/>
        </p:nvGrpSpPr>
        <p:grpSpPr>
          <a:xfrm>
            <a:off x="3441065" y="4127055"/>
            <a:ext cx="337069" cy="302593"/>
            <a:chOff x="3441065" y="4302505"/>
            <a:chExt cx="337069" cy="302593"/>
          </a:xfrm>
        </p:grpSpPr>
        <p:sp>
          <p:nvSpPr>
            <p:cNvPr id="11648" name="Google Shape;11648;p9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9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9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9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9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9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9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9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9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9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9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9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9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1" name="Google Shape;11661;p91"/>
          <p:cNvGrpSpPr/>
          <p:nvPr/>
        </p:nvGrpSpPr>
        <p:grpSpPr>
          <a:xfrm>
            <a:off x="3532345" y="3187185"/>
            <a:ext cx="339328" cy="336274"/>
            <a:chOff x="3532345" y="3362635"/>
            <a:chExt cx="339328" cy="336274"/>
          </a:xfrm>
        </p:grpSpPr>
        <p:sp>
          <p:nvSpPr>
            <p:cNvPr id="11662" name="Google Shape;11662;p9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9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9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9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9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67" name="Google Shape;11667;p91"/>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68" name="Google Shape;11668;p91"/>
          <p:cNvGrpSpPr/>
          <p:nvPr/>
        </p:nvGrpSpPr>
        <p:grpSpPr>
          <a:xfrm>
            <a:off x="1883955" y="3633250"/>
            <a:ext cx="162873" cy="351445"/>
            <a:chOff x="1883955" y="3808700"/>
            <a:chExt cx="162873" cy="351445"/>
          </a:xfrm>
        </p:grpSpPr>
        <p:sp>
          <p:nvSpPr>
            <p:cNvPr id="11669" name="Google Shape;11669;p9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9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1" name="Google Shape;11671;p91"/>
          <p:cNvGrpSpPr/>
          <p:nvPr/>
        </p:nvGrpSpPr>
        <p:grpSpPr>
          <a:xfrm>
            <a:off x="939156" y="3633759"/>
            <a:ext cx="192007" cy="351318"/>
            <a:chOff x="939156" y="3809209"/>
            <a:chExt cx="192007" cy="351318"/>
          </a:xfrm>
        </p:grpSpPr>
        <p:sp>
          <p:nvSpPr>
            <p:cNvPr id="11672" name="Google Shape;11672;p9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9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4" name="Google Shape;11674;p91"/>
          <p:cNvGrpSpPr/>
          <p:nvPr/>
        </p:nvGrpSpPr>
        <p:grpSpPr>
          <a:xfrm>
            <a:off x="2306167" y="3634395"/>
            <a:ext cx="193915" cy="349155"/>
            <a:chOff x="2306167" y="3809845"/>
            <a:chExt cx="193915" cy="349155"/>
          </a:xfrm>
        </p:grpSpPr>
        <p:sp>
          <p:nvSpPr>
            <p:cNvPr id="11675" name="Google Shape;11675;p9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9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9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9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9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9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9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2" name="Google Shape;11682;p91"/>
          <p:cNvGrpSpPr/>
          <p:nvPr/>
        </p:nvGrpSpPr>
        <p:grpSpPr>
          <a:xfrm>
            <a:off x="1323901" y="3631723"/>
            <a:ext cx="356343" cy="356757"/>
            <a:chOff x="1323901" y="3807173"/>
            <a:chExt cx="356343" cy="356757"/>
          </a:xfrm>
        </p:grpSpPr>
        <p:sp>
          <p:nvSpPr>
            <p:cNvPr id="11683" name="Google Shape;11683;p9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9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9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9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9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9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9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9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9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9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9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9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9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9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9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9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9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9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9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9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9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9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9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9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07" name="Google Shape;11707;p91"/>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08" name="Google Shape;11708;p91"/>
          <p:cNvGrpSpPr/>
          <p:nvPr/>
        </p:nvGrpSpPr>
        <p:grpSpPr>
          <a:xfrm>
            <a:off x="859262" y="3178470"/>
            <a:ext cx="306759" cy="351445"/>
            <a:chOff x="859262" y="3353920"/>
            <a:chExt cx="306759" cy="351445"/>
          </a:xfrm>
        </p:grpSpPr>
        <p:sp>
          <p:nvSpPr>
            <p:cNvPr id="11709" name="Google Shape;11709;p9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9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9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9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9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14" name="Google Shape;11714;p91"/>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15" name="Google Shape;11715;p91"/>
          <p:cNvGrpSpPr/>
          <p:nvPr/>
        </p:nvGrpSpPr>
        <p:grpSpPr>
          <a:xfrm>
            <a:off x="3967437" y="3661652"/>
            <a:ext cx="364708" cy="295405"/>
            <a:chOff x="3967437" y="3837102"/>
            <a:chExt cx="364708" cy="295405"/>
          </a:xfrm>
        </p:grpSpPr>
        <p:sp>
          <p:nvSpPr>
            <p:cNvPr id="11716" name="Google Shape;11716;p9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9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9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9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9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21" name="Google Shape;11721;p91"/>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91"/>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91"/>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24" name="Google Shape;11724;p91"/>
          <p:cNvGrpSpPr/>
          <p:nvPr/>
        </p:nvGrpSpPr>
        <p:grpSpPr>
          <a:xfrm>
            <a:off x="5811827" y="3631001"/>
            <a:ext cx="283743" cy="308444"/>
            <a:chOff x="5964227" y="3858701"/>
            <a:chExt cx="283743" cy="308444"/>
          </a:xfrm>
        </p:grpSpPr>
        <p:sp>
          <p:nvSpPr>
            <p:cNvPr id="11725" name="Google Shape;11725;p9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9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9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9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9" name="Google Shape;11729;p91"/>
          <p:cNvGrpSpPr/>
          <p:nvPr/>
        </p:nvGrpSpPr>
        <p:grpSpPr>
          <a:xfrm>
            <a:off x="6243508" y="3697623"/>
            <a:ext cx="320372" cy="213602"/>
            <a:chOff x="6395908" y="3873073"/>
            <a:chExt cx="320372" cy="213602"/>
          </a:xfrm>
        </p:grpSpPr>
        <p:sp>
          <p:nvSpPr>
            <p:cNvPr id="11730" name="Google Shape;11730;p9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9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9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9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9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9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9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9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9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9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0" name="Google Shape;11740;p91"/>
          <p:cNvGrpSpPr/>
          <p:nvPr/>
        </p:nvGrpSpPr>
        <p:grpSpPr>
          <a:xfrm>
            <a:off x="7262890" y="3627366"/>
            <a:ext cx="357138" cy="352018"/>
            <a:chOff x="7415290" y="3802816"/>
            <a:chExt cx="357138" cy="352018"/>
          </a:xfrm>
        </p:grpSpPr>
        <p:sp>
          <p:nvSpPr>
            <p:cNvPr id="11741" name="Google Shape;11741;p9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9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9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9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9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9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9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9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49" name="Google Shape;11749;p91"/>
          <p:cNvGrpSpPr/>
          <p:nvPr/>
        </p:nvGrpSpPr>
        <p:grpSpPr>
          <a:xfrm>
            <a:off x="6737312" y="3657963"/>
            <a:ext cx="355230" cy="293401"/>
            <a:chOff x="6889712" y="3833413"/>
            <a:chExt cx="355230" cy="293401"/>
          </a:xfrm>
        </p:grpSpPr>
        <p:sp>
          <p:nvSpPr>
            <p:cNvPr id="11750" name="Google Shape;11750;p9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9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9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9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9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5" name="Google Shape;11755;p91"/>
          <p:cNvGrpSpPr/>
          <p:nvPr/>
        </p:nvGrpSpPr>
        <p:grpSpPr>
          <a:xfrm>
            <a:off x="7707152" y="3660420"/>
            <a:ext cx="282318" cy="337168"/>
            <a:chOff x="1635875" y="237775"/>
            <a:chExt cx="4370250" cy="5219325"/>
          </a:xfrm>
        </p:grpSpPr>
        <p:sp>
          <p:nvSpPr>
            <p:cNvPr id="11756" name="Google Shape;11756;p9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9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8" name="Google Shape;11758;p91"/>
          <p:cNvGrpSpPr/>
          <p:nvPr/>
        </p:nvGrpSpPr>
        <p:grpSpPr>
          <a:xfrm>
            <a:off x="3103963" y="3185690"/>
            <a:ext cx="297886" cy="337578"/>
            <a:chOff x="3103963" y="3361140"/>
            <a:chExt cx="297886" cy="337578"/>
          </a:xfrm>
        </p:grpSpPr>
        <p:sp>
          <p:nvSpPr>
            <p:cNvPr id="11759" name="Google Shape;11759;p9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9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9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9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9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9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9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9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9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9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9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9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9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9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9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9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9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9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9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9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9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9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9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9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3" name="Google Shape;11783;p91"/>
          <p:cNvGrpSpPr/>
          <p:nvPr/>
        </p:nvGrpSpPr>
        <p:grpSpPr>
          <a:xfrm>
            <a:off x="2667821" y="3185658"/>
            <a:ext cx="273046" cy="337801"/>
            <a:chOff x="2667821" y="3361108"/>
            <a:chExt cx="273046" cy="337801"/>
          </a:xfrm>
        </p:grpSpPr>
        <p:sp>
          <p:nvSpPr>
            <p:cNvPr id="11784" name="Google Shape;11784;p9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9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9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9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9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9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9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9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9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9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9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9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9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9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9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9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9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9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9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3" name="Google Shape;11803;p91"/>
          <p:cNvGrpSpPr/>
          <p:nvPr/>
        </p:nvGrpSpPr>
        <p:grpSpPr>
          <a:xfrm>
            <a:off x="2212469" y="3184863"/>
            <a:ext cx="282715" cy="338660"/>
            <a:chOff x="2212469" y="3360313"/>
            <a:chExt cx="282715" cy="338660"/>
          </a:xfrm>
        </p:grpSpPr>
        <p:sp>
          <p:nvSpPr>
            <p:cNvPr id="11804" name="Google Shape;11804;p9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9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9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7" name="Google Shape;11807;p91"/>
          <p:cNvGrpSpPr/>
          <p:nvPr/>
        </p:nvGrpSpPr>
        <p:grpSpPr>
          <a:xfrm>
            <a:off x="1768821" y="3185658"/>
            <a:ext cx="278739" cy="339073"/>
            <a:chOff x="1768821" y="3361108"/>
            <a:chExt cx="278739" cy="339073"/>
          </a:xfrm>
        </p:grpSpPr>
        <p:sp>
          <p:nvSpPr>
            <p:cNvPr id="11808" name="Google Shape;11808;p9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9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9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9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9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9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9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9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9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9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9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9" name="Google Shape;11819;p91"/>
          <p:cNvGrpSpPr/>
          <p:nvPr/>
        </p:nvGrpSpPr>
        <p:grpSpPr>
          <a:xfrm>
            <a:off x="5337883" y="3161423"/>
            <a:ext cx="307141" cy="376826"/>
            <a:chOff x="5337883" y="3336873"/>
            <a:chExt cx="307141" cy="376826"/>
          </a:xfrm>
        </p:grpSpPr>
        <p:sp>
          <p:nvSpPr>
            <p:cNvPr id="11820" name="Google Shape;11820;p9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9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2" name="Google Shape;11822;p91"/>
          <p:cNvGrpSpPr/>
          <p:nvPr/>
        </p:nvGrpSpPr>
        <p:grpSpPr>
          <a:xfrm>
            <a:off x="4883835" y="3161805"/>
            <a:ext cx="323425" cy="377557"/>
            <a:chOff x="4883835" y="3337255"/>
            <a:chExt cx="323425" cy="377557"/>
          </a:xfrm>
        </p:grpSpPr>
        <p:sp>
          <p:nvSpPr>
            <p:cNvPr id="11823" name="Google Shape;11823;p9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9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9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6" name="Google Shape;11826;p91"/>
          <p:cNvGrpSpPr/>
          <p:nvPr/>
        </p:nvGrpSpPr>
        <p:grpSpPr>
          <a:xfrm>
            <a:off x="6193310" y="3231839"/>
            <a:ext cx="352590" cy="237488"/>
            <a:chOff x="6193310" y="3407289"/>
            <a:chExt cx="352590" cy="237488"/>
          </a:xfrm>
        </p:grpSpPr>
        <p:sp>
          <p:nvSpPr>
            <p:cNvPr id="11827" name="Google Shape;11827;p9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9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9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9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9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2" name="Google Shape;11832;p91"/>
          <p:cNvGrpSpPr/>
          <p:nvPr/>
        </p:nvGrpSpPr>
        <p:grpSpPr>
          <a:xfrm>
            <a:off x="6637117" y="3222393"/>
            <a:ext cx="353735" cy="254504"/>
            <a:chOff x="6637117" y="3397843"/>
            <a:chExt cx="353735" cy="254504"/>
          </a:xfrm>
        </p:grpSpPr>
        <p:sp>
          <p:nvSpPr>
            <p:cNvPr id="11833" name="Google Shape;11833;p9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9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9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9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9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9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9" name="Google Shape;11839;p91"/>
          <p:cNvGrpSpPr/>
          <p:nvPr/>
        </p:nvGrpSpPr>
        <p:grpSpPr>
          <a:xfrm>
            <a:off x="7075994" y="3174081"/>
            <a:ext cx="360637" cy="352336"/>
            <a:chOff x="7075994" y="3349531"/>
            <a:chExt cx="360637" cy="352336"/>
          </a:xfrm>
        </p:grpSpPr>
        <p:sp>
          <p:nvSpPr>
            <p:cNvPr id="11840" name="Google Shape;11840;p9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9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9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9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9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9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9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7" name="Google Shape;11847;p91"/>
          <p:cNvGrpSpPr/>
          <p:nvPr/>
        </p:nvGrpSpPr>
        <p:grpSpPr>
          <a:xfrm>
            <a:off x="7651983" y="3173731"/>
            <a:ext cx="107183" cy="352399"/>
            <a:chOff x="7651983" y="3349181"/>
            <a:chExt cx="107183" cy="352399"/>
          </a:xfrm>
        </p:grpSpPr>
        <p:sp>
          <p:nvSpPr>
            <p:cNvPr id="11848" name="Google Shape;11848;p9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9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0" name="Google Shape;11850;p91"/>
          <p:cNvGrpSpPr/>
          <p:nvPr/>
        </p:nvGrpSpPr>
        <p:grpSpPr>
          <a:xfrm>
            <a:off x="7973468" y="3206872"/>
            <a:ext cx="352590" cy="287072"/>
            <a:chOff x="7973468" y="3382322"/>
            <a:chExt cx="352590" cy="287072"/>
          </a:xfrm>
        </p:grpSpPr>
        <p:sp>
          <p:nvSpPr>
            <p:cNvPr id="11851" name="Google Shape;11851;p9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9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9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9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9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9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9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9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9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9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9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9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63" name="Google Shape;11863;p91"/>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864" name="Google Shape;11864;p91"/>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1868"/>
        <p:cNvGrpSpPr/>
        <p:nvPr/>
      </p:nvGrpSpPr>
      <p:grpSpPr>
        <a:xfrm>
          <a:off x="0" y="0"/>
          <a:ext cx="0" cy="0"/>
          <a:chOff x="0" y="0"/>
          <a:chExt cx="0" cy="0"/>
        </a:xfrm>
      </p:grpSpPr>
      <p:grpSp>
        <p:nvGrpSpPr>
          <p:cNvPr id="11869" name="Google Shape;11869;p92"/>
          <p:cNvGrpSpPr/>
          <p:nvPr/>
        </p:nvGrpSpPr>
        <p:grpSpPr>
          <a:xfrm>
            <a:off x="849677" y="1576858"/>
            <a:ext cx="347872" cy="347488"/>
            <a:chOff x="849677" y="1500658"/>
            <a:chExt cx="347872" cy="347488"/>
          </a:xfrm>
        </p:grpSpPr>
        <p:sp>
          <p:nvSpPr>
            <p:cNvPr id="11870" name="Google Shape;11870;p9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9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9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9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9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9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6" name="Google Shape;11876;p92"/>
          <p:cNvGrpSpPr/>
          <p:nvPr/>
        </p:nvGrpSpPr>
        <p:grpSpPr>
          <a:xfrm>
            <a:off x="1415853" y="1576858"/>
            <a:ext cx="315872" cy="347488"/>
            <a:chOff x="1415853" y="1500658"/>
            <a:chExt cx="315872" cy="347488"/>
          </a:xfrm>
        </p:grpSpPr>
        <p:sp>
          <p:nvSpPr>
            <p:cNvPr id="11877" name="Google Shape;11877;p9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9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9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9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1" name="Google Shape;11881;p92"/>
          <p:cNvGrpSpPr/>
          <p:nvPr/>
        </p:nvGrpSpPr>
        <p:grpSpPr>
          <a:xfrm>
            <a:off x="4697389" y="1576858"/>
            <a:ext cx="347520" cy="347104"/>
            <a:chOff x="4697389" y="1500658"/>
            <a:chExt cx="347520" cy="347104"/>
          </a:xfrm>
        </p:grpSpPr>
        <p:sp>
          <p:nvSpPr>
            <p:cNvPr id="11882" name="Google Shape;11882;p9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9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9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5" name="Google Shape;11885;p92"/>
          <p:cNvGrpSpPr/>
          <p:nvPr/>
        </p:nvGrpSpPr>
        <p:grpSpPr>
          <a:xfrm>
            <a:off x="3603533" y="2041146"/>
            <a:ext cx="347520" cy="353760"/>
            <a:chOff x="3603533" y="1964946"/>
            <a:chExt cx="347520" cy="353760"/>
          </a:xfrm>
        </p:grpSpPr>
        <p:sp>
          <p:nvSpPr>
            <p:cNvPr id="11886" name="Google Shape;11886;p9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9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9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9" name="Google Shape;11889;p92"/>
          <p:cNvGrpSpPr/>
          <p:nvPr/>
        </p:nvGrpSpPr>
        <p:grpSpPr>
          <a:xfrm>
            <a:off x="1950765" y="2040538"/>
            <a:ext cx="357792" cy="352448"/>
            <a:chOff x="1950765" y="1964338"/>
            <a:chExt cx="357792" cy="352448"/>
          </a:xfrm>
        </p:grpSpPr>
        <p:sp>
          <p:nvSpPr>
            <p:cNvPr id="11890" name="Google Shape;11890;p9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9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9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9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4" name="Google Shape;11894;p92"/>
          <p:cNvGrpSpPr/>
          <p:nvPr/>
        </p:nvGrpSpPr>
        <p:grpSpPr>
          <a:xfrm>
            <a:off x="7435629" y="2040890"/>
            <a:ext cx="367712" cy="353248"/>
            <a:chOff x="7435629" y="1964690"/>
            <a:chExt cx="367712" cy="353248"/>
          </a:xfrm>
        </p:grpSpPr>
        <p:sp>
          <p:nvSpPr>
            <p:cNvPr id="11895" name="Google Shape;11895;p9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9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9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9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9" name="Google Shape;11899;p92"/>
          <p:cNvGrpSpPr/>
          <p:nvPr/>
        </p:nvGrpSpPr>
        <p:grpSpPr>
          <a:xfrm>
            <a:off x="2512749" y="2041242"/>
            <a:ext cx="333024" cy="352896"/>
            <a:chOff x="2512749" y="1965042"/>
            <a:chExt cx="333024" cy="352896"/>
          </a:xfrm>
        </p:grpSpPr>
        <p:sp>
          <p:nvSpPr>
            <p:cNvPr id="11900" name="Google Shape;11900;p9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9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9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9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9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5" name="Google Shape;11905;p92"/>
          <p:cNvGrpSpPr/>
          <p:nvPr/>
        </p:nvGrpSpPr>
        <p:grpSpPr>
          <a:xfrm>
            <a:off x="1398317" y="2057978"/>
            <a:ext cx="365792" cy="335392"/>
            <a:chOff x="1398317" y="1981778"/>
            <a:chExt cx="365792" cy="335392"/>
          </a:xfrm>
        </p:grpSpPr>
        <p:sp>
          <p:nvSpPr>
            <p:cNvPr id="11906" name="Google Shape;11906;p9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9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9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9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9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9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2" name="Google Shape;11912;p92"/>
          <p:cNvGrpSpPr/>
          <p:nvPr/>
        </p:nvGrpSpPr>
        <p:grpSpPr>
          <a:xfrm>
            <a:off x="3052237" y="2079770"/>
            <a:ext cx="353600" cy="314752"/>
            <a:chOff x="3052237" y="2003570"/>
            <a:chExt cx="353600" cy="314752"/>
          </a:xfrm>
        </p:grpSpPr>
        <p:sp>
          <p:nvSpPr>
            <p:cNvPr id="11913" name="Google Shape;11913;p9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9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9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6" name="Google Shape;11916;p92"/>
          <p:cNvGrpSpPr/>
          <p:nvPr/>
        </p:nvGrpSpPr>
        <p:grpSpPr>
          <a:xfrm>
            <a:off x="1404013" y="3034266"/>
            <a:ext cx="368096" cy="223968"/>
            <a:chOff x="1404013" y="2958066"/>
            <a:chExt cx="368096" cy="223968"/>
          </a:xfrm>
        </p:grpSpPr>
        <p:sp>
          <p:nvSpPr>
            <p:cNvPr id="11917" name="Google Shape;11917;p9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9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19" name="Google Shape;11919;p92"/>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92"/>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21" name="Google Shape;11921;p92"/>
          <p:cNvGrpSpPr/>
          <p:nvPr/>
        </p:nvGrpSpPr>
        <p:grpSpPr>
          <a:xfrm>
            <a:off x="1951149" y="2961402"/>
            <a:ext cx="370368" cy="367328"/>
            <a:chOff x="1951149" y="2885202"/>
            <a:chExt cx="370368" cy="367328"/>
          </a:xfrm>
        </p:grpSpPr>
        <p:sp>
          <p:nvSpPr>
            <p:cNvPr id="11922" name="Google Shape;11922;p9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9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9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5" name="Google Shape;11925;p92"/>
          <p:cNvGrpSpPr/>
          <p:nvPr/>
        </p:nvGrpSpPr>
        <p:grpSpPr>
          <a:xfrm>
            <a:off x="2501677" y="2982362"/>
            <a:ext cx="367328" cy="327296"/>
            <a:chOff x="2501677" y="2906162"/>
            <a:chExt cx="367328" cy="327296"/>
          </a:xfrm>
        </p:grpSpPr>
        <p:sp>
          <p:nvSpPr>
            <p:cNvPr id="11926" name="Google Shape;11926;p9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9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9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29" name="Google Shape;11929;p92"/>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30" name="Google Shape;11930;p92"/>
          <p:cNvGrpSpPr/>
          <p:nvPr/>
        </p:nvGrpSpPr>
        <p:grpSpPr>
          <a:xfrm>
            <a:off x="3050317" y="2969914"/>
            <a:ext cx="367712" cy="354240"/>
            <a:chOff x="3050317" y="2893714"/>
            <a:chExt cx="367712" cy="354240"/>
          </a:xfrm>
        </p:grpSpPr>
        <p:sp>
          <p:nvSpPr>
            <p:cNvPr id="11931" name="Google Shape;11931;p9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9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33" name="Google Shape;11933;p92"/>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92"/>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35" name="Google Shape;11935;p92"/>
          <p:cNvGrpSpPr/>
          <p:nvPr/>
        </p:nvGrpSpPr>
        <p:grpSpPr>
          <a:xfrm>
            <a:off x="7531277" y="2962554"/>
            <a:ext cx="185184" cy="367296"/>
            <a:chOff x="7531277" y="2886354"/>
            <a:chExt cx="185184" cy="367296"/>
          </a:xfrm>
        </p:grpSpPr>
        <p:sp>
          <p:nvSpPr>
            <p:cNvPr id="11936" name="Google Shape;11936;p9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9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9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9" name="Google Shape;11939;p92"/>
          <p:cNvGrpSpPr/>
          <p:nvPr/>
        </p:nvGrpSpPr>
        <p:grpSpPr>
          <a:xfrm>
            <a:off x="6926637" y="2962938"/>
            <a:ext cx="297184" cy="367296"/>
            <a:chOff x="6926637" y="2886738"/>
            <a:chExt cx="297184" cy="367296"/>
          </a:xfrm>
        </p:grpSpPr>
        <p:sp>
          <p:nvSpPr>
            <p:cNvPr id="11940" name="Google Shape;11940;p9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9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9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43" name="Google Shape;11943;p92"/>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92"/>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45" name="Google Shape;11945;p92"/>
          <p:cNvGrpSpPr/>
          <p:nvPr/>
        </p:nvGrpSpPr>
        <p:grpSpPr>
          <a:xfrm>
            <a:off x="6340653" y="2962554"/>
            <a:ext cx="370368" cy="368064"/>
            <a:chOff x="6340653" y="2886354"/>
            <a:chExt cx="370368" cy="368064"/>
          </a:xfrm>
        </p:grpSpPr>
        <p:sp>
          <p:nvSpPr>
            <p:cNvPr id="11946" name="Google Shape;11946;p9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9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9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9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9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9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2" name="Google Shape;11952;p92"/>
          <p:cNvGrpSpPr/>
          <p:nvPr/>
        </p:nvGrpSpPr>
        <p:grpSpPr>
          <a:xfrm>
            <a:off x="5246797" y="2057626"/>
            <a:ext cx="354752" cy="336512"/>
            <a:chOff x="5246797" y="1981426"/>
            <a:chExt cx="354752" cy="336512"/>
          </a:xfrm>
        </p:grpSpPr>
        <p:sp>
          <p:nvSpPr>
            <p:cNvPr id="11953" name="Google Shape;11953;p9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9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5" name="Google Shape;11955;p92"/>
          <p:cNvGrpSpPr/>
          <p:nvPr/>
        </p:nvGrpSpPr>
        <p:grpSpPr>
          <a:xfrm>
            <a:off x="4148749" y="2178266"/>
            <a:ext cx="355136" cy="216256"/>
            <a:chOff x="4148749" y="2102066"/>
            <a:chExt cx="355136" cy="216256"/>
          </a:xfrm>
        </p:grpSpPr>
        <p:sp>
          <p:nvSpPr>
            <p:cNvPr id="11956" name="Google Shape;11956;p9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9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92"/>
          <p:cNvGrpSpPr/>
          <p:nvPr/>
        </p:nvGrpSpPr>
        <p:grpSpPr>
          <a:xfrm>
            <a:off x="5794669" y="2077626"/>
            <a:ext cx="354752" cy="315360"/>
            <a:chOff x="5794669" y="2001426"/>
            <a:chExt cx="354752" cy="315360"/>
          </a:xfrm>
        </p:grpSpPr>
        <p:sp>
          <p:nvSpPr>
            <p:cNvPr id="11959" name="Google Shape;11959;p9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9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1" name="Google Shape;11961;p92"/>
          <p:cNvGrpSpPr/>
          <p:nvPr/>
        </p:nvGrpSpPr>
        <p:grpSpPr>
          <a:xfrm>
            <a:off x="6345229" y="2106042"/>
            <a:ext cx="352832" cy="289216"/>
            <a:chOff x="6345229" y="2029842"/>
            <a:chExt cx="352832" cy="289216"/>
          </a:xfrm>
        </p:grpSpPr>
        <p:sp>
          <p:nvSpPr>
            <p:cNvPr id="11962" name="Google Shape;11962;p9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9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4" name="Google Shape;11964;p92"/>
          <p:cNvGrpSpPr/>
          <p:nvPr/>
        </p:nvGrpSpPr>
        <p:grpSpPr>
          <a:xfrm>
            <a:off x="4697389" y="2112538"/>
            <a:ext cx="354752" cy="281984"/>
            <a:chOff x="4697389" y="2036338"/>
            <a:chExt cx="354752" cy="281984"/>
          </a:xfrm>
        </p:grpSpPr>
        <p:sp>
          <p:nvSpPr>
            <p:cNvPr id="11965" name="Google Shape;11965;p9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9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7" name="Google Shape;11967;p92"/>
          <p:cNvGrpSpPr/>
          <p:nvPr/>
        </p:nvGrpSpPr>
        <p:grpSpPr>
          <a:xfrm>
            <a:off x="1404013" y="2500954"/>
            <a:ext cx="353600" cy="354944"/>
            <a:chOff x="1404013" y="2424754"/>
            <a:chExt cx="353600" cy="354944"/>
          </a:xfrm>
        </p:grpSpPr>
        <p:sp>
          <p:nvSpPr>
            <p:cNvPr id="11968" name="Google Shape;11968;p9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9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9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9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9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3" name="Google Shape;11973;p92"/>
          <p:cNvGrpSpPr/>
          <p:nvPr/>
        </p:nvGrpSpPr>
        <p:grpSpPr>
          <a:xfrm>
            <a:off x="854253" y="2504474"/>
            <a:ext cx="355104" cy="351040"/>
            <a:chOff x="854253" y="2428274"/>
            <a:chExt cx="355104" cy="351040"/>
          </a:xfrm>
        </p:grpSpPr>
        <p:sp>
          <p:nvSpPr>
            <p:cNvPr id="11974" name="Google Shape;11974;p9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9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6" name="Google Shape;11976;p92"/>
          <p:cNvGrpSpPr/>
          <p:nvPr/>
        </p:nvGrpSpPr>
        <p:grpSpPr>
          <a:xfrm>
            <a:off x="6896909" y="2517146"/>
            <a:ext cx="354752" cy="275904"/>
            <a:chOff x="6896909" y="2440946"/>
            <a:chExt cx="354752" cy="275904"/>
          </a:xfrm>
        </p:grpSpPr>
        <p:sp>
          <p:nvSpPr>
            <p:cNvPr id="11977" name="Google Shape;11977;p9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9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79" name="Google Shape;11979;p92"/>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80" name="Google Shape;11980;p92"/>
          <p:cNvGrpSpPr/>
          <p:nvPr/>
        </p:nvGrpSpPr>
        <p:grpSpPr>
          <a:xfrm>
            <a:off x="5265069" y="2500954"/>
            <a:ext cx="321984" cy="354560"/>
            <a:chOff x="5265069" y="2424754"/>
            <a:chExt cx="321984" cy="354560"/>
          </a:xfrm>
        </p:grpSpPr>
        <p:sp>
          <p:nvSpPr>
            <p:cNvPr id="11981" name="Google Shape;11981;p9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9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3" name="Google Shape;11983;p92"/>
          <p:cNvGrpSpPr/>
          <p:nvPr/>
        </p:nvGrpSpPr>
        <p:grpSpPr>
          <a:xfrm>
            <a:off x="4150669" y="2542970"/>
            <a:ext cx="355104" cy="259584"/>
            <a:chOff x="4150669" y="2466770"/>
            <a:chExt cx="355104" cy="259584"/>
          </a:xfrm>
        </p:grpSpPr>
        <p:sp>
          <p:nvSpPr>
            <p:cNvPr id="11984" name="Google Shape;11984;p9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9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9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9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88" name="Google Shape;11988;p92"/>
          <p:cNvGrpSpPr/>
          <p:nvPr/>
        </p:nvGrpSpPr>
        <p:grpSpPr>
          <a:xfrm>
            <a:off x="4699693" y="2501146"/>
            <a:ext cx="354336" cy="353984"/>
            <a:chOff x="4699693" y="2424946"/>
            <a:chExt cx="354336" cy="353984"/>
          </a:xfrm>
        </p:grpSpPr>
        <p:sp>
          <p:nvSpPr>
            <p:cNvPr id="11989" name="Google Shape;11989;p9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9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91" name="Google Shape;11991;p92"/>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92"/>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3" name="Google Shape;11993;p92"/>
          <p:cNvGrpSpPr/>
          <p:nvPr/>
        </p:nvGrpSpPr>
        <p:grpSpPr>
          <a:xfrm>
            <a:off x="1953037" y="2628442"/>
            <a:ext cx="355136" cy="227072"/>
            <a:chOff x="1953037" y="2552242"/>
            <a:chExt cx="355136" cy="227072"/>
          </a:xfrm>
        </p:grpSpPr>
        <p:sp>
          <p:nvSpPr>
            <p:cNvPr id="11994" name="Google Shape;11994;p9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9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96" name="Google Shape;11996;p92"/>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7" name="Google Shape;11997;p92"/>
          <p:cNvGrpSpPr/>
          <p:nvPr/>
        </p:nvGrpSpPr>
        <p:grpSpPr>
          <a:xfrm>
            <a:off x="2500941" y="2603418"/>
            <a:ext cx="355104" cy="250944"/>
            <a:chOff x="2500941" y="2527218"/>
            <a:chExt cx="355104" cy="250944"/>
          </a:xfrm>
        </p:grpSpPr>
        <p:sp>
          <p:nvSpPr>
            <p:cNvPr id="11998" name="Google Shape;11998;p9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9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9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9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9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03" name="Google Shape;12003;p92"/>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04" name="Google Shape;12004;p92"/>
          <p:cNvGrpSpPr/>
          <p:nvPr/>
        </p:nvGrpSpPr>
        <p:grpSpPr>
          <a:xfrm>
            <a:off x="7993805" y="2503322"/>
            <a:ext cx="356256" cy="351808"/>
            <a:chOff x="7993805" y="2427122"/>
            <a:chExt cx="356256" cy="351808"/>
          </a:xfrm>
        </p:grpSpPr>
        <p:sp>
          <p:nvSpPr>
            <p:cNvPr id="12005" name="Google Shape;12005;p9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9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9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8" name="Google Shape;12008;p92"/>
          <p:cNvGrpSpPr/>
          <p:nvPr/>
        </p:nvGrpSpPr>
        <p:grpSpPr>
          <a:xfrm>
            <a:off x="878637" y="2041210"/>
            <a:ext cx="308640" cy="353312"/>
            <a:chOff x="878637" y="1965010"/>
            <a:chExt cx="308640" cy="353312"/>
          </a:xfrm>
        </p:grpSpPr>
        <p:sp>
          <p:nvSpPr>
            <p:cNvPr id="12009" name="Google Shape;12009;p9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9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9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2" name="Google Shape;12012;p92"/>
          <p:cNvGrpSpPr/>
          <p:nvPr/>
        </p:nvGrpSpPr>
        <p:grpSpPr>
          <a:xfrm>
            <a:off x="6896141" y="2040922"/>
            <a:ext cx="348256" cy="352448"/>
            <a:chOff x="6896141" y="1964722"/>
            <a:chExt cx="348256" cy="352448"/>
          </a:xfrm>
        </p:grpSpPr>
        <p:sp>
          <p:nvSpPr>
            <p:cNvPr id="12013" name="Google Shape;12013;p9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9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9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6" name="Google Shape;12016;p92"/>
          <p:cNvGrpSpPr/>
          <p:nvPr/>
        </p:nvGrpSpPr>
        <p:grpSpPr>
          <a:xfrm>
            <a:off x="7989997" y="2091578"/>
            <a:ext cx="355136" cy="303328"/>
            <a:chOff x="7989997" y="2015378"/>
            <a:chExt cx="355136" cy="303328"/>
          </a:xfrm>
        </p:grpSpPr>
        <p:sp>
          <p:nvSpPr>
            <p:cNvPr id="12017" name="Google Shape;12017;p9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9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9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0" name="Google Shape;12020;p92"/>
          <p:cNvGrpSpPr/>
          <p:nvPr/>
        </p:nvGrpSpPr>
        <p:grpSpPr>
          <a:xfrm>
            <a:off x="3598221" y="1585562"/>
            <a:ext cx="348640" cy="330784"/>
            <a:chOff x="3598221" y="1509362"/>
            <a:chExt cx="348640" cy="330784"/>
          </a:xfrm>
        </p:grpSpPr>
        <p:sp>
          <p:nvSpPr>
            <p:cNvPr id="12021" name="Google Shape;12021;p9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9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9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9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5" name="Google Shape;12025;p92"/>
          <p:cNvGrpSpPr/>
          <p:nvPr/>
        </p:nvGrpSpPr>
        <p:grpSpPr>
          <a:xfrm>
            <a:off x="5246797" y="1576858"/>
            <a:ext cx="347872" cy="347488"/>
            <a:chOff x="5246797" y="1500658"/>
            <a:chExt cx="347872" cy="347488"/>
          </a:xfrm>
        </p:grpSpPr>
        <p:sp>
          <p:nvSpPr>
            <p:cNvPr id="12026" name="Google Shape;12026;p9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9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9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9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0" name="Google Shape;12030;p92"/>
          <p:cNvGrpSpPr/>
          <p:nvPr/>
        </p:nvGrpSpPr>
        <p:grpSpPr>
          <a:xfrm>
            <a:off x="5796589" y="1576858"/>
            <a:ext cx="349024" cy="346752"/>
            <a:chOff x="5796589" y="1500658"/>
            <a:chExt cx="349024" cy="346752"/>
          </a:xfrm>
        </p:grpSpPr>
        <p:sp>
          <p:nvSpPr>
            <p:cNvPr id="12031" name="Google Shape;12031;p9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32" name="Google Shape;12032;p92"/>
            <p:cNvGrpSpPr/>
            <p:nvPr/>
          </p:nvGrpSpPr>
          <p:grpSpPr>
            <a:xfrm>
              <a:off x="5796589" y="1500658"/>
              <a:ext cx="349024" cy="346752"/>
              <a:chOff x="5796589" y="1500658"/>
              <a:chExt cx="349024" cy="346752"/>
            </a:xfrm>
          </p:grpSpPr>
          <p:sp>
            <p:nvSpPr>
              <p:cNvPr id="12033" name="Google Shape;12033;p9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9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9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9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37" name="Google Shape;12037;p92"/>
          <p:cNvGrpSpPr/>
          <p:nvPr/>
        </p:nvGrpSpPr>
        <p:grpSpPr>
          <a:xfrm>
            <a:off x="6895373" y="1578778"/>
            <a:ext cx="348640" cy="343296"/>
            <a:chOff x="6895373" y="1502578"/>
            <a:chExt cx="348640" cy="343296"/>
          </a:xfrm>
        </p:grpSpPr>
        <p:sp>
          <p:nvSpPr>
            <p:cNvPr id="12038" name="Google Shape;12038;p9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9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9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1" name="Google Shape;12041;p92"/>
          <p:cNvGrpSpPr/>
          <p:nvPr/>
        </p:nvGrpSpPr>
        <p:grpSpPr>
          <a:xfrm>
            <a:off x="4147597" y="1581658"/>
            <a:ext cx="347904" cy="336992"/>
            <a:chOff x="4147597" y="1505458"/>
            <a:chExt cx="347904" cy="336992"/>
          </a:xfrm>
        </p:grpSpPr>
        <p:sp>
          <p:nvSpPr>
            <p:cNvPr id="12042" name="Google Shape;12042;p9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9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9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9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9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9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9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49" name="Google Shape;12049;p92"/>
          <p:cNvGrpSpPr/>
          <p:nvPr/>
        </p:nvGrpSpPr>
        <p:grpSpPr>
          <a:xfrm>
            <a:off x="2499405" y="1576090"/>
            <a:ext cx="347488" cy="348256"/>
            <a:chOff x="2499405" y="1499890"/>
            <a:chExt cx="347488" cy="348256"/>
          </a:xfrm>
        </p:grpSpPr>
        <p:sp>
          <p:nvSpPr>
            <p:cNvPr id="12050" name="Google Shape;12050;p9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9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9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9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9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5" name="Google Shape;12055;p92"/>
          <p:cNvGrpSpPr/>
          <p:nvPr/>
        </p:nvGrpSpPr>
        <p:grpSpPr>
          <a:xfrm>
            <a:off x="1956845" y="1576698"/>
            <a:ext cx="331520" cy="348032"/>
            <a:chOff x="1956845" y="1500498"/>
            <a:chExt cx="331520" cy="348032"/>
          </a:xfrm>
        </p:grpSpPr>
        <p:sp>
          <p:nvSpPr>
            <p:cNvPr id="12056" name="Google Shape;12056;p9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9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9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9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9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9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9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9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9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9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9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9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8" name="Google Shape;12068;p92"/>
          <p:cNvGrpSpPr/>
          <p:nvPr/>
        </p:nvGrpSpPr>
        <p:grpSpPr>
          <a:xfrm>
            <a:off x="6345613" y="1626074"/>
            <a:ext cx="348640" cy="250656"/>
            <a:chOff x="6345613" y="1549874"/>
            <a:chExt cx="348640" cy="250656"/>
          </a:xfrm>
        </p:grpSpPr>
        <p:sp>
          <p:nvSpPr>
            <p:cNvPr id="12069" name="Google Shape;12069;p9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9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9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9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9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9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5" name="Google Shape;12075;p92"/>
          <p:cNvGrpSpPr/>
          <p:nvPr/>
        </p:nvGrpSpPr>
        <p:grpSpPr>
          <a:xfrm>
            <a:off x="7444781" y="1583226"/>
            <a:ext cx="348640" cy="334272"/>
            <a:chOff x="7444781" y="1507026"/>
            <a:chExt cx="348640" cy="334272"/>
          </a:xfrm>
        </p:grpSpPr>
        <p:sp>
          <p:nvSpPr>
            <p:cNvPr id="12076" name="Google Shape;12076;p9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9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9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9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9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1" name="Google Shape;12081;p92"/>
          <p:cNvGrpSpPr/>
          <p:nvPr/>
        </p:nvGrpSpPr>
        <p:grpSpPr>
          <a:xfrm>
            <a:off x="7995341" y="1582938"/>
            <a:ext cx="347872" cy="334944"/>
            <a:chOff x="7995341" y="1506738"/>
            <a:chExt cx="347872" cy="334944"/>
          </a:xfrm>
        </p:grpSpPr>
        <p:sp>
          <p:nvSpPr>
            <p:cNvPr id="12082" name="Google Shape;12082;p9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9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9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9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9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9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88" name="Google Shape;12088;p92"/>
          <p:cNvGrpSpPr/>
          <p:nvPr/>
        </p:nvGrpSpPr>
        <p:grpSpPr>
          <a:xfrm>
            <a:off x="3048045" y="1599130"/>
            <a:ext cx="347872" cy="303904"/>
            <a:chOff x="3048045" y="1522930"/>
            <a:chExt cx="347872" cy="303904"/>
          </a:xfrm>
        </p:grpSpPr>
        <p:sp>
          <p:nvSpPr>
            <p:cNvPr id="12089" name="Google Shape;12089;p9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90" name="Google Shape;12090;p92"/>
            <p:cNvGrpSpPr/>
            <p:nvPr/>
          </p:nvGrpSpPr>
          <p:grpSpPr>
            <a:xfrm>
              <a:off x="3048045" y="1522930"/>
              <a:ext cx="347872" cy="303904"/>
              <a:chOff x="3048045" y="1522930"/>
              <a:chExt cx="347872" cy="303904"/>
            </a:xfrm>
          </p:grpSpPr>
          <p:sp>
            <p:nvSpPr>
              <p:cNvPr id="12091" name="Google Shape;12091;p9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9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93" name="Google Shape;12093;p92"/>
          <p:cNvGrpSpPr/>
          <p:nvPr/>
        </p:nvGrpSpPr>
        <p:grpSpPr>
          <a:xfrm>
            <a:off x="1133133" y="3428122"/>
            <a:ext cx="313984" cy="358560"/>
            <a:chOff x="1133133" y="3351922"/>
            <a:chExt cx="313984" cy="358560"/>
          </a:xfrm>
        </p:grpSpPr>
        <p:sp>
          <p:nvSpPr>
            <p:cNvPr id="12094" name="Google Shape;12094;p9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9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9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9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9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9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9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9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9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9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9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9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9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9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9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9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10" name="Google Shape;12110;p92"/>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11" name="Google Shape;12111;p92"/>
          <p:cNvGrpSpPr/>
          <p:nvPr/>
        </p:nvGrpSpPr>
        <p:grpSpPr>
          <a:xfrm>
            <a:off x="2795053" y="3428794"/>
            <a:ext cx="288448" cy="357120"/>
            <a:chOff x="2795053" y="3352594"/>
            <a:chExt cx="288448" cy="357120"/>
          </a:xfrm>
        </p:grpSpPr>
        <p:sp>
          <p:nvSpPr>
            <p:cNvPr id="12112" name="Google Shape;12112;p9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9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9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9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9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9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9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9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9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1" name="Google Shape;12121;p92"/>
          <p:cNvGrpSpPr/>
          <p:nvPr/>
        </p:nvGrpSpPr>
        <p:grpSpPr>
          <a:xfrm>
            <a:off x="2236525" y="3429402"/>
            <a:ext cx="304832" cy="356512"/>
            <a:chOff x="2236525" y="3353202"/>
            <a:chExt cx="304832" cy="356512"/>
          </a:xfrm>
        </p:grpSpPr>
        <p:sp>
          <p:nvSpPr>
            <p:cNvPr id="12122" name="Google Shape;12122;p9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9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9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5" name="Google Shape;12125;p92"/>
          <p:cNvGrpSpPr/>
          <p:nvPr/>
        </p:nvGrpSpPr>
        <p:grpSpPr>
          <a:xfrm>
            <a:off x="3910637" y="3428890"/>
            <a:ext cx="256800" cy="357024"/>
            <a:chOff x="3910637" y="3352690"/>
            <a:chExt cx="256800" cy="357024"/>
          </a:xfrm>
        </p:grpSpPr>
        <p:sp>
          <p:nvSpPr>
            <p:cNvPr id="12126" name="Google Shape;12126;p9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9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9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29" name="Google Shape;12129;p92"/>
          <p:cNvGrpSpPr/>
          <p:nvPr/>
        </p:nvGrpSpPr>
        <p:grpSpPr>
          <a:xfrm>
            <a:off x="6056429" y="3428122"/>
            <a:ext cx="360064" cy="360096"/>
            <a:chOff x="6056429" y="3351922"/>
            <a:chExt cx="360064" cy="360096"/>
          </a:xfrm>
        </p:grpSpPr>
        <p:sp>
          <p:nvSpPr>
            <p:cNvPr id="12130" name="Google Shape;12130;p9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9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9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3" name="Google Shape;12133;p92"/>
          <p:cNvGrpSpPr/>
          <p:nvPr/>
        </p:nvGrpSpPr>
        <p:grpSpPr>
          <a:xfrm>
            <a:off x="6608877" y="3429274"/>
            <a:ext cx="357408" cy="357408"/>
            <a:chOff x="6608877" y="3353074"/>
            <a:chExt cx="357408" cy="357408"/>
          </a:xfrm>
        </p:grpSpPr>
        <p:sp>
          <p:nvSpPr>
            <p:cNvPr id="12134" name="Google Shape;12134;p9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9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9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9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9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9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9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41" name="Google Shape;12141;p92"/>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92"/>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43" name="Google Shape;12143;p92"/>
          <p:cNvGrpSpPr/>
          <p:nvPr/>
        </p:nvGrpSpPr>
        <p:grpSpPr>
          <a:xfrm>
            <a:off x="4959533" y="3446426"/>
            <a:ext cx="357408" cy="323488"/>
            <a:chOff x="4959533" y="3370226"/>
            <a:chExt cx="357408" cy="323488"/>
          </a:xfrm>
        </p:grpSpPr>
        <p:sp>
          <p:nvSpPr>
            <p:cNvPr id="12144" name="Google Shape;12144;p9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9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6" name="Google Shape;12146;p92"/>
          <p:cNvGrpSpPr/>
          <p:nvPr/>
        </p:nvGrpSpPr>
        <p:grpSpPr>
          <a:xfrm>
            <a:off x="7158637" y="3429274"/>
            <a:ext cx="357056" cy="357408"/>
            <a:chOff x="7158637" y="3353074"/>
            <a:chExt cx="357056" cy="357408"/>
          </a:xfrm>
        </p:grpSpPr>
        <p:sp>
          <p:nvSpPr>
            <p:cNvPr id="12147" name="Google Shape;12147;p9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9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9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9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92"/>
          <p:cNvGrpSpPr/>
          <p:nvPr/>
        </p:nvGrpSpPr>
        <p:grpSpPr>
          <a:xfrm>
            <a:off x="3316269" y="3428602"/>
            <a:ext cx="344832" cy="356544"/>
            <a:chOff x="3316269" y="3352402"/>
            <a:chExt cx="344832" cy="356544"/>
          </a:xfrm>
        </p:grpSpPr>
        <p:sp>
          <p:nvSpPr>
            <p:cNvPr id="12152" name="Google Shape;12152;p9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9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9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5" name="Google Shape;12155;p92"/>
          <p:cNvGrpSpPr/>
          <p:nvPr/>
        </p:nvGrpSpPr>
        <p:grpSpPr>
          <a:xfrm>
            <a:off x="5508909" y="3447706"/>
            <a:ext cx="358560" cy="319552"/>
            <a:chOff x="5508909" y="3371506"/>
            <a:chExt cx="358560" cy="319552"/>
          </a:xfrm>
        </p:grpSpPr>
        <p:sp>
          <p:nvSpPr>
            <p:cNvPr id="12156" name="Google Shape;12156;p9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9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9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9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9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9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9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9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9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9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66" name="Google Shape;12166;p92"/>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170"/>
        <p:cNvGrpSpPr/>
        <p:nvPr/>
      </p:nvGrpSpPr>
      <p:grpSpPr>
        <a:xfrm>
          <a:off x="0" y="0"/>
          <a:ext cx="0" cy="0"/>
          <a:chOff x="0" y="0"/>
          <a:chExt cx="0" cy="0"/>
        </a:xfrm>
      </p:grpSpPr>
      <p:sp>
        <p:nvSpPr>
          <p:cNvPr id="12171" name="Google Shape;12171;p93"/>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72" name="Google Shape;12172;p93"/>
          <p:cNvGrpSpPr/>
          <p:nvPr/>
        </p:nvGrpSpPr>
        <p:grpSpPr>
          <a:xfrm>
            <a:off x="3051327" y="3893352"/>
            <a:ext cx="346056" cy="345674"/>
            <a:chOff x="3303268" y="3817349"/>
            <a:chExt cx="346056" cy="345674"/>
          </a:xfrm>
        </p:grpSpPr>
        <p:sp>
          <p:nvSpPr>
            <p:cNvPr id="12173" name="Google Shape;12173;p9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9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9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9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7" name="Google Shape;12177;p93"/>
          <p:cNvGrpSpPr/>
          <p:nvPr/>
        </p:nvGrpSpPr>
        <p:grpSpPr>
          <a:xfrm>
            <a:off x="3500416" y="3893352"/>
            <a:ext cx="346056" cy="345674"/>
            <a:chOff x="3752358" y="3817349"/>
            <a:chExt cx="346056" cy="345674"/>
          </a:xfrm>
        </p:grpSpPr>
        <p:sp>
          <p:nvSpPr>
            <p:cNvPr id="12178" name="Google Shape;12178;p9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9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9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9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2" name="Google Shape;12182;p93"/>
          <p:cNvGrpSpPr/>
          <p:nvPr/>
        </p:nvGrpSpPr>
        <p:grpSpPr>
          <a:xfrm>
            <a:off x="4848066" y="3893352"/>
            <a:ext cx="346024" cy="345674"/>
            <a:chOff x="5100008" y="3817349"/>
            <a:chExt cx="346024" cy="345674"/>
          </a:xfrm>
        </p:grpSpPr>
        <p:sp>
          <p:nvSpPr>
            <p:cNvPr id="12183" name="Google Shape;12183;p9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9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9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86" name="Google Shape;12186;p93"/>
          <p:cNvGrpSpPr/>
          <p:nvPr/>
        </p:nvGrpSpPr>
        <p:grpSpPr>
          <a:xfrm>
            <a:off x="5746977" y="3893352"/>
            <a:ext cx="345674" cy="345674"/>
            <a:chOff x="5998919" y="3817349"/>
            <a:chExt cx="345674" cy="345674"/>
          </a:xfrm>
        </p:grpSpPr>
        <p:sp>
          <p:nvSpPr>
            <p:cNvPr id="12187" name="Google Shape;12187;p9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9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9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0" name="Google Shape;12190;p93"/>
          <p:cNvGrpSpPr/>
          <p:nvPr/>
        </p:nvGrpSpPr>
        <p:grpSpPr>
          <a:xfrm>
            <a:off x="3949506" y="3893352"/>
            <a:ext cx="346024" cy="345674"/>
            <a:chOff x="4201447" y="3817349"/>
            <a:chExt cx="346024" cy="345674"/>
          </a:xfrm>
        </p:grpSpPr>
        <p:sp>
          <p:nvSpPr>
            <p:cNvPr id="12191" name="Google Shape;12191;p9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9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3" name="Google Shape;12193;p93"/>
          <p:cNvGrpSpPr/>
          <p:nvPr/>
        </p:nvGrpSpPr>
        <p:grpSpPr>
          <a:xfrm>
            <a:off x="4398977" y="3893352"/>
            <a:ext cx="346024" cy="345674"/>
            <a:chOff x="4650919" y="3817349"/>
            <a:chExt cx="346024" cy="345674"/>
          </a:xfrm>
        </p:grpSpPr>
        <p:sp>
          <p:nvSpPr>
            <p:cNvPr id="12194" name="Google Shape;12194;p9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9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9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97" name="Google Shape;12197;p93"/>
          <p:cNvGrpSpPr/>
          <p:nvPr/>
        </p:nvGrpSpPr>
        <p:grpSpPr>
          <a:xfrm>
            <a:off x="5297920" y="3893352"/>
            <a:ext cx="345642" cy="345674"/>
            <a:chOff x="5549861" y="3817349"/>
            <a:chExt cx="345642" cy="345674"/>
          </a:xfrm>
        </p:grpSpPr>
        <p:sp>
          <p:nvSpPr>
            <p:cNvPr id="12198" name="Google Shape;12198;p9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9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9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1" name="Google Shape;12201;p93"/>
          <p:cNvGrpSpPr/>
          <p:nvPr/>
        </p:nvGrpSpPr>
        <p:grpSpPr>
          <a:xfrm>
            <a:off x="1306445" y="3474029"/>
            <a:ext cx="367255" cy="269855"/>
            <a:chOff x="1306445" y="3397829"/>
            <a:chExt cx="367255" cy="269855"/>
          </a:xfrm>
        </p:grpSpPr>
        <p:sp>
          <p:nvSpPr>
            <p:cNvPr id="12202" name="Google Shape;12202;p9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9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9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9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9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9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8" name="Google Shape;12208;p93"/>
          <p:cNvGrpSpPr/>
          <p:nvPr/>
        </p:nvGrpSpPr>
        <p:grpSpPr>
          <a:xfrm>
            <a:off x="1781317" y="3467600"/>
            <a:ext cx="367255" cy="282364"/>
            <a:chOff x="1781317" y="3391400"/>
            <a:chExt cx="367255" cy="282364"/>
          </a:xfrm>
        </p:grpSpPr>
        <p:sp>
          <p:nvSpPr>
            <p:cNvPr id="12209" name="Google Shape;12209;p9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9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9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9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9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9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15" name="Google Shape;12215;p93"/>
          <p:cNvGrpSpPr/>
          <p:nvPr/>
        </p:nvGrpSpPr>
        <p:grpSpPr>
          <a:xfrm>
            <a:off x="3678830" y="3447133"/>
            <a:ext cx="369164" cy="323297"/>
            <a:chOff x="3678830" y="3370933"/>
            <a:chExt cx="369164" cy="323297"/>
          </a:xfrm>
        </p:grpSpPr>
        <p:sp>
          <p:nvSpPr>
            <p:cNvPr id="12216" name="Google Shape;12216;p9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9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9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9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9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9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9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9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9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9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9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7" name="Google Shape;12227;p93"/>
          <p:cNvGrpSpPr/>
          <p:nvPr/>
        </p:nvGrpSpPr>
        <p:grpSpPr>
          <a:xfrm>
            <a:off x="859265" y="3424375"/>
            <a:ext cx="312316" cy="368400"/>
            <a:chOff x="859265" y="3348175"/>
            <a:chExt cx="312316" cy="368400"/>
          </a:xfrm>
        </p:grpSpPr>
        <p:sp>
          <p:nvSpPr>
            <p:cNvPr id="12228" name="Google Shape;12228;p9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9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9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9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9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33" name="Google Shape;12233;p93"/>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34" name="Google Shape;12234;p93"/>
          <p:cNvGrpSpPr/>
          <p:nvPr/>
        </p:nvGrpSpPr>
        <p:grpSpPr>
          <a:xfrm>
            <a:off x="2766374" y="3437213"/>
            <a:ext cx="330110" cy="308908"/>
            <a:chOff x="2766264" y="3394042"/>
            <a:chExt cx="294873" cy="275934"/>
          </a:xfrm>
        </p:grpSpPr>
        <p:sp>
          <p:nvSpPr>
            <p:cNvPr id="12235" name="Google Shape;12235;p9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9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9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9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9" name="Google Shape;12239;p93"/>
          <p:cNvGrpSpPr/>
          <p:nvPr/>
        </p:nvGrpSpPr>
        <p:grpSpPr>
          <a:xfrm>
            <a:off x="3214972" y="3435388"/>
            <a:ext cx="346406" cy="347552"/>
            <a:chOff x="3214972" y="3359188"/>
            <a:chExt cx="346406" cy="347552"/>
          </a:xfrm>
        </p:grpSpPr>
        <p:sp>
          <p:nvSpPr>
            <p:cNvPr id="12240" name="Google Shape;12240;p9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9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9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9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9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9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9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9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9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9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9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9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9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9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4" name="Google Shape;12254;p93"/>
          <p:cNvGrpSpPr/>
          <p:nvPr/>
        </p:nvGrpSpPr>
        <p:grpSpPr>
          <a:xfrm>
            <a:off x="4629306" y="3485393"/>
            <a:ext cx="367255" cy="244486"/>
            <a:chOff x="4629306" y="3409193"/>
            <a:chExt cx="367255" cy="244486"/>
          </a:xfrm>
        </p:grpSpPr>
        <p:sp>
          <p:nvSpPr>
            <p:cNvPr id="12255" name="Google Shape;12255;p9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9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9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9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9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9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9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9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9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9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5" name="Google Shape;12265;p93"/>
          <p:cNvGrpSpPr/>
          <p:nvPr/>
        </p:nvGrpSpPr>
        <p:grpSpPr>
          <a:xfrm>
            <a:off x="4193490" y="3426284"/>
            <a:ext cx="289939" cy="334661"/>
            <a:chOff x="4193490" y="3350084"/>
            <a:chExt cx="289939" cy="334661"/>
          </a:xfrm>
        </p:grpSpPr>
        <p:sp>
          <p:nvSpPr>
            <p:cNvPr id="12266" name="Google Shape;12266;p9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9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9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9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9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9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9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9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9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9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6" name="Google Shape;12276;p93"/>
          <p:cNvGrpSpPr/>
          <p:nvPr/>
        </p:nvGrpSpPr>
        <p:grpSpPr>
          <a:xfrm>
            <a:off x="6533281" y="3427430"/>
            <a:ext cx="357037" cy="357005"/>
            <a:chOff x="6533281" y="3351230"/>
            <a:chExt cx="357037" cy="357005"/>
          </a:xfrm>
        </p:grpSpPr>
        <p:sp>
          <p:nvSpPr>
            <p:cNvPr id="12277" name="Google Shape;12277;p9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9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9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0" name="Google Shape;12280;p93"/>
          <p:cNvGrpSpPr/>
          <p:nvPr/>
        </p:nvGrpSpPr>
        <p:grpSpPr>
          <a:xfrm>
            <a:off x="6058441" y="3427430"/>
            <a:ext cx="357387" cy="357005"/>
            <a:chOff x="6058441" y="3351230"/>
            <a:chExt cx="357387" cy="357005"/>
          </a:xfrm>
        </p:grpSpPr>
        <p:sp>
          <p:nvSpPr>
            <p:cNvPr id="12281" name="Google Shape;12281;p9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9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3" name="Google Shape;12283;p93"/>
          <p:cNvGrpSpPr/>
          <p:nvPr/>
        </p:nvGrpSpPr>
        <p:grpSpPr>
          <a:xfrm>
            <a:off x="7957483" y="3427048"/>
            <a:ext cx="357387" cy="357387"/>
            <a:chOff x="7957483" y="3350848"/>
            <a:chExt cx="357387" cy="357387"/>
          </a:xfrm>
        </p:grpSpPr>
        <p:sp>
          <p:nvSpPr>
            <p:cNvPr id="12284" name="Google Shape;12284;p9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9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9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7" name="Google Shape;12287;p93"/>
          <p:cNvGrpSpPr/>
          <p:nvPr/>
        </p:nvGrpSpPr>
        <p:grpSpPr>
          <a:xfrm>
            <a:off x="7007771" y="3427430"/>
            <a:ext cx="357387" cy="357005"/>
            <a:chOff x="7007771" y="3351230"/>
            <a:chExt cx="357387" cy="357005"/>
          </a:xfrm>
        </p:grpSpPr>
        <p:sp>
          <p:nvSpPr>
            <p:cNvPr id="12288" name="Google Shape;12288;p9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9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9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9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9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3" name="Google Shape;12293;p93"/>
          <p:cNvGrpSpPr/>
          <p:nvPr/>
        </p:nvGrpSpPr>
        <p:grpSpPr>
          <a:xfrm>
            <a:off x="5108729" y="3427430"/>
            <a:ext cx="357005" cy="357005"/>
            <a:chOff x="5108729" y="3351230"/>
            <a:chExt cx="357005" cy="357005"/>
          </a:xfrm>
        </p:grpSpPr>
        <p:sp>
          <p:nvSpPr>
            <p:cNvPr id="12294" name="Google Shape;12294;p9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9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6" name="Google Shape;12296;p93"/>
          <p:cNvGrpSpPr/>
          <p:nvPr/>
        </p:nvGrpSpPr>
        <p:grpSpPr>
          <a:xfrm>
            <a:off x="5583569" y="3427430"/>
            <a:ext cx="357419" cy="357005"/>
            <a:chOff x="5583569" y="3351230"/>
            <a:chExt cx="357419" cy="357005"/>
          </a:xfrm>
        </p:grpSpPr>
        <p:sp>
          <p:nvSpPr>
            <p:cNvPr id="12297" name="Google Shape;12297;p9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9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9" name="Google Shape;12299;p93"/>
          <p:cNvGrpSpPr/>
          <p:nvPr/>
        </p:nvGrpSpPr>
        <p:grpSpPr>
          <a:xfrm>
            <a:off x="7482229" y="3427430"/>
            <a:ext cx="357419" cy="357005"/>
            <a:chOff x="7482229" y="3351230"/>
            <a:chExt cx="357419" cy="357005"/>
          </a:xfrm>
        </p:grpSpPr>
        <p:sp>
          <p:nvSpPr>
            <p:cNvPr id="12300" name="Google Shape;12300;p9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9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9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9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9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5" name="Google Shape;12305;p93"/>
          <p:cNvGrpSpPr/>
          <p:nvPr/>
        </p:nvGrpSpPr>
        <p:grpSpPr>
          <a:xfrm>
            <a:off x="3764485" y="2966882"/>
            <a:ext cx="222874" cy="345737"/>
            <a:chOff x="3764485" y="2890682"/>
            <a:chExt cx="222874" cy="345737"/>
          </a:xfrm>
        </p:grpSpPr>
        <p:sp>
          <p:nvSpPr>
            <p:cNvPr id="12306" name="Google Shape;12306;p9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9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9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93"/>
          <p:cNvGrpSpPr/>
          <p:nvPr/>
        </p:nvGrpSpPr>
        <p:grpSpPr>
          <a:xfrm>
            <a:off x="2238616" y="2984331"/>
            <a:ext cx="422596" cy="310382"/>
            <a:chOff x="2278533" y="2937377"/>
            <a:chExt cx="346788" cy="254704"/>
          </a:xfrm>
        </p:grpSpPr>
        <p:sp>
          <p:nvSpPr>
            <p:cNvPr id="12310" name="Google Shape;12310;p9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9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12" name="Google Shape;12312;p93"/>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13" name="Google Shape;12313;p93"/>
          <p:cNvGrpSpPr/>
          <p:nvPr/>
        </p:nvGrpSpPr>
        <p:grpSpPr>
          <a:xfrm>
            <a:off x="1836637" y="2967710"/>
            <a:ext cx="286152" cy="346438"/>
            <a:chOff x="1836637" y="2891510"/>
            <a:chExt cx="286152" cy="346438"/>
          </a:xfrm>
        </p:grpSpPr>
        <p:sp>
          <p:nvSpPr>
            <p:cNvPr id="12314" name="Google Shape;12314;p9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9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9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7" name="Google Shape;12317;p93"/>
          <p:cNvGrpSpPr/>
          <p:nvPr/>
        </p:nvGrpSpPr>
        <p:grpSpPr>
          <a:xfrm>
            <a:off x="5585861" y="2982129"/>
            <a:ext cx="379764" cy="337684"/>
            <a:chOff x="5585861" y="2905929"/>
            <a:chExt cx="379764" cy="337684"/>
          </a:xfrm>
        </p:grpSpPr>
        <p:sp>
          <p:nvSpPr>
            <p:cNvPr id="12318" name="Google Shape;12318;p9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9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9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9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2" name="Google Shape;12322;p93"/>
          <p:cNvGrpSpPr/>
          <p:nvPr/>
        </p:nvGrpSpPr>
        <p:grpSpPr>
          <a:xfrm>
            <a:off x="1327676" y="2986680"/>
            <a:ext cx="347934" cy="310024"/>
            <a:chOff x="1327676" y="2910480"/>
            <a:chExt cx="347934" cy="310024"/>
          </a:xfrm>
        </p:grpSpPr>
        <p:sp>
          <p:nvSpPr>
            <p:cNvPr id="12323" name="Google Shape;12323;p9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9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9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9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9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28" name="Google Shape;12328;p93"/>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29" name="Google Shape;12329;p93"/>
          <p:cNvGrpSpPr/>
          <p:nvPr/>
        </p:nvGrpSpPr>
        <p:grpSpPr>
          <a:xfrm>
            <a:off x="2753401" y="2945764"/>
            <a:ext cx="382828" cy="358601"/>
            <a:chOff x="2753373" y="2902523"/>
            <a:chExt cx="347552" cy="325557"/>
          </a:xfrm>
        </p:grpSpPr>
        <p:sp>
          <p:nvSpPr>
            <p:cNvPr id="12330" name="Google Shape;12330;p9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9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9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9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9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9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6" name="Google Shape;12336;p93"/>
          <p:cNvGrpSpPr/>
          <p:nvPr/>
        </p:nvGrpSpPr>
        <p:grpSpPr>
          <a:xfrm>
            <a:off x="849016" y="2979455"/>
            <a:ext cx="356655" cy="335425"/>
            <a:chOff x="849016" y="2903255"/>
            <a:chExt cx="356655" cy="335425"/>
          </a:xfrm>
        </p:grpSpPr>
        <p:sp>
          <p:nvSpPr>
            <p:cNvPr id="12337" name="Google Shape;12337;p9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9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9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9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9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9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9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9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9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9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9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8" name="Google Shape;12348;p93"/>
          <p:cNvGrpSpPr/>
          <p:nvPr/>
        </p:nvGrpSpPr>
        <p:grpSpPr>
          <a:xfrm>
            <a:off x="4210933" y="3002977"/>
            <a:ext cx="280072" cy="275520"/>
            <a:chOff x="4210933" y="2926777"/>
            <a:chExt cx="280072" cy="275520"/>
          </a:xfrm>
        </p:grpSpPr>
        <p:sp>
          <p:nvSpPr>
            <p:cNvPr id="12349" name="Google Shape;12349;p9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9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9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9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9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9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9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9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9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9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9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9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9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2" name="Google Shape;12362;p93"/>
          <p:cNvGrpSpPr/>
          <p:nvPr/>
        </p:nvGrpSpPr>
        <p:grpSpPr>
          <a:xfrm>
            <a:off x="4667216" y="2991582"/>
            <a:ext cx="320273" cy="318395"/>
            <a:chOff x="4667216" y="2915382"/>
            <a:chExt cx="320273" cy="318395"/>
          </a:xfrm>
        </p:grpSpPr>
        <p:sp>
          <p:nvSpPr>
            <p:cNvPr id="12363" name="Google Shape;12363;p9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9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9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9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7" name="Google Shape;12367;p93"/>
          <p:cNvGrpSpPr/>
          <p:nvPr/>
        </p:nvGrpSpPr>
        <p:grpSpPr>
          <a:xfrm>
            <a:off x="5170480" y="3010839"/>
            <a:ext cx="261929" cy="280550"/>
            <a:chOff x="5170480" y="2934639"/>
            <a:chExt cx="261929" cy="280550"/>
          </a:xfrm>
        </p:grpSpPr>
        <p:sp>
          <p:nvSpPr>
            <p:cNvPr id="12368" name="Google Shape;12368;p9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9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9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9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9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9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9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5" name="Google Shape;12375;p93"/>
          <p:cNvGrpSpPr/>
          <p:nvPr/>
        </p:nvGrpSpPr>
        <p:grpSpPr>
          <a:xfrm>
            <a:off x="6069423" y="2968091"/>
            <a:ext cx="362321" cy="364231"/>
            <a:chOff x="6069423" y="2891892"/>
            <a:chExt cx="362321" cy="364231"/>
          </a:xfrm>
        </p:grpSpPr>
        <p:sp>
          <p:nvSpPr>
            <p:cNvPr id="12376" name="Google Shape;12376;p9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9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9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9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9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9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2" name="Google Shape;12382;p93"/>
          <p:cNvGrpSpPr/>
          <p:nvPr/>
        </p:nvGrpSpPr>
        <p:grpSpPr>
          <a:xfrm>
            <a:off x="6571955" y="2995370"/>
            <a:ext cx="308878" cy="311170"/>
            <a:chOff x="6571955" y="2919170"/>
            <a:chExt cx="308878" cy="311170"/>
          </a:xfrm>
        </p:grpSpPr>
        <p:sp>
          <p:nvSpPr>
            <p:cNvPr id="12383" name="Google Shape;12383;p9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9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9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9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9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9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9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9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9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9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93"/>
          <p:cNvGrpSpPr/>
          <p:nvPr/>
        </p:nvGrpSpPr>
        <p:grpSpPr>
          <a:xfrm>
            <a:off x="7500054" y="3010935"/>
            <a:ext cx="350576" cy="280454"/>
            <a:chOff x="7500054" y="2934735"/>
            <a:chExt cx="350576" cy="280454"/>
          </a:xfrm>
        </p:grpSpPr>
        <p:sp>
          <p:nvSpPr>
            <p:cNvPr id="12394" name="Google Shape;12394;p9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9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9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9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9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9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9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9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2" name="Google Shape;12402;p93"/>
          <p:cNvGrpSpPr/>
          <p:nvPr/>
        </p:nvGrpSpPr>
        <p:grpSpPr>
          <a:xfrm>
            <a:off x="7024430" y="2950862"/>
            <a:ext cx="332012" cy="355454"/>
            <a:chOff x="7055134" y="2919170"/>
            <a:chExt cx="290321" cy="310820"/>
          </a:xfrm>
        </p:grpSpPr>
        <p:sp>
          <p:nvSpPr>
            <p:cNvPr id="12403" name="Google Shape;12403;p9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9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9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9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9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9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9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9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9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9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9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9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9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9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7" name="Google Shape;12417;p93"/>
          <p:cNvGrpSpPr/>
          <p:nvPr/>
        </p:nvGrpSpPr>
        <p:grpSpPr>
          <a:xfrm>
            <a:off x="7985143" y="2976813"/>
            <a:ext cx="330109" cy="347552"/>
            <a:chOff x="7985143" y="2900613"/>
            <a:chExt cx="330109" cy="347552"/>
          </a:xfrm>
        </p:grpSpPr>
        <p:sp>
          <p:nvSpPr>
            <p:cNvPr id="12418" name="Google Shape;12418;p9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9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9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9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9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9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9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9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6" name="Google Shape;12426;p93"/>
          <p:cNvGrpSpPr/>
          <p:nvPr/>
        </p:nvGrpSpPr>
        <p:grpSpPr>
          <a:xfrm>
            <a:off x="7990840" y="2511426"/>
            <a:ext cx="354363" cy="353631"/>
            <a:chOff x="7990840" y="2435226"/>
            <a:chExt cx="354363" cy="353631"/>
          </a:xfrm>
        </p:grpSpPr>
        <p:sp>
          <p:nvSpPr>
            <p:cNvPr id="12427" name="Google Shape;12427;p9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9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9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0" name="Google Shape;12430;p93"/>
          <p:cNvGrpSpPr/>
          <p:nvPr/>
        </p:nvGrpSpPr>
        <p:grpSpPr>
          <a:xfrm>
            <a:off x="1817317" y="2556530"/>
            <a:ext cx="350958" cy="263043"/>
            <a:chOff x="1817317" y="2480330"/>
            <a:chExt cx="350958" cy="263043"/>
          </a:xfrm>
        </p:grpSpPr>
        <p:sp>
          <p:nvSpPr>
            <p:cNvPr id="12431" name="Google Shape;12431;p9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9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9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9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9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6" name="Google Shape;12436;p93"/>
          <p:cNvGrpSpPr/>
          <p:nvPr/>
        </p:nvGrpSpPr>
        <p:grpSpPr>
          <a:xfrm>
            <a:off x="1341727" y="2559549"/>
            <a:ext cx="419913" cy="308109"/>
            <a:chOff x="1341727" y="2483349"/>
            <a:chExt cx="419913" cy="308109"/>
          </a:xfrm>
        </p:grpSpPr>
        <p:sp>
          <p:nvSpPr>
            <p:cNvPr id="12437" name="Google Shape;12437;p9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9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9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0" name="Google Shape;12440;p93"/>
          <p:cNvGrpSpPr/>
          <p:nvPr/>
        </p:nvGrpSpPr>
        <p:grpSpPr>
          <a:xfrm>
            <a:off x="854332" y="2523936"/>
            <a:ext cx="376358" cy="330109"/>
            <a:chOff x="854332" y="2447736"/>
            <a:chExt cx="376358" cy="330109"/>
          </a:xfrm>
        </p:grpSpPr>
        <p:sp>
          <p:nvSpPr>
            <p:cNvPr id="12441" name="Google Shape;12441;p9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9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9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9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9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9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9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9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9" name="Google Shape;12449;p93"/>
          <p:cNvGrpSpPr/>
          <p:nvPr/>
        </p:nvGrpSpPr>
        <p:grpSpPr>
          <a:xfrm>
            <a:off x="4206763" y="2527151"/>
            <a:ext cx="322151" cy="322374"/>
            <a:chOff x="4206763" y="2450951"/>
            <a:chExt cx="322151" cy="322374"/>
          </a:xfrm>
        </p:grpSpPr>
        <p:sp>
          <p:nvSpPr>
            <p:cNvPr id="12450" name="Google Shape;12450;p9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9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2" name="Google Shape;12452;p93"/>
          <p:cNvGrpSpPr/>
          <p:nvPr/>
        </p:nvGrpSpPr>
        <p:grpSpPr>
          <a:xfrm>
            <a:off x="7528096" y="2526259"/>
            <a:ext cx="327976" cy="324316"/>
            <a:chOff x="7528096" y="2450059"/>
            <a:chExt cx="327976" cy="324316"/>
          </a:xfrm>
        </p:grpSpPr>
        <p:sp>
          <p:nvSpPr>
            <p:cNvPr id="12453" name="Google Shape;12453;p9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9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9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9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9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8" name="Google Shape;12458;p93"/>
          <p:cNvGrpSpPr/>
          <p:nvPr/>
        </p:nvGrpSpPr>
        <p:grpSpPr>
          <a:xfrm>
            <a:off x="7077129" y="2588742"/>
            <a:ext cx="282364" cy="198619"/>
            <a:chOff x="7077129" y="2512542"/>
            <a:chExt cx="282364" cy="198619"/>
          </a:xfrm>
        </p:grpSpPr>
        <p:sp>
          <p:nvSpPr>
            <p:cNvPr id="12459" name="Google Shape;12459;p9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9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9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9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9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9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5" name="Google Shape;12465;p93"/>
          <p:cNvGrpSpPr/>
          <p:nvPr/>
        </p:nvGrpSpPr>
        <p:grpSpPr>
          <a:xfrm>
            <a:off x="3725461" y="2520912"/>
            <a:ext cx="334279" cy="334661"/>
            <a:chOff x="3725461" y="2444712"/>
            <a:chExt cx="334279" cy="334661"/>
          </a:xfrm>
        </p:grpSpPr>
        <p:sp>
          <p:nvSpPr>
            <p:cNvPr id="12466" name="Google Shape;12466;p9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9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9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9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9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9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9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93"/>
          <p:cNvGrpSpPr/>
          <p:nvPr/>
        </p:nvGrpSpPr>
        <p:grpSpPr>
          <a:xfrm>
            <a:off x="6577238" y="2533421"/>
            <a:ext cx="332019" cy="310788"/>
            <a:chOff x="6577238" y="2457221"/>
            <a:chExt cx="332019" cy="310788"/>
          </a:xfrm>
        </p:grpSpPr>
        <p:sp>
          <p:nvSpPr>
            <p:cNvPr id="12474" name="Google Shape;12474;p9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9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9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9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9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9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0" name="Google Shape;12480;p93"/>
          <p:cNvGrpSpPr/>
          <p:nvPr/>
        </p:nvGrpSpPr>
        <p:grpSpPr>
          <a:xfrm>
            <a:off x="2818561" y="2515978"/>
            <a:ext cx="247892" cy="346024"/>
            <a:chOff x="2818561" y="2439778"/>
            <a:chExt cx="247892" cy="346024"/>
          </a:xfrm>
        </p:grpSpPr>
        <p:sp>
          <p:nvSpPr>
            <p:cNvPr id="12481" name="Google Shape;12481;p9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9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9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9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9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9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9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9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9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9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9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9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3" name="Google Shape;12493;p93"/>
          <p:cNvGrpSpPr/>
          <p:nvPr/>
        </p:nvGrpSpPr>
        <p:grpSpPr>
          <a:xfrm>
            <a:off x="3207778" y="2550832"/>
            <a:ext cx="419933" cy="275170"/>
            <a:chOff x="3207778" y="2474632"/>
            <a:chExt cx="419933" cy="275170"/>
          </a:xfrm>
        </p:grpSpPr>
        <p:sp>
          <p:nvSpPr>
            <p:cNvPr id="12494" name="Google Shape;12494;p9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9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9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9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9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9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9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9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9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9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9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9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9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9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8" name="Google Shape;12508;p93"/>
          <p:cNvGrpSpPr/>
          <p:nvPr/>
        </p:nvGrpSpPr>
        <p:grpSpPr>
          <a:xfrm>
            <a:off x="6099375" y="2532275"/>
            <a:ext cx="337684" cy="314194"/>
            <a:chOff x="6099375" y="2456075"/>
            <a:chExt cx="337684" cy="314194"/>
          </a:xfrm>
        </p:grpSpPr>
        <p:sp>
          <p:nvSpPr>
            <p:cNvPr id="12509" name="Google Shape;12509;p9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9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1" name="Google Shape;12511;p93"/>
          <p:cNvGrpSpPr/>
          <p:nvPr/>
        </p:nvGrpSpPr>
        <p:grpSpPr>
          <a:xfrm>
            <a:off x="2312623" y="2544784"/>
            <a:ext cx="312698" cy="286534"/>
            <a:chOff x="2312623" y="2468584"/>
            <a:chExt cx="312698" cy="286534"/>
          </a:xfrm>
        </p:grpSpPr>
        <p:sp>
          <p:nvSpPr>
            <p:cNvPr id="12512" name="Google Shape;12512;p9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9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9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5" name="Google Shape;12515;p93"/>
          <p:cNvGrpSpPr/>
          <p:nvPr/>
        </p:nvGrpSpPr>
        <p:grpSpPr>
          <a:xfrm>
            <a:off x="5618805" y="2517124"/>
            <a:ext cx="345292" cy="342618"/>
            <a:chOff x="5618805" y="2440924"/>
            <a:chExt cx="345292" cy="342618"/>
          </a:xfrm>
        </p:grpSpPr>
        <p:sp>
          <p:nvSpPr>
            <p:cNvPr id="12516" name="Google Shape;12516;p9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9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9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9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9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1" name="Google Shape;12521;p93"/>
          <p:cNvGrpSpPr/>
          <p:nvPr/>
        </p:nvGrpSpPr>
        <p:grpSpPr>
          <a:xfrm>
            <a:off x="4653179" y="2522790"/>
            <a:ext cx="377886" cy="331255"/>
            <a:chOff x="4653179" y="2446590"/>
            <a:chExt cx="377886" cy="331255"/>
          </a:xfrm>
        </p:grpSpPr>
        <p:sp>
          <p:nvSpPr>
            <p:cNvPr id="12522" name="Google Shape;12522;p9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9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9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9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6" name="Google Shape;12526;p93"/>
          <p:cNvGrpSpPr/>
          <p:nvPr/>
        </p:nvGrpSpPr>
        <p:grpSpPr>
          <a:xfrm>
            <a:off x="5184517" y="2535681"/>
            <a:ext cx="252062" cy="305122"/>
            <a:chOff x="5184517" y="2459481"/>
            <a:chExt cx="252062" cy="305122"/>
          </a:xfrm>
        </p:grpSpPr>
        <p:sp>
          <p:nvSpPr>
            <p:cNvPr id="12527" name="Google Shape;12527;p9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9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9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9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9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9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33" name="Google Shape;12533;p93"/>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34" name="Google Shape;12534;p93"/>
          <p:cNvGrpSpPr/>
          <p:nvPr/>
        </p:nvGrpSpPr>
        <p:grpSpPr>
          <a:xfrm>
            <a:off x="6155459" y="2045308"/>
            <a:ext cx="249770" cy="363849"/>
            <a:chOff x="6155459" y="1969108"/>
            <a:chExt cx="249770" cy="363849"/>
          </a:xfrm>
        </p:grpSpPr>
        <p:sp>
          <p:nvSpPr>
            <p:cNvPr id="12535" name="Google Shape;12535;p9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9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9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9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9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9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9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9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9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4" name="Google Shape;12544;p93"/>
          <p:cNvGrpSpPr/>
          <p:nvPr/>
        </p:nvGrpSpPr>
        <p:grpSpPr>
          <a:xfrm>
            <a:off x="2280029" y="2046804"/>
            <a:ext cx="353631" cy="354395"/>
            <a:chOff x="2280029" y="1970604"/>
            <a:chExt cx="353631" cy="354395"/>
          </a:xfrm>
        </p:grpSpPr>
        <p:sp>
          <p:nvSpPr>
            <p:cNvPr id="12545" name="Google Shape;12545;p9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9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9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9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9" name="Google Shape;12549;p93"/>
          <p:cNvGrpSpPr/>
          <p:nvPr/>
        </p:nvGrpSpPr>
        <p:grpSpPr>
          <a:xfrm>
            <a:off x="8065100" y="2076374"/>
            <a:ext cx="255086" cy="301685"/>
            <a:chOff x="8065100" y="2000174"/>
            <a:chExt cx="255086" cy="301685"/>
          </a:xfrm>
        </p:grpSpPr>
        <p:sp>
          <p:nvSpPr>
            <p:cNvPr id="12550" name="Google Shape;12550;p9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9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9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9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54" name="Google Shape;12554;p93"/>
          <p:cNvGrpSpPr/>
          <p:nvPr/>
        </p:nvGrpSpPr>
        <p:grpSpPr>
          <a:xfrm>
            <a:off x="6633705" y="2045308"/>
            <a:ext cx="249420" cy="363849"/>
            <a:chOff x="6633705" y="1969108"/>
            <a:chExt cx="249420" cy="363849"/>
          </a:xfrm>
        </p:grpSpPr>
        <p:sp>
          <p:nvSpPr>
            <p:cNvPr id="12555" name="Google Shape;12555;p9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9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9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9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9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9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9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9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3" name="Google Shape;12563;p93"/>
          <p:cNvGrpSpPr/>
          <p:nvPr/>
        </p:nvGrpSpPr>
        <p:grpSpPr>
          <a:xfrm>
            <a:off x="5211031" y="2045308"/>
            <a:ext cx="226661" cy="363467"/>
            <a:chOff x="5211031" y="1969108"/>
            <a:chExt cx="226661" cy="363467"/>
          </a:xfrm>
        </p:grpSpPr>
        <p:sp>
          <p:nvSpPr>
            <p:cNvPr id="12564" name="Google Shape;12564;p9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9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6" name="Google Shape;12566;p93"/>
          <p:cNvGrpSpPr/>
          <p:nvPr/>
        </p:nvGrpSpPr>
        <p:grpSpPr>
          <a:xfrm>
            <a:off x="3712952" y="2046804"/>
            <a:ext cx="354363" cy="354395"/>
            <a:chOff x="3712952" y="1970604"/>
            <a:chExt cx="354363" cy="354395"/>
          </a:xfrm>
        </p:grpSpPr>
        <p:sp>
          <p:nvSpPr>
            <p:cNvPr id="12567" name="Google Shape;12567;p9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9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9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9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9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9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9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9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9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6" name="Google Shape;12576;p93"/>
          <p:cNvGrpSpPr/>
          <p:nvPr/>
        </p:nvGrpSpPr>
        <p:grpSpPr>
          <a:xfrm>
            <a:off x="3235438" y="2046804"/>
            <a:ext cx="354363" cy="354745"/>
            <a:chOff x="3235438" y="1970604"/>
            <a:chExt cx="354363" cy="354745"/>
          </a:xfrm>
        </p:grpSpPr>
        <p:sp>
          <p:nvSpPr>
            <p:cNvPr id="12577" name="Google Shape;12577;p9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9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9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9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9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9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9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9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9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9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9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9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9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0" name="Google Shape;12590;p93"/>
          <p:cNvGrpSpPr/>
          <p:nvPr/>
        </p:nvGrpSpPr>
        <p:grpSpPr>
          <a:xfrm>
            <a:off x="1329585" y="2066125"/>
            <a:ext cx="341472" cy="335074"/>
            <a:chOff x="1329585" y="1989925"/>
            <a:chExt cx="341472" cy="335074"/>
          </a:xfrm>
        </p:grpSpPr>
        <p:sp>
          <p:nvSpPr>
            <p:cNvPr id="12591" name="Google Shape;12591;p9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9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9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4" name="Google Shape;12594;p93"/>
          <p:cNvGrpSpPr/>
          <p:nvPr/>
        </p:nvGrpSpPr>
        <p:grpSpPr>
          <a:xfrm>
            <a:off x="5591871" y="2066106"/>
            <a:ext cx="416649" cy="325597"/>
            <a:chOff x="5626763" y="2013829"/>
            <a:chExt cx="351722" cy="274788"/>
          </a:xfrm>
        </p:grpSpPr>
        <p:sp>
          <p:nvSpPr>
            <p:cNvPr id="12595" name="Google Shape;12595;p9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9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9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9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9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9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9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9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9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9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5" name="Google Shape;12605;p93"/>
          <p:cNvGrpSpPr/>
          <p:nvPr/>
        </p:nvGrpSpPr>
        <p:grpSpPr>
          <a:xfrm>
            <a:off x="7576605" y="2060077"/>
            <a:ext cx="276698" cy="333133"/>
            <a:chOff x="7576605" y="1983877"/>
            <a:chExt cx="276698" cy="333133"/>
          </a:xfrm>
        </p:grpSpPr>
        <p:sp>
          <p:nvSpPr>
            <p:cNvPr id="12606" name="Google Shape;12606;p9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9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08" name="Google Shape;12608;p93"/>
          <p:cNvGrpSpPr/>
          <p:nvPr/>
        </p:nvGrpSpPr>
        <p:grpSpPr>
          <a:xfrm>
            <a:off x="853568" y="2051738"/>
            <a:ext cx="337334" cy="353599"/>
            <a:chOff x="853568" y="1975538"/>
            <a:chExt cx="337334" cy="353599"/>
          </a:xfrm>
        </p:grpSpPr>
        <p:sp>
          <p:nvSpPr>
            <p:cNvPr id="12609" name="Google Shape;12609;p9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9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9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9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3" name="Google Shape;12613;p93"/>
          <p:cNvGrpSpPr/>
          <p:nvPr/>
        </p:nvGrpSpPr>
        <p:grpSpPr>
          <a:xfrm>
            <a:off x="2770052" y="2085828"/>
            <a:ext cx="327085" cy="277080"/>
            <a:chOff x="2770052" y="2009628"/>
            <a:chExt cx="327085" cy="277080"/>
          </a:xfrm>
        </p:grpSpPr>
        <p:sp>
          <p:nvSpPr>
            <p:cNvPr id="12614" name="Google Shape;12614;p9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9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16" name="Google Shape;12616;p93"/>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17" name="Google Shape;12617;p93"/>
          <p:cNvGrpSpPr/>
          <p:nvPr/>
        </p:nvGrpSpPr>
        <p:grpSpPr>
          <a:xfrm>
            <a:off x="4195399" y="2046804"/>
            <a:ext cx="344878" cy="343573"/>
            <a:chOff x="4195399" y="1970604"/>
            <a:chExt cx="344878" cy="343573"/>
          </a:xfrm>
        </p:grpSpPr>
        <p:sp>
          <p:nvSpPr>
            <p:cNvPr id="12618" name="Google Shape;12618;p9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9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9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9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2" name="Google Shape;12622;p93"/>
          <p:cNvGrpSpPr/>
          <p:nvPr/>
        </p:nvGrpSpPr>
        <p:grpSpPr>
          <a:xfrm>
            <a:off x="4674791" y="2053647"/>
            <a:ext cx="344528" cy="344114"/>
            <a:chOff x="4674791" y="1977447"/>
            <a:chExt cx="344528" cy="344114"/>
          </a:xfrm>
        </p:grpSpPr>
        <p:sp>
          <p:nvSpPr>
            <p:cNvPr id="12623" name="Google Shape;12623;p9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9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9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9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9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9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9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9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9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9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9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9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9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9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9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9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9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9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9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9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9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9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9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9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9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9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9" name="Google Shape;12649;p93"/>
          <p:cNvGrpSpPr/>
          <p:nvPr/>
        </p:nvGrpSpPr>
        <p:grpSpPr>
          <a:xfrm>
            <a:off x="6083810" y="1623497"/>
            <a:ext cx="382819" cy="310788"/>
            <a:chOff x="6083810" y="1547297"/>
            <a:chExt cx="382819" cy="310788"/>
          </a:xfrm>
        </p:grpSpPr>
        <p:sp>
          <p:nvSpPr>
            <p:cNvPr id="12650" name="Google Shape;12650;p9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9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9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9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9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9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9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9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9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9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9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9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9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9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9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9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9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9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8" name="Google Shape;12668;p93"/>
          <p:cNvGrpSpPr/>
          <p:nvPr/>
        </p:nvGrpSpPr>
        <p:grpSpPr>
          <a:xfrm>
            <a:off x="6558300" y="1614393"/>
            <a:ext cx="382788" cy="328613"/>
            <a:chOff x="6558300" y="1538193"/>
            <a:chExt cx="382788" cy="328613"/>
          </a:xfrm>
        </p:grpSpPr>
        <p:sp>
          <p:nvSpPr>
            <p:cNvPr id="12669" name="Google Shape;12669;p9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9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1" name="Google Shape;12671;p93"/>
          <p:cNvGrpSpPr/>
          <p:nvPr/>
        </p:nvGrpSpPr>
        <p:grpSpPr>
          <a:xfrm>
            <a:off x="5194002" y="1587497"/>
            <a:ext cx="259605" cy="346024"/>
            <a:chOff x="5194002" y="1511297"/>
            <a:chExt cx="259605" cy="346024"/>
          </a:xfrm>
        </p:grpSpPr>
        <p:sp>
          <p:nvSpPr>
            <p:cNvPr id="12672" name="Google Shape;12672;p9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9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9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9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6" name="Google Shape;12676;p93"/>
          <p:cNvGrpSpPr/>
          <p:nvPr/>
        </p:nvGrpSpPr>
        <p:grpSpPr>
          <a:xfrm>
            <a:off x="1394741" y="1588261"/>
            <a:ext cx="252444" cy="351722"/>
            <a:chOff x="1394741" y="1512061"/>
            <a:chExt cx="252444" cy="351722"/>
          </a:xfrm>
        </p:grpSpPr>
        <p:sp>
          <p:nvSpPr>
            <p:cNvPr id="12677" name="Google Shape;12677;p9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9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9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9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9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9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9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9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9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9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9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9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9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9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9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9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9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4" name="Google Shape;12694;p93"/>
          <p:cNvGrpSpPr/>
          <p:nvPr/>
        </p:nvGrpSpPr>
        <p:grpSpPr>
          <a:xfrm>
            <a:off x="855096" y="1580685"/>
            <a:ext cx="380910" cy="339594"/>
            <a:chOff x="855096" y="1504485"/>
            <a:chExt cx="380910" cy="339594"/>
          </a:xfrm>
        </p:grpSpPr>
        <p:sp>
          <p:nvSpPr>
            <p:cNvPr id="12695" name="Google Shape;12695;p9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9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9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9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9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0" name="Google Shape;12700;p93"/>
          <p:cNvGrpSpPr/>
          <p:nvPr/>
        </p:nvGrpSpPr>
        <p:grpSpPr>
          <a:xfrm>
            <a:off x="1819576" y="1587879"/>
            <a:ext cx="352103" cy="352103"/>
            <a:chOff x="1819576" y="1511679"/>
            <a:chExt cx="352103" cy="352103"/>
          </a:xfrm>
        </p:grpSpPr>
        <p:sp>
          <p:nvSpPr>
            <p:cNvPr id="12701" name="Google Shape;12701;p9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9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9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9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5" name="Google Shape;12705;p93"/>
          <p:cNvGrpSpPr/>
          <p:nvPr/>
        </p:nvGrpSpPr>
        <p:grpSpPr>
          <a:xfrm>
            <a:off x="5621097" y="1576961"/>
            <a:ext cx="371424" cy="355446"/>
            <a:chOff x="5621097" y="1500761"/>
            <a:chExt cx="371424" cy="355446"/>
          </a:xfrm>
        </p:grpSpPr>
        <p:sp>
          <p:nvSpPr>
            <p:cNvPr id="12706" name="Google Shape;12706;p9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9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8" name="Google Shape;12708;p93"/>
          <p:cNvGrpSpPr/>
          <p:nvPr/>
        </p:nvGrpSpPr>
        <p:grpSpPr>
          <a:xfrm>
            <a:off x="4670239" y="1617799"/>
            <a:ext cx="359679" cy="321833"/>
            <a:chOff x="4670239" y="1541599"/>
            <a:chExt cx="359679" cy="321833"/>
          </a:xfrm>
        </p:grpSpPr>
        <p:sp>
          <p:nvSpPr>
            <p:cNvPr id="12709" name="Google Shape;12709;p9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9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9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9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9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4" name="Google Shape;12714;p93"/>
          <p:cNvGrpSpPr/>
          <p:nvPr/>
        </p:nvGrpSpPr>
        <p:grpSpPr>
          <a:xfrm>
            <a:off x="4212429" y="1578585"/>
            <a:ext cx="321037" cy="353822"/>
            <a:chOff x="4212429" y="1502385"/>
            <a:chExt cx="321037" cy="353822"/>
          </a:xfrm>
        </p:grpSpPr>
        <p:sp>
          <p:nvSpPr>
            <p:cNvPr id="12715" name="Google Shape;12715;p9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9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9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9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9" name="Google Shape;12719;p93"/>
          <p:cNvGrpSpPr/>
          <p:nvPr/>
        </p:nvGrpSpPr>
        <p:grpSpPr>
          <a:xfrm>
            <a:off x="2302788" y="1582181"/>
            <a:ext cx="336188" cy="335425"/>
            <a:chOff x="2302788" y="1505981"/>
            <a:chExt cx="336188" cy="335425"/>
          </a:xfrm>
        </p:grpSpPr>
        <p:sp>
          <p:nvSpPr>
            <p:cNvPr id="12720" name="Google Shape;12720;p9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9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9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9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9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9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9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9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9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9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9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9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9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9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9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9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9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7" name="Google Shape;12737;p93"/>
          <p:cNvGrpSpPr/>
          <p:nvPr/>
        </p:nvGrpSpPr>
        <p:grpSpPr>
          <a:xfrm>
            <a:off x="2780301" y="1598096"/>
            <a:ext cx="333133" cy="321037"/>
            <a:chOff x="2780301" y="1521896"/>
            <a:chExt cx="333133" cy="321037"/>
          </a:xfrm>
        </p:grpSpPr>
        <p:sp>
          <p:nvSpPr>
            <p:cNvPr id="12738" name="Google Shape;12738;p9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9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9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9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9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9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9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9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9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9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9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9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9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9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9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9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9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9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9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9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8" name="Google Shape;12758;p93"/>
          <p:cNvGrpSpPr/>
          <p:nvPr/>
        </p:nvGrpSpPr>
        <p:grpSpPr>
          <a:xfrm>
            <a:off x="3316159" y="1591285"/>
            <a:ext cx="211892" cy="339594"/>
            <a:chOff x="3316159" y="1515085"/>
            <a:chExt cx="211892" cy="339594"/>
          </a:xfrm>
        </p:grpSpPr>
        <p:sp>
          <p:nvSpPr>
            <p:cNvPr id="12759" name="Google Shape;12759;p9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9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9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62" name="Google Shape;12762;p93"/>
            <p:cNvGrpSpPr/>
            <p:nvPr/>
          </p:nvGrpSpPr>
          <p:grpSpPr>
            <a:xfrm>
              <a:off x="3316159" y="1515085"/>
              <a:ext cx="211892" cy="339594"/>
              <a:chOff x="3316159" y="1515085"/>
              <a:chExt cx="211892" cy="339594"/>
            </a:xfrm>
          </p:grpSpPr>
          <p:sp>
            <p:nvSpPr>
              <p:cNvPr id="12763" name="Google Shape;12763;p9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9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9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9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9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9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69" name="Google Shape;12769;p93"/>
          <p:cNvGrpSpPr/>
          <p:nvPr/>
        </p:nvGrpSpPr>
        <p:grpSpPr>
          <a:xfrm>
            <a:off x="3716358" y="1620855"/>
            <a:ext cx="361971" cy="314958"/>
            <a:chOff x="3716358" y="1544655"/>
            <a:chExt cx="361971" cy="314958"/>
          </a:xfrm>
        </p:grpSpPr>
        <p:sp>
          <p:nvSpPr>
            <p:cNvPr id="12770" name="Google Shape;12770;p9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9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9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9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9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75" name="Google Shape;12775;p93"/>
            <p:cNvGrpSpPr/>
            <p:nvPr/>
          </p:nvGrpSpPr>
          <p:grpSpPr>
            <a:xfrm>
              <a:off x="3716358" y="1544655"/>
              <a:ext cx="361971" cy="314958"/>
              <a:chOff x="3716358" y="1544655"/>
              <a:chExt cx="361971" cy="314958"/>
            </a:xfrm>
          </p:grpSpPr>
          <p:sp>
            <p:nvSpPr>
              <p:cNvPr id="12776" name="Google Shape;12776;p9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9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9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9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9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81" name="Google Shape;12781;p93"/>
          <p:cNvGrpSpPr/>
          <p:nvPr/>
        </p:nvGrpSpPr>
        <p:grpSpPr>
          <a:xfrm>
            <a:off x="7011924" y="1633752"/>
            <a:ext cx="499533" cy="305136"/>
            <a:chOff x="7009649" y="1541981"/>
            <a:chExt cx="524940" cy="320655"/>
          </a:xfrm>
        </p:grpSpPr>
        <p:sp>
          <p:nvSpPr>
            <p:cNvPr id="12782" name="Google Shape;12782;p9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9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9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9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9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9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9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9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0" name="Google Shape;12790;p93"/>
          <p:cNvGrpSpPr/>
          <p:nvPr/>
        </p:nvGrpSpPr>
        <p:grpSpPr>
          <a:xfrm>
            <a:off x="8034034" y="1594309"/>
            <a:ext cx="282746" cy="340358"/>
            <a:chOff x="8034034" y="1518109"/>
            <a:chExt cx="282746" cy="340358"/>
          </a:xfrm>
        </p:grpSpPr>
        <p:sp>
          <p:nvSpPr>
            <p:cNvPr id="12791" name="Google Shape;12791;p9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9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9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9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5" name="Google Shape;12795;p93"/>
          <p:cNvGrpSpPr/>
          <p:nvPr/>
        </p:nvGrpSpPr>
        <p:grpSpPr>
          <a:xfrm>
            <a:off x="7582302" y="1576134"/>
            <a:ext cx="369133" cy="360411"/>
            <a:chOff x="7582302" y="1499934"/>
            <a:chExt cx="369133" cy="360411"/>
          </a:xfrm>
        </p:grpSpPr>
        <p:sp>
          <p:nvSpPr>
            <p:cNvPr id="12796" name="Google Shape;12796;p9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9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9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9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9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1" name="Google Shape;12801;p93"/>
          <p:cNvGrpSpPr/>
          <p:nvPr/>
        </p:nvGrpSpPr>
        <p:grpSpPr>
          <a:xfrm>
            <a:off x="6196089" y="3893352"/>
            <a:ext cx="346056" cy="345674"/>
            <a:chOff x="2238181" y="4120624"/>
            <a:chExt cx="346056" cy="345674"/>
          </a:xfrm>
        </p:grpSpPr>
        <p:grpSp>
          <p:nvGrpSpPr>
            <p:cNvPr id="12802" name="Google Shape;12802;p93"/>
            <p:cNvGrpSpPr/>
            <p:nvPr/>
          </p:nvGrpSpPr>
          <p:grpSpPr>
            <a:xfrm>
              <a:off x="2309155" y="4177413"/>
              <a:ext cx="203862" cy="231903"/>
              <a:chOff x="1512725" y="258500"/>
              <a:chExt cx="4570900" cy="5199625"/>
            </a:xfrm>
          </p:grpSpPr>
          <p:sp>
            <p:nvSpPr>
              <p:cNvPr id="12803" name="Google Shape;12803;p9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9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5" name="Google Shape;12805;p9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6" name="Google Shape;12806;p93"/>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810"/>
        <p:cNvGrpSpPr/>
        <p:nvPr/>
      </p:nvGrpSpPr>
      <p:grpSpPr>
        <a:xfrm>
          <a:off x="0" y="0"/>
          <a:ext cx="0" cy="0"/>
          <a:chOff x="0" y="0"/>
          <a:chExt cx="0" cy="0"/>
        </a:xfrm>
      </p:grpSpPr>
      <p:pic>
        <p:nvPicPr>
          <p:cNvPr id="12811" name="Google Shape;12811;p9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10"/>
        <p:cNvGrpSpPr/>
        <p:nvPr/>
      </p:nvGrpSpPr>
      <p:grpSpPr>
        <a:xfrm>
          <a:off x="0" y="0"/>
          <a:ext cx="0" cy="0"/>
          <a:chOff x="0" y="0"/>
          <a:chExt cx="0" cy="0"/>
        </a:xfrm>
      </p:grpSpPr>
      <p:sp>
        <p:nvSpPr>
          <p:cNvPr id="411" name="Google Shape;411;p45"/>
          <p:cNvSpPr txBox="1">
            <a:spLocks noGrp="1"/>
          </p:cNvSpPr>
          <p:nvPr>
            <p:ph type="title"/>
          </p:nvPr>
        </p:nvSpPr>
        <p:spPr>
          <a:xfrm>
            <a:off x="1956300" y="1550525"/>
            <a:ext cx="5231400" cy="753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OUR AWARDS</a:t>
            </a:r>
            <a:endParaRPr/>
          </a:p>
        </p:txBody>
      </p:sp>
      <p:sp>
        <p:nvSpPr>
          <p:cNvPr id="412" name="Google Shape;412;p45"/>
          <p:cNvSpPr txBox="1">
            <a:spLocks noGrp="1"/>
          </p:cNvSpPr>
          <p:nvPr>
            <p:ph type="subTitle" idx="1"/>
          </p:nvPr>
        </p:nvSpPr>
        <p:spPr>
          <a:xfrm>
            <a:off x="1956425" y="2379463"/>
            <a:ext cx="5231400" cy="1213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grpSp>
        <p:nvGrpSpPr>
          <p:cNvPr id="413" name="Google Shape;413;p45"/>
          <p:cNvGrpSpPr/>
          <p:nvPr/>
        </p:nvGrpSpPr>
        <p:grpSpPr>
          <a:xfrm>
            <a:off x="7335300" y="1016832"/>
            <a:ext cx="1093600" cy="1298400"/>
            <a:chOff x="6675800" y="1016832"/>
            <a:chExt cx="1093600" cy="1298400"/>
          </a:xfrm>
        </p:grpSpPr>
        <p:sp>
          <p:nvSpPr>
            <p:cNvPr id="414" name="Google Shape;414;p45"/>
            <p:cNvSpPr/>
            <p:nvPr/>
          </p:nvSpPr>
          <p:spPr>
            <a:xfrm flipH="1">
              <a:off x="6675800" y="1753632"/>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45"/>
            <p:cNvSpPr/>
            <p:nvPr/>
          </p:nvSpPr>
          <p:spPr>
            <a:xfrm flipH="1">
              <a:off x="6935400" y="1016832"/>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6" name="Google Shape;416;p45"/>
          <p:cNvGrpSpPr/>
          <p:nvPr/>
        </p:nvGrpSpPr>
        <p:grpSpPr>
          <a:xfrm>
            <a:off x="715100" y="2693107"/>
            <a:ext cx="1087350" cy="1310868"/>
            <a:chOff x="1498600" y="2693107"/>
            <a:chExt cx="1087350" cy="1310868"/>
          </a:xfrm>
        </p:grpSpPr>
        <p:sp>
          <p:nvSpPr>
            <p:cNvPr id="417" name="Google Shape;417;p45"/>
            <p:cNvSpPr/>
            <p:nvPr/>
          </p:nvSpPr>
          <p:spPr>
            <a:xfrm flipH="1">
              <a:off x="2024350" y="3442375"/>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45"/>
            <p:cNvSpPr/>
            <p:nvPr/>
          </p:nvSpPr>
          <p:spPr>
            <a:xfrm flipH="1">
              <a:off x="1498600" y="2693107"/>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422"/>
        <p:cNvGrpSpPr/>
        <p:nvPr/>
      </p:nvGrpSpPr>
      <p:grpSpPr>
        <a:xfrm>
          <a:off x="0" y="0"/>
          <a:ext cx="0" cy="0"/>
          <a:chOff x="0" y="0"/>
          <a:chExt cx="0" cy="0"/>
        </a:xfrm>
      </p:grpSpPr>
      <p:sp>
        <p:nvSpPr>
          <p:cNvPr id="423" name="Google Shape;423;p46"/>
          <p:cNvSpPr txBox="1">
            <a:spLocks noGrp="1"/>
          </p:cNvSpPr>
          <p:nvPr>
            <p:ph type="title"/>
          </p:nvPr>
        </p:nvSpPr>
        <p:spPr>
          <a:xfrm>
            <a:off x="2290025" y="3068798"/>
            <a:ext cx="4563900" cy="427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—SOMEONE FAMOUS</a:t>
            </a:r>
            <a:endParaRPr/>
          </a:p>
        </p:txBody>
      </p:sp>
      <p:sp>
        <p:nvSpPr>
          <p:cNvPr id="424" name="Google Shape;424;p46"/>
          <p:cNvSpPr txBox="1">
            <a:spLocks noGrp="1"/>
          </p:cNvSpPr>
          <p:nvPr>
            <p:ph type="subTitle" idx="1"/>
          </p:nvPr>
        </p:nvSpPr>
        <p:spPr>
          <a:xfrm>
            <a:off x="1306375" y="1542824"/>
            <a:ext cx="6531300" cy="1385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“This is a quote, words full of wisdom that someone important said and can make the reader get inspired.”</a:t>
            </a:r>
            <a:endParaRPr/>
          </a:p>
        </p:txBody>
      </p:sp>
      <p:grpSp>
        <p:nvGrpSpPr>
          <p:cNvPr id="425" name="Google Shape;425;p46"/>
          <p:cNvGrpSpPr/>
          <p:nvPr/>
        </p:nvGrpSpPr>
        <p:grpSpPr>
          <a:xfrm>
            <a:off x="715100" y="3297632"/>
            <a:ext cx="1087350" cy="1310868"/>
            <a:chOff x="1498600" y="2693107"/>
            <a:chExt cx="1087350" cy="1310868"/>
          </a:xfrm>
        </p:grpSpPr>
        <p:sp>
          <p:nvSpPr>
            <p:cNvPr id="426" name="Google Shape;426;p46"/>
            <p:cNvSpPr/>
            <p:nvPr/>
          </p:nvSpPr>
          <p:spPr>
            <a:xfrm flipH="1">
              <a:off x="2024350" y="3442375"/>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46"/>
            <p:cNvSpPr/>
            <p:nvPr/>
          </p:nvSpPr>
          <p:spPr>
            <a:xfrm flipH="1">
              <a:off x="1498600" y="2693107"/>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 name="Google Shape;428;p46"/>
          <p:cNvGrpSpPr/>
          <p:nvPr/>
        </p:nvGrpSpPr>
        <p:grpSpPr>
          <a:xfrm>
            <a:off x="7183475" y="535000"/>
            <a:ext cx="1245425" cy="1171182"/>
            <a:chOff x="1010975" y="2508325"/>
            <a:chExt cx="1245425" cy="1171182"/>
          </a:xfrm>
        </p:grpSpPr>
        <p:sp>
          <p:nvSpPr>
            <p:cNvPr id="429" name="Google Shape;429;p46"/>
            <p:cNvSpPr/>
            <p:nvPr/>
          </p:nvSpPr>
          <p:spPr>
            <a:xfrm flipH="1">
              <a:off x="1010975" y="2508325"/>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46"/>
            <p:cNvSpPr/>
            <p:nvPr/>
          </p:nvSpPr>
          <p:spPr>
            <a:xfrm flipH="1">
              <a:off x="1422400" y="2845507"/>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434"/>
        <p:cNvGrpSpPr/>
        <p:nvPr/>
      </p:nvGrpSpPr>
      <p:grpSpPr>
        <a:xfrm>
          <a:off x="0" y="0"/>
          <a:ext cx="0" cy="0"/>
          <a:chOff x="0" y="0"/>
          <a:chExt cx="0" cy="0"/>
        </a:xfrm>
      </p:grpSpPr>
      <p:sp>
        <p:nvSpPr>
          <p:cNvPr id="435" name="Google Shape;435;p47"/>
          <p:cNvSpPr txBox="1">
            <a:spLocks noGrp="1"/>
          </p:cNvSpPr>
          <p:nvPr>
            <p:ph type="subTitle" idx="3"/>
          </p:nvPr>
        </p:nvSpPr>
        <p:spPr>
          <a:xfrm>
            <a:off x="1443156" y="2843457"/>
            <a:ext cx="2907600" cy="95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Solar System—it’s only a bit larger than the Moon</a:t>
            </a:r>
            <a:endParaRPr/>
          </a:p>
        </p:txBody>
      </p:sp>
      <p:sp>
        <p:nvSpPr>
          <p:cNvPr id="436" name="Google Shape;436;p47"/>
          <p:cNvSpPr txBox="1">
            <a:spLocks noGrp="1"/>
          </p:cNvSpPr>
          <p:nvPr>
            <p:ph type="subTitle" idx="4"/>
          </p:nvPr>
        </p:nvSpPr>
        <p:spPr>
          <a:xfrm>
            <a:off x="4793231" y="2843457"/>
            <a:ext cx="2907600" cy="95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hot and has a poisonous atmosphere</a:t>
            </a:r>
            <a:endParaRPr/>
          </a:p>
        </p:txBody>
      </p:sp>
      <p:sp>
        <p:nvSpPr>
          <p:cNvPr id="437" name="Google Shape;437;p47"/>
          <p:cNvSpPr txBox="1">
            <a:spLocks noGrp="1"/>
          </p:cNvSpPr>
          <p:nvPr>
            <p:ph type="subTitle" idx="1"/>
          </p:nvPr>
        </p:nvSpPr>
        <p:spPr>
          <a:xfrm>
            <a:off x="1443150" y="2379773"/>
            <a:ext cx="2907600" cy="463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NEW DATES</a:t>
            </a:r>
            <a:endParaRPr/>
          </a:p>
        </p:txBody>
      </p:sp>
      <p:sp>
        <p:nvSpPr>
          <p:cNvPr id="438" name="Google Shape;438;p47"/>
          <p:cNvSpPr txBox="1">
            <a:spLocks noGrp="1"/>
          </p:cNvSpPr>
          <p:nvPr>
            <p:ph type="subTitle" idx="2"/>
          </p:nvPr>
        </p:nvSpPr>
        <p:spPr>
          <a:xfrm>
            <a:off x="4793225" y="2379773"/>
            <a:ext cx="2907600" cy="463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NEW FILMS</a:t>
            </a:r>
            <a:endParaRPr/>
          </a:p>
        </p:txBody>
      </p:sp>
      <p:sp>
        <p:nvSpPr>
          <p:cNvPr id="439" name="Google Shape;439;p4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AWARDS NEWS</a:t>
            </a:r>
            <a:endParaRPr/>
          </a:p>
        </p:txBody>
      </p:sp>
      <p:grpSp>
        <p:nvGrpSpPr>
          <p:cNvPr id="440" name="Google Shape;440;p47"/>
          <p:cNvGrpSpPr/>
          <p:nvPr/>
        </p:nvGrpSpPr>
        <p:grpSpPr>
          <a:xfrm>
            <a:off x="2710364" y="1837413"/>
            <a:ext cx="373185" cy="302466"/>
            <a:chOff x="5220616" y="2791061"/>
            <a:chExt cx="373185" cy="302466"/>
          </a:xfrm>
        </p:grpSpPr>
        <p:sp>
          <p:nvSpPr>
            <p:cNvPr id="441" name="Google Shape;441;p4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4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4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4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4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4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4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4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4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4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4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4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4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4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4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4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4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4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 name="Google Shape;459;p47"/>
          <p:cNvGrpSpPr/>
          <p:nvPr/>
        </p:nvGrpSpPr>
        <p:grpSpPr>
          <a:xfrm>
            <a:off x="6023762" y="1836698"/>
            <a:ext cx="446539" cy="303895"/>
            <a:chOff x="6228583" y="3237664"/>
            <a:chExt cx="446539" cy="303895"/>
          </a:xfrm>
        </p:grpSpPr>
        <p:sp>
          <p:nvSpPr>
            <p:cNvPr id="460" name="Google Shape;460;p4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4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4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4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4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4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4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4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4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4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4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4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4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4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4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7" name="Google Shape;477;p47"/>
          <p:cNvGrpSpPr/>
          <p:nvPr/>
        </p:nvGrpSpPr>
        <p:grpSpPr>
          <a:xfrm>
            <a:off x="314025" y="534995"/>
            <a:ext cx="1090825" cy="1227318"/>
            <a:chOff x="314025" y="383545"/>
            <a:chExt cx="1090825" cy="1227318"/>
          </a:xfrm>
        </p:grpSpPr>
        <p:sp>
          <p:nvSpPr>
            <p:cNvPr id="478" name="Google Shape;478;p47"/>
            <p:cNvSpPr/>
            <p:nvPr/>
          </p:nvSpPr>
          <p:spPr>
            <a:xfrm flipH="1">
              <a:off x="314025" y="1049263"/>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47"/>
            <p:cNvSpPr/>
            <p:nvPr/>
          </p:nvSpPr>
          <p:spPr>
            <a:xfrm flipH="1">
              <a:off x="570850" y="383545"/>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0" name="Google Shape;480;p47"/>
          <p:cNvGrpSpPr/>
          <p:nvPr/>
        </p:nvGrpSpPr>
        <p:grpSpPr>
          <a:xfrm>
            <a:off x="7717800" y="3381170"/>
            <a:ext cx="1090825" cy="1227318"/>
            <a:chOff x="7717800" y="3381170"/>
            <a:chExt cx="1090825" cy="1227318"/>
          </a:xfrm>
        </p:grpSpPr>
        <p:sp>
          <p:nvSpPr>
            <p:cNvPr id="481" name="Google Shape;481;p47"/>
            <p:cNvSpPr/>
            <p:nvPr/>
          </p:nvSpPr>
          <p:spPr>
            <a:xfrm rot="10800000" flipH="1">
              <a:off x="8247025" y="3381170"/>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47"/>
            <p:cNvSpPr/>
            <p:nvPr/>
          </p:nvSpPr>
          <p:spPr>
            <a:xfrm rot="10800000" flipH="1">
              <a:off x="7717800" y="3774488"/>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483" name="Google Shape;483;p47"/>
          <p:cNvCxnSpPr/>
          <p:nvPr/>
        </p:nvCxnSpPr>
        <p:spPr>
          <a:xfrm>
            <a:off x="2660100" y="2289750"/>
            <a:ext cx="473700" cy="0"/>
          </a:xfrm>
          <a:prstGeom prst="straightConnector1">
            <a:avLst/>
          </a:prstGeom>
          <a:noFill/>
          <a:ln w="19050" cap="flat" cmpd="sng">
            <a:solidFill>
              <a:schemeClr val="dk1"/>
            </a:solidFill>
            <a:prstDash val="solid"/>
            <a:round/>
            <a:headEnd type="none" w="med" len="med"/>
            <a:tailEnd type="none" w="med" len="med"/>
          </a:ln>
        </p:spPr>
      </p:cxnSp>
      <p:cxnSp>
        <p:nvCxnSpPr>
          <p:cNvPr id="484" name="Google Shape;484;p47"/>
          <p:cNvCxnSpPr/>
          <p:nvPr/>
        </p:nvCxnSpPr>
        <p:spPr>
          <a:xfrm>
            <a:off x="6010175" y="2289750"/>
            <a:ext cx="4737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488"/>
        <p:cNvGrpSpPr/>
        <p:nvPr/>
      </p:nvGrpSpPr>
      <p:grpSpPr>
        <a:xfrm>
          <a:off x="0" y="0"/>
          <a:ext cx="0" cy="0"/>
          <a:chOff x="0" y="0"/>
          <a:chExt cx="0" cy="0"/>
        </a:xfrm>
      </p:grpSpPr>
      <p:sp>
        <p:nvSpPr>
          <p:cNvPr id="489" name="Google Shape;489;p48"/>
          <p:cNvSpPr txBox="1">
            <a:spLocks noGrp="1"/>
          </p:cNvSpPr>
          <p:nvPr>
            <p:ph type="title"/>
          </p:nvPr>
        </p:nvSpPr>
        <p:spPr>
          <a:xfrm>
            <a:off x="715100" y="2423325"/>
            <a:ext cx="2418900" cy="43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DESIGNER</a:t>
            </a:r>
            <a:endParaRPr/>
          </a:p>
        </p:txBody>
      </p:sp>
      <p:sp>
        <p:nvSpPr>
          <p:cNvPr id="490" name="Google Shape;490;p48"/>
          <p:cNvSpPr txBox="1">
            <a:spLocks noGrp="1"/>
          </p:cNvSpPr>
          <p:nvPr>
            <p:ph type="subTitle" idx="1"/>
          </p:nvPr>
        </p:nvSpPr>
        <p:spPr>
          <a:xfrm>
            <a:off x="715100" y="2857450"/>
            <a:ext cx="2418900" cy="833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491" name="Google Shape;491;p48"/>
          <p:cNvSpPr txBox="1">
            <a:spLocks noGrp="1"/>
          </p:cNvSpPr>
          <p:nvPr>
            <p:ph type="title" idx="2"/>
          </p:nvPr>
        </p:nvSpPr>
        <p:spPr>
          <a:xfrm>
            <a:off x="3362550" y="2423325"/>
            <a:ext cx="2418900" cy="434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SCULPTOR</a:t>
            </a:r>
            <a:endParaRPr/>
          </a:p>
        </p:txBody>
      </p:sp>
      <p:sp>
        <p:nvSpPr>
          <p:cNvPr id="492" name="Google Shape;492;p48"/>
          <p:cNvSpPr txBox="1">
            <a:spLocks noGrp="1"/>
          </p:cNvSpPr>
          <p:nvPr>
            <p:ph type="subTitle" idx="3"/>
          </p:nvPr>
        </p:nvSpPr>
        <p:spPr>
          <a:xfrm>
            <a:off x="3362550" y="2857450"/>
            <a:ext cx="2418900" cy="833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493" name="Google Shape;493;p48"/>
          <p:cNvSpPr txBox="1">
            <a:spLocks noGrp="1"/>
          </p:cNvSpPr>
          <p:nvPr>
            <p:ph type="title" idx="4"/>
          </p:nvPr>
        </p:nvSpPr>
        <p:spPr>
          <a:xfrm>
            <a:off x="6010000" y="2423325"/>
            <a:ext cx="2418900" cy="434100"/>
          </a:xfrm>
          <a:prstGeom prst="rect">
            <a:avLst/>
          </a:prstGeom>
        </p:spPr>
        <p:txBody>
          <a:bodyPr spcFirstLastPara="1" wrap="square" lIns="0" tIns="91425" rIns="0" bIns="91425" anchor="t" anchorCtr="0">
            <a:noAutofit/>
          </a:bodyPr>
          <a:lstStyle/>
          <a:p>
            <a:pPr marL="0" lvl="0" indent="0" algn="ctr" rtl="0">
              <a:spcBef>
                <a:spcPts val="0"/>
              </a:spcBef>
              <a:spcAft>
                <a:spcPts val="0"/>
              </a:spcAft>
              <a:buNone/>
            </a:pPr>
            <a:r>
              <a:rPr lang="en"/>
              <a:t>MANUFACTURER</a:t>
            </a:r>
            <a:endParaRPr/>
          </a:p>
        </p:txBody>
      </p:sp>
      <p:sp>
        <p:nvSpPr>
          <p:cNvPr id="494" name="Google Shape;494;p48"/>
          <p:cNvSpPr txBox="1">
            <a:spLocks noGrp="1"/>
          </p:cNvSpPr>
          <p:nvPr>
            <p:ph type="subTitle" idx="5"/>
          </p:nvPr>
        </p:nvSpPr>
        <p:spPr>
          <a:xfrm>
            <a:off x="6010000" y="2857450"/>
            <a:ext cx="2418900" cy="833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sp>
        <p:nvSpPr>
          <p:cNvPr id="495" name="Google Shape;495;p48"/>
          <p:cNvSpPr txBox="1">
            <a:spLocks noGrp="1"/>
          </p:cNvSpPr>
          <p:nvPr>
            <p:ph type="title" idx="6"/>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ABOUT THE FIGURINE</a:t>
            </a:r>
            <a:endParaRPr/>
          </a:p>
        </p:txBody>
      </p:sp>
      <p:grpSp>
        <p:nvGrpSpPr>
          <p:cNvPr id="496" name="Google Shape;496;p48"/>
          <p:cNvGrpSpPr/>
          <p:nvPr/>
        </p:nvGrpSpPr>
        <p:grpSpPr>
          <a:xfrm>
            <a:off x="466425" y="459745"/>
            <a:ext cx="1090825" cy="1227318"/>
            <a:chOff x="314025" y="383545"/>
            <a:chExt cx="1090825" cy="1227318"/>
          </a:xfrm>
        </p:grpSpPr>
        <p:sp>
          <p:nvSpPr>
            <p:cNvPr id="497" name="Google Shape;497;p48"/>
            <p:cNvSpPr/>
            <p:nvPr/>
          </p:nvSpPr>
          <p:spPr>
            <a:xfrm flipH="1">
              <a:off x="314025" y="1049263"/>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48"/>
            <p:cNvSpPr/>
            <p:nvPr/>
          </p:nvSpPr>
          <p:spPr>
            <a:xfrm flipH="1">
              <a:off x="570850" y="383545"/>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 name="Google Shape;499;p48"/>
          <p:cNvGrpSpPr/>
          <p:nvPr/>
        </p:nvGrpSpPr>
        <p:grpSpPr>
          <a:xfrm>
            <a:off x="7230550" y="3832888"/>
            <a:ext cx="1338800" cy="894057"/>
            <a:chOff x="211225" y="424463"/>
            <a:chExt cx="1338800" cy="894057"/>
          </a:xfrm>
        </p:grpSpPr>
        <p:sp>
          <p:nvSpPr>
            <p:cNvPr id="500" name="Google Shape;500;p48"/>
            <p:cNvSpPr/>
            <p:nvPr/>
          </p:nvSpPr>
          <p:spPr>
            <a:xfrm flipH="1">
              <a:off x="211225" y="424463"/>
              <a:ext cx="561600" cy="561600"/>
            </a:xfrm>
            <a:prstGeom prst="star4">
              <a:avLst>
                <a:gd name="adj" fmla="val 12500"/>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48"/>
            <p:cNvSpPr/>
            <p:nvPr/>
          </p:nvSpPr>
          <p:spPr>
            <a:xfrm flipH="1">
              <a:off x="716025" y="484520"/>
              <a:ext cx="834000" cy="834000"/>
            </a:xfrm>
            <a:prstGeom prst="star4">
              <a:avLst>
                <a:gd name="adj" fmla="val 12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 name="Google Shape;502;p48"/>
          <p:cNvGrpSpPr/>
          <p:nvPr/>
        </p:nvGrpSpPr>
        <p:grpSpPr>
          <a:xfrm>
            <a:off x="1738969" y="1798492"/>
            <a:ext cx="371156" cy="367817"/>
            <a:chOff x="3532345" y="3362635"/>
            <a:chExt cx="339328" cy="336274"/>
          </a:xfrm>
        </p:grpSpPr>
        <p:sp>
          <p:nvSpPr>
            <p:cNvPr id="503" name="Google Shape;503;p48"/>
            <p:cNvSpPr/>
            <p:nvPr/>
          </p:nvSpPr>
          <p:spPr>
            <a:xfrm>
              <a:off x="3819385" y="3493258"/>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48"/>
            <p:cNvSpPr/>
            <p:nvPr/>
          </p:nvSpPr>
          <p:spPr>
            <a:xfrm>
              <a:off x="3819385" y="3493258"/>
              <a:ext cx="32" cy="32"/>
            </a:xfrm>
            <a:custGeom>
              <a:avLst/>
              <a:gdLst/>
              <a:ahLst/>
              <a:cxnLst/>
              <a:rect l="l" t="t" r="r" b="b"/>
              <a:pathLst>
                <a:path w="1" h="1" extrusionOk="0">
                  <a:moveTo>
                    <a:pt x="0"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48"/>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48"/>
            <p:cNvSpPr/>
            <p:nvPr/>
          </p:nvSpPr>
          <p:spPr>
            <a:xfrm>
              <a:off x="3819385" y="3493258"/>
              <a:ext cx="32" cy="32"/>
            </a:xfrm>
            <a:custGeom>
              <a:avLst/>
              <a:gdLst/>
              <a:ahLst/>
              <a:cxnLst/>
              <a:rect l="l" t="t" r="r" b="b"/>
              <a:pathLst>
                <a:path w="1" h="1" extrusionOk="0">
                  <a:moveTo>
                    <a:pt x="0" y="1"/>
                  </a:move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48"/>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 name="Google Shape;508;p48"/>
          <p:cNvGrpSpPr/>
          <p:nvPr/>
        </p:nvGrpSpPr>
        <p:grpSpPr>
          <a:xfrm>
            <a:off x="4422867" y="1789994"/>
            <a:ext cx="298275" cy="384828"/>
            <a:chOff x="913012" y="2421970"/>
            <a:chExt cx="272696" cy="351827"/>
          </a:xfrm>
        </p:grpSpPr>
        <p:sp>
          <p:nvSpPr>
            <p:cNvPr id="509" name="Google Shape;509;p48"/>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48"/>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48"/>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48"/>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 name="Google Shape;513;p48"/>
          <p:cNvGrpSpPr/>
          <p:nvPr/>
        </p:nvGrpSpPr>
        <p:grpSpPr>
          <a:xfrm>
            <a:off x="7033974" y="1785903"/>
            <a:ext cx="373209" cy="393004"/>
            <a:chOff x="862283" y="4274771"/>
            <a:chExt cx="341204" cy="359301"/>
          </a:xfrm>
        </p:grpSpPr>
        <p:sp>
          <p:nvSpPr>
            <p:cNvPr id="514" name="Google Shape;514;p48"/>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48"/>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48"/>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517" name="Google Shape;517;p48"/>
          <p:cNvCxnSpPr/>
          <p:nvPr/>
        </p:nvCxnSpPr>
        <p:spPr>
          <a:xfrm>
            <a:off x="6983725" y="2304300"/>
            <a:ext cx="473700" cy="0"/>
          </a:xfrm>
          <a:prstGeom prst="straightConnector1">
            <a:avLst/>
          </a:prstGeom>
          <a:noFill/>
          <a:ln w="19050" cap="flat" cmpd="sng">
            <a:solidFill>
              <a:schemeClr val="dk1"/>
            </a:solidFill>
            <a:prstDash val="solid"/>
            <a:round/>
            <a:headEnd type="none" w="med" len="med"/>
            <a:tailEnd type="none" w="med" len="med"/>
          </a:ln>
        </p:spPr>
      </p:cxnSp>
      <p:cxnSp>
        <p:nvCxnSpPr>
          <p:cNvPr id="518" name="Google Shape;518;p48"/>
          <p:cNvCxnSpPr/>
          <p:nvPr/>
        </p:nvCxnSpPr>
        <p:spPr>
          <a:xfrm>
            <a:off x="4335150" y="2304300"/>
            <a:ext cx="473700" cy="0"/>
          </a:xfrm>
          <a:prstGeom prst="straightConnector1">
            <a:avLst/>
          </a:prstGeom>
          <a:noFill/>
          <a:ln w="19050" cap="flat" cmpd="sng">
            <a:solidFill>
              <a:schemeClr val="dk1"/>
            </a:solidFill>
            <a:prstDash val="solid"/>
            <a:round/>
            <a:headEnd type="none" w="med" len="med"/>
            <a:tailEnd type="none" w="med" len="med"/>
          </a:ln>
        </p:spPr>
      </p:cxnSp>
      <p:cxnSp>
        <p:nvCxnSpPr>
          <p:cNvPr id="519" name="Google Shape;519;p48"/>
          <p:cNvCxnSpPr/>
          <p:nvPr/>
        </p:nvCxnSpPr>
        <p:spPr>
          <a:xfrm>
            <a:off x="1686575" y="2304300"/>
            <a:ext cx="4737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sld>
</file>

<file path=ppt/theme/theme1.xml><?xml version="1.0" encoding="utf-8"?>
<a:theme xmlns:a="http://schemas.openxmlformats.org/drawingml/2006/main" name="2023's Golden Figurine Awards by Slidesgo">
  <a:themeElements>
    <a:clrScheme name="Personalizado 560">
      <a:dk1>
        <a:srgbClr val="FFF2BB"/>
      </a:dk1>
      <a:lt1>
        <a:srgbClr val="000000"/>
      </a:lt1>
      <a:dk2>
        <a:srgbClr val="E9354B"/>
      </a:dk2>
      <a:lt2>
        <a:srgbClr val="9E3F34"/>
      </a:lt2>
      <a:accent1>
        <a:srgbClr val="FFFFFF"/>
      </a:accent1>
      <a:accent2>
        <a:srgbClr val="FFFFFF"/>
      </a:accent2>
      <a:accent3>
        <a:srgbClr val="FFFFFF"/>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Personalizado 562">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7</TotalTime>
  <Words>1603</Words>
  <Application>Microsoft Office PowerPoint</Application>
  <PresentationFormat>Presentación en pantalla (16:9)</PresentationFormat>
  <Paragraphs>380</Paragraphs>
  <Slides>53</Slides>
  <Notes>53</Notes>
  <HiddenSlides>0</HiddenSlides>
  <MMClips>0</MMClips>
  <ScaleCrop>false</ScaleCrop>
  <HeadingPairs>
    <vt:vector size="6" baseType="variant">
      <vt:variant>
        <vt:lpstr>Fuentes usadas</vt:lpstr>
      </vt:variant>
      <vt:variant>
        <vt:i4>8</vt:i4>
      </vt:variant>
      <vt:variant>
        <vt:lpstr>Tema</vt:lpstr>
      </vt:variant>
      <vt:variant>
        <vt:i4>2</vt:i4>
      </vt:variant>
      <vt:variant>
        <vt:lpstr>Títulos de diapositiva</vt:lpstr>
      </vt:variant>
      <vt:variant>
        <vt:i4>53</vt:i4>
      </vt:variant>
    </vt:vector>
  </HeadingPairs>
  <TitlesOfParts>
    <vt:vector size="63" baseType="lpstr">
      <vt:lpstr>Spartan</vt:lpstr>
      <vt:lpstr>Amatic SC</vt:lpstr>
      <vt:lpstr>Bebas Neue</vt:lpstr>
      <vt:lpstr>Calibri</vt:lpstr>
      <vt:lpstr>Proxima Nova</vt:lpstr>
      <vt:lpstr>Amethysta</vt:lpstr>
      <vt:lpstr>Roboto Medium</vt:lpstr>
      <vt:lpstr>Arial</vt:lpstr>
      <vt:lpstr>2023's Golden Figurine Awards by Slidesgo</vt:lpstr>
      <vt:lpstr>Slidesgo Final Pages</vt:lpstr>
      <vt:lpstr>2023'S GOLDEN FIGURINE AWARDS</vt:lpstr>
      <vt:lpstr>02</vt:lpstr>
      <vt:lpstr>WHOA!</vt:lpstr>
      <vt:lpstr>NEWS</vt:lpstr>
      <vt:lpstr>THE SLIDE TITLE GOES HERE!</vt:lpstr>
      <vt:lpstr>OUR AWARDS</vt:lpstr>
      <vt:lpstr>—SOMEONE FAMOUS</vt:lpstr>
      <vt:lpstr>AWARDS NEWS</vt:lpstr>
      <vt:lpstr>DESIGNER</vt:lpstr>
      <vt:lpstr>DRAMA</vt:lpstr>
      <vt:lpstr>HOSTS</vt:lpstr>
      <vt:lpstr>AWESOME WORDS</vt:lpstr>
      <vt:lpstr>A PICTURE IS WORTH A THOUSAND WORDS</vt:lpstr>
      <vt:lpstr>A PICTURE ALWAYS REINFORCES THE CONCEPT</vt:lpstr>
      <vt:lpstr>150,000</vt:lpstr>
      <vt:lpstr>9h 55m 23s</vt:lpstr>
      <vt:lpstr>VENUS</vt:lpstr>
      <vt:lpstr>DESKTOP SOFTWARE</vt:lpstr>
      <vt:lpstr>MOBILE WEB</vt:lpstr>
      <vt:lpstr>TABLET APP</vt:lpstr>
      <vt:lpstr>OUR JURY</vt:lpstr>
      <vt:lpstr>NOMINEES’ NATIONALITIES</vt:lpstr>
      <vt:lpstr>VOTING PROCESS</vt:lpstr>
      <vt:lpstr>FIGURINE FACTS</vt:lpstr>
      <vt:lpstr> GOLDEN AWARDS NOMINEES</vt:lpstr>
      <vt:lpstr>CATEGORY WINNERS </vt:lpstr>
      <vt:lpstr>NOV 8TH</vt:lpstr>
      <vt:lpstr>SUBMISSION CHECKLIST</vt:lpstr>
      <vt:lpstr> SUBMISSION FAQs</vt:lpstr>
      <vt:lpstr>NEW ANIMATION CATEGORY</vt:lpstr>
      <vt:lpstr>BEST ACTRESS NOMINEES</vt:lpstr>
      <vt:lpstr>SUBMISSION DEADLINES</vt:lpstr>
      <vt:lpstr>MOVIE WINNER RANKING</vt:lpstr>
      <vt:lpstr>AWARD SHOW RATING</vt:lpstr>
      <vt:lpstr>THANKS!</vt:lpstr>
      <vt:lpstr>ALTERNATIVE RESOURCES</vt:lpstr>
      <vt:lpstr>RESOURCES</vt:lpstr>
      <vt:lpstr>Fonts &amp; colors used</vt:lpstr>
      <vt:lpstr>Storyset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2023'S GOLDEN FIGURINE AWARDS</dc:title>
  <cp:lastModifiedBy>eduardo</cp:lastModifiedBy>
  <cp:revision>4</cp:revision>
  <dcterms:modified xsi:type="dcterms:W3CDTF">2023-12-03T08:21:59Z</dcterms:modified>
</cp:coreProperties>
</file>