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2" r:id="rId3"/>
    <p:sldId id="315" r:id="rId4"/>
    <p:sldId id="313" r:id="rId5"/>
    <p:sldId id="316" r:id="rId6"/>
    <p:sldId id="317" r:id="rId7"/>
    <p:sldId id="314" r:id="rId8"/>
    <p:sldId id="318" r:id="rId9"/>
    <p:sldId id="31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3240" y="16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 nơi ngục hình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230C3-A916-0B4A-461C-9068E83BA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122D-E852-ABD2-E444-01475E55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48E162-E30E-558E-D318-4315BD780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2E6B257-D555-6774-C6D7-FFF739C303F4}"/>
              </a:ext>
            </a:extLst>
          </p:cNvPr>
          <p:cNvSpPr/>
          <p:nvPr/>
        </p:nvSpPr>
        <p:spPr>
          <a:xfrm>
            <a:off x="406400" y="233494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Từ vực sâu con kêu lên Chúa, nguyện Chúa xin hãy lắng nghe lời kêu khấn, chớ chấp tội nhưng xót thương hồn con Chúa ơi.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26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57072-964D-6D2D-0A63-CE22AE713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38766-F64D-0ED1-D7AB-D52D20B6C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C8A631-2B67-BC66-BD4E-3A6ADB28A0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6E6205-F2D7-55EC-9F4F-4CDFB82A6F78}"/>
              </a:ext>
            </a:extLst>
          </p:cNvPr>
          <p:cNvSpPr/>
          <p:nvPr/>
        </p:nvSpPr>
        <p:spPr>
          <a:xfrm>
            <a:off x="406400" y="233494"/>
            <a:ext cx="113792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Này hồn con luôn hy vọng nơi Chúa, nguyện xin Chúa hãy đoái thương lời than khóc, tiếng khấn cầu, vang khắp ngục hình bao xót xa.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73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507F6-6F9A-0FA9-7D19-B06549A71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39716-08A8-8FB9-FAFD-D16077DEC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2F52B6-294D-EAC3-E167-53A05AB63A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145790E-53AB-7C4B-A1A5-9A481EF719A7}"/>
              </a:ext>
            </a:extLst>
          </p:cNvPr>
          <p:cNvSpPr/>
          <p:nvPr/>
        </p:nvSpPr>
        <p:spPr>
          <a:xfrm>
            <a:off x="406400" y="233494"/>
            <a:ext cx="113792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Ôi lạy Chúa, nếu chấp tội con đây, dương gian kia nào ai đứng vững, Chúa nhân từ xin đoái thương đoàn con đang khóc than trong chốn u sầu.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223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2C610-9470-D14B-971D-2F9613DA4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67F5A-4AD6-6226-4CE9-DDE6C205B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0BABFB-AD64-7A84-1E83-F087430A8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9AB2C2-6701-8FB5-9B66-B511DE30D083}"/>
              </a:ext>
            </a:extLst>
          </p:cNvPr>
          <p:cNvSpPr/>
          <p:nvPr/>
        </p:nvSpPr>
        <p:spPr>
          <a:xfrm>
            <a:off x="406400" y="233494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Từ vực sâu con kêu lên Chúa, nguyện Chúa xin hãy lắng nghe lời kêu khấn, chớ chấp tội nhưng xót thương hồn con Chúa ơi.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26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FA05D-8584-208D-452D-C6394768E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20FB3-D4BF-49D8-AED5-98606B37B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269A09-6216-B8A1-87E0-9DF21B04B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663D05A-3C08-4E93-076B-651A3E06E190}"/>
              </a:ext>
            </a:extLst>
          </p:cNvPr>
          <p:cNvSpPr/>
          <p:nvPr/>
        </p:nvSpPr>
        <p:spPr>
          <a:xfrm>
            <a:off x="406400" y="233494"/>
            <a:ext cx="113792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Này hồn con luôn hy vọng nơi Chúa, nguyện xin Chúa hãy đoái thương lời than khóc, tiếng khấn cầu, vang khắp ngục hình bao xót xa.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811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1D2C9-5E93-6F64-A357-8D9681883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47755-AC48-662C-A0B8-A5C17905A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DD41F8-9B91-4097-8EA5-0CECF0BF2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215B5D6-F9DE-A082-CD64-25EEA2D02002}"/>
              </a:ext>
            </a:extLst>
          </p:cNvPr>
          <p:cNvSpPr/>
          <p:nvPr/>
        </p:nvSpPr>
        <p:spPr>
          <a:xfrm>
            <a:off x="406400" y="233494"/>
            <a:ext cx="113792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Linh hồn con đang đắm chìm điêu linh, xin thương khoan hồng muôn tội lỗi, chốn luyện hình bao tháng năm đợi trông, xin Chúa thương tha thứ khoan hồng.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644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F2D60-AC22-479D-BEF5-86DBAEF19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8E63D-37A7-45B1-32A1-812746C4D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208866-55E8-D93C-B975-3FFCBC201D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3D388DE-FB64-D9AF-8A29-B53D0FA57A63}"/>
              </a:ext>
            </a:extLst>
          </p:cNvPr>
          <p:cNvSpPr/>
          <p:nvPr/>
        </p:nvSpPr>
        <p:spPr>
          <a:xfrm>
            <a:off x="406400" y="233494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Từ vực sâu con kêu lên Chúa, nguyện Chúa xin hãy lắng nghe lời kêu khấn, chớ chấp tội nhưng xót thương hồn con Chúa ơi.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826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1D9F6-A37C-E0DB-4D4E-26B1A9E4C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357E5-7D25-D894-39DA-3930AA07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068410-2738-02A7-E99C-17E180E21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3710207-51F7-6585-AD78-5E9513092A6B}"/>
              </a:ext>
            </a:extLst>
          </p:cNvPr>
          <p:cNvSpPr/>
          <p:nvPr/>
        </p:nvSpPr>
        <p:spPr>
          <a:xfrm>
            <a:off x="406400" y="233494"/>
            <a:ext cx="113792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Này hồn con luôn hy vọng nơi Chúa, nguyện xin Chúa hãy đoái thương lời than khóc, tiếng khấn cầu, vang khắp ngục hình bao xót xa.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68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91</TotalTime>
  <Words>268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Garamond</vt:lpstr>
      <vt:lpstr>Savon</vt:lpstr>
      <vt:lpstr>Từ nơi ngục hình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60</cp:revision>
  <dcterms:created xsi:type="dcterms:W3CDTF">2024-12-09T09:39:37Z</dcterms:created>
  <dcterms:modified xsi:type="dcterms:W3CDTF">2025-09-24T03:24:06Z</dcterms:modified>
</cp:coreProperties>
</file>