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3" r:id="rId3"/>
    <p:sldId id="304" r:id="rId4"/>
    <p:sldId id="305" r:id="rId5"/>
    <p:sldId id="30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00" d="100"/>
          <a:sy n="100" d="100"/>
        </p:scale>
        <p:origin x="1320" y="5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1/21/2026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1/21/2026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1/21/2026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1/21/2026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Phút</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giao</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thừa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95445-6245-AAEF-9667-AEB1DAE426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5ADAF-0CC4-30E8-BA25-4A3B3439662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702F162-29E1-698B-40EE-0CFF01C5B5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620C64B-1A7E-2561-493E-B7F230F93845}"/>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1. </a:t>
            </a:r>
            <a:r>
              <a:rPr lang="vi-VN" sz="5200" b="1" dirty="0">
                <a:latin typeface="Arial" panose="020B0604020202020204" pitchFamily="34" charset="0"/>
                <a:cs typeface="Arial" panose="020B0604020202020204" pitchFamily="34" charset="0"/>
              </a:rPr>
              <a:t>Mừng mùa xuân đã về, phút giao thừa mừng xuân đến rồi, ngập tràn bao sướng vui, chúng con về bên Ngai Tòa Chúa. Xin dâng lên bao lời chúc khen, bao ơn thiêng dư đầy Chúa ban, cùng dâng lên ngày tháng một năm mới nguyện Chúa chúc lành.</a:t>
            </a:r>
            <a:endParaRPr lang="vi-VN" sz="5200" b="1" dirty="0"/>
          </a:p>
        </p:txBody>
      </p:sp>
    </p:spTree>
    <p:extLst>
      <p:ext uri="{BB962C8B-B14F-4D97-AF65-F5344CB8AC3E}">
        <p14:creationId xmlns:p14="http://schemas.microsoft.com/office/powerpoint/2010/main" val="2505003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F6E65-CB46-D4A5-57D7-9295FE7FCB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1EA2A7-06C7-CE96-FDC4-ED15FE042C0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EFB0BEE-3098-5103-1F17-EAF8FA281C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5160CCA-BB7B-FE1B-74AD-618C1B06C463}"/>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Tạ ơn Chúa, chúng con xin cảm tạ ơn Chúa, đã ban cho đất trời một mùa xuân thắm tươi tuyệt vời. Này giờ phút linh thiêng xin dâng lời kinh sốt mến, xin Chúa thương chúc lành cho mọi ngày trong năm nay.</a:t>
            </a:r>
            <a:endParaRPr lang="vi-VN" sz="5200" b="1" dirty="0"/>
          </a:p>
        </p:txBody>
      </p:sp>
    </p:spTree>
    <p:extLst>
      <p:ext uri="{BB962C8B-B14F-4D97-AF65-F5344CB8AC3E}">
        <p14:creationId xmlns:p14="http://schemas.microsoft.com/office/powerpoint/2010/main" val="527854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36F78-7F05-AF4E-21D0-FC734857E5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AB5E55-CFF2-57CC-DE4C-9CC681A1DDE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A358D08-6E5B-6213-5B19-524E5EB5DB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8226684-73C4-4FE4-849E-8967414F2E9F}"/>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2. </a:t>
            </a:r>
            <a:r>
              <a:rPr lang="vi-VN" sz="5200" b="1" dirty="0">
                <a:latin typeface="Arial" panose="020B0604020202020204" pitchFamily="34" charset="0"/>
                <a:cs typeface="Arial" panose="020B0604020202020204" pitchFamily="34" charset="0"/>
              </a:rPr>
              <a:t>Mừng mùa xuân đến rồi, hát vang lời mừng xuân đến rồi, một mùa xuân thắm tươi đến cho đời sinh sôi nguồn sống, xua tan đi bao ngày tối tăm, hương yêu thương dư tràn tháng năm, ngày xuân xin cầu chúc một năm mới hạnh phúc dư tràn.</a:t>
            </a:r>
            <a:endParaRPr lang="vi-VN" sz="5200" b="1" dirty="0"/>
          </a:p>
        </p:txBody>
      </p:sp>
    </p:spTree>
    <p:extLst>
      <p:ext uri="{BB962C8B-B14F-4D97-AF65-F5344CB8AC3E}">
        <p14:creationId xmlns:p14="http://schemas.microsoft.com/office/powerpoint/2010/main" val="1109261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D28E2-18E5-B32D-6D33-ED2920C509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489329-DD97-B6D0-50ED-AFF84A4F5D7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F64BF2C-76A1-9877-2DC5-831DE61E52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A680134-5427-8D39-F2D4-F45973EF88FD}"/>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Tạ ơn Chúa, chúng con xin cảm tạ ơn Chúa, đã ban cho đất trời một mùa xuân thắm tươi tuyệt vời. Này giờ phút linh thiêng xin dâng lời kinh sốt mến, xin Chúa thương chúc lành cho mọi ngày trong năm nay.</a:t>
            </a:r>
            <a:endParaRPr lang="vi-VN" sz="5200" b="1" dirty="0"/>
          </a:p>
        </p:txBody>
      </p:sp>
    </p:spTree>
    <p:extLst>
      <p:ext uri="{BB962C8B-B14F-4D97-AF65-F5344CB8AC3E}">
        <p14:creationId xmlns:p14="http://schemas.microsoft.com/office/powerpoint/2010/main" val="24558605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222</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Phút giao thừa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45</cp:revision>
  <dcterms:created xsi:type="dcterms:W3CDTF">2024-12-09T09:23:25Z</dcterms:created>
  <dcterms:modified xsi:type="dcterms:W3CDTF">2026-01-21T14:31:14Z</dcterms:modified>
</cp:coreProperties>
</file>