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F8E88-90AD-154F-C79A-66B270563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D64E4C4-0006-94E4-D552-583DA37530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64E4C4-0006-94E4-D552-583DA37530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547A20B-F9A2-0EF1-DF9C-72AAF9D2D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EA3DF2F-51E5-C239-E0B3-E8199D7359C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6" name="Google Shape;2810;p56">
            <a:extLst>
              <a:ext uri="{FF2B5EF4-FFF2-40B4-BE49-F238E27FC236}">
                <a16:creationId xmlns:a16="http://schemas.microsoft.com/office/drawing/2014/main" id="{B3048F8C-103E-FE7A-F36F-428032D25FF8}"/>
              </a:ext>
            </a:extLst>
          </p:cNvPr>
          <p:cNvCxnSpPr>
            <a:cxnSpLocks/>
          </p:cNvCxnSpPr>
          <p:nvPr/>
        </p:nvCxnSpPr>
        <p:spPr>
          <a:xfrm>
            <a:off x="919992" y="3243607"/>
            <a:ext cx="10342325" cy="0"/>
          </a:xfrm>
          <a:prstGeom prst="straightConnector1">
            <a:avLst/>
          </a:prstGeom>
          <a:noFill/>
          <a:ln w="28575" cap="flat" cmpd="sng">
            <a:solidFill>
              <a:srgbClr val="C6C6C6"/>
            </a:solidFill>
            <a:prstDash val="solid"/>
            <a:miter lim="800000"/>
            <a:headEnd type="none" w="lg" len="lg"/>
            <a:tailEnd type="triangle" w="lg" len="lg"/>
          </a:ln>
        </p:spPr>
      </p:cxnSp>
      <p:sp>
        <p:nvSpPr>
          <p:cNvPr id="7" name="Shape0_20210617_132804">
            <a:extLst>
              <a:ext uri="{FF2B5EF4-FFF2-40B4-BE49-F238E27FC236}">
                <a16:creationId xmlns:a16="http://schemas.microsoft.com/office/drawing/2014/main" id="{8405FCF9-FDAA-07B1-8EDC-E79818233670}"/>
              </a:ext>
            </a:extLst>
          </p:cNvPr>
          <p:cNvSpPr/>
          <p:nvPr/>
        </p:nvSpPr>
        <p:spPr>
          <a:xfrm>
            <a:off x="1710156" y="3105546"/>
            <a:ext cx="276130" cy="27613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8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8" name="Shape1_20211015_163756">
            <a:extLst>
              <a:ext uri="{FF2B5EF4-FFF2-40B4-BE49-F238E27FC236}">
                <a16:creationId xmlns:a16="http://schemas.microsoft.com/office/drawing/2014/main" id="{5FBDC85C-18A3-4006-F7E5-0A37C5484D40}"/>
              </a:ext>
            </a:extLst>
          </p:cNvPr>
          <p:cNvSpPr/>
          <p:nvPr/>
        </p:nvSpPr>
        <p:spPr>
          <a:xfrm>
            <a:off x="4515384" y="3105546"/>
            <a:ext cx="276130" cy="27613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8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" name="Shape2_20210617_132804">
            <a:extLst>
              <a:ext uri="{FF2B5EF4-FFF2-40B4-BE49-F238E27FC236}">
                <a16:creationId xmlns:a16="http://schemas.microsoft.com/office/drawing/2014/main" id="{CCA7DB12-1DD7-AF48-4F3B-CFC9E7C904B1}"/>
              </a:ext>
            </a:extLst>
          </p:cNvPr>
          <p:cNvSpPr/>
          <p:nvPr/>
        </p:nvSpPr>
        <p:spPr>
          <a:xfrm>
            <a:off x="7320612" y="3105546"/>
            <a:ext cx="276130" cy="27613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8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3_20210617_132804">
            <a:extLst>
              <a:ext uri="{FF2B5EF4-FFF2-40B4-BE49-F238E27FC236}">
                <a16:creationId xmlns:a16="http://schemas.microsoft.com/office/drawing/2014/main" id="{2C39D815-6FAC-6B5F-D2D4-319BCF35986E}"/>
              </a:ext>
            </a:extLst>
          </p:cNvPr>
          <p:cNvSpPr/>
          <p:nvPr/>
        </p:nvSpPr>
        <p:spPr>
          <a:xfrm>
            <a:off x="10125831" y="3105546"/>
            <a:ext cx="276130" cy="27613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8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23" name="Shape0_20210617_132800">
            <a:extLst>
              <a:ext uri="{FF2B5EF4-FFF2-40B4-BE49-F238E27FC236}">
                <a16:creationId xmlns:a16="http://schemas.microsoft.com/office/drawing/2014/main" id="{7B1504C4-E1BF-1727-2A5F-B80FCC0726A2}"/>
              </a:ext>
            </a:extLst>
          </p:cNvPr>
          <p:cNvSpPr/>
          <p:nvPr/>
        </p:nvSpPr>
        <p:spPr>
          <a:xfrm>
            <a:off x="1062613" y="4532644"/>
            <a:ext cx="1571221" cy="679571"/>
          </a:xfrm>
          <a:prstGeom prst="rect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  <a:endParaRPr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Shape0_20211015_163756">
            <a:extLst>
              <a:ext uri="{FF2B5EF4-FFF2-40B4-BE49-F238E27FC236}">
                <a16:creationId xmlns:a16="http://schemas.microsoft.com/office/drawing/2014/main" id="{FA956980-7CCF-B1DB-EC44-F9B9376EF59F}"/>
              </a:ext>
            </a:extLst>
          </p:cNvPr>
          <p:cNvSpPr/>
          <p:nvPr/>
        </p:nvSpPr>
        <p:spPr>
          <a:xfrm>
            <a:off x="3867835" y="1375920"/>
            <a:ext cx="1571221" cy="679571"/>
          </a:xfrm>
          <a:prstGeom prst="rect">
            <a:avLst/>
          </a:prstGeom>
          <a:solidFill>
            <a:schemeClr val="accent2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  <a:endParaRPr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4" name="Shape2_20210617_132800">
            <a:extLst>
              <a:ext uri="{FF2B5EF4-FFF2-40B4-BE49-F238E27FC236}">
                <a16:creationId xmlns:a16="http://schemas.microsoft.com/office/drawing/2014/main" id="{1BFDB83C-9011-7756-39FD-3FBAEB7BD8A6}"/>
              </a:ext>
            </a:extLst>
          </p:cNvPr>
          <p:cNvSpPr/>
          <p:nvPr/>
        </p:nvSpPr>
        <p:spPr>
          <a:xfrm>
            <a:off x="6673061" y="4532644"/>
            <a:ext cx="1571221" cy="679571"/>
          </a:xfrm>
          <a:prstGeom prst="rect">
            <a:avLst/>
          </a:prstGeom>
          <a:solidFill>
            <a:schemeClr val="accent3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  <a:endParaRPr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5" name="Shape3_20210617_132800">
            <a:extLst>
              <a:ext uri="{FF2B5EF4-FFF2-40B4-BE49-F238E27FC236}">
                <a16:creationId xmlns:a16="http://schemas.microsoft.com/office/drawing/2014/main" id="{23DC54BE-53E4-B8D8-CFCA-14494767194F}"/>
              </a:ext>
            </a:extLst>
          </p:cNvPr>
          <p:cNvSpPr/>
          <p:nvPr/>
        </p:nvSpPr>
        <p:spPr>
          <a:xfrm>
            <a:off x="9478281" y="1375920"/>
            <a:ext cx="1571221" cy="679571"/>
          </a:xfrm>
          <a:prstGeom prst="rect">
            <a:avLst/>
          </a:pr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  <a:endParaRPr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cxnSp>
        <p:nvCxnSpPr>
          <p:cNvPr id="46" name="Google Shape;2838;p56">
            <a:extLst>
              <a:ext uri="{FF2B5EF4-FFF2-40B4-BE49-F238E27FC236}">
                <a16:creationId xmlns:a16="http://schemas.microsoft.com/office/drawing/2014/main" id="{4FE398C6-278A-AC06-B85C-282071BB19E5}"/>
              </a:ext>
            </a:extLst>
          </p:cNvPr>
          <p:cNvCxnSpPr>
            <a:stCxn id="10" idx="0"/>
          </p:cNvCxnSpPr>
          <p:nvPr/>
        </p:nvCxnSpPr>
        <p:spPr>
          <a:xfrm rot="10800000">
            <a:off x="10263893" y="2055425"/>
            <a:ext cx="0" cy="1050122"/>
          </a:xfrm>
          <a:prstGeom prst="straightConnector1">
            <a:avLst/>
          </a:prstGeom>
          <a:noFill/>
          <a:ln w="952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7" name="Google Shape;2839;p56">
            <a:extLst>
              <a:ext uri="{FF2B5EF4-FFF2-40B4-BE49-F238E27FC236}">
                <a16:creationId xmlns:a16="http://schemas.microsoft.com/office/drawing/2014/main" id="{823FA3F0-90D4-B03D-428B-101478B7492E}"/>
              </a:ext>
            </a:extLst>
          </p:cNvPr>
          <p:cNvCxnSpPr>
            <a:endCxn id="9" idx="4"/>
          </p:cNvCxnSpPr>
          <p:nvPr/>
        </p:nvCxnSpPr>
        <p:spPr>
          <a:xfrm flipV="1">
            <a:off x="7458672" y="3381677"/>
            <a:ext cx="0" cy="1150967"/>
          </a:xfrm>
          <a:prstGeom prst="straightConnector1">
            <a:avLst/>
          </a:prstGeom>
          <a:noFill/>
          <a:ln w="952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8" name="Shape2_20211015_163756">
            <a:extLst>
              <a:ext uri="{FF2B5EF4-FFF2-40B4-BE49-F238E27FC236}">
                <a16:creationId xmlns:a16="http://schemas.microsoft.com/office/drawing/2014/main" id="{224B0DEA-A9CA-BD9B-24A5-B84FD5E88EAF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4653446" y="2055487"/>
            <a:ext cx="0" cy="1050062"/>
          </a:xfrm>
          <a:prstGeom prst="straightConnector1">
            <a:avLst/>
          </a:prstGeom>
          <a:noFill/>
          <a:ln w="952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2841;p56">
            <a:extLst>
              <a:ext uri="{FF2B5EF4-FFF2-40B4-BE49-F238E27FC236}">
                <a16:creationId xmlns:a16="http://schemas.microsoft.com/office/drawing/2014/main" id="{DA7B49F7-2AC3-5CEF-D525-12E44FF80DAE}"/>
              </a:ext>
            </a:extLst>
          </p:cNvPr>
          <p:cNvCxnSpPr>
            <a:endCxn id="7" idx="4"/>
          </p:cNvCxnSpPr>
          <p:nvPr/>
        </p:nvCxnSpPr>
        <p:spPr>
          <a:xfrm rot="10800000">
            <a:off x="1848221" y="3381654"/>
            <a:ext cx="0" cy="1150988"/>
          </a:xfrm>
          <a:prstGeom prst="straightConnector1">
            <a:avLst/>
          </a:prstGeom>
          <a:noFill/>
          <a:ln w="9525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" name="Google Shape;2842;p56">
            <a:extLst>
              <a:ext uri="{FF2B5EF4-FFF2-40B4-BE49-F238E27FC236}">
                <a16:creationId xmlns:a16="http://schemas.microsoft.com/office/drawing/2014/main" id="{6B3F3B0E-31D6-6985-2904-59044C555682}"/>
              </a:ext>
            </a:extLst>
          </p:cNvPr>
          <p:cNvSpPr txBox="1"/>
          <p:nvPr/>
        </p:nvSpPr>
        <p:spPr>
          <a:xfrm>
            <a:off x="1101759" y="2366189"/>
            <a:ext cx="147651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1" name="Google Shape;2843;p56">
            <a:extLst>
              <a:ext uri="{FF2B5EF4-FFF2-40B4-BE49-F238E27FC236}">
                <a16:creationId xmlns:a16="http://schemas.microsoft.com/office/drawing/2014/main" id="{C74916DE-885D-0109-2DBB-AD56B23E4725}"/>
              </a:ext>
            </a:extLst>
          </p:cNvPr>
          <p:cNvSpPr txBox="1"/>
          <p:nvPr/>
        </p:nvSpPr>
        <p:spPr>
          <a:xfrm>
            <a:off x="3922222" y="3542964"/>
            <a:ext cx="147651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2" name="Google Shape;2844;p56">
            <a:extLst>
              <a:ext uri="{FF2B5EF4-FFF2-40B4-BE49-F238E27FC236}">
                <a16:creationId xmlns:a16="http://schemas.microsoft.com/office/drawing/2014/main" id="{A8BB1484-7AC8-40BC-501E-763A0BE80CDE}"/>
              </a:ext>
            </a:extLst>
          </p:cNvPr>
          <p:cNvSpPr txBox="1"/>
          <p:nvPr/>
        </p:nvSpPr>
        <p:spPr>
          <a:xfrm>
            <a:off x="6712206" y="2366189"/>
            <a:ext cx="147651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3" name="Google Shape;2845;p56">
            <a:extLst>
              <a:ext uri="{FF2B5EF4-FFF2-40B4-BE49-F238E27FC236}">
                <a16:creationId xmlns:a16="http://schemas.microsoft.com/office/drawing/2014/main" id="{D9F58C59-958C-EB12-443B-DB7E5CEE45B4}"/>
              </a:ext>
            </a:extLst>
          </p:cNvPr>
          <p:cNvSpPr txBox="1"/>
          <p:nvPr/>
        </p:nvSpPr>
        <p:spPr>
          <a:xfrm>
            <a:off x="9535614" y="3542964"/>
            <a:ext cx="147651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175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8588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480</cp:revision>
  <dcterms:created xsi:type="dcterms:W3CDTF">2021-03-31T02:49:57Z</dcterms:created>
  <dcterms:modified xsi:type="dcterms:W3CDTF">2025-10-15T08:31:50Z</dcterms:modified>
  <cp:category/>
</cp:coreProperties>
</file>