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300" r:id="rId4"/>
    <p:sldId id="301" r:id="rId5"/>
    <p:sldId id="304" r:id="rId6"/>
    <p:sldId id="305" r:id="rId7"/>
    <p:sldId id="302" r:id="rId8"/>
    <p:sldId id="306" r:id="rId9"/>
    <p:sldId id="307" r:id="rId10"/>
    <p:sldId id="303" r:id="rId11"/>
    <p:sldId id="308" r:id="rId12"/>
    <p:sldId id="30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2280"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1/27/2026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1/27/2026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1/27/2026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1/27/2026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5400" b="1" dirty="0">
                <a:solidFill>
                  <a:srgbClr val="FF0000"/>
                </a:solidFill>
                <a:latin typeface="Arial" panose="020B0604020202020204" pitchFamily="34" charset="0"/>
                <a:cs typeface="Arial" panose="020B0604020202020204" pitchFamily="34" charset="0"/>
              </a:rPr>
              <a:t>Thắp nén hương xuân</a:t>
            </a:r>
            <a:endParaRPr lang="en-US" sz="4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5F5D5-B6A2-D33E-727B-E0C411010C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65F725-3CF6-046A-3653-9F0E94DC148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040C48F-11BF-3C45-A185-117016201D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F5204F1-CD58-8219-DF3F-F834EA4D70F2}"/>
              </a:ext>
            </a:extLst>
          </p:cNvPr>
          <p:cNvSpPr/>
          <p:nvPr/>
        </p:nvSpPr>
        <p:spPr>
          <a:xfrm>
            <a:off x="538367" y="302359"/>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3. </a:t>
            </a:r>
            <a:r>
              <a:rPr lang="vi-VN" sz="6000" b="1" dirty="0">
                <a:latin typeface="Arial" panose="020B0604020202020204" pitchFamily="34" charset="0"/>
                <a:cs typeface="Arial" panose="020B0604020202020204" pitchFamily="34" charset="0"/>
              </a:rPr>
              <a:t>Con khấn nguyện muôn người mùa xuân mới thánh ân và hạnh phúc nhiều hơn. Xin khấn ban an bình tràn quê hương bốn phương đẹp như giấc mơ hồng.</a:t>
            </a:r>
            <a:endParaRPr lang="vi-VN" sz="6000" b="1" dirty="0"/>
          </a:p>
        </p:txBody>
      </p:sp>
    </p:spTree>
    <p:extLst>
      <p:ext uri="{BB962C8B-B14F-4D97-AF65-F5344CB8AC3E}">
        <p14:creationId xmlns:p14="http://schemas.microsoft.com/office/powerpoint/2010/main" val="42493878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AA356-3517-682C-A0F3-22FEC9CCC6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73B0D2-67F5-9F0F-BD47-532A0462780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9B272FF-4374-E69C-3FBC-AF6F2892AD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AD03F46-8EAB-AF89-5F8E-A67859BBF7AD}"/>
              </a:ext>
            </a:extLst>
          </p:cNvPr>
          <p:cNvSpPr/>
          <p:nvPr/>
        </p:nvSpPr>
        <p:spPr>
          <a:xfrm>
            <a:off x="538367" y="302359"/>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Ngày xuân ánh sáng lan khắp trời. Ngày xuân chim tung cánh ngàn nơi. Làn gió cuốn hương gieo cõi đời trong khúc nhạc tiếng cười, đón chào mùa xuân mới. </a:t>
            </a:r>
            <a:endParaRPr lang="vi-VN" sz="6000" b="1" dirty="0"/>
          </a:p>
        </p:txBody>
      </p:sp>
    </p:spTree>
    <p:extLst>
      <p:ext uri="{BB962C8B-B14F-4D97-AF65-F5344CB8AC3E}">
        <p14:creationId xmlns:p14="http://schemas.microsoft.com/office/powerpoint/2010/main" val="3702249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FC3AE-C6C4-5D50-A1FA-25497BE2B8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B91765-FC60-2D71-2A5B-A6FEB56D895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8EB5E8E-6D90-29EA-611F-50A01826C5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3F411AC-6215-F241-3B5E-BE06862D181F}"/>
              </a:ext>
            </a:extLst>
          </p:cNvPr>
          <p:cNvSpPr/>
          <p:nvPr/>
        </p:nvSpPr>
        <p:spPr>
          <a:xfrm>
            <a:off x="538367" y="302359"/>
            <a:ext cx="11087865" cy="5539978"/>
          </a:xfrm>
          <a:prstGeom prst="rect">
            <a:avLst/>
          </a:prstGeom>
        </p:spPr>
        <p:txBody>
          <a:bodyPr wrap="square">
            <a:spAutoFit/>
          </a:bodyPr>
          <a:lstStyle/>
          <a:p>
            <a:pPr algn="just"/>
            <a:r>
              <a:rPr lang="vi-VN" sz="5900" b="1" dirty="0">
                <a:solidFill>
                  <a:srgbClr val="FF0000"/>
                </a:solidFill>
                <a:latin typeface="Arial" panose="020B0604020202020204" pitchFamily="34" charset="0"/>
                <a:cs typeface="Arial" panose="020B0604020202020204" pitchFamily="34" charset="0"/>
              </a:rPr>
              <a:t>ĐK: </a:t>
            </a:r>
            <a:r>
              <a:rPr lang="vi-VN" sz="5900" b="1" dirty="0">
                <a:latin typeface="Arial" panose="020B0604020202020204" pitchFamily="34" charset="0"/>
                <a:cs typeface="Arial" panose="020B0604020202020204" pitchFamily="34" charset="0"/>
              </a:rPr>
              <a:t>Ngày xuân thắp nén hương ngát tình. Hồn con dâng lên Chúa niềm tin. Nguyện Chúa xuống muôn ơn phúc lành trên đất Việt thanh bình, cho xuân về thắm xinh.</a:t>
            </a:r>
            <a:endParaRPr lang="vi-VN" sz="5900" b="1" dirty="0"/>
          </a:p>
        </p:txBody>
      </p:sp>
    </p:spTree>
    <p:extLst>
      <p:ext uri="{BB962C8B-B14F-4D97-AF65-F5344CB8AC3E}">
        <p14:creationId xmlns:p14="http://schemas.microsoft.com/office/powerpoint/2010/main" val="1587510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F3432-FFD2-2463-17F3-487964400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DB7F4-F5C5-0400-CC49-4ACBFCCBB3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E730031-4855-3E28-E113-28C694A6B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332DA91-3AA2-88D6-6AF3-54D9438B11A8}"/>
              </a:ext>
            </a:extLst>
          </p:cNvPr>
          <p:cNvSpPr/>
          <p:nvPr/>
        </p:nvSpPr>
        <p:spPr>
          <a:xfrm>
            <a:off x="538367" y="302359"/>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Ngày xuân ánh sáng lan khắp trời. Ngày xuân chim tung cánh ngàn nơi. Làn gió cuốn hương gieo cõi đời trong khúc nhạc tiếng cười, đón chào mùa xuân mới. </a:t>
            </a:r>
            <a:endParaRPr lang="vi-VN" sz="6000" b="1" dirty="0"/>
          </a:p>
        </p:txBody>
      </p:sp>
    </p:spTree>
    <p:extLst>
      <p:ext uri="{BB962C8B-B14F-4D97-AF65-F5344CB8AC3E}">
        <p14:creationId xmlns:p14="http://schemas.microsoft.com/office/powerpoint/2010/main" val="212857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E392EF-6936-FB63-158D-8EDDB3B8E1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2A160D-7B17-8712-F6B8-40BD4017D55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250696E-A0E2-7EF0-0461-05864A56D8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C80FAF5-92CB-E025-BCBD-27580647D789}"/>
              </a:ext>
            </a:extLst>
          </p:cNvPr>
          <p:cNvSpPr/>
          <p:nvPr/>
        </p:nvSpPr>
        <p:spPr>
          <a:xfrm>
            <a:off x="538367" y="302359"/>
            <a:ext cx="11087865" cy="5539978"/>
          </a:xfrm>
          <a:prstGeom prst="rect">
            <a:avLst/>
          </a:prstGeom>
        </p:spPr>
        <p:txBody>
          <a:bodyPr wrap="square">
            <a:spAutoFit/>
          </a:bodyPr>
          <a:lstStyle/>
          <a:p>
            <a:pPr algn="just"/>
            <a:r>
              <a:rPr lang="vi-VN" sz="5900" b="1" dirty="0">
                <a:solidFill>
                  <a:srgbClr val="FF0000"/>
                </a:solidFill>
                <a:latin typeface="Arial" panose="020B0604020202020204" pitchFamily="34" charset="0"/>
                <a:cs typeface="Arial" panose="020B0604020202020204" pitchFamily="34" charset="0"/>
              </a:rPr>
              <a:t>ĐK: </a:t>
            </a:r>
            <a:r>
              <a:rPr lang="vi-VN" sz="5900" b="1" dirty="0">
                <a:latin typeface="Arial" panose="020B0604020202020204" pitchFamily="34" charset="0"/>
                <a:cs typeface="Arial" panose="020B0604020202020204" pitchFamily="34" charset="0"/>
              </a:rPr>
              <a:t>Ngày xuân thắp nén hương ngát tình. Hồn con dâng lên Chúa niềm tin. Nguyện Chúa xuống muôn ơn phúc lành trên đất Việt thanh bình, cho xuân về thắm xinh.</a:t>
            </a:r>
            <a:endParaRPr lang="vi-VN" sz="5900" b="1" dirty="0"/>
          </a:p>
        </p:txBody>
      </p:sp>
    </p:spTree>
    <p:extLst>
      <p:ext uri="{BB962C8B-B14F-4D97-AF65-F5344CB8AC3E}">
        <p14:creationId xmlns:p14="http://schemas.microsoft.com/office/powerpoint/2010/main" val="2179119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720D6-3F38-B5E0-51E7-94E0DE1F17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9FFAD1-74FB-FFE4-5FEC-D511754C17A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551EBE6-2BE3-4A5E-7CAD-1D94603A1A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F7A5313-1E59-DBD0-B01C-0E3A6F535DCC}"/>
              </a:ext>
            </a:extLst>
          </p:cNvPr>
          <p:cNvSpPr/>
          <p:nvPr/>
        </p:nvSpPr>
        <p:spPr>
          <a:xfrm>
            <a:off x="538367" y="302359"/>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1. </a:t>
            </a:r>
            <a:r>
              <a:rPr lang="vi-VN" sz="6000" b="1" dirty="0">
                <a:latin typeface="Arial" panose="020B0604020202020204" pitchFamily="34" charset="0"/>
                <a:cs typeface="Arial" panose="020B0604020202020204" pitchFamily="34" charset="0"/>
              </a:rPr>
              <a:t>Con khấn nguyện một mùa xuân vinh phúc thắm tươi hồng ân Chúa mọi nơi. Xin Chúa thương ban mùa xuân an vui khắp nơi rạng danh Chúa muôn đời.</a:t>
            </a:r>
            <a:endParaRPr lang="vi-VN" sz="6000" b="1" dirty="0"/>
          </a:p>
        </p:txBody>
      </p:sp>
    </p:spTree>
    <p:extLst>
      <p:ext uri="{BB962C8B-B14F-4D97-AF65-F5344CB8AC3E}">
        <p14:creationId xmlns:p14="http://schemas.microsoft.com/office/powerpoint/2010/main" val="2733661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14E40C-0F36-2EDB-FC1B-76E0AA0D3D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498F8E-14C6-D37A-CD61-3ED64822445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03C6BE4-3BB3-1ED8-04E4-A6F5689138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0B83D52-25AB-5830-7C5F-1AF8207B08EE}"/>
              </a:ext>
            </a:extLst>
          </p:cNvPr>
          <p:cNvSpPr/>
          <p:nvPr/>
        </p:nvSpPr>
        <p:spPr>
          <a:xfrm>
            <a:off x="538367" y="302359"/>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Ngày xuân ánh sáng lan khắp trời. Ngày xuân chim tung cánh ngàn nơi. Làn gió cuốn hương gieo cõi đời trong khúc nhạc tiếng cười, đón chào mùa xuân mới. </a:t>
            </a:r>
            <a:endParaRPr lang="vi-VN" sz="6000" b="1" dirty="0"/>
          </a:p>
        </p:txBody>
      </p:sp>
    </p:spTree>
    <p:extLst>
      <p:ext uri="{BB962C8B-B14F-4D97-AF65-F5344CB8AC3E}">
        <p14:creationId xmlns:p14="http://schemas.microsoft.com/office/powerpoint/2010/main" val="250132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4816D6-8847-5F76-2225-493E70660F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B39518-6026-3F97-9D9D-91613BA5FAE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3B39975-9C4F-D73E-273D-E914758CA3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EDF5594-3672-4772-0909-DCD11E830CC3}"/>
              </a:ext>
            </a:extLst>
          </p:cNvPr>
          <p:cNvSpPr/>
          <p:nvPr/>
        </p:nvSpPr>
        <p:spPr>
          <a:xfrm>
            <a:off x="538367" y="302359"/>
            <a:ext cx="11087865" cy="5539978"/>
          </a:xfrm>
          <a:prstGeom prst="rect">
            <a:avLst/>
          </a:prstGeom>
        </p:spPr>
        <p:txBody>
          <a:bodyPr wrap="square">
            <a:spAutoFit/>
          </a:bodyPr>
          <a:lstStyle/>
          <a:p>
            <a:pPr algn="just"/>
            <a:r>
              <a:rPr lang="vi-VN" sz="5900" b="1" dirty="0">
                <a:solidFill>
                  <a:srgbClr val="FF0000"/>
                </a:solidFill>
                <a:latin typeface="Arial" panose="020B0604020202020204" pitchFamily="34" charset="0"/>
                <a:cs typeface="Arial" panose="020B0604020202020204" pitchFamily="34" charset="0"/>
              </a:rPr>
              <a:t>ĐK: </a:t>
            </a:r>
            <a:r>
              <a:rPr lang="vi-VN" sz="5900" b="1" dirty="0">
                <a:latin typeface="Arial" panose="020B0604020202020204" pitchFamily="34" charset="0"/>
                <a:cs typeface="Arial" panose="020B0604020202020204" pitchFamily="34" charset="0"/>
              </a:rPr>
              <a:t>Ngày xuân thắp nén hương ngát tình. Hồn con dâng lên Chúa niềm tin. Nguyện Chúa xuống muôn ơn phúc lành trên đất Việt thanh bình, cho xuân về thắm xinh.</a:t>
            </a:r>
            <a:endParaRPr lang="vi-VN" sz="5900" b="1" dirty="0"/>
          </a:p>
        </p:txBody>
      </p:sp>
    </p:spTree>
    <p:extLst>
      <p:ext uri="{BB962C8B-B14F-4D97-AF65-F5344CB8AC3E}">
        <p14:creationId xmlns:p14="http://schemas.microsoft.com/office/powerpoint/2010/main" val="661377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11BC6-9ACD-D3EF-189F-4E7A66DA01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882157-83CF-A054-8E0E-3DF70AABDAC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64D2C69-681E-D74E-D5DA-E681FB3065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2320CFE-2BAB-BFBB-FA51-81A47B01571D}"/>
              </a:ext>
            </a:extLst>
          </p:cNvPr>
          <p:cNvSpPr/>
          <p:nvPr/>
        </p:nvSpPr>
        <p:spPr>
          <a:xfrm>
            <a:off x="538367" y="302359"/>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2. </a:t>
            </a:r>
            <a:r>
              <a:rPr lang="vi-VN" sz="6000" b="1" dirty="0">
                <a:latin typeface="Arial" panose="020B0604020202020204" pitchFamily="34" charset="0"/>
                <a:cs typeface="Arial" panose="020B0604020202020204" pitchFamily="34" charset="0"/>
              </a:rPr>
              <a:t>Xin thứ tha lỗi lầm một năm qua trót mang lòng bao nỗi buồn vương. Xuân mới về tâm hồn tràn nguồn vui ước mong đẹp như nắng xuân hồng.</a:t>
            </a:r>
            <a:endParaRPr lang="vi-VN" sz="6000" b="1" dirty="0"/>
          </a:p>
        </p:txBody>
      </p:sp>
    </p:spTree>
    <p:extLst>
      <p:ext uri="{BB962C8B-B14F-4D97-AF65-F5344CB8AC3E}">
        <p14:creationId xmlns:p14="http://schemas.microsoft.com/office/powerpoint/2010/main" val="3156621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19302-01A4-6362-7B3D-9C5D83E10E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0FB09D-9AFC-5901-E341-8573CDC2E35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8831C5D-2887-F868-48C8-F0380402DA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A14639F-B8AB-762C-A86F-29829C45DA20}"/>
              </a:ext>
            </a:extLst>
          </p:cNvPr>
          <p:cNvSpPr/>
          <p:nvPr/>
        </p:nvSpPr>
        <p:spPr>
          <a:xfrm>
            <a:off x="538367" y="302359"/>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Ngày xuân ánh sáng lan khắp trời. Ngày xuân chim tung cánh ngàn nơi. Làn gió cuốn hương gieo cõi đời trong khúc nhạc tiếng cười, đón chào mùa xuân mới. </a:t>
            </a:r>
            <a:endParaRPr lang="vi-VN" sz="6000" b="1" dirty="0"/>
          </a:p>
        </p:txBody>
      </p:sp>
    </p:spTree>
    <p:extLst>
      <p:ext uri="{BB962C8B-B14F-4D97-AF65-F5344CB8AC3E}">
        <p14:creationId xmlns:p14="http://schemas.microsoft.com/office/powerpoint/2010/main" val="2208951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DD5E39-3802-D630-89D1-CB1C690945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435A56-28AE-23E5-C291-39DA51BBDC3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9F154FD-9E4E-F664-BE72-70050AAB9C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9192F5F-61D7-B9D2-1F51-C45D5046F366}"/>
              </a:ext>
            </a:extLst>
          </p:cNvPr>
          <p:cNvSpPr/>
          <p:nvPr/>
        </p:nvSpPr>
        <p:spPr>
          <a:xfrm>
            <a:off x="538367" y="302359"/>
            <a:ext cx="11087865" cy="5539978"/>
          </a:xfrm>
          <a:prstGeom prst="rect">
            <a:avLst/>
          </a:prstGeom>
        </p:spPr>
        <p:txBody>
          <a:bodyPr wrap="square">
            <a:spAutoFit/>
          </a:bodyPr>
          <a:lstStyle/>
          <a:p>
            <a:pPr algn="just"/>
            <a:r>
              <a:rPr lang="vi-VN" sz="5900" b="1" dirty="0">
                <a:solidFill>
                  <a:srgbClr val="FF0000"/>
                </a:solidFill>
                <a:latin typeface="Arial" panose="020B0604020202020204" pitchFamily="34" charset="0"/>
                <a:cs typeface="Arial" panose="020B0604020202020204" pitchFamily="34" charset="0"/>
              </a:rPr>
              <a:t>ĐK: </a:t>
            </a:r>
            <a:r>
              <a:rPr lang="vi-VN" sz="5900" b="1" dirty="0">
                <a:latin typeface="Arial" panose="020B0604020202020204" pitchFamily="34" charset="0"/>
                <a:cs typeface="Arial" panose="020B0604020202020204" pitchFamily="34" charset="0"/>
              </a:rPr>
              <a:t>Ngày xuân thắp nén hương ngát tình. Hồn con dâng lên Chúa niềm tin. Nguyện Chúa xuống muôn ơn phúc lành trên đất Việt thanh bình, cho xuân về thắm xinh.</a:t>
            </a:r>
            <a:endParaRPr lang="vi-VN" sz="5900" b="1" dirty="0"/>
          </a:p>
        </p:txBody>
      </p:sp>
    </p:spTree>
    <p:extLst>
      <p:ext uri="{BB962C8B-B14F-4D97-AF65-F5344CB8AC3E}">
        <p14:creationId xmlns:p14="http://schemas.microsoft.com/office/powerpoint/2010/main" val="33122597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201</TotalTime>
  <Words>402</Words>
  <Application>Microsoft Office PowerPoint</Application>
  <PresentationFormat>Widescreen</PresentationFormat>
  <Paragraphs>12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Century Gothic</vt:lpstr>
      <vt:lpstr>Garamond</vt:lpstr>
      <vt:lpstr>Savon</vt:lpstr>
      <vt:lpstr>Thắp nén hương xuân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44</cp:revision>
  <dcterms:created xsi:type="dcterms:W3CDTF">2024-12-09T09:23:25Z</dcterms:created>
  <dcterms:modified xsi:type="dcterms:W3CDTF">2026-01-27T09:24:51Z</dcterms:modified>
</cp:coreProperties>
</file>