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14ea7e6951_0_12:notes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14ea7e6951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498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5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8000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5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5.png"/><Relationship Id="rId6" Type="http://schemas.openxmlformats.org/officeDocument/2006/relationships/image" Target="../media/image8.png"/><Relationship Id="rId7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1.png"/><Relationship Id="rId4" Type="http://schemas.openxmlformats.org/officeDocument/2006/relationships/image" Target="../media/image6.png"/><Relationship Id="rId9" Type="http://schemas.openxmlformats.org/officeDocument/2006/relationships/image" Target="../media/image7.png"/><Relationship Id="rId5" Type="http://schemas.openxmlformats.org/officeDocument/2006/relationships/image" Target="../media/image3.png"/><Relationship Id="rId6" Type="http://schemas.openxmlformats.org/officeDocument/2006/relationships/image" Target="../media/image14.png"/><Relationship Id="rId7" Type="http://schemas.openxmlformats.org/officeDocument/2006/relationships/image" Target="../media/image10.png"/><Relationship Id="rId8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33636" l="19897" r="16915" t="31870"/>
          <a:stretch/>
        </p:blipFill>
        <p:spPr>
          <a:xfrm>
            <a:off x="1068250" y="278050"/>
            <a:ext cx="5788274" cy="413447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5" name="Google Shape;55;p13"/>
          <p:cNvGrpSpPr/>
          <p:nvPr/>
        </p:nvGrpSpPr>
        <p:grpSpPr>
          <a:xfrm>
            <a:off x="1040150" y="5191522"/>
            <a:ext cx="5502836" cy="4134484"/>
            <a:chOff x="788100" y="5191936"/>
            <a:chExt cx="6091925" cy="4577089"/>
          </a:xfrm>
        </p:grpSpPr>
        <p:grpSp>
          <p:nvGrpSpPr>
            <p:cNvPr id="56" name="Google Shape;56;p13"/>
            <p:cNvGrpSpPr/>
            <p:nvPr/>
          </p:nvGrpSpPr>
          <p:grpSpPr>
            <a:xfrm rot="-5400000">
              <a:off x="1654082" y="4543082"/>
              <a:ext cx="4577089" cy="5874797"/>
              <a:chOff x="186684" y="977197"/>
              <a:chExt cx="4442482" cy="5702026"/>
            </a:xfrm>
          </p:grpSpPr>
          <p:pic>
            <p:nvPicPr>
              <p:cNvPr id="57" name="Google Shape;57;p13"/>
              <p:cNvPicPr preferRelativeResize="0"/>
              <p:nvPr/>
            </p:nvPicPr>
            <p:blipFill rotWithShape="1">
              <a:blip r:embed="rId4">
                <a:alphaModFix/>
              </a:blip>
              <a:srcRect b="30738" l="17829" r="15866" t="30968"/>
              <a:stretch/>
            </p:blipFill>
            <p:spPr>
              <a:xfrm rot="5400000">
                <a:off x="-464279" y="1668267"/>
                <a:ext cx="5661919" cy="4359992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58" name="Google Shape;58;p13"/>
              <p:cNvPicPr preferRelativeResize="0"/>
              <p:nvPr/>
            </p:nvPicPr>
            <p:blipFill>
              <a:blip r:embed="rId5">
                <a:alphaModFix/>
              </a:blip>
              <a:stretch>
                <a:fillRect/>
              </a:stretch>
            </p:blipFill>
            <p:spPr>
              <a:xfrm>
                <a:off x="2552966" y="977197"/>
                <a:ext cx="2076200" cy="29461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59" name="Google Shape;59;p13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788100" y="7626175"/>
              <a:ext cx="1759925" cy="202967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60" name="Google Shape;60;p13"/>
          <p:cNvCxnSpPr/>
          <p:nvPr/>
        </p:nvCxnSpPr>
        <p:spPr>
          <a:xfrm>
            <a:off x="20725" y="5027863"/>
            <a:ext cx="7796700" cy="0"/>
          </a:xfrm>
          <a:prstGeom prst="straightConnector1">
            <a:avLst/>
          </a:prstGeom>
          <a:noFill/>
          <a:ln cap="flat" cmpd="sng" w="28575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grpSp>
        <p:nvGrpSpPr>
          <p:cNvPr id="61" name="Google Shape;61;p13"/>
          <p:cNvGrpSpPr/>
          <p:nvPr/>
        </p:nvGrpSpPr>
        <p:grpSpPr>
          <a:xfrm>
            <a:off x="2524125" y="4469725"/>
            <a:ext cx="2667000" cy="394500"/>
            <a:chOff x="2524125" y="4469725"/>
            <a:chExt cx="2667000" cy="394500"/>
          </a:xfrm>
        </p:grpSpPr>
        <p:sp>
          <p:nvSpPr>
            <p:cNvPr id="62" name="Google Shape;62;p13"/>
            <p:cNvSpPr txBox="1"/>
            <p:nvPr/>
          </p:nvSpPr>
          <p:spPr>
            <a:xfrm>
              <a:off x="2524125" y="4646125"/>
              <a:ext cx="26670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What will the weather be like on your birthday?</a:t>
              </a:r>
              <a:endParaRPr sz="900"/>
            </a:p>
          </p:txBody>
        </p:sp>
        <p:pic>
          <p:nvPicPr>
            <p:cNvPr id="63" name="Google Shape;63;p13"/>
            <p:cNvPicPr preferRelativeResize="0"/>
            <p:nvPr/>
          </p:nvPicPr>
          <p:blipFill rotWithShape="1">
            <a:blip r:embed="rId7">
              <a:alphaModFix/>
            </a:blip>
            <a:srcRect b="308" l="0" r="0" t="298"/>
            <a:stretch/>
          </p:blipFill>
          <p:spPr>
            <a:xfrm>
              <a:off x="3033375" y="4469725"/>
              <a:ext cx="1697824" cy="22302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4" name="Google Shape;64;p13"/>
          <p:cNvGrpSpPr/>
          <p:nvPr/>
        </p:nvGrpSpPr>
        <p:grpSpPr>
          <a:xfrm>
            <a:off x="2585563" y="9433200"/>
            <a:ext cx="2667000" cy="394500"/>
            <a:chOff x="2585563" y="9433200"/>
            <a:chExt cx="2667000" cy="394500"/>
          </a:xfrm>
        </p:grpSpPr>
        <p:sp>
          <p:nvSpPr>
            <p:cNvPr id="65" name="Google Shape;65;p13"/>
            <p:cNvSpPr txBox="1"/>
            <p:nvPr/>
          </p:nvSpPr>
          <p:spPr>
            <a:xfrm>
              <a:off x="2585563" y="9609600"/>
              <a:ext cx="26670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What will the weather be like on your birthday?</a:t>
              </a:r>
              <a:endParaRPr sz="900"/>
            </a:p>
          </p:txBody>
        </p:sp>
        <p:pic>
          <p:nvPicPr>
            <p:cNvPr id="66" name="Google Shape;66;p13"/>
            <p:cNvPicPr preferRelativeResize="0"/>
            <p:nvPr/>
          </p:nvPicPr>
          <p:blipFill rotWithShape="1">
            <a:blip r:embed="rId7">
              <a:alphaModFix/>
            </a:blip>
            <a:srcRect b="308" l="0" r="0" t="298"/>
            <a:stretch/>
          </p:blipFill>
          <p:spPr>
            <a:xfrm>
              <a:off x="3094813" y="9433200"/>
              <a:ext cx="1697824" cy="22302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oogle Shape;71;p14"/>
          <p:cNvGrpSpPr/>
          <p:nvPr/>
        </p:nvGrpSpPr>
        <p:grpSpPr>
          <a:xfrm>
            <a:off x="1029812" y="5211165"/>
            <a:ext cx="5773918" cy="4148841"/>
            <a:chOff x="755825" y="5211075"/>
            <a:chExt cx="6533799" cy="4694852"/>
          </a:xfrm>
        </p:grpSpPr>
        <p:grpSp>
          <p:nvGrpSpPr>
            <p:cNvPr id="72" name="Google Shape;72;p14"/>
            <p:cNvGrpSpPr/>
            <p:nvPr/>
          </p:nvGrpSpPr>
          <p:grpSpPr>
            <a:xfrm>
              <a:off x="1081875" y="5211075"/>
              <a:ext cx="6207749" cy="4694852"/>
              <a:chOff x="997666" y="5435568"/>
              <a:chExt cx="5911016" cy="4470436"/>
            </a:xfrm>
          </p:grpSpPr>
          <p:pic>
            <p:nvPicPr>
              <p:cNvPr id="73" name="Google Shape;73;p14"/>
              <p:cNvPicPr preferRelativeResize="0"/>
              <p:nvPr/>
            </p:nvPicPr>
            <p:blipFill rotWithShape="1">
              <a:blip r:embed="rId3">
                <a:alphaModFix/>
              </a:blip>
              <a:srcRect b="28794" l="21197" r="14625" t="50399"/>
              <a:stretch/>
            </p:blipFill>
            <p:spPr>
              <a:xfrm>
                <a:off x="997666" y="7495319"/>
                <a:ext cx="5911016" cy="241068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74" name="Google Shape;74;p14"/>
              <p:cNvPicPr preferRelativeResize="0"/>
              <p:nvPr/>
            </p:nvPicPr>
            <p:blipFill rotWithShape="1">
              <a:blip r:embed="rId3">
                <a:alphaModFix/>
              </a:blip>
              <a:srcRect b="51770" l="21197" r="14625" t="30362"/>
              <a:stretch/>
            </p:blipFill>
            <p:spPr>
              <a:xfrm>
                <a:off x="1202651" y="5435568"/>
                <a:ext cx="5615002" cy="2070154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75" name="Google Shape;75;p14"/>
            <p:cNvPicPr preferRelativeResize="0"/>
            <p:nvPr/>
          </p:nvPicPr>
          <p:blipFill rotWithShape="1">
            <a:blip r:embed="rId4">
              <a:alphaModFix/>
            </a:blip>
            <a:srcRect b="1931" l="0" r="8197" t="0"/>
            <a:stretch/>
          </p:blipFill>
          <p:spPr>
            <a:xfrm>
              <a:off x="755825" y="7391175"/>
              <a:ext cx="1578175" cy="19622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6" name="Google Shape;76;p14"/>
            <p:cNvSpPr/>
            <p:nvPr/>
          </p:nvSpPr>
          <p:spPr>
            <a:xfrm>
              <a:off x="2243275" y="8038000"/>
              <a:ext cx="116400" cy="2616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pic>
        <p:nvPicPr>
          <p:cNvPr id="77" name="Google Shape;77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39352" y="8407784"/>
            <a:ext cx="521857" cy="38718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8" name="Google Shape;78;p14"/>
          <p:cNvCxnSpPr/>
          <p:nvPr/>
        </p:nvCxnSpPr>
        <p:spPr>
          <a:xfrm>
            <a:off x="20725" y="5027863"/>
            <a:ext cx="7796700" cy="0"/>
          </a:xfrm>
          <a:prstGeom prst="straightConnector1">
            <a:avLst/>
          </a:prstGeom>
          <a:noFill/>
          <a:ln cap="flat" cmpd="sng" w="28575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grpSp>
        <p:nvGrpSpPr>
          <p:cNvPr id="79" name="Google Shape;79;p14"/>
          <p:cNvGrpSpPr/>
          <p:nvPr/>
        </p:nvGrpSpPr>
        <p:grpSpPr>
          <a:xfrm>
            <a:off x="958503" y="180474"/>
            <a:ext cx="5921156" cy="4148840"/>
            <a:chOff x="445025" y="203500"/>
            <a:chExt cx="6649249" cy="4659001"/>
          </a:xfrm>
        </p:grpSpPr>
        <p:pic>
          <p:nvPicPr>
            <p:cNvPr id="80" name="Google Shape;80;p14"/>
            <p:cNvPicPr preferRelativeResize="0"/>
            <p:nvPr/>
          </p:nvPicPr>
          <p:blipFill rotWithShape="1">
            <a:blip r:embed="rId6">
              <a:alphaModFix/>
            </a:blip>
            <a:srcRect b="32897" l="15375" r="16740" t="48728"/>
            <a:stretch/>
          </p:blipFill>
          <p:spPr>
            <a:xfrm>
              <a:off x="580129" y="2535282"/>
              <a:ext cx="6514133" cy="230784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1" name="Google Shape;81;p14"/>
            <p:cNvPicPr preferRelativeResize="0"/>
            <p:nvPr/>
          </p:nvPicPr>
          <p:blipFill rotWithShape="1">
            <a:blip r:embed="rId6">
              <a:alphaModFix/>
            </a:blip>
            <a:srcRect b="51610" l="15375" r="16740" t="28179"/>
            <a:stretch/>
          </p:blipFill>
          <p:spPr>
            <a:xfrm>
              <a:off x="580125" y="203500"/>
              <a:ext cx="6514149" cy="244414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2" name="Google Shape;82;p14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445025" y="2737025"/>
              <a:ext cx="1987400" cy="21254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3" name="Google Shape;83;p14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6099350" y="2420875"/>
              <a:ext cx="378200" cy="3263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4" name="Google Shape;84;p14"/>
            <p:cNvSpPr/>
            <p:nvPr/>
          </p:nvSpPr>
          <p:spPr>
            <a:xfrm>
              <a:off x="5946250" y="392450"/>
              <a:ext cx="242400" cy="290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5" name="Google Shape;85;p14"/>
          <p:cNvGrpSpPr/>
          <p:nvPr/>
        </p:nvGrpSpPr>
        <p:grpSpPr>
          <a:xfrm>
            <a:off x="2524125" y="4469725"/>
            <a:ext cx="2667000" cy="394500"/>
            <a:chOff x="2524125" y="4469725"/>
            <a:chExt cx="2667000" cy="394500"/>
          </a:xfrm>
        </p:grpSpPr>
        <p:sp>
          <p:nvSpPr>
            <p:cNvPr id="86" name="Google Shape;86;p14"/>
            <p:cNvSpPr txBox="1"/>
            <p:nvPr/>
          </p:nvSpPr>
          <p:spPr>
            <a:xfrm>
              <a:off x="2524125" y="4646125"/>
              <a:ext cx="26670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What will the weather be like on your birthday?</a:t>
              </a:r>
              <a:endParaRPr sz="900"/>
            </a:p>
          </p:txBody>
        </p:sp>
        <p:pic>
          <p:nvPicPr>
            <p:cNvPr id="87" name="Google Shape;87;p14"/>
            <p:cNvPicPr preferRelativeResize="0"/>
            <p:nvPr/>
          </p:nvPicPr>
          <p:blipFill rotWithShape="1">
            <a:blip r:embed="rId9">
              <a:alphaModFix/>
            </a:blip>
            <a:srcRect b="308" l="0" r="0" t="298"/>
            <a:stretch/>
          </p:blipFill>
          <p:spPr>
            <a:xfrm>
              <a:off x="3033375" y="4469725"/>
              <a:ext cx="1697824" cy="22302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88" name="Google Shape;88;p14"/>
          <p:cNvGrpSpPr/>
          <p:nvPr/>
        </p:nvGrpSpPr>
        <p:grpSpPr>
          <a:xfrm>
            <a:off x="2585563" y="9433200"/>
            <a:ext cx="2667000" cy="394500"/>
            <a:chOff x="2585563" y="9433200"/>
            <a:chExt cx="2667000" cy="394500"/>
          </a:xfrm>
        </p:grpSpPr>
        <p:sp>
          <p:nvSpPr>
            <p:cNvPr id="89" name="Google Shape;89;p14"/>
            <p:cNvSpPr txBox="1"/>
            <p:nvPr/>
          </p:nvSpPr>
          <p:spPr>
            <a:xfrm>
              <a:off x="2585563" y="9609600"/>
              <a:ext cx="26670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What will the weather be like on your birthday?</a:t>
              </a:r>
              <a:endParaRPr sz="900"/>
            </a:p>
          </p:txBody>
        </p:sp>
        <p:pic>
          <p:nvPicPr>
            <p:cNvPr id="90" name="Google Shape;90;p14"/>
            <p:cNvPicPr preferRelativeResize="0"/>
            <p:nvPr/>
          </p:nvPicPr>
          <p:blipFill rotWithShape="1">
            <a:blip r:embed="rId9">
              <a:alphaModFix/>
            </a:blip>
            <a:srcRect b="308" l="0" r="0" t="298"/>
            <a:stretch/>
          </p:blipFill>
          <p:spPr>
            <a:xfrm>
              <a:off x="3094813" y="9433200"/>
              <a:ext cx="1697824" cy="22302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