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3716000" cx="24387025"/>
  <p:notesSz cx="13716000" cy="24387025"/>
  <p:embeddedFontLst>
    <p:embeddedFont>
      <p:font typeface="Architects Daughter"/>
      <p:regular r:id="rId29"/>
    </p:embeddedFont>
    <p:embeddedFont>
      <p:font typeface="Poppins"/>
      <p:regular r:id="rId30"/>
      <p:bold r:id="rId31"/>
      <p:italic r:id="rId32"/>
      <p:boldItalic r:id="rId33"/>
    </p:embeddedFont>
    <p:embeddedFont>
      <p:font typeface="Lato"/>
      <p:regular r:id="rId34"/>
      <p:bold r:id="rId35"/>
      <p:italic r:id="rId36"/>
      <p:boldItalic r:id="rId37"/>
    </p:embeddedFont>
    <p:embeddedFont>
      <p:font typeface="Montserrat"/>
      <p:regular r:id="rId38"/>
      <p:bold r:id="rId39"/>
      <p:italic r:id="rId40"/>
      <p:boldItalic r:id="rId41"/>
    </p:embeddedFont>
    <p:embeddedFont>
      <p:font typeface="Inter"/>
      <p:regular r:id="rId42"/>
      <p:bold r:id="rId43"/>
    </p:embeddedFont>
    <p:embeddedFont>
      <p:font typeface="Poppins SemiBold"/>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8" roundtripDataSignature="AMtx7mhDV1YoPh8Y5wVV2ylP4YFX2EhWM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italic.fntdata"/><Relationship Id="rId20" Type="http://schemas.openxmlformats.org/officeDocument/2006/relationships/slide" Target="slides/slide16.xml"/><Relationship Id="rId42" Type="http://schemas.openxmlformats.org/officeDocument/2006/relationships/font" Target="fonts/Inter-regular.fntdata"/><Relationship Id="rId41" Type="http://schemas.openxmlformats.org/officeDocument/2006/relationships/font" Target="fonts/Montserrat-boldItalic.fntdata"/><Relationship Id="rId22" Type="http://schemas.openxmlformats.org/officeDocument/2006/relationships/slide" Target="slides/slide18.xml"/><Relationship Id="rId44" Type="http://schemas.openxmlformats.org/officeDocument/2006/relationships/font" Target="fonts/PoppinsSemiBold-regular.fntdata"/><Relationship Id="rId21" Type="http://schemas.openxmlformats.org/officeDocument/2006/relationships/slide" Target="slides/slide17.xml"/><Relationship Id="rId43" Type="http://schemas.openxmlformats.org/officeDocument/2006/relationships/font" Target="fonts/Inter-bold.fntdata"/><Relationship Id="rId24" Type="http://schemas.openxmlformats.org/officeDocument/2006/relationships/slide" Target="slides/slide20.xml"/><Relationship Id="rId46" Type="http://schemas.openxmlformats.org/officeDocument/2006/relationships/font" Target="fonts/PoppinsSemiBold-italic.fntdata"/><Relationship Id="rId23" Type="http://schemas.openxmlformats.org/officeDocument/2006/relationships/slide" Target="slides/slide19.xml"/><Relationship Id="rId45" Type="http://schemas.openxmlformats.org/officeDocument/2006/relationships/font" Target="fonts/PoppinsSemiBold-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48" Type="http://customschemas.google.com/relationships/presentationmetadata" Target="metadata"/><Relationship Id="rId25" Type="http://schemas.openxmlformats.org/officeDocument/2006/relationships/slide" Target="slides/slide21.xml"/><Relationship Id="rId47" Type="http://schemas.openxmlformats.org/officeDocument/2006/relationships/font" Target="fonts/PoppinsSemiBold-boldItalic.fntdata"/><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ArchitectsDaughter-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bold.fntdata"/><Relationship Id="rId30" Type="http://schemas.openxmlformats.org/officeDocument/2006/relationships/font" Target="fonts/Poppins-regular.fntdata"/><Relationship Id="rId11" Type="http://schemas.openxmlformats.org/officeDocument/2006/relationships/slide" Target="slides/slide7.xml"/><Relationship Id="rId33" Type="http://schemas.openxmlformats.org/officeDocument/2006/relationships/font" Target="fonts/Poppins-boldItalic.fntdata"/><Relationship Id="rId10" Type="http://schemas.openxmlformats.org/officeDocument/2006/relationships/slide" Target="slides/slide6.xml"/><Relationship Id="rId32" Type="http://schemas.openxmlformats.org/officeDocument/2006/relationships/font" Target="fonts/Poppins-italic.fntdata"/><Relationship Id="rId13" Type="http://schemas.openxmlformats.org/officeDocument/2006/relationships/slide" Target="slides/slide9.xml"/><Relationship Id="rId35" Type="http://schemas.openxmlformats.org/officeDocument/2006/relationships/font" Target="fonts/Lato-bold.fntdata"/><Relationship Id="rId12" Type="http://schemas.openxmlformats.org/officeDocument/2006/relationships/slide" Target="slides/slide8.xml"/><Relationship Id="rId34" Type="http://schemas.openxmlformats.org/officeDocument/2006/relationships/font" Target="fonts/Lato-regular.fntdata"/><Relationship Id="rId15" Type="http://schemas.openxmlformats.org/officeDocument/2006/relationships/slide" Target="slides/slide11.xml"/><Relationship Id="rId37" Type="http://schemas.openxmlformats.org/officeDocument/2006/relationships/font" Target="fonts/Lato-boldItalic.fntdata"/><Relationship Id="rId14" Type="http://schemas.openxmlformats.org/officeDocument/2006/relationships/slide" Target="slides/slide10.xml"/><Relationship Id="rId36" Type="http://schemas.openxmlformats.org/officeDocument/2006/relationships/font" Target="fonts/Lato-italic.fntdata"/><Relationship Id="rId17" Type="http://schemas.openxmlformats.org/officeDocument/2006/relationships/slide" Target="slides/slide13.xml"/><Relationship Id="rId39" Type="http://schemas.openxmlformats.org/officeDocument/2006/relationships/font" Target="fonts/Montserrat-bold.fntdata"/><Relationship Id="rId16" Type="http://schemas.openxmlformats.org/officeDocument/2006/relationships/slide" Target="slides/slide12.xml"/><Relationship Id="rId38" Type="http://schemas.openxmlformats.org/officeDocument/2006/relationships/font" Target="fonts/Montserrat-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65efac3f4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65efac3f44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65efac3f44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65efac3f44_0_2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4" name="Google Shape;264;g265efac3f44_0_2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5" name="Google Shape;265;g265efac3f44_0_2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65efac3f44_0_2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8" name="Google Shape;298;g265efac3f44_0_2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9" name="Google Shape;299;g265efac3f44_0_2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65efac3f44_0_3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5" name="Google Shape;335;g265efac3f44_0_3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6" name="Google Shape;336;g265efac3f44_0_3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65efac3f44_0_3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2" name="Google Shape;362;g265efac3f44_0_3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3" name="Google Shape;363;g265efac3f44_0_3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265efac3f44_0_3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9" name="Google Shape;399;g265efac3f44_0_3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0" name="Google Shape;400;g265efac3f44_0_3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265efac3f44_0_4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1" name="Google Shape;471;g265efac3f44_0_4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2" name="Google Shape;472;g265efac3f44_0_4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265efac3f44_0_4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3" name="Google Shape;493;g265efac3f44_0_4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4" name="Google Shape;494;g265efac3f44_0_4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265efac3f44_0_4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8" name="Google Shape;518;g265efac3f44_0_4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9" name="Google Shape;519;g265efac3f44_0_4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265efac3f44_0_4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7" name="Google Shape;527;g265efac3f44_0_4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8" name="Google Shape;528;g265efac3f44_0_4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265efac3f44_0_5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7" name="Google Shape;567;g265efac3f44_0_5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8" name="Google Shape;568;g265efac3f44_0_5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 name="Shape 29"/>
        <p:cNvGrpSpPr/>
        <p:nvPr/>
      </p:nvGrpSpPr>
      <p:grpSpPr>
        <a:xfrm>
          <a:off x="0" y="0"/>
          <a:ext cx="0" cy="0"/>
          <a:chOff x="0" y="0"/>
          <a:chExt cx="0" cy="0"/>
        </a:xfrm>
      </p:grpSpPr>
      <p:sp>
        <p:nvSpPr>
          <p:cNvPr id="30" name="Google Shape;30;g265efac3f44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 name="Google Shape;31;g265efac3f44_0_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 name="Google Shape;32;g265efac3f44_0_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265efac3f44_0_5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8" name="Google Shape;598;g265efac3f44_0_5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9" name="Google Shape;599;g265efac3f44_0_5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265efac3f44_0_6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9" name="Google Shape;649;g265efac3f44_0_6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0" name="Google Shape;650;g265efac3f44_0_6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g265efac3f44_0_6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3" name="Google Shape;683;g265efac3f44_0_6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4" name="Google Shape;684;g265efac3f44_0_6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265efac3f44_0_6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2" name="Google Shape;722;g265efac3f44_0_6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3" name="Google Shape;723;g265efac3f44_0_6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g265efac3f44_0_7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7" name="Google Shape;797;g265efac3f44_0_7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8" name="Google Shape;798;g265efac3f44_0_7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g265efac3f44_0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 name="Google Shape;55;g265efac3f44_0_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 name="Google Shape;56;g265efac3f44_0_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65efac3f44_0_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g265efac3f44_0_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 name="Google Shape;111;g265efac3f44_0_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65efac3f44_0_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 name="Google Shape;127;g265efac3f44_0_1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 name="Google Shape;128;g265efac3f44_0_1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65efac3f44_0_1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g265efac3f44_0_1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 name="Google Shape;154;g265efac3f44_0_1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65efac3f44_0_1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 name="Google Shape;184;g265efac3f44_0_1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5" name="Google Shape;185;g265efac3f44_0_1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65efac3f44_0_1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 name="Google Shape;208;g265efac3f44_0_1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9" name="Google Shape;209;g265efac3f44_0_1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65efac3f44_0_2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9" name="Google Shape;229;g265efac3f44_0_2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0" name="Google Shape;230;g265efac3f44_0_2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 Id="rId4" Type="http://schemas.openxmlformats.org/officeDocument/2006/relationships/image" Target="../media/image15.png"/><Relationship Id="rId11" Type="http://schemas.openxmlformats.org/officeDocument/2006/relationships/image" Target="../media/image10.png"/><Relationship Id="rId10" Type="http://schemas.openxmlformats.org/officeDocument/2006/relationships/image" Target="../media/image11.png"/><Relationship Id="rId12" Type="http://schemas.openxmlformats.org/officeDocument/2006/relationships/image" Target="../media/image16.png"/><Relationship Id="rId9" Type="http://schemas.openxmlformats.org/officeDocument/2006/relationships/image" Target="../media/image13.png"/><Relationship Id="rId5" Type="http://schemas.openxmlformats.org/officeDocument/2006/relationships/image" Target="../media/image19.png"/><Relationship Id="rId6" Type="http://schemas.openxmlformats.org/officeDocument/2006/relationships/image" Target="../media/image6.png"/><Relationship Id="rId7" Type="http://schemas.openxmlformats.org/officeDocument/2006/relationships/image" Target="../media/image8.png"/><Relationship Id="rId8" Type="http://schemas.openxmlformats.org/officeDocument/2006/relationships/image" Target="../media/image29.png"/></Relationships>
</file>

<file path=ppt/slides/_rels/slide10.xml.rels><?xml version="1.0" encoding="UTF-8" standalone="yes"?><Relationships xmlns="http://schemas.openxmlformats.org/package/2006/relationships"><Relationship Id="rId11" Type="http://schemas.openxmlformats.org/officeDocument/2006/relationships/image" Target="../media/image26.png"/><Relationship Id="rId10" Type="http://schemas.openxmlformats.org/officeDocument/2006/relationships/image" Target="../media/image115.png"/><Relationship Id="rId13" Type="http://schemas.openxmlformats.org/officeDocument/2006/relationships/image" Target="../media/image167.png"/><Relationship Id="rId12"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0.png"/><Relationship Id="rId4" Type="http://schemas.openxmlformats.org/officeDocument/2006/relationships/image" Target="../media/image36.png"/><Relationship Id="rId9" Type="http://schemas.openxmlformats.org/officeDocument/2006/relationships/image" Target="../media/image24.png"/><Relationship Id="rId15" Type="http://schemas.openxmlformats.org/officeDocument/2006/relationships/image" Target="../media/image133.png"/><Relationship Id="rId14" Type="http://schemas.openxmlformats.org/officeDocument/2006/relationships/image" Target="../media/image144.png"/><Relationship Id="rId5" Type="http://schemas.openxmlformats.org/officeDocument/2006/relationships/image" Target="../media/image35.png"/><Relationship Id="rId6" Type="http://schemas.openxmlformats.org/officeDocument/2006/relationships/image" Target="../media/image59.png"/><Relationship Id="rId7" Type="http://schemas.openxmlformats.org/officeDocument/2006/relationships/image" Target="../media/image23.png"/><Relationship Id="rId8" Type="http://schemas.openxmlformats.org/officeDocument/2006/relationships/image" Target="../media/image25.png"/></Relationships>
</file>

<file path=ppt/slides/_rels/slide11.xml.rels><?xml version="1.0" encoding="UTF-8" standalone="yes"?><Relationships xmlns="http://schemas.openxmlformats.org/package/2006/relationships"><Relationship Id="rId11" Type="http://schemas.openxmlformats.org/officeDocument/2006/relationships/image" Target="../media/image10.png"/><Relationship Id="rId10" Type="http://schemas.openxmlformats.org/officeDocument/2006/relationships/image" Target="../media/image11.png"/><Relationship Id="rId13" Type="http://schemas.openxmlformats.org/officeDocument/2006/relationships/image" Target="../media/image165.png"/><Relationship Id="rId12" Type="http://schemas.openxmlformats.org/officeDocument/2006/relationships/image" Target="../media/image162.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15.png"/><Relationship Id="rId9" Type="http://schemas.openxmlformats.org/officeDocument/2006/relationships/image" Target="../media/image13.png"/><Relationship Id="rId5" Type="http://schemas.openxmlformats.org/officeDocument/2006/relationships/image" Target="../media/image19.png"/><Relationship Id="rId6" Type="http://schemas.openxmlformats.org/officeDocument/2006/relationships/image" Target="../media/image118.png"/><Relationship Id="rId7" Type="http://schemas.openxmlformats.org/officeDocument/2006/relationships/image" Target="../media/image8.png"/><Relationship Id="rId8" Type="http://schemas.openxmlformats.org/officeDocument/2006/relationships/image" Target="../media/image29.png"/></Relationships>
</file>

<file path=ppt/slides/_rels/slide12.xml.rels><?xml version="1.0" encoding="UTF-8" standalone="yes"?><Relationships xmlns="http://schemas.openxmlformats.org/package/2006/relationships"><Relationship Id="rId11" Type="http://schemas.openxmlformats.org/officeDocument/2006/relationships/image" Target="../media/image5.png"/><Relationship Id="rId10" Type="http://schemas.openxmlformats.org/officeDocument/2006/relationships/image" Target="../media/image18.png"/><Relationship Id="rId13" Type="http://schemas.openxmlformats.org/officeDocument/2006/relationships/image" Target="../media/image151.png"/><Relationship Id="rId12"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7.png"/><Relationship Id="rId9" Type="http://schemas.openxmlformats.org/officeDocument/2006/relationships/image" Target="../media/image131.png"/><Relationship Id="rId15" Type="http://schemas.openxmlformats.org/officeDocument/2006/relationships/image" Target="../media/image20.png"/><Relationship Id="rId14" Type="http://schemas.openxmlformats.org/officeDocument/2006/relationships/image" Target="../media/image33.png"/><Relationship Id="rId17" Type="http://schemas.openxmlformats.org/officeDocument/2006/relationships/image" Target="../media/image22.png"/><Relationship Id="rId16" Type="http://schemas.openxmlformats.org/officeDocument/2006/relationships/image" Target="../media/image28.png"/><Relationship Id="rId5" Type="http://schemas.openxmlformats.org/officeDocument/2006/relationships/image" Target="../media/image2.png"/><Relationship Id="rId6" Type="http://schemas.openxmlformats.org/officeDocument/2006/relationships/image" Target="../media/image4.png"/><Relationship Id="rId18" Type="http://schemas.openxmlformats.org/officeDocument/2006/relationships/image" Target="../media/image10.png"/><Relationship Id="rId7" Type="http://schemas.openxmlformats.org/officeDocument/2006/relationships/image" Target="../media/image9.png"/><Relationship Id="rId8" Type="http://schemas.openxmlformats.org/officeDocument/2006/relationships/image" Target="../media/image17.png"/></Relationships>
</file>

<file path=ppt/slides/_rels/slide13.xml.rels><?xml version="1.0" encoding="UTF-8" standalone="yes"?><Relationships xmlns="http://schemas.openxmlformats.org/package/2006/relationships"><Relationship Id="rId11" Type="http://schemas.openxmlformats.org/officeDocument/2006/relationships/image" Target="../media/image26.png"/><Relationship Id="rId10" Type="http://schemas.openxmlformats.org/officeDocument/2006/relationships/image" Target="../media/image115.png"/><Relationship Id="rId12"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0.png"/><Relationship Id="rId4" Type="http://schemas.openxmlformats.org/officeDocument/2006/relationships/image" Target="../media/image36.png"/><Relationship Id="rId9" Type="http://schemas.openxmlformats.org/officeDocument/2006/relationships/image" Target="../media/image24.png"/><Relationship Id="rId5" Type="http://schemas.openxmlformats.org/officeDocument/2006/relationships/image" Target="../media/image35.png"/><Relationship Id="rId6" Type="http://schemas.openxmlformats.org/officeDocument/2006/relationships/image" Target="../media/image59.png"/><Relationship Id="rId7" Type="http://schemas.openxmlformats.org/officeDocument/2006/relationships/image" Target="../media/image23.png"/><Relationship Id="rId8" Type="http://schemas.openxmlformats.org/officeDocument/2006/relationships/image" Target="../media/image25.png"/></Relationships>
</file>

<file path=ppt/slides/_rels/slide14.xml.rels><?xml version="1.0" encoding="UTF-8" standalone="yes"?><Relationships xmlns="http://schemas.openxmlformats.org/package/2006/relationships"><Relationship Id="rId20" Type="http://schemas.openxmlformats.org/officeDocument/2006/relationships/image" Target="../media/image174.png"/><Relationship Id="rId22" Type="http://schemas.openxmlformats.org/officeDocument/2006/relationships/image" Target="../media/image181.png"/><Relationship Id="rId21" Type="http://schemas.openxmlformats.org/officeDocument/2006/relationships/image" Target="../media/image173.png"/><Relationship Id="rId24" Type="http://schemas.openxmlformats.org/officeDocument/2006/relationships/image" Target="../media/image186.png"/><Relationship Id="rId23" Type="http://schemas.openxmlformats.org/officeDocument/2006/relationships/image" Target="../media/image184.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75.png"/><Relationship Id="rId4" Type="http://schemas.openxmlformats.org/officeDocument/2006/relationships/image" Target="../media/image34.png"/><Relationship Id="rId9" Type="http://schemas.openxmlformats.org/officeDocument/2006/relationships/image" Target="../media/image64.png"/><Relationship Id="rId26" Type="http://schemas.openxmlformats.org/officeDocument/2006/relationships/image" Target="../media/image182.png"/><Relationship Id="rId25" Type="http://schemas.openxmlformats.org/officeDocument/2006/relationships/image" Target="../media/image187.png"/><Relationship Id="rId28" Type="http://schemas.openxmlformats.org/officeDocument/2006/relationships/image" Target="../media/image204.png"/><Relationship Id="rId27" Type="http://schemas.openxmlformats.org/officeDocument/2006/relationships/image" Target="../media/image171.png"/><Relationship Id="rId5" Type="http://schemas.openxmlformats.org/officeDocument/2006/relationships/image" Target="../media/image41.png"/><Relationship Id="rId6" Type="http://schemas.openxmlformats.org/officeDocument/2006/relationships/image" Target="../media/image67.png"/><Relationship Id="rId29" Type="http://schemas.openxmlformats.org/officeDocument/2006/relationships/image" Target="../media/image200.png"/><Relationship Id="rId7" Type="http://schemas.openxmlformats.org/officeDocument/2006/relationships/image" Target="../media/image48.png"/><Relationship Id="rId8" Type="http://schemas.openxmlformats.org/officeDocument/2006/relationships/image" Target="../media/image51.png"/><Relationship Id="rId31" Type="http://schemas.openxmlformats.org/officeDocument/2006/relationships/image" Target="../media/image198.png"/><Relationship Id="rId30" Type="http://schemas.openxmlformats.org/officeDocument/2006/relationships/image" Target="../media/image176.png"/><Relationship Id="rId11" Type="http://schemas.openxmlformats.org/officeDocument/2006/relationships/image" Target="../media/image178.png"/><Relationship Id="rId33" Type="http://schemas.openxmlformats.org/officeDocument/2006/relationships/image" Target="../media/image205.png"/><Relationship Id="rId10" Type="http://schemas.openxmlformats.org/officeDocument/2006/relationships/image" Target="../media/image10.png"/><Relationship Id="rId32" Type="http://schemas.openxmlformats.org/officeDocument/2006/relationships/image" Target="../media/image214.png"/><Relationship Id="rId13" Type="http://schemas.openxmlformats.org/officeDocument/2006/relationships/image" Target="../media/image189.png"/><Relationship Id="rId12" Type="http://schemas.openxmlformats.org/officeDocument/2006/relationships/image" Target="../media/image172.png"/><Relationship Id="rId34" Type="http://schemas.openxmlformats.org/officeDocument/2006/relationships/image" Target="../media/image203.png"/><Relationship Id="rId15" Type="http://schemas.openxmlformats.org/officeDocument/2006/relationships/image" Target="../media/image185.png"/><Relationship Id="rId14" Type="http://schemas.openxmlformats.org/officeDocument/2006/relationships/image" Target="../media/image169.png"/><Relationship Id="rId17" Type="http://schemas.openxmlformats.org/officeDocument/2006/relationships/image" Target="../media/image188.png"/><Relationship Id="rId16" Type="http://schemas.openxmlformats.org/officeDocument/2006/relationships/image" Target="../media/image161.png"/><Relationship Id="rId19" Type="http://schemas.openxmlformats.org/officeDocument/2006/relationships/image" Target="../media/image177.png"/><Relationship Id="rId18" Type="http://schemas.openxmlformats.org/officeDocument/2006/relationships/image" Target="../media/image17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15.png"/><Relationship Id="rId9" Type="http://schemas.openxmlformats.org/officeDocument/2006/relationships/image" Target="../media/image13.png"/><Relationship Id="rId5" Type="http://schemas.openxmlformats.org/officeDocument/2006/relationships/image" Target="../media/image19.png"/><Relationship Id="rId6" Type="http://schemas.openxmlformats.org/officeDocument/2006/relationships/image" Target="../media/image118.png"/><Relationship Id="rId7" Type="http://schemas.openxmlformats.org/officeDocument/2006/relationships/image" Target="../media/image8.png"/><Relationship Id="rId8" Type="http://schemas.openxmlformats.org/officeDocument/2006/relationships/image" Target="../media/image29.png"/><Relationship Id="rId11" Type="http://schemas.openxmlformats.org/officeDocument/2006/relationships/image" Target="../media/image216.png"/><Relationship Id="rId10" Type="http://schemas.openxmlformats.org/officeDocument/2006/relationships/image" Target="../media/image11.png"/><Relationship Id="rId13" Type="http://schemas.openxmlformats.org/officeDocument/2006/relationships/image" Target="../media/image247.png"/><Relationship Id="rId12" Type="http://schemas.openxmlformats.org/officeDocument/2006/relationships/image" Target="../media/image2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0.png"/><Relationship Id="rId4" Type="http://schemas.openxmlformats.org/officeDocument/2006/relationships/image" Target="../media/image36.png"/><Relationship Id="rId9" Type="http://schemas.openxmlformats.org/officeDocument/2006/relationships/image" Target="../media/image24.png"/><Relationship Id="rId5" Type="http://schemas.openxmlformats.org/officeDocument/2006/relationships/image" Target="../media/image35.png"/><Relationship Id="rId6" Type="http://schemas.openxmlformats.org/officeDocument/2006/relationships/image" Target="../media/image59.png"/><Relationship Id="rId7" Type="http://schemas.openxmlformats.org/officeDocument/2006/relationships/image" Target="../media/image23.png"/><Relationship Id="rId8" Type="http://schemas.openxmlformats.org/officeDocument/2006/relationships/image" Target="../media/image25.png"/><Relationship Id="rId11" Type="http://schemas.openxmlformats.org/officeDocument/2006/relationships/image" Target="../media/image26.png"/><Relationship Id="rId10" Type="http://schemas.openxmlformats.org/officeDocument/2006/relationships/image" Target="../media/image115.png"/><Relationship Id="rId13" Type="http://schemas.openxmlformats.org/officeDocument/2006/relationships/image" Target="../media/image213.png"/><Relationship Id="rId12" Type="http://schemas.openxmlformats.org/officeDocument/2006/relationships/image" Target="../media/image217.png"/><Relationship Id="rId14" Type="http://schemas.openxmlformats.org/officeDocument/2006/relationships/image" Target="../media/image24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46.png"/><Relationship Id="rId4" Type="http://schemas.openxmlformats.org/officeDocument/2006/relationships/image" Target="../media/image2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4.png"/><Relationship Id="rId4" Type="http://schemas.openxmlformats.org/officeDocument/2006/relationships/image" Target="../media/image15.png"/><Relationship Id="rId9" Type="http://schemas.openxmlformats.org/officeDocument/2006/relationships/image" Target="../media/image13.png"/><Relationship Id="rId5" Type="http://schemas.openxmlformats.org/officeDocument/2006/relationships/image" Target="../media/image19.png"/><Relationship Id="rId6" Type="http://schemas.openxmlformats.org/officeDocument/2006/relationships/image" Target="../media/image118.png"/><Relationship Id="rId7" Type="http://schemas.openxmlformats.org/officeDocument/2006/relationships/image" Target="../media/image8.png"/><Relationship Id="rId8" Type="http://schemas.openxmlformats.org/officeDocument/2006/relationships/image" Target="../media/image29.png"/><Relationship Id="rId11" Type="http://schemas.openxmlformats.org/officeDocument/2006/relationships/image" Target="../media/image216.png"/><Relationship Id="rId10" Type="http://schemas.openxmlformats.org/officeDocument/2006/relationships/image" Target="../media/image11.png"/><Relationship Id="rId12" Type="http://schemas.openxmlformats.org/officeDocument/2006/relationships/image" Target="../media/image2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0.png"/><Relationship Id="rId4" Type="http://schemas.openxmlformats.org/officeDocument/2006/relationships/image" Target="../media/image36.png"/><Relationship Id="rId9" Type="http://schemas.openxmlformats.org/officeDocument/2006/relationships/image" Target="../media/image24.png"/><Relationship Id="rId5" Type="http://schemas.openxmlformats.org/officeDocument/2006/relationships/image" Target="../media/image35.png"/><Relationship Id="rId6" Type="http://schemas.openxmlformats.org/officeDocument/2006/relationships/image" Target="../media/image59.png"/><Relationship Id="rId7" Type="http://schemas.openxmlformats.org/officeDocument/2006/relationships/image" Target="../media/image23.png"/><Relationship Id="rId8" Type="http://schemas.openxmlformats.org/officeDocument/2006/relationships/image" Target="../media/image25.png"/><Relationship Id="rId11" Type="http://schemas.openxmlformats.org/officeDocument/2006/relationships/image" Target="../media/image26.png"/><Relationship Id="rId10" Type="http://schemas.openxmlformats.org/officeDocument/2006/relationships/image" Target="../media/image115.png"/><Relationship Id="rId13" Type="http://schemas.openxmlformats.org/officeDocument/2006/relationships/image" Target="../media/image257.png"/><Relationship Id="rId12" Type="http://schemas.openxmlformats.org/officeDocument/2006/relationships/image" Target="../media/image241.png"/></Relationships>
</file>

<file path=ppt/slides/_rels/slide2.xml.rels><?xml version="1.0" encoding="UTF-8" standalone="yes"?><Relationships xmlns="http://schemas.openxmlformats.org/package/2006/relationships"><Relationship Id="rId11" Type="http://schemas.openxmlformats.org/officeDocument/2006/relationships/image" Target="../media/image5.png"/><Relationship Id="rId10" Type="http://schemas.openxmlformats.org/officeDocument/2006/relationships/image" Target="../media/image18.png"/><Relationship Id="rId13" Type="http://schemas.openxmlformats.org/officeDocument/2006/relationships/image" Target="../media/image12.png"/><Relationship Id="rId12"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7.png"/><Relationship Id="rId9" Type="http://schemas.openxmlformats.org/officeDocument/2006/relationships/image" Target="../media/image21.png"/><Relationship Id="rId15" Type="http://schemas.openxmlformats.org/officeDocument/2006/relationships/image" Target="../media/image20.png"/><Relationship Id="rId14" Type="http://schemas.openxmlformats.org/officeDocument/2006/relationships/image" Target="../media/image33.png"/><Relationship Id="rId17" Type="http://schemas.openxmlformats.org/officeDocument/2006/relationships/image" Target="../media/image22.png"/><Relationship Id="rId16" Type="http://schemas.openxmlformats.org/officeDocument/2006/relationships/image" Target="../media/image28.png"/><Relationship Id="rId5" Type="http://schemas.openxmlformats.org/officeDocument/2006/relationships/image" Target="../media/image2.png"/><Relationship Id="rId6" Type="http://schemas.openxmlformats.org/officeDocument/2006/relationships/image" Target="../media/image4.png"/><Relationship Id="rId18" Type="http://schemas.openxmlformats.org/officeDocument/2006/relationships/image" Target="../media/image10.png"/><Relationship Id="rId7" Type="http://schemas.openxmlformats.org/officeDocument/2006/relationships/image" Target="../media/image9.png"/><Relationship Id="rId8"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75.png"/><Relationship Id="rId4" Type="http://schemas.openxmlformats.org/officeDocument/2006/relationships/image" Target="../media/image34.png"/><Relationship Id="rId9" Type="http://schemas.openxmlformats.org/officeDocument/2006/relationships/image" Target="../media/image64.png"/><Relationship Id="rId5" Type="http://schemas.openxmlformats.org/officeDocument/2006/relationships/image" Target="../media/image41.png"/><Relationship Id="rId6" Type="http://schemas.openxmlformats.org/officeDocument/2006/relationships/image" Target="../media/image67.png"/><Relationship Id="rId7" Type="http://schemas.openxmlformats.org/officeDocument/2006/relationships/image" Target="../media/image48.png"/><Relationship Id="rId8" Type="http://schemas.openxmlformats.org/officeDocument/2006/relationships/image" Target="../media/image51.png"/><Relationship Id="rId11" Type="http://schemas.openxmlformats.org/officeDocument/2006/relationships/image" Target="../media/image283.png"/><Relationship Id="rId10" Type="http://schemas.openxmlformats.org/officeDocument/2006/relationships/image" Target="../media/image274.png"/><Relationship Id="rId13" Type="http://schemas.openxmlformats.org/officeDocument/2006/relationships/image" Target="../media/image248.png"/><Relationship Id="rId12" Type="http://schemas.openxmlformats.org/officeDocument/2006/relationships/image" Target="../media/image25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4.png"/><Relationship Id="rId4" Type="http://schemas.openxmlformats.org/officeDocument/2006/relationships/image" Target="../media/image15.png"/><Relationship Id="rId9" Type="http://schemas.openxmlformats.org/officeDocument/2006/relationships/image" Target="../media/image13.png"/><Relationship Id="rId5" Type="http://schemas.openxmlformats.org/officeDocument/2006/relationships/image" Target="../media/image19.png"/><Relationship Id="rId6" Type="http://schemas.openxmlformats.org/officeDocument/2006/relationships/image" Target="../media/image118.png"/><Relationship Id="rId7" Type="http://schemas.openxmlformats.org/officeDocument/2006/relationships/image" Target="../media/image8.png"/><Relationship Id="rId8" Type="http://schemas.openxmlformats.org/officeDocument/2006/relationships/image" Target="../media/image29.png"/><Relationship Id="rId11" Type="http://schemas.openxmlformats.org/officeDocument/2006/relationships/image" Target="../media/image299.png"/><Relationship Id="rId10" Type="http://schemas.openxmlformats.org/officeDocument/2006/relationships/image" Target="../media/image11.png"/><Relationship Id="rId13" Type="http://schemas.openxmlformats.org/officeDocument/2006/relationships/image" Target="../media/image276.png"/><Relationship Id="rId12" Type="http://schemas.openxmlformats.org/officeDocument/2006/relationships/image" Target="../media/image294.png"/><Relationship Id="rId14" Type="http://schemas.openxmlformats.org/officeDocument/2006/relationships/image" Target="../media/image280.png"/></Relationships>
</file>

<file path=ppt/slides/_rels/slide22.xml.rels><?xml version="1.0" encoding="UTF-8" standalone="yes"?><Relationships xmlns="http://schemas.openxmlformats.org/package/2006/relationships"><Relationship Id="rId20" Type="http://schemas.openxmlformats.org/officeDocument/2006/relationships/image" Target="../media/image289.pn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0.png"/><Relationship Id="rId4" Type="http://schemas.openxmlformats.org/officeDocument/2006/relationships/image" Target="../media/image36.png"/><Relationship Id="rId9" Type="http://schemas.openxmlformats.org/officeDocument/2006/relationships/image" Target="../media/image24.png"/><Relationship Id="rId5" Type="http://schemas.openxmlformats.org/officeDocument/2006/relationships/image" Target="../media/image35.png"/><Relationship Id="rId6" Type="http://schemas.openxmlformats.org/officeDocument/2006/relationships/image" Target="../media/image59.png"/><Relationship Id="rId7" Type="http://schemas.openxmlformats.org/officeDocument/2006/relationships/image" Target="../media/image23.png"/><Relationship Id="rId8" Type="http://schemas.openxmlformats.org/officeDocument/2006/relationships/image" Target="../media/image25.png"/><Relationship Id="rId11" Type="http://schemas.openxmlformats.org/officeDocument/2006/relationships/image" Target="../media/image26.png"/><Relationship Id="rId10" Type="http://schemas.openxmlformats.org/officeDocument/2006/relationships/image" Target="../media/image115.png"/><Relationship Id="rId13" Type="http://schemas.openxmlformats.org/officeDocument/2006/relationships/image" Target="../media/image278.png"/><Relationship Id="rId12" Type="http://schemas.openxmlformats.org/officeDocument/2006/relationships/image" Target="../media/image241.png"/><Relationship Id="rId15" Type="http://schemas.openxmlformats.org/officeDocument/2006/relationships/image" Target="../media/image269.png"/><Relationship Id="rId14" Type="http://schemas.openxmlformats.org/officeDocument/2006/relationships/image" Target="../media/image285.png"/><Relationship Id="rId17" Type="http://schemas.openxmlformats.org/officeDocument/2006/relationships/image" Target="../media/image290.png"/><Relationship Id="rId16" Type="http://schemas.openxmlformats.org/officeDocument/2006/relationships/image" Target="../media/image291.png"/><Relationship Id="rId19" Type="http://schemas.openxmlformats.org/officeDocument/2006/relationships/image" Target="../media/image300.png"/><Relationship Id="rId18" Type="http://schemas.openxmlformats.org/officeDocument/2006/relationships/image" Target="../media/image275.png"/></Relationships>
</file>

<file path=ppt/slides/_rels/slide23.xml.rels><?xml version="1.0" encoding="UTF-8" standalone="yes"?><Relationships xmlns="http://schemas.openxmlformats.org/package/2006/relationships"><Relationship Id="rId20" Type="http://schemas.openxmlformats.org/officeDocument/2006/relationships/image" Target="../media/image322.png"/><Relationship Id="rId22" Type="http://schemas.openxmlformats.org/officeDocument/2006/relationships/image" Target="../media/image330.png"/><Relationship Id="rId21" Type="http://schemas.openxmlformats.org/officeDocument/2006/relationships/image" Target="../media/image309.png"/><Relationship Id="rId24" Type="http://schemas.openxmlformats.org/officeDocument/2006/relationships/image" Target="../media/image329.png"/><Relationship Id="rId23" Type="http://schemas.openxmlformats.org/officeDocument/2006/relationships/image" Target="../media/image308.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4.png"/><Relationship Id="rId4" Type="http://schemas.openxmlformats.org/officeDocument/2006/relationships/image" Target="../media/image15.png"/><Relationship Id="rId9" Type="http://schemas.openxmlformats.org/officeDocument/2006/relationships/image" Target="../media/image13.png"/><Relationship Id="rId26" Type="http://schemas.openxmlformats.org/officeDocument/2006/relationships/image" Target="../media/image331.png"/><Relationship Id="rId25" Type="http://schemas.openxmlformats.org/officeDocument/2006/relationships/image" Target="../media/image320.png"/><Relationship Id="rId27" Type="http://schemas.openxmlformats.org/officeDocument/2006/relationships/hyperlink" Target="https://eatemp.com/powerpoint-org-chart-template/" TargetMode="External"/><Relationship Id="rId5" Type="http://schemas.openxmlformats.org/officeDocument/2006/relationships/image" Target="../media/image19.png"/><Relationship Id="rId6" Type="http://schemas.openxmlformats.org/officeDocument/2006/relationships/image" Target="../media/image118.png"/><Relationship Id="rId7" Type="http://schemas.openxmlformats.org/officeDocument/2006/relationships/image" Target="../media/image8.png"/><Relationship Id="rId8" Type="http://schemas.openxmlformats.org/officeDocument/2006/relationships/image" Target="../media/image29.png"/><Relationship Id="rId11" Type="http://schemas.openxmlformats.org/officeDocument/2006/relationships/image" Target="../media/image241.png"/><Relationship Id="rId10" Type="http://schemas.openxmlformats.org/officeDocument/2006/relationships/image" Target="../media/image11.png"/><Relationship Id="rId13" Type="http://schemas.openxmlformats.org/officeDocument/2006/relationships/image" Target="../media/image305.png"/><Relationship Id="rId12" Type="http://schemas.openxmlformats.org/officeDocument/2006/relationships/image" Target="../media/image327.png"/><Relationship Id="rId15" Type="http://schemas.openxmlformats.org/officeDocument/2006/relationships/image" Target="../media/image307.png"/><Relationship Id="rId14" Type="http://schemas.openxmlformats.org/officeDocument/2006/relationships/image" Target="../media/image302.png"/><Relationship Id="rId17" Type="http://schemas.openxmlformats.org/officeDocument/2006/relationships/image" Target="../media/image303.png"/><Relationship Id="rId16" Type="http://schemas.openxmlformats.org/officeDocument/2006/relationships/image" Target="../media/image324.png"/><Relationship Id="rId19" Type="http://schemas.openxmlformats.org/officeDocument/2006/relationships/image" Target="../media/image312.png"/><Relationship Id="rId18" Type="http://schemas.openxmlformats.org/officeDocument/2006/relationships/image" Target="../media/image3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png"/><Relationship Id="rId4" Type="http://schemas.openxmlformats.org/officeDocument/2006/relationships/image" Target="../media/image7.png"/><Relationship Id="rId9" Type="http://schemas.openxmlformats.org/officeDocument/2006/relationships/image" Target="../media/image131.png"/><Relationship Id="rId5" Type="http://schemas.openxmlformats.org/officeDocument/2006/relationships/image" Target="../media/image2.png"/><Relationship Id="rId6" Type="http://schemas.openxmlformats.org/officeDocument/2006/relationships/image" Target="../media/image4.png"/><Relationship Id="rId7" Type="http://schemas.openxmlformats.org/officeDocument/2006/relationships/image" Target="../media/image9.png"/><Relationship Id="rId8" Type="http://schemas.openxmlformats.org/officeDocument/2006/relationships/image" Target="../media/image17.png"/><Relationship Id="rId11" Type="http://schemas.openxmlformats.org/officeDocument/2006/relationships/image" Target="../media/image336.png"/><Relationship Id="rId10" Type="http://schemas.openxmlformats.org/officeDocument/2006/relationships/image" Target="../media/image18.png"/><Relationship Id="rId13" Type="http://schemas.openxmlformats.org/officeDocument/2006/relationships/image" Target="../media/image151.png"/><Relationship Id="rId12" Type="http://schemas.openxmlformats.org/officeDocument/2006/relationships/image" Target="../media/image1.png"/><Relationship Id="rId15" Type="http://schemas.openxmlformats.org/officeDocument/2006/relationships/image" Target="../media/image20.png"/><Relationship Id="rId14" Type="http://schemas.openxmlformats.org/officeDocument/2006/relationships/image" Target="../media/image338.png"/><Relationship Id="rId17" Type="http://schemas.openxmlformats.org/officeDocument/2006/relationships/image" Target="../media/image22.png"/><Relationship Id="rId16" Type="http://schemas.openxmlformats.org/officeDocument/2006/relationships/image" Target="../media/image28.png"/><Relationship Id="rId19" Type="http://schemas.openxmlformats.org/officeDocument/2006/relationships/hyperlink" Target="https://unsplash.com/" TargetMode="External"/><Relationship Id="rId18" Type="http://schemas.openxmlformats.org/officeDocument/2006/relationships/image" Target="../media/image241.png"/></Relationships>
</file>

<file path=ppt/slides/_rels/slide3.xml.rels><?xml version="1.0" encoding="UTF-8" standalone="yes"?><Relationships xmlns="http://schemas.openxmlformats.org/package/2006/relationships"><Relationship Id="rId11" Type="http://schemas.openxmlformats.org/officeDocument/2006/relationships/image" Target="../media/image26.png"/><Relationship Id="rId10" Type="http://schemas.openxmlformats.org/officeDocument/2006/relationships/image" Target="../media/image44.png"/><Relationship Id="rId13" Type="http://schemas.openxmlformats.org/officeDocument/2006/relationships/image" Target="../media/image39.png"/><Relationship Id="rId12"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0.png"/><Relationship Id="rId4" Type="http://schemas.openxmlformats.org/officeDocument/2006/relationships/image" Target="../media/image36.png"/><Relationship Id="rId9" Type="http://schemas.openxmlformats.org/officeDocument/2006/relationships/image" Target="../media/image24.png"/><Relationship Id="rId5" Type="http://schemas.openxmlformats.org/officeDocument/2006/relationships/image" Target="../media/image35.png"/><Relationship Id="rId6" Type="http://schemas.openxmlformats.org/officeDocument/2006/relationships/image" Target="../media/image59.png"/><Relationship Id="rId7" Type="http://schemas.openxmlformats.org/officeDocument/2006/relationships/image" Target="../media/image23.png"/><Relationship Id="rId8" Type="http://schemas.openxmlformats.org/officeDocument/2006/relationships/image" Target="../media/image25.png"/></Relationships>
</file>

<file path=ppt/slides/_rels/slide4.xml.rels><?xml version="1.0" encoding="UTF-8" standalone="yes"?><Relationships xmlns="http://schemas.openxmlformats.org/package/2006/relationships"><Relationship Id="rId10"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4.png"/><Relationship Id="rId4" Type="http://schemas.openxmlformats.org/officeDocument/2006/relationships/image" Target="../media/image34.png"/><Relationship Id="rId9" Type="http://schemas.openxmlformats.org/officeDocument/2006/relationships/image" Target="../media/image64.png"/><Relationship Id="rId5" Type="http://schemas.openxmlformats.org/officeDocument/2006/relationships/image" Target="../media/image41.png"/><Relationship Id="rId6" Type="http://schemas.openxmlformats.org/officeDocument/2006/relationships/image" Target="../media/image67.png"/><Relationship Id="rId7" Type="http://schemas.openxmlformats.org/officeDocument/2006/relationships/image" Target="../media/image48.png"/><Relationship Id="rId8" Type="http://schemas.openxmlformats.org/officeDocument/2006/relationships/image" Target="../media/image51.png"/></Relationships>
</file>

<file path=ppt/slides/_rels/slide5.xml.rels><?xml version="1.0" encoding="UTF-8" standalone="yes"?><Relationships xmlns="http://schemas.openxmlformats.org/package/2006/relationships"><Relationship Id="rId11" Type="http://schemas.openxmlformats.org/officeDocument/2006/relationships/image" Target="../media/image10.png"/><Relationship Id="rId10" Type="http://schemas.openxmlformats.org/officeDocument/2006/relationships/image" Target="../media/image11.png"/><Relationship Id="rId13" Type="http://schemas.openxmlformats.org/officeDocument/2006/relationships/image" Target="../media/image58.png"/><Relationship Id="rId12" Type="http://schemas.openxmlformats.org/officeDocument/2006/relationships/image" Target="../media/image69.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15.png"/><Relationship Id="rId9" Type="http://schemas.openxmlformats.org/officeDocument/2006/relationships/image" Target="../media/image13.png"/><Relationship Id="rId14" Type="http://schemas.openxmlformats.org/officeDocument/2006/relationships/image" Target="../media/image53.png"/><Relationship Id="rId5" Type="http://schemas.openxmlformats.org/officeDocument/2006/relationships/image" Target="../media/image19.png"/><Relationship Id="rId6" Type="http://schemas.openxmlformats.org/officeDocument/2006/relationships/image" Target="../media/image6.png"/><Relationship Id="rId7" Type="http://schemas.openxmlformats.org/officeDocument/2006/relationships/image" Target="../media/image8.png"/><Relationship Id="rId8" Type="http://schemas.openxmlformats.org/officeDocument/2006/relationships/image" Target="../media/image29.png"/></Relationships>
</file>

<file path=ppt/slides/_rels/slide6.xml.rels><?xml version="1.0" encoding="UTF-8" standalone="yes"?><Relationships xmlns="http://schemas.openxmlformats.org/package/2006/relationships"><Relationship Id="rId11" Type="http://schemas.openxmlformats.org/officeDocument/2006/relationships/image" Target="../media/image60.png"/><Relationship Id="rId10" Type="http://schemas.openxmlformats.org/officeDocument/2006/relationships/image" Target="../media/image68.png"/><Relationship Id="rId13" Type="http://schemas.openxmlformats.org/officeDocument/2006/relationships/image" Target="../media/image65.png"/><Relationship Id="rId12"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1.png"/><Relationship Id="rId4" Type="http://schemas.openxmlformats.org/officeDocument/2006/relationships/image" Target="../media/image47.png"/><Relationship Id="rId9" Type="http://schemas.openxmlformats.org/officeDocument/2006/relationships/image" Target="../media/image56.png"/><Relationship Id="rId15" Type="http://schemas.openxmlformats.org/officeDocument/2006/relationships/image" Target="../media/image84.png"/><Relationship Id="rId14" Type="http://schemas.openxmlformats.org/officeDocument/2006/relationships/image" Target="../media/image63.png"/><Relationship Id="rId16" Type="http://schemas.openxmlformats.org/officeDocument/2006/relationships/image" Target="../media/image71.png"/><Relationship Id="rId5" Type="http://schemas.openxmlformats.org/officeDocument/2006/relationships/image" Target="../media/image80.png"/><Relationship Id="rId6" Type="http://schemas.openxmlformats.org/officeDocument/2006/relationships/image" Target="../media/image86.png"/><Relationship Id="rId7" Type="http://schemas.openxmlformats.org/officeDocument/2006/relationships/image" Target="../media/image93.png"/><Relationship Id="rId8" Type="http://schemas.openxmlformats.org/officeDocument/2006/relationships/image" Target="../media/image57.png"/></Relationships>
</file>

<file path=ppt/slides/_rels/slide7.xml.rels><?xml version="1.0" encoding="UTF-8" standalone="yes"?><Relationships xmlns="http://schemas.openxmlformats.org/package/2006/relationships"><Relationship Id="rId11" Type="http://schemas.openxmlformats.org/officeDocument/2006/relationships/image" Target="../media/image83.png"/><Relationship Id="rId10" Type="http://schemas.openxmlformats.org/officeDocument/2006/relationships/image" Target="../media/image76.png"/><Relationship Id="rId13" Type="http://schemas.openxmlformats.org/officeDocument/2006/relationships/image" Target="../media/image102.png"/><Relationship Id="rId12" Type="http://schemas.openxmlformats.org/officeDocument/2006/relationships/image" Target="../media/image100.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0.png"/><Relationship Id="rId4" Type="http://schemas.openxmlformats.org/officeDocument/2006/relationships/image" Target="../media/image81.png"/><Relationship Id="rId9" Type="http://schemas.openxmlformats.org/officeDocument/2006/relationships/image" Target="../media/image82.png"/><Relationship Id="rId15" Type="http://schemas.openxmlformats.org/officeDocument/2006/relationships/image" Target="../media/image97.png"/><Relationship Id="rId14" Type="http://schemas.openxmlformats.org/officeDocument/2006/relationships/image" Target="../media/image77.png"/><Relationship Id="rId17" Type="http://schemas.openxmlformats.org/officeDocument/2006/relationships/image" Target="../media/image95.png"/><Relationship Id="rId16" Type="http://schemas.openxmlformats.org/officeDocument/2006/relationships/image" Target="../media/image10.png"/><Relationship Id="rId5" Type="http://schemas.openxmlformats.org/officeDocument/2006/relationships/image" Target="../media/image66.png"/><Relationship Id="rId6" Type="http://schemas.openxmlformats.org/officeDocument/2006/relationships/image" Target="../media/image75.png"/><Relationship Id="rId7" Type="http://schemas.openxmlformats.org/officeDocument/2006/relationships/image" Target="../media/image79.png"/><Relationship Id="rId8" Type="http://schemas.openxmlformats.org/officeDocument/2006/relationships/image" Target="../media/image72.png"/></Relationships>
</file>

<file path=ppt/slides/_rels/slide8.xml.rels><?xml version="1.0" encoding="UTF-8" standalone="yes"?><Relationships xmlns="http://schemas.openxmlformats.org/package/2006/relationships"><Relationship Id="rId11" Type="http://schemas.openxmlformats.org/officeDocument/2006/relationships/image" Target="../media/image104.png"/><Relationship Id="rId10"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4.png"/><Relationship Id="rId4" Type="http://schemas.openxmlformats.org/officeDocument/2006/relationships/image" Target="../media/image34.png"/><Relationship Id="rId9" Type="http://schemas.openxmlformats.org/officeDocument/2006/relationships/image" Target="../media/image64.png"/><Relationship Id="rId5" Type="http://schemas.openxmlformats.org/officeDocument/2006/relationships/image" Target="../media/image41.png"/><Relationship Id="rId6" Type="http://schemas.openxmlformats.org/officeDocument/2006/relationships/image" Target="../media/image67.png"/><Relationship Id="rId7" Type="http://schemas.openxmlformats.org/officeDocument/2006/relationships/image" Target="../media/image48.png"/><Relationship Id="rId8" Type="http://schemas.openxmlformats.org/officeDocument/2006/relationships/image" Target="../media/image51.png"/></Relationships>
</file>

<file path=ppt/slides/_rels/slide9.xml.rels><?xml version="1.0" encoding="UTF-8" standalone="yes"?><Relationships xmlns="http://schemas.openxmlformats.org/package/2006/relationships"><Relationship Id="rId11" Type="http://schemas.openxmlformats.org/officeDocument/2006/relationships/image" Target="../media/image10.png"/><Relationship Id="rId10" Type="http://schemas.openxmlformats.org/officeDocument/2006/relationships/image" Target="../media/image11.png"/><Relationship Id="rId13" Type="http://schemas.openxmlformats.org/officeDocument/2006/relationships/image" Target="../media/image91.png"/><Relationship Id="rId12" Type="http://schemas.openxmlformats.org/officeDocument/2006/relationships/image" Target="../media/image94.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15.png"/><Relationship Id="rId9" Type="http://schemas.openxmlformats.org/officeDocument/2006/relationships/image" Target="../media/image13.png"/><Relationship Id="rId14" Type="http://schemas.openxmlformats.org/officeDocument/2006/relationships/image" Target="../media/image116.png"/><Relationship Id="rId5" Type="http://schemas.openxmlformats.org/officeDocument/2006/relationships/image" Target="../media/image19.png"/><Relationship Id="rId6" Type="http://schemas.openxmlformats.org/officeDocument/2006/relationships/image" Target="../media/image118.png"/><Relationship Id="rId7" Type="http://schemas.openxmlformats.org/officeDocument/2006/relationships/image" Target="../media/image8.png"/><Relationship Id="rId8"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CD79C"/>
        </a:solidFill>
      </p:bgPr>
    </p:bg>
    <p:spTree>
      <p:nvGrpSpPr>
        <p:cNvPr id="15" name="Shape 15"/>
        <p:cNvGrpSpPr/>
        <p:nvPr/>
      </p:nvGrpSpPr>
      <p:grpSpPr>
        <a:xfrm>
          <a:off x="0" y="0"/>
          <a:ext cx="0" cy="0"/>
          <a:chOff x="0" y="0"/>
          <a:chExt cx="0" cy="0"/>
        </a:xfrm>
      </p:grpSpPr>
      <p:pic>
        <p:nvPicPr>
          <p:cNvPr descr=" " id="16" name="Google Shape;16;g265efac3f44_0_0"/>
          <p:cNvPicPr preferRelativeResize="0"/>
          <p:nvPr/>
        </p:nvPicPr>
        <p:blipFill rotWithShape="1">
          <a:blip r:embed="rId3">
            <a:alphaModFix/>
          </a:blip>
          <a:srcRect b="0" l="0" r="0" t="0"/>
          <a:stretch/>
        </p:blipFill>
        <p:spPr>
          <a:xfrm>
            <a:off x="0" y="8623300"/>
            <a:ext cx="4915514" cy="5092700"/>
          </a:xfrm>
          <a:prstGeom prst="rect">
            <a:avLst/>
          </a:prstGeom>
          <a:noFill/>
          <a:ln>
            <a:noFill/>
          </a:ln>
        </p:spPr>
      </p:pic>
      <p:pic>
        <p:nvPicPr>
          <p:cNvPr descr=" " id="17" name="Google Shape;17;g265efac3f44_0_0"/>
          <p:cNvPicPr preferRelativeResize="0"/>
          <p:nvPr/>
        </p:nvPicPr>
        <p:blipFill rotWithShape="1">
          <a:blip r:embed="rId4">
            <a:alphaModFix/>
          </a:blip>
          <a:srcRect b="0" l="0" r="0" t="0"/>
          <a:stretch/>
        </p:blipFill>
        <p:spPr>
          <a:xfrm>
            <a:off x="0" y="0"/>
            <a:ext cx="3670759" cy="4787900"/>
          </a:xfrm>
          <a:prstGeom prst="rect">
            <a:avLst/>
          </a:prstGeom>
          <a:noFill/>
          <a:ln>
            <a:noFill/>
          </a:ln>
        </p:spPr>
      </p:pic>
      <p:pic>
        <p:nvPicPr>
          <p:cNvPr descr=" " id="18" name="Google Shape;18;g265efac3f44_0_0"/>
          <p:cNvPicPr preferRelativeResize="0"/>
          <p:nvPr/>
        </p:nvPicPr>
        <p:blipFill rotWithShape="1">
          <a:blip r:embed="rId5">
            <a:alphaModFix/>
          </a:blip>
          <a:srcRect b="0" l="0" r="0" t="0"/>
          <a:stretch/>
        </p:blipFill>
        <p:spPr>
          <a:xfrm>
            <a:off x="21376772" y="10591800"/>
            <a:ext cx="3010276" cy="3124200"/>
          </a:xfrm>
          <a:prstGeom prst="rect">
            <a:avLst/>
          </a:prstGeom>
          <a:noFill/>
          <a:ln>
            <a:noFill/>
          </a:ln>
        </p:spPr>
      </p:pic>
      <p:pic>
        <p:nvPicPr>
          <p:cNvPr descr=" " id="19" name="Google Shape;19;g265efac3f44_0_0"/>
          <p:cNvPicPr preferRelativeResize="0"/>
          <p:nvPr/>
        </p:nvPicPr>
        <p:blipFill rotWithShape="1">
          <a:blip r:embed="rId6">
            <a:alphaModFix/>
          </a:blip>
          <a:srcRect b="0" l="0" r="0" t="0"/>
          <a:stretch/>
        </p:blipFill>
        <p:spPr>
          <a:xfrm>
            <a:off x="22654950" y="10998666"/>
            <a:ext cx="1732098" cy="2717334"/>
          </a:xfrm>
          <a:prstGeom prst="rect">
            <a:avLst/>
          </a:prstGeom>
          <a:noFill/>
          <a:ln>
            <a:noFill/>
          </a:ln>
        </p:spPr>
      </p:pic>
      <p:pic>
        <p:nvPicPr>
          <p:cNvPr descr=" " id="20" name="Google Shape;20;g265efac3f44_0_0"/>
          <p:cNvPicPr preferRelativeResize="0"/>
          <p:nvPr/>
        </p:nvPicPr>
        <p:blipFill rotWithShape="1">
          <a:blip r:embed="rId7">
            <a:alphaModFix/>
          </a:blip>
          <a:srcRect b="0" l="0" r="0" t="0"/>
          <a:stretch/>
        </p:blipFill>
        <p:spPr>
          <a:xfrm>
            <a:off x="1435279" y="8648700"/>
            <a:ext cx="908498" cy="3887507"/>
          </a:xfrm>
          <a:prstGeom prst="rect">
            <a:avLst/>
          </a:prstGeom>
          <a:noFill/>
          <a:ln>
            <a:noFill/>
          </a:ln>
        </p:spPr>
      </p:pic>
      <p:pic>
        <p:nvPicPr>
          <p:cNvPr descr=" " id="21" name="Google Shape;21;g265efac3f44_0_0"/>
          <p:cNvPicPr preferRelativeResize="0"/>
          <p:nvPr/>
        </p:nvPicPr>
        <p:blipFill rotWithShape="1">
          <a:blip r:embed="rId8">
            <a:alphaModFix/>
          </a:blip>
          <a:srcRect b="0" l="0" r="0" t="0"/>
          <a:stretch/>
        </p:blipFill>
        <p:spPr>
          <a:xfrm>
            <a:off x="21376772" y="0"/>
            <a:ext cx="3010276" cy="2433519"/>
          </a:xfrm>
          <a:prstGeom prst="rect">
            <a:avLst/>
          </a:prstGeom>
          <a:noFill/>
          <a:ln>
            <a:noFill/>
          </a:ln>
        </p:spPr>
      </p:pic>
      <p:pic>
        <p:nvPicPr>
          <p:cNvPr descr=" " id="22" name="Google Shape;22;g265efac3f44_0_0"/>
          <p:cNvPicPr preferRelativeResize="0"/>
          <p:nvPr/>
        </p:nvPicPr>
        <p:blipFill rotWithShape="1">
          <a:blip r:embed="rId9">
            <a:alphaModFix/>
          </a:blip>
          <a:srcRect b="0" l="0" r="0" t="0"/>
          <a:stretch/>
        </p:blipFill>
        <p:spPr>
          <a:xfrm>
            <a:off x="23004380" y="451865"/>
            <a:ext cx="1319294" cy="1422532"/>
          </a:xfrm>
          <a:prstGeom prst="rect">
            <a:avLst/>
          </a:prstGeom>
          <a:noFill/>
          <a:ln>
            <a:noFill/>
          </a:ln>
        </p:spPr>
      </p:pic>
      <p:pic>
        <p:nvPicPr>
          <p:cNvPr descr=" " id="23" name="Google Shape;23;g265efac3f44_0_0"/>
          <p:cNvPicPr preferRelativeResize="0"/>
          <p:nvPr/>
        </p:nvPicPr>
        <p:blipFill rotWithShape="1">
          <a:blip r:embed="rId10">
            <a:alphaModFix/>
          </a:blip>
          <a:srcRect b="0" l="0" r="0" t="0"/>
          <a:stretch/>
        </p:blipFill>
        <p:spPr>
          <a:xfrm>
            <a:off x="0" y="0"/>
            <a:ext cx="2692737" cy="4279900"/>
          </a:xfrm>
          <a:prstGeom prst="rect">
            <a:avLst/>
          </a:prstGeom>
          <a:noFill/>
          <a:ln>
            <a:noFill/>
          </a:ln>
        </p:spPr>
      </p:pic>
      <p:sp>
        <p:nvSpPr>
          <p:cNvPr id="24" name="Google Shape;24;g265efac3f44_0_0"/>
          <p:cNvSpPr/>
          <p:nvPr/>
        </p:nvSpPr>
        <p:spPr>
          <a:xfrm>
            <a:off x="3873984" y="1104900"/>
            <a:ext cx="13641600" cy="949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A4F24"/>
              </a:buClr>
              <a:buSzPts val="24000"/>
              <a:buFont typeface="Architects Daughter"/>
              <a:buNone/>
            </a:pPr>
            <a:r>
              <a:rPr b="0" i="0" lang="en-US" sz="24000" u="none" cap="none" strike="noStrike">
                <a:solidFill>
                  <a:srgbClr val="2A4F24"/>
                </a:solidFill>
                <a:latin typeface="Architects Daughter"/>
                <a:ea typeface="Architects Daughter"/>
                <a:cs typeface="Architects Daughter"/>
                <a:sym typeface="Architects Daughter"/>
              </a:rPr>
              <a:t>Mama Earth </a:t>
            </a:r>
            <a:endParaRPr b="0" i="0" sz="24000" u="none" cap="none" strike="noStrike">
              <a:solidFill>
                <a:schemeClr val="dk1"/>
              </a:solidFill>
              <a:latin typeface="Calibri"/>
              <a:ea typeface="Calibri"/>
              <a:cs typeface="Calibri"/>
              <a:sym typeface="Calibri"/>
            </a:endParaRPr>
          </a:p>
        </p:txBody>
      </p:sp>
      <p:sp>
        <p:nvSpPr>
          <p:cNvPr id="25" name="Google Shape;25;g265efac3f44_0_0"/>
          <p:cNvSpPr/>
          <p:nvPr/>
        </p:nvSpPr>
        <p:spPr>
          <a:xfrm>
            <a:off x="3873984" y="10020300"/>
            <a:ext cx="8997000" cy="270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FREE PRESENTATION TEMPLATE</a:t>
            </a:r>
            <a:endParaRPr b="0" i="0" sz="6400" u="none" cap="none" strike="noStrike">
              <a:solidFill>
                <a:schemeClr val="dk1"/>
              </a:solidFill>
              <a:latin typeface="Calibri"/>
              <a:ea typeface="Calibri"/>
              <a:cs typeface="Calibri"/>
              <a:sym typeface="Calibri"/>
            </a:endParaRPr>
          </a:p>
        </p:txBody>
      </p:sp>
      <p:sp>
        <p:nvSpPr>
          <p:cNvPr id="26" name="Google Shape;26;g265efac3f44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 name="Google Shape;27;g265efac3f44_0_0"/>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pic>
        <p:nvPicPr>
          <p:cNvPr descr=" " id="28" name="Google Shape;28;g265efac3f44_0_0"/>
          <p:cNvPicPr preferRelativeResize="0"/>
          <p:nvPr/>
        </p:nvPicPr>
        <p:blipFill rotWithShape="1">
          <a:blip r:embed="rId12">
            <a:alphaModFix/>
          </a:blip>
          <a:srcRect b="0" l="0" r="0" t="0"/>
          <a:stretch/>
        </p:blipFill>
        <p:spPr>
          <a:xfrm>
            <a:off x="12193524" y="2832100"/>
            <a:ext cx="12193524" cy="928369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CD79C"/>
        </a:solidFill>
      </p:bgPr>
    </p:bg>
    <p:spTree>
      <p:nvGrpSpPr>
        <p:cNvPr id="266" name="Shape 266"/>
        <p:cNvGrpSpPr/>
        <p:nvPr/>
      </p:nvGrpSpPr>
      <p:grpSpPr>
        <a:xfrm>
          <a:off x="0" y="0"/>
          <a:ext cx="0" cy="0"/>
          <a:chOff x="0" y="0"/>
          <a:chExt cx="0" cy="0"/>
        </a:xfrm>
      </p:grpSpPr>
      <p:pic>
        <p:nvPicPr>
          <p:cNvPr descr=" " id="267" name="Google Shape;267;g265efac3f44_0_242"/>
          <p:cNvPicPr preferRelativeResize="0"/>
          <p:nvPr/>
        </p:nvPicPr>
        <p:blipFill rotWithShape="1">
          <a:blip r:embed="rId3">
            <a:alphaModFix/>
          </a:blip>
          <a:srcRect b="0" l="0" r="0" t="0"/>
          <a:stretch/>
        </p:blipFill>
        <p:spPr>
          <a:xfrm>
            <a:off x="22138867" y="0"/>
            <a:ext cx="2248181" cy="1910544"/>
          </a:xfrm>
          <a:prstGeom prst="rect">
            <a:avLst/>
          </a:prstGeom>
          <a:noFill/>
          <a:ln>
            <a:noFill/>
          </a:ln>
        </p:spPr>
      </p:pic>
      <p:pic>
        <p:nvPicPr>
          <p:cNvPr descr=" " id="268" name="Google Shape;268;g265efac3f44_0_242"/>
          <p:cNvPicPr preferRelativeResize="0"/>
          <p:nvPr/>
        </p:nvPicPr>
        <p:blipFill rotWithShape="1">
          <a:blip r:embed="rId4">
            <a:alphaModFix/>
          </a:blip>
          <a:srcRect b="0" l="0" r="0" t="0"/>
          <a:stretch/>
        </p:blipFill>
        <p:spPr>
          <a:xfrm>
            <a:off x="419152" y="4152900"/>
            <a:ext cx="971259" cy="947229"/>
          </a:xfrm>
          <a:prstGeom prst="rect">
            <a:avLst/>
          </a:prstGeom>
          <a:noFill/>
          <a:ln>
            <a:noFill/>
          </a:ln>
        </p:spPr>
      </p:pic>
      <p:pic>
        <p:nvPicPr>
          <p:cNvPr descr=" " id="269" name="Google Shape;269;g265efac3f44_0_242"/>
          <p:cNvPicPr preferRelativeResize="0"/>
          <p:nvPr/>
        </p:nvPicPr>
        <p:blipFill rotWithShape="1">
          <a:blip r:embed="rId4">
            <a:alphaModFix/>
          </a:blip>
          <a:srcRect b="0" l="0" r="0" t="0"/>
          <a:stretch/>
        </p:blipFill>
        <p:spPr>
          <a:xfrm>
            <a:off x="17934642" y="12484100"/>
            <a:ext cx="971259" cy="947229"/>
          </a:xfrm>
          <a:prstGeom prst="rect">
            <a:avLst/>
          </a:prstGeom>
          <a:noFill/>
          <a:ln>
            <a:noFill/>
          </a:ln>
        </p:spPr>
      </p:pic>
      <p:pic>
        <p:nvPicPr>
          <p:cNvPr descr=" " id="270" name="Google Shape;270;g265efac3f44_0_242"/>
          <p:cNvPicPr preferRelativeResize="0"/>
          <p:nvPr/>
        </p:nvPicPr>
        <p:blipFill rotWithShape="1">
          <a:blip r:embed="rId5">
            <a:alphaModFix/>
          </a:blip>
          <a:srcRect b="0" l="0" r="0" t="0"/>
          <a:stretch/>
        </p:blipFill>
        <p:spPr>
          <a:xfrm>
            <a:off x="6388899" y="800100"/>
            <a:ext cx="1277359" cy="1524546"/>
          </a:xfrm>
          <a:prstGeom prst="rect">
            <a:avLst/>
          </a:prstGeom>
          <a:noFill/>
          <a:ln>
            <a:noFill/>
          </a:ln>
        </p:spPr>
      </p:pic>
      <p:pic>
        <p:nvPicPr>
          <p:cNvPr descr=" " id="271" name="Google Shape;271;g265efac3f44_0_242"/>
          <p:cNvPicPr preferRelativeResize="0"/>
          <p:nvPr/>
        </p:nvPicPr>
        <p:blipFill rotWithShape="1">
          <a:blip r:embed="rId6">
            <a:alphaModFix/>
          </a:blip>
          <a:srcRect b="0" l="0" r="0" t="0"/>
          <a:stretch/>
        </p:blipFill>
        <p:spPr>
          <a:xfrm>
            <a:off x="0" y="0"/>
            <a:ext cx="4852006" cy="3721100"/>
          </a:xfrm>
          <a:prstGeom prst="rect">
            <a:avLst/>
          </a:prstGeom>
          <a:noFill/>
          <a:ln>
            <a:noFill/>
          </a:ln>
        </p:spPr>
      </p:pic>
      <p:pic>
        <p:nvPicPr>
          <p:cNvPr descr=" " id="272" name="Google Shape;272;g265efac3f44_0_242"/>
          <p:cNvPicPr preferRelativeResize="0"/>
          <p:nvPr/>
        </p:nvPicPr>
        <p:blipFill rotWithShape="1">
          <a:blip r:embed="rId7">
            <a:alphaModFix/>
          </a:blip>
          <a:srcRect b="0" l="0" r="0" t="0"/>
          <a:stretch/>
        </p:blipFill>
        <p:spPr>
          <a:xfrm>
            <a:off x="419152" y="800100"/>
            <a:ext cx="1981448" cy="2082800"/>
          </a:xfrm>
          <a:prstGeom prst="rect">
            <a:avLst/>
          </a:prstGeom>
          <a:noFill/>
          <a:ln>
            <a:noFill/>
          </a:ln>
        </p:spPr>
      </p:pic>
      <p:pic>
        <p:nvPicPr>
          <p:cNvPr descr=" " id="273" name="Google Shape;273;g265efac3f44_0_242"/>
          <p:cNvPicPr preferRelativeResize="0"/>
          <p:nvPr/>
        </p:nvPicPr>
        <p:blipFill rotWithShape="1">
          <a:blip r:embed="rId8">
            <a:alphaModFix/>
          </a:blip>
          <a:srcRect b="0" l="0" r="0" t="0"/>
          <a:stretch/>
        </p:blipFill>
        <p:spPr>
          <a:xfrm>
            <a:off x="254032" y="10883900"/>
            <a:ext cx="2311242" cy="2832100"/>
          </a:xfrm>
          <a:prstGeom prst="rect">
            <a:avLst/>
          </a:prstGeom>
          <a:noFill/>
          <a:ln>
            <a:noFill/>
          </a:ln>
        </p:spPr>
      </p:pic>
      <p:pic>
        <p:nvPicPr>
          <p:cNvPr descr=" " id="274" name="Google Shape;274;g265efac3f44_0_242"/>
          <p:cNvPicPr preferRelativeResize="0"/>
          <p:nvPr/>
        </p:nvPicPr>
        <p:blipFill rotWithShape="1">
          <a:blip r:embed="rId9">
            <a:alphaModFix/>
          </a:blip>
          <a:srcRect b="0" l="0" r="0" t="0"/>
          <a:stretch/>
        </p:blipFill>
        <p:spPr>
          <a:xfrm>
            <a:off x="19776372" y="10388600"/>
            <a:ext cx="4610676" cy="3327400"/>
          </a:xfrm>
          <a:prstGeom prst="rect">
            <a:avLst/>
          </a:prstGeom>
          <a:noFill/>
          <a:ln>
            <a:noFill/>
          </a:ln>
        </p:spPr>
      </p:pic>
      <p:pic>
        <p:nvPicPr>
          <p:cNvPr descr=" " id="275" name="Google Shape;275;g265efac3f44_0_242"/>
          <p:cNvPicPr preferRelativeResize="0"/>
          <p:nvPr/>
        </p:nvPicPr>
        <p:blipFill rotWithShape="1">
          <a:blip r:embed="rId10">
            <a:alphaModFix/>
          </a:blip>
          <a:srcRect b="0" l="0" r="0" t="0"/>
          <a:stretch/>
        </p:blipFill>
        <p:spPr>
          <a:xfrm>
            <a:off x="22071297" y="11159083"/>
            <a:ext cx="1915065" cy="2008845"/>
          </a:xfrm>
          <a:prstGeom prst="rect">
            <a:avLst/>
          </a:prstGeom>
          <a:noFill/>
          <a:ln>
            <a:noFill/>
          </a:ln>
        </p:spPr>
      </p:pic>
      <p:pic>
        <p:nvPicPr>
          <p:cNvPr descr=" " id="276" name="Google Shape;276;g265efac3f44_0_242"/>
          <p:cNvPicPr preferRelativeResize="0"/>
          <p:nvPr/>
        </p:nvPicPr>
        <p:blipFill rotWithShape="1">
          <a:blip r:embed="rId11">
            <a:alphaModFix/>
          </a:blip>
          <a:srcRect b="0" l="0" r="0" t="0"/>
          <a:stretch/>
        </p:blipFill>
        <p:spPr>
          <a:xfrm>
            <a:off x="19077784" y="12026900"/>
            <a:ext cx="1387103" cy="1689100"/>
          </a:xfrm>
          <a:prstGeom prst="rect">
            <a:avLst/>
          </a:prstGeom>
          <a:noFill/>
          <a:ln>
            <a:noFill/>
          </a:ln>
        </p:spPr>
      </p:pic>
      <p:sp>
        <p:nvSpPr>
          <p:cNvPr id="277" name="Google Shape;277;g265efac3f44_0_24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8" name="Google Shape;278;g265efac3f44_0_242"/>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sp>
        <p:nvSpPr>
          <p:cNvPr id="279" name="Google Shape;279;g265efac3f44_0_242"/>
          <p:cNvSpPr/>
          <p:nvPr/>
        </p:nvSpPr>
        <p:spPr>
          <a:xfrm>
            <a:off x="9107038" y="469900"/>
            <a:ext cx="5775000" cy="174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A4F24"/>
              </a:buClr>
              <a:buSzPts val="8000"/>
              <a:buFont typeface="Architects Daughter"/>
              <a:buNone/>
            </a:pPr>
            <a:r>
              <a:rPr b="0" i="0" lang="en-US" sz="8000" u="none" cap="none" strike="noStrike">
                <a:solidFill>
                  <a:srgbClr val="2A4F24"/>
                </a:solidFill>
                <a:latin typeface="Architects Daughter"/>
                <a:ea typeface="Architects Daughter"/>
                <a:cs typeface="Architects Daughter"/>
                <a:sym typeface="Architects Daughter"/>
              </a:rPr>
              <a:t>Pricing Plan</a:t>
            </a:r>
            <a:endParaRPr b="0" i="0" sz="8000" u="none" cap="none" strike="noStrike">
              <a:solidFill>
                <a:schemeClr val="dk1"/>
              </a:solidFill>
              <a:latin typeface="Calibri"/>
              <a:ea typeface="Calibri"/>
              <a:cs typeface="Calibri"/>
              <a:sym typeface="Calibri"/>
            </a:endParaRPr>
          </a:p>
        </p:txBody>
      </p:sp>
      <p:sp>
        <p:nvSpPr>
          <p:cNvPr id="280" name="Google Shape;280;g265efac3f44_0_242"/>
          <p:cNvSpPr/>
          <p:nvPr/>
        </p:nvSpPr>
        <p:spPr>
          <a:xfrm>
            <a:off x="1778222" y="2489200"/>
            <a:ext cx="20843400" cy="1043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265efac3f44_0_242"/>
          <p:cNvSpPr/>
          <p:nvPr/>
        </p:nvSpPr>
        <p:spPr>
          <a:xfrm>
            <a:off x="1778222" y="2489200"/>
            <a:ext cx="6439800" cy="10439400"/>
          </a:xfrm>
          <a:prstGeom prst="roundRect">
            <a:avLst>
              <a:gd fmla="val 3124" name="adj"/>
            </a:avLst>
          </a:prstGeom>
          <a:noFill/>
          <a:ln cap="flat" cmpd="sng" w="12700">
            <a:solidFill>
              <a:srgbClr val="3C68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2" name="Google Shape;282;g265efac3f44_0_242"/>
          <p:cNvPicPr preferRelativeResize="0"/>
          <p:nvPr/>
        </p:nvPicPr>
        <p:blipFill rotWithShape="1">
          <a:blip r:embed="rId13">
            <a:alphaModFix/>
          </a:blip>
          <a:srcRect b="0" l="0" r="0" t="0"/>
          <a:stretch/>
        </p:blipFill>
        <p:spPr>
          <a:xfrm>
            <a:off x="4177086" y="2946400"/>
            <a:ext cx="1641975" cy="1625600"/>
          </a:xfrm>
          <a:prstGeom prst="rect">
            <a:avLst/>
          </a:prstGeom>
          <a:noFill/>
          <a:ln>
            <a:noFill/>
          </a:ln>
        </p:spPr>
      </p:pic>
      <p:sp>
        <p:nvSpPr>
          <p:cNvPr id="283" name="Google Shape;283;g265efac3f44_0_242"/>
          <p:cNvSpPr/>
          <p:nvPr/>
        </p:nvSpPr>
        <p:spPr>
          <a:xfrm>
            <a:off x="4128016" y="4876800"/>
            <a:ext cx="1740000" cy="1054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C682B"/>
              </a:buClr>
              <a:buSzPts val="4800"/>
              <a:buFont typeface="Architects Daughter"/>
              <a:buNone/>
            </a:pPr>
            <a:r>
              <a:rPr b="0" i="0" lang="en-US" sz="4800" u="none" cap="none" strike="noStrike">
                <a:solidFill>
                  <a:srgbClr val="3C682B"/>
                </a:solidFill>
                <a:latin typeface="Architects Daughter"/>
                <a:ea typeface="Architects Daughter"/>
                <a:cs typeface="Architects Daughter"/>
                <a:sym typeface="Architects Daughter"/>
              </a:rPr>
              <a:t>Basic</a:t>
            </a:r>
            <a:endParaRPr b="0" i="0" sz="4800" u="none" cap="none" strike="noStrike">
              <a:solidFill>
                <a:schemeClr val="dk1"/>
              </a:solidFill>
              <a:latin typeface="Calibri"/>
              <a:ea typeface="Calibri"/>
              <a:cs typeface="Calibri"/>
              <a:sym typeface="Calibri"/>
            </a:endParaRPr>
          </a:p>
        </p:txBody>
      </p:sp>
      <p:sp>
        <p:nvSpPr>
          <p:cNvPr id="284" name="Google Shape;284;g265efac3f44_0_242"/>
          <p:cNvSpPr/>
          <p:nvPr/>
        </p:nvSpPr>
        <p:spPr>
          <a:xfrm>
            <a:off x="2235479" y="60325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85" name="Google Shape;285;g265efac3f44_0_242"/>
          <p:cNvSpPr/>
          <p:nvPr/>
        </p:nvSpPr>
        <p:spPr>
          <a:xfrm>
            <a:off x="3518340" y="11620500"/>
            <a:ext cx="2959500" cy="1054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rchitects Daughter"/>
              <a:buNone/>
            </a:pPr>
            <a:r>
              <a:rPr b="0" i="0" lang="en-US" sz="4800" u="none" cap="none" strike="noStrike">
                <a:solidFill>
                  <a:srgbClr val="0E0E0E"/>
                </a:solidFill>
                <a:latin typeface="Architects Daughter"/>
                <a:ea typeface="Architects Daughter"/>
                <a:cs typeface="Architects Daughter"/>
                <a:sym typeface="Architects Daughter"/>
              </a:rPr>
              <a:t>$10/month</a:t>
            </a:r>
            <a:endParaRPr b="0" i="0" sz="4800" u="none" cap="none" strike="noStrike">
              <a:solidFill>
                <a:schemeClr val="dk1"/>
              </a:solidFill>
              <a:latin typeface="Calibri"/>
              <a:ea typeface="Calibri"/>
              <a:cs typeface="Calibri"/>
              <a:sym typeface="Calibri"/>
            </a:endParaRPr>
          </a:p>
        </p:txBody>
      </p:sp>
      <p:sp>
        <p:nvSpPr>
          <p:cNvPr id="286" name="Google Shape;286;g265efac3f44_0_242"/>
          <p:cNvSpPr/>
          <p:nvPr/>
        </p:nvSpPr>
        <p:spPr>
          <a:xfrm>
            <a:off x="8980022" y="2489200"/>
            <a:ext cx="6439800" cy="10439400"/>
          </a:xfrm>
          <a:prstGeom prst="roundRect">
            <a:avLst>
              <a:gd fmla="val 3124" name="adj"/>
            </a:avLst>
          </a:prstGeom>
          <a:noFill/>
          <a:ln cap="flat" cmpd="sng" w="12700">
            <a:solidFill>
              <a:srgbClr val="3C68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7" name="Google Shape;287;g265efac3f44_0_242"/>
          <p:cNvPicPr preferRelativeResize="0"/>
          <p:nvPr/>
        </p:nvPicPr>
        <p:blipFill rotWithShape="1">
          <a:blip r:embed="rId14">
            <a:alphaModFix/>
          </a:blip>
          <a:srcRect b="0" l="0" r="0" t="0"/>
          <a:stretch/>
        </p:blipFill>
        <p:spPr>
          <a:xfrm>
            <a:off x="11378551" y="2946400"/>
            <a:ext cx="1642645" cy="1625612"/>
          </a:xfrm>
          <a:prstGeom prst="rect">
            <a:avLst/>
          </a:prstGeom>
          <a:noFill/>
          <a:ln>
            <a:noFill/>
          </a:ln>
        </p:spPr>
      </p:pic>
      <p:sp>
        <p:nvSpPr>
          <p:cNvPr id="288" name="Google Shape;288;g265efac3f44_0_242"/>
          <p:cNvSpPr/>
          <p:nvPr/>
        </p:nvSpPr>
        <p:spPr>
          <a:xfrm>
            <a:off x="11533041" y="4876812"/>
            <a:ext cx="1333800" cy="1054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C682B"/>
              </a:buClr>
              <a:buSzPts val="4800"/>
              <a:buFont typeface="Architects Daughter"/>
              <a:buNone/>
            </a:pPr>
            <a:r>
              <a:rPr b="0" i="0" lang="en-US" sz="4800" u="none" cap="none" strike="noStrike">
                <a:solidFill>
                  <a:srgbClr val="3C682B"/>
                </a:solidFill>
                <a:latin typeface="Architects Daughter"/>
                <a:ea typeface="Architects Daughter"/>
                <a:cs typeface="Architects Daughter"/>
                <a:sym typeface="Architects Daughter"/>
              </a:rPr>
              <a:t>Elite</a:t>
            </a:r>
            <a:endParaRPr b="0" i="0" sz="4800" u="none" cap="none" strike="noStrike">
              <a:solidFill>
                <a:schemeClr val="dk1"/>
              </a:solidFill>
              <a:latin typeface="Calibri"/>
              <a:ea typeface="Calibri"/>
              <a:cs typeface="Calibri"/>
              <a:sym typeface="Calibri"/>
            </a:endParaRPr>
          </a:p>
        </p:txBody>
      </p:sp>
      <p:sp>
        <p:nvSpPr>
          <p:cNvPr id="289" name="Google Shape;289;g265efac3f44_0_242"/>
          <p:cNvSpPr/>
          <p:nvPr/>
        </p:nvSpPr>
        <p:spPr>
          <a:xfrm>
            <a:off x="9437280" y="6032512"/>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90" name="Google Shape;290;g265efac3f44_0_242"/>
          <p:cNvSpPr/>
          <p:nvPr/>
        </p:nvSpPr>
        <p:spPr>
          <a:xfrm>
            <a:off x="10542318" y="11620512"/>
            <a:ext cx="3315000" cy="1054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rchitects Daughter"/>
              <a:buNone/>
            </a:pPr>
            <a:r>
              <a:rPr b="0" i="0" lang="en-US" sz="4800" u="none" cap="none" strike="noStrike">
                <a:solidFill>
                  <a:srgbClr val="0E0E0E"/>
                </a:solidFill>
                <a:latin typeface="Architects Daughter"/>
                <a:ea typeface="Architects Daughter"/>
                <a:cs typeface="Architects Daughter"/>
                <a:sym typeface="Architects Daughter"/>
              </a:rPr>
              <a:t>$50/month</a:t>
            </a:r>
            <a:endParaRPr b="0" i="0" sz="4800" u="none" cap="none" strike="noStrike">
              <a:solidFill>
                <a:schemeClr val="dk1"/>
              </a:solidFill>
              <a:latin typeface="Calibri"/>
              <a:ea typeface="Calibri"/>
              <a:cs typeface="Calibri"/>
              <a:sym typeface="Calibri"/>
            </a:endParaRPr>
          </a:p>
        </p:txBody>
      </p:sp>
      <p:sp>
        <p:nvSpPr>
          <p:cNvPr id="291" name="Google Shape;291;g265efac3f44_0_242"/>
          <p:cNvSpPr/>
          <p:nvPr/>
        </p:nvSpPr>
        <p:spPr>
          <a:xfrm>
            <a:off x="16181822" y="2489200"/>
            <a:ext cx="6439800" cy="10439400"/>
          </a:xfrm>
          <a:prstGeom prst="roundRect">
            <a:avLst>
              <a:gd fmla="val 3124" name="adj"/>
            </a:avLst>
          </a:prstGeom>
          <a:noFill/>
          <a:ln cap="flat" cmpd="sng" w="12700">
            <a:solidFill>
              <a:srgbClr val="3C68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2" name="Google Shape;292;g265efac3f44_0_242"/>
          <p:cNvPicPr preferRelativeResize="0"/>
          <p:nvPr/>
        </p:nvPicPr>
        <p:blipFill rotWithShape="1">
          <a:blip r:embed="rId15">
            <a:alphaModFix/>
          </a:blip>
          <a:srcRect b="0" l="0" r="0" t="0"/>
          <a:stretch/>
        </p:blipFill>
        <p:spPr>
          <a:xfrm>
            <a:off x="18570267" y="2946400"/>
            <a:ext cx="1662820" cy="1625588"/>
          </a:xfrm>
          <a:prstGeom prst="rect">
            <a:avLst/>
          </a:prstGeom>
          <a:noFill/>
          <a:ln>
            <a:noFill/>
          </a:ln>
        </p:spPr>
      </p:pic>
      <p:sp>
        <p:nvSpPr>
          <p:cNvPr id="293" name="Google Shape;293;g265efac3f44_0_242"/>
          <p:cNvSpPr/>
          <p:nvPr/>
        </p:nvSpPr>
        <p:spPr>
          <a:xfrm>
            <a:off x="17801275" y="4876788"/>
            <a:ext cx="3200700" cy="1054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C682B"/>
              </a:buClr>
              <a:buSzPts val="4800"/>
              <a:buFont typeface="Architects Daughter"/>
              <a:buNone/>
            </a:pPr>
            <a:r>
              <a:rPr b="0" i="0" lang="en-US" sz="4800" u="none" cap="none" strike="noStrike">
                <a:solidFill>
                  <a:srgbClr val="3C682B"/>
                </a:solidFill>
                <a:latin typeface="Architects Daughter"/>
                <a:ea typeface="Architects Daughter"/>
                <a:cs typeface="Architects Daughter"/>
                <a:sym typeface="Architects Daughter"/>
              </a:rPr>
              <a:t>Legendary</a:t>
            </a:r>
            <a:endParaRPr b="0" i="0" sz="4800" u="none" cap="none" strike="noStrike">
              <a:solidFill>
                <a:schemeClr val="dk1"/>
              </a:solidFill>
              <a:latin typeface="Calibri"/>
              <a:ea typeface="Calibri"/>
              <a:cs typeface="Calibri"/>
              <a:sym typeface="Calibri"/>
            </a:endParaRPr>
          </a:p>
        </p:txBody>
      </p:sp>
      <p:sp>
        <p:nvSpPr>
          <p:cNvPr id="294" name="Google Shape;294;g265efac3f44_0_242"/>
          <p:cNvSpPr/>
          <p:nvPr/>
        </p:nvSpPr>
        <p:spPr>
          <a:xfrm>
            <a:off x="16639080" y="6032488"/>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95" name="Google Shape;295;g265efac3f44_0_242"/>
          <p:cNvSpPr/>
          <p:nvPr/>
        </p:nvSpPr>
        <p:spPr>
          <a:xfrm>
            <a:off x="17731416" y="11620488"/>
            <a:ext cx="3340500" cy="1054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rchitects Daughter"/>
              <a:buNone/>
            </a:pPr>
            <a:r>
              <a:rPr b="0" i="0" lang="en-US" sz="4800" u="none" cap="none" strike="noStrike">
                <a:solidFill>
                  <a:srgbClr val="0E0E0E"/>
                </a:solidFill>
                <a:latin typeface="Architects Daughter"/>
                <a:ea typeface="Architects Daughter"/>
                <a:cs typeface="Architects Daughter"/>
                <a:sym typeface="Architects Daughter"/>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CD79C"/>
        </a:solidFill>
      </p:bgPr>
    </p:bg>
    <p:spTree>
      <p:nvGrpSpPr>
        <p:cNvPr id="300" name="Shape 300"/>
        <p:cNvGrpSpPr/>
        <p:nvPr/>
      </p:nvGrpSpPr>
      <p:grpSpPr>
        <a:xfrm>
          <a:off x="0" y="0"/>
          <a:ext cx="0" cy="0"/>
          <a:chOff x="0" y="0"/>
          <a:chExt cx="0" cy="0"/>
        </a:xfrm>
      </p:grpSpPr>
      <p:pic>
        <p:nvPicPr>
          <p:cNvPr descr=" " id="301" name="Google Shape;301;g265efac3f44_0_275"/>
          <p:cNvPicPr preferRelativeResize="0"/>
          <p:nvPr/>
        </p:nvPicPr>
        <p:blipFill rotWithShape="1">
          <a:blip r:embed="rId3">
            <a:alphaModFix/>
          </a:blip>
          <a:srcRect b="0" l="0" r="0" t="0"/>
          <a:stretch/>
        </p:blipFill>
        <p:spPr>
          <a:xfrm>
            <a:off x="0" y="8623300"/>
            <a:ext cx="4915514" cy="5092700"/>
          </a:xfrm>
          <a:prstGeom prst="rect">
            <a:avLst/>
          </a:prstGeom>
          <a:noFill/>
          <a:ln>
            <a:noFill/>
          </a:ln>
        </p:spPr>
      </p:pic>
      <p:pic>
        <p:nvPicPr>
          <p:cNvPr descr=" " id="302" name="Google Shape;302;g265efac3f44_0_275"/>
          <p:cNvPicPr preferRelativeResize="0"/>
          <p:nvPr/>
        </p:nvPicPr>
        <p:blipFill rotWithShape="1">
          <a:blip r:embed="rId4">
            <a:alphaModFix/>
          </a:blip>
          <a:srcRect b="0" l="0" r="0" t="0"/>
          <a:stretch/>
        </p:blipFill>
        <p:spPr>
          <a:xfrm>
            <a:off x="0" y="0"/>
            <a:ext cx="3670759" cy="4787900"/>
          </a:xfrm>
          <a:prstGeom prst="rect">
            <a:avLst/>
          </a:prstGeom>
          <a:noFill/>
          <a:ln>
            <a:noFill/>
          </a:ln>
        </p:spPr>
      </p:pic>
      <p:pic>
        <p:nvPicPr>
          <p:cNvPr descr=" " id="303" name="Google Shape;303;g265efac3f44_0_275"/>
          <p:cNvPicPr preferRelativeResize="0"/>
          <p:nvPr/>
        </p:nvPicPr>
        <p:blipFill rotWithShape="1">
          <a:blip r:embed="rId5">
            <a:alphaModFix/>
          </a:blip>
          <a:srcRect b="0" l="0" r="0" t="0"/>
          <a:stretch/>
        </p:blipFill>
        <p:spPr>
          <a:xfrm>
            <a:off x="21376772" y="10591800"/>
            <a:ext cx="3010276" cy="3124200"/>
          </a:xfrm>
          <a:prstGeom prst="rect">
            <a:avLst/>
          </a:prstGeom>
          <a:noFill/>
          <a:ln>
            <a:noFill/>
          </a:ln>
        </p:spPr>
      </p:pic>
      <p:pic>
        <p:nvPicPr>
          <p:cNvPr descr=" " id="304" name="Google Shape;304;g265efac3f44_0_275"/>
          <p:cNvPicPr preferRelativeResize="0"/>
          <p:nvPr/>
        </p:nvPicPr>
        <p:blipFill rotWithShape="1">
          <a:blip r:embed="rId6">
            <a:alphaModFix/>
          </a:blip>
          <a:srcRect b="0" l="0" r="0" t="0"/>
          <a:stretch/>
        </p:blipFill>
        <p:spPr>
          <a:xfrm>
            <a:off x="22654950" y="10998671"/>
            <a:ext cx="1732098" cy="2717329"/>
          </a:xfrm>
          <a:prstGeom prst="rect">
            <a:avLst/>
          </a:prstGeom>
          <a:noFill/>
          <a:ln>
            <a:noFill/>
          </a:ln>
        </p:spPr>
      </p:pic>
      <p:pic>
        <p:nvPicPr>
          <p:cNvPr descr=" " id="305" name="Google Shape;305;g265efac3f44_0_275"/>
          <p:cNvPicPr preferRelativeResize="0"/>
          <p:nvPr/>
        </p:nvPicPr>
        <p:blipFill rotWithShape="1">
          <a:blip r:embed="rId7">
            <a:alphaModFix/>
          </a:blip>
          <a:srcRect b="0" l="0" r="0" t="0"/>
          <a:stretch/>
        </p:blipFill>
        <p:spPr>
          <a:xfrm>
            <a:off x="1435279" y="8648700"/>
            <a:ext cx="908498" cy="3887502"/>
          </a:xfrm>
          <a:prstGeom prst="rect">
            <a:avLst/>
          </a:prstGeom>
          <a:noFill/>
          <a:ln>
            <a:noFill/>
          </a:ln>
        </p:spPr>
      </p:pic>
      <p:pic>
        <p:nvPicPr>
          <p:cNvPr descr=" " id="306" name="Google Shape;306;g265efac3f44_0_275"/>
          <p:cNvPicPr preferRelativeResize="0"/>
          <p:nvPr/>
        </p:nvPicPr>
        <p:blipFill rotWithShape="1">
          <a:blip r:embed="rId8">
            <a:alphaModFix/>
          </a:blip>
          <a:srcRect b="0" l="0" r="0" t="0"/>
          <a:stretch/>
        </p:blipFill>
        <p:spPr>
          <a:xfrm>
            <a:off x="21376772" y="0"/>
            <a:ext cx="3010276" cy="2433513"/>
          </a:xfrm>
          <a:prstGeom prst="rect">
            <a:avLst/>
          </a:prstGeom>
          <a:noFill/>
          <a:ln>
            <a:noFill/>
          </a:ln>
        </p:spPr>
      </p:pic>
      <p:pic>
        <p:nvPicPr>
          <p:cNvPr descr=" " id="307" name="Google Shape;307;g265efac3f44_0_275"/>
          <p:cNvPicPr preferRelativeResize="0"/>
          <p:nvPr/>
        </p:nvPicPr>
        <p:blipFill rotWithShape="1">
          <a:blip r:embed="rId9">
            <a:alphaModFix/>
          </a:blip>
          <a:srcRect b="0" l="0" r="0" t="0"/>
          <a:stretch/>
        </p:blipFill>
        <p:spPr>
          <a:xfrm>
            <a:off x="23004380" y="451867"/>
            <a:ext cx="1319294" cy="1422536"/>
          </a:xfrm>
          <a:prstGeom prst="rect">
            <a:avLst/>
          </a:prstGeom>
          <a:noFill/>
          <a:ln>
            <a:noFill/>
          </a:ln>
        </p:spPr>
      </p:pic>
      <p:pic>
        <p:nvPicPr>
          <p:cNvPr descr=" " id="308" name="Google Shape;308;g265efac3f44_0_275"/>
          <p:cNvPicPr preferRelativeResize="0"/>
          <p:nvPr/>
        </p:nvPicPr>
        <p:blipFill rotWithShape="1">
          <a:blip r:embed="rId10">
            <a:alphaModFix/>
          </a:blip>
          <a:srcRect b="0" l="0" r="0" t="0"/>
          <a:stretch/>
        </p:blipFill>
        <p:spPr>
          <a:xfrm>
            <a:off x="0" y="0"/>
            <a:ext cx="2692737" cy="4279900"/>
          </a:xfrm>
          <a:prstGeom prst="rect">
            <a:avLst/>
          </a:prstGeom>
          <a:noFill/>
          <a:ln>
            <a:noFill/>
          </a:ln>
        </p:spPr>
      </p:pic>
      <p:sp>
        <p:nvSpPr>
          <p:cNvPr id="309" name="Google Shape;309;g265efac3f44_0_27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0" name="Google Shape;310;g265efac3f44_0_275"/>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pic>
        <p:nvPicPr>
          <p:cNvPr descr=" " id="311" name="Google Shape;311;g265efac3f44_0_275"/>
          <p:cNvPicPr preferRelativeResize="0"/>
          <p:nvPr/>
        </p:nvPicPr>
        <p:blipFill rotWithShape="1">
          <a:blip r:embed="rId12">
            <a:alphaModFix/>
          </a:blip>
          <a:srcRect b="0" l="0" r="0" t="0"/>
          <a:stretch/>
        </p:blipFill>
        <p:spPr>
          <a:xfrm>
            <a:off x="16905813" y="0"/>
            <a:ext cx="6084060" cy="12268200"/>
          </a:xfrm>
          <a:prstGeom prst="rect">
            <a:avLst/>
          </a:prstGeom>
          <a:noFill/>
          <a:ln>
            <a:noFill/>
          </a:ln>
        </p:spPr>
      </p:pic>
      <p:pic>
        <p:nvPicPr>
          <p:cNvPr descr=" " id="312" name="Google Shape;312;g265efac3f44_0_275"/>
          <p:cNvPicPr preferRelativeResize="0"/>
          <p:nvPr/>
        </p:nvPicPr>
        <p:blipFill rotWithShape="1">
          <a:blip r:embed="rId13">
            <a:alphaModFix/>
          </a:blip>
          <a:srcRect b="0" l="0" r="0" t="0"/>
          <a:stretch/>
        </p:blipFill>
        <p:spPr>
          <a:xfrm>
            <a:off x="10491511" y="1346200"/>
            <a:ext cx="6084060" cy="12369800"/>
          </a:xfrm>
          <a:prstGeom prst="rect">
            <a:avLst/>
          </a:prstGeom>
          <a:noFill/>
          <a:ln>
            <a:noFill/>
          </a:ln>
        </p:spPr>
      </p:pic>
      <p:sp>
        <p:nvSpPr>
          <p:cNvPr id="313" name="Google Shape;313;g265efac3f44_0_275"/>
          <p:cNvSpPr/>
          <p:nvPr/>
        </p:nvSpPr>
        <p:spPr>
          <a:xfrm>
            <a:off x="1397175" y="1143000"/>
            <a:ext cx="10690500" cy="174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Architects Daughter"/>
              <a:buNone/>
            </a:pPr>
            <a:r>
              <a:rPr b="0" i="0" lang="en-US" sz="8000" u="none" cap="none" strike="noStrike">
                <a:solidFill>
                  <a:srgbClr val="0E0E0E"/>
                </a:solidFill>
                <a:latin typeface="Architects Daughter"/>
                <a:ea typeface="Architects Daughter"/>
                <a:cs typeface="Architects Daughter"/>
                <a:sym typeface="Architects Daughter"/>
              </a:rPr>
              <a:t>Some Data</a:t>
            </a:r>
            <a:endParaRPr b="0" i="0" sz="8000" u="none" cap="none" strike="noStrike">
              <a:solidFill>
                <a:schemeClr val="dk1"/>
              </a:solidFill>
              <a:latin typeface="Calibri"/>
              <a:ea typeface="Calibri"/>
              <a:cs typeface="Calibri"/>
              <a:sym typeface="Calibri"/>
            </a:endParaRPr>
          </a:p>
        </p:txBody>
      </p:sp>
      <p:sp>
        <p:nvSpPr>
          <p:cNvPr id="314" name="Google Shape;314;g265efac3f44_0_275"/>
          <p:cNvSpPr/>
          <p:nvPr/>
        </p:nvSpPr>
        <p:spPr>
          <a:xfrm>
            <a:off x="1244756" y="5029200"/>
            <a:ext cx="8573700" cy="654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265efac3f44_0_275"/>
          <p:cNvSpPr/>
          <p:nvPr/>
        </p:nvSpPr>
        <p:spPr>
          <a:xfrm>
            <a:off x="1244756" y="5029200"/>
            <a:ext cx="85737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265efac3f44_0_275"/>
          <p:cNvSpPr/>
          <p:nvPr/>
        </p:nvSpPr>
        <p:spPr>
          <a:xfrm>
            <a:off x="1244756" y="5302250"/>
            <a:ext cx="1879800" cy="140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265efac3f44_0_275"/>
          <p:cNvSpPr/>
          <p:nvPr/>
        </p:nvSpPr>
        <p:spPr>
          <a:xfrm>
            <a:off x="1244756" y="5302250"/>
            <a:ext cx="2218500" cy="174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A4F24"/>
              </a:buClr>
              <a:buSzPts val="8000"/>
              <a:buFont typeface="Architects Daughter"/>
              <a:buNone/>
            </a:pPr>
            <a:r>
              <a:rPr b="0" i="0" lang="en-US" sz="8000" u="none" cap="none" strike="noStrike">
                <a:solidFill>
                  <a:srgbClr val="2A4F24"/>
                </a:solidFill>
                <a:latin typeface="Architects Daughter"/>
                <a:ea typeface="Architects Daughter"/>
                <a:cs typeface="Architects Daughter"/>
                <a:sym typeface="Architects Daughter"/>
              </a:rPr>
              <a:t>75%</a:t>
            </a:r>
            <a:endParaRPr b="0" i="0" sz="8000" u="none" cap="none" strike="noStrike">
              <a:solidFill>
                <a:schemeClr val="dk1"/>
              </a:solidFill>
              <a:latin typeface="Calibri"/>
              <a:ea typeface="Calibri"/>
              <a:cs typeface="Calibri"/>
              <a:sym typeface="Calibri"/>
            </a:endParaRPr>
          </a:p>
        </p:txBody>
      </p:sp>
      <p:sp>
        <p:nvSpPr>
          <p:cNvPr id="318" name="Google Shape;318;g265efac3f44_0_275"/>
          <p:cNvSpPr/>
          <p:nvPr/>
        </p:nvSpPr>
        <p:spPr>
          <a:xfrm>
            <a:off x="3327816" y="5029200"/>
            <a:ext cx="64905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265efac3f44_0_275"/>
          <p:cNvSpPr/>
          <p:nvPr/>
        </p:nvSpPr>
        <p:spPr>
          <a:xfrm>
            <a:off x="3327816" y="5029200"/>
            <a:ext cx="66429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chitects Daughter"/>
              <a:buNone/>
            </a:pPr>
            <a:r>
              <a:rPr b="0" i="0" lang="en-US" sz="3600" u="none" cap="none" strike="noStrike">
                <a:solidFill>
                  <a:srgbClr val="0E0E0E"/>
                </a:solidFill>
                <a:latin typeface="Architects Daughter"/>
                <a:ea typeface="Architects Daughter"/>
                <a:cs typeface="Architects Daughter"/>
                <a:sym typeface="Architects Daughter"/>
              </a:rPr>
              <a:t>Enchanted Creatures</a:t>
            </a:r>
            <a:endParaRPr b="0" i="0" sz="3600" u="none" cap="none" strike="noStrike">
              <a:solidFill>
                <a:schemeClr val="dk1"/>
              </a:solidFill>
              <a:latin typeface="Calibri"/>
              <a:ea typeface="Calibri"/>
              <a:cs typeface="Calibri"/>
              <a:sym typeface="Calibri"/>
            </a:endParaRPr>
          </a:p>
        </p:txBody>
      </p:sp>
      <p:sp>
        <p:nvSpPr>
          <p:cNvPr id="320" name="Google Shape;320;g265efac3f44_0_275"/>
          <p:cNvSpPr/>
          <p:nvPr/>
        </p:nvSpPr>
        <p:spPr>
          <a:xfrm>
            <a:off x="3327816" y="5765800"/>
            <a:ext cx="66261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321" name="Google Shape;321;g265efac3f44_0_275"/>
          <p:cNvSpPr/>
          <p:nvPr/>
        </p:nvSpPr>
        <p:spPr>
          <a:xfrm>
            <a:off x="1244756" y="7594600"/>
            <a:ext cx="8573700" cy="140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265efac3f44_0_275"/>
          <p:cNvSpPr/>
          <p:nvPr/>
        </p:nvSpPr>
        <p:spPr>
          <a:xfrm>
            <a:off x="1244756" y="7594600"/>
            <a:ext cx="1816200" cy="140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265efac3f44_0_275"/>
          <p:cNvSpPr/>
          <p:nvPr/>
        </p:nvSpPr>
        <p:spPr>
          <a:xfrm>
            <a:off x="1244756" y="7594600"/>
            <a:ext cx="2154900" cy="174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A4F24"/>
              </a:buClr>
              <a:buSzPts val="8000"/>
              <a:buFont typeface="Architects Daughter"/>
              <a:buNone/>
            </a:pPr>
            <a:r>
              <a:rPr b="0" i="0" lang="en-US" sz="8000" u="none" cap="none" strike="noStrike">
                <a:solidFill>
                  <a:srgbClr val="2A4F24"/>
                </a:solidFill>
                <a:latin typeface="Architects Daughter"/>
                <a:ea typeface="Architects Daughter"/>
                <a:cs typeface="Architects Daughter"/>
                <a:sym typeface="Architects Daughter"/>
              </a:rPr>
              <a:t>60%</a:t>
            </a:r>
            <a:endParaRPr b="0" i="0" sz="8000" u="none" cap="none" strike="noStrike">
              <a:solidFill>
                <a:schemeClr val="dk1"/>
              </a:solidFill>
              <a:latin typeface="Calibri"/>
              <a:ea typeface="Calibri"/>
              <a:cs typeface="Calibri"/>
              <a:sym typeface="Calibri"/>
            </a:endParaRPr>
          </a:p>
        </p:txBody>
      </p:sp>
      <p:sp>
        <p:nvSpPr>
          <p:cNvPr id="324" name="Google Shape;324;g265efac3f44_0_275"/>
          <p:cNvSpPr/>
          <p:nvPr/>
        </p:nvSpPr>
        <p:spPr>
          <a:xfrm>
            <a:off x="3264308" y="7626350"/>
            <a:ext cx="6554100" cy="13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65efac3f44_0_275"/>
          <p:cNvSpPr/>
          <p:nvPr/>
        </p:nvSpPr>
        <p:spPr>
          <a:xfrm>
            <a:off x="3264308" y="7626350"/>
            <a:ext cx="67065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chitects Daughter"/>
              <a:buNone/>
            </a:pPr>
            <a:r>
              <a:rPr b="0" i="0" lang="en-US" sz="3600" u="none" cap="none" strike="noStrike">
                <a:solidFill>
                  <a:srgbClr val="0E0E0E"/>
                </a:solidFill>
                <a:latin typeface="Architects Daughter"/>
                <a:ea typeface="Architects Daughter"/>
                <a:cs typeface="Architects Daughter"/>
                <a:sym typeface="Architects Daughter"/>
              </a:rPr>
              <a:t>Magic-Wielding Individuals</a:t>
            </a:r>
            <a:endParaRPr b="0" i="0" sz="3600" u="none" cap="none" strike="noStrike">
              <a:solidFill>
                <a:schemeClr val="dk1"/>
              </a:solidFill>
              <a:latin typeface="Calibri"/>
              <a:ea typeface="Calibri"/>
              <a:cs typeface="Calibri"/>
              <a:sym typeface="Calibri"/>
            </a:endParaRPr>
          </a:p>
        </p:txBody>
      </p:sp>
      <p:sp>
        <p:nvSpPr>
          <p:cNvPr id="326" name="Google Shape;326;g265efac3f44_0_275"/>
          <p:cNvSpPr/>
          <p:nvPr/>
        </p:nvSpPr>
        <p:spPr>
          <a:xfrm>
            <a:off x="3264308" y="8362950"/>
            <a:ext cx="66894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27" name="Google Shape;327;g265efac3f44_0_275"/>
          <p:cNvSpPr/>
          <p:nvPr/>
        </p:nvSpPr>
        <p:spPr>
          <a:xfrm>
            <a:off x="1244756" y="9613900"/>
            <a:ext cx="85737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265efac3f44_0_275"/>
          <p:cNvSpPr/>
          <p:nvPr/>
        </p:nvSpPr>
        <p:spPr>
          <a:xfrm>
            <a:off x="1244756" y="9886950"/>
            <a:ext cx="1752900" cy="140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265efac3f44_0_275"/>
          <p:cNvSpPr/>
          <p:nvPr/>
        </p:nvSpPr>
        <p:spPr>
          <a:xfrm>
            <a:off x="1244756" y="9886950"/>
            <a:ext cx="2091600" cy="174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A4F24"/>
              </a:buClr>
              <a:buSzPts val="8000"/>
              <a:buFont typeface="Architects Daughter"/>
              <a:buNone/>
            </a:pPr>
            <a:r>
              <a:rPr b="0" i="0" lang="en-US" sz="8000" u="none" cap="none" strike="noStrike">
                <a:solidFill>
                  <a:srgbClr val="2A4F24"/>
                </a:solidFill>
                <a:latin typeface="Architects Daughter"/>
                <a:ea typeface="Architects Daughter"/>
                <a:cs typeface="Architects Daughter"/>
                <a:sym typeface="Architects Daughter"/>
              </a:rPr>
              <a:t>90%</a:t>
            </a:r>
            <a:endParaRPr b="0" i="0" sz="8000" u="none" cap="none" strike="noStrike">
              <a:solidFill>
                <a:schemeClr val="dk1"/>
              </a:solidFill>
              <a:latin typeface="Calibri"/>
              <a:ea typeface="Calibri"/>
              <a:cs typeface="Calibri"/>
              <a:sym typeface="Calibri"/>
            </a:endParaRPr>
          </a:p>
        </p:txBody>
      </p:sp>
      <p:sp>
        <p:nvSpPr>
          <p:cNvPr id="330" name="Google Shape;330;g265efac3f44_0_275"/>
          <p:cNvSpPr/>
          <p:nvPr/>
        </p:nvSpPr>
        <p:spPr>
          <a:xfrm>
            <a:off x="3200800" y="9613900"/>
            <a:ext cx="66174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g265efac3f44_0_275"/>
          <p:cNvSpPr/>
          <p:nvPr/>
        </p:nvSpPr>
        <p:spPr>
          <a:xfrm>
            <a:off x="3200800" y="9613900"/>
            <a:ext cx="67698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chitects Daughter"/>
              <a:buNone/>
            </a:pPr>
            <a:r>
              <a:rPr b="0" i="0" lang="en-US" sz="3600" u="none" cap="none" strike="noStrike">
                <a:solidFill>
                  <a:srgbClr val="0E0E0E"/>
                </a:solidFill>
                <a:latin typeface="Architects Daughter"/>
                <a:ea typeface="Architects Daughter"/>
                <a:cs typeface="Architects Daughter"/>
                <a:sym typeface="Architects Daughter"/>
              </a:rPr>
              <a:t>Spells Cast</a:t>
            </a:r>
            <a:endParaRPr b="0" i="0" sz="3600" u="none" cap="none" strike="noStrike">
              <a:solidFill>
                <a:schemeClr val="dk1"/>
              </a:solidFill>
              <a:latin typeface="Calibri"/>
              <a:ea typeface="Calibri"/>
              <a:cs typeface="Calibri"/>
              <a:sym typeface="Calibri"/>
            </a:endParaRPr>
          </a:p>
        </p:txBody>
      </p:sp>
      <p:sp>
        <p:nvSpPr>
          <p:cNvPr id="332" name="Google Shape;332;g265efac3f44_0_275"/>
          <p:cNvSpPr/>
          <p:nvPr/>
        </p:nvSpPr>
        <p:spPr>
          <a:xfrm>
            <a:off x="3200800" y="10350500"/>
            <a:ext cx="67530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CD79C"/>
        </a:solidFill>
      </p:bgPr>
    </p:bg>
    <p:spTree>
      <p:nvGrpSpPr>
        <p:cNvPr id="337" name="Shape 337"/>
        <p:cNvGrpSpPr/>
        <p:nvPr/>
      </p:nvGrpSpPr>
      <p:grpSpPr>
        <a:xfrm>
          <a:off x="0" y="0"/>
          <a:ext cx="0" cy="0"/>
          <a:chOff x="0" y="0"/>
          <a:chExt cx="0" cy="0"/>
        </a:xfrm>
      </p:grpSpPr>
      <p:pic>
        <p:nvPicPr>
          <p:cNvPr descr=" " id="338" name="Google Shape;338;g265efac3f44_0_311"/>
          <p:cNvPicPr preferRelativeResize="0"/>
          <p:nvPr/>
        </p:nvPicPr>
        <p:blipFill rotWithShape="1">
          <a:blip r:embed="rId3">
            <a:alphaModFix/>
          </a:blip>
          <a:srcRect b="0" l="0" r="0" t="0"/>
          <a:stretch/>
        </p:blipFill>
        <p:spPr>
          <a:xfrm>
            <a:off x="4242330" y="1193800"/>
            <a:ext cx="8840305" cy="11870669"/>
          </a:xfrm>
          <a:prstGeom prst="rect">
            <a:avLst/>
          </a:prstGeom>
          <a:noFill/>
          <a:ln>
            <a:noFill/>
          </a:ln>
        </p:spPr>
      </p:pic>
      <p:pic>
        <p:nvPicPr>
          <p:cNvPr descr=" " id="339" name="Google Shape;339;g265efac3f44_0_311"/>
          <p:cNvPicPr preferRelativeResize="0"/>
          <p:nvPr/>
        </p:nvPicPr>
        <p:blipFill rotWithShape="1">
          <a:blip r:embed="rId4">
            <a:alphaModFix/>
          </a:blip>
          <a:srcRect b="0" l="0" r="0" t="0"/>
          <a:stretch/>
        </p:blipFill>
        <p:spPr>
          <a:xfrm>
            <a:off x="18442705" y="3517900"/>
            <a:ext cx="1449854" cy="2544576"/>
          </a:xfrm>
          <a:prstGeom prst="rect">
            <a:avLst/>
          </a:prstGeom>
          <a:noFill/>
          <a:ln>
            <a:noFill/>
          </a:ln>
        </p:spPr>
      </p:pic>
      <p:pic>
        <p:nvPicPr>
          <p:cNvPr descr=" " id="340" name="Google Shape;340;g265efac3f44_0_311"/>
          <p:cNvPicPr preferRelativeResize="0"/>
          <p:nvPr/>
        </p:nvPicPr>
        <p:blipFill rotWithShape="1">
          <a:blip r:embed="rId5">
            <a:alphaModFix/>
          </a:blip>
          <a:srcRect b="0" l="0" r="0" t="0"/>
          <a:stretch/>
        </p:blipFill>
        <p:spPr>
          <a:xfrm>
            <a:off x="0" y="0"/>
            <a:ext cx="2832454" cy="3124200"/>
          </a:xfrm>
          <a:prstGeom prst="rect">
            <a:avLst/>
          </a:prstGeom>
          <a:noFill/>
          <a:ln>
            <a:noFill/>
          </a:ln>
        </p:spPr>
      </p:pic>
      <p:pic>
        <p:nvPicPr>
          <p:cNvPr descr=" " id="341" name="Google Shape;341;g265efac3f44_0_311"/>
          <p:cNvPicPr preferRelativeResize="0"/>
          <p:nvPr/>
        </p:nvPicPr>
        <p:blipFill rotWithShape="1">
          <a:blip r:embed="rId6">
            <a:alphaModFix/>
          </a:blip>
          <a:srcRect b="0" l="0" r="0" t="0"/>
          <a:stretch/>
        </p:blipFill>
        <p:spPr>
          <a:xfrm>
            <a:off x="21652188" y="10083800"/>
            <a:ext cx="2734860" cy="3632200"/>
          </a:xfrm>
          <a:prstGeom prst="rect">
            <a:avLst/>
          </a:prstGeom>
          <a:noFill/>
          <a:ln>
            <a:noFill/>
          </a:ln>
        </p:spPr>
      </p:pic>
      <p:pic>
        <p:nvPicPr>
          <p:cNvPr descr=" " id="342" name="Google Shape;342;g265efac3f44_0_311"/>
          <p:cNvPicPr preferRelativeResize="0"/>
          <p:nvPr/>
        </p:nvPicPr>
        <p:blipFill rotWithShape="1">
          <a:blip r:embed="rId7">
            <a:alphaModFix/>
          </a:blip>
          <a:srcRect b="0" l="0" r="0" t="0"/>
          <a:stretch/>
        </p:blipFill>
        <p:spPr>
          <a:xfrm>
            <a:off x="22646931" y="0"/>
            <a:ext cx="1740117" cy="2171700"/>
          </a:xfrm>
          <a:prstGeom prst="rect">
            <a:avLst/>
          </a:prstGeom>
          <a:noFill/>
          <a:ln>
            <a:noFill/>
          </a:ln>
        </p:spPr>
      </p:pic>
      <p:pic>
        <p:nvPicPr>
          <p:cNvPr descr=" " id="343" name="Google Shape;343;g265efac3f44_0_311"/>
          <p:cNvPicPr preferRelativeResize="0"/>
          <p:nvPr/>
        </p:nvPicPr>
        <p:blipFill rotWithShape="1">
          <a:blip r:embed="rId8">
            <a:alphaModFix/>
          </a:blip>
          <a:srcRect b="0" l="0" r="0" t="0"/>
          <a:stretch/>
        </p:blipFill>
        <p:spPr>
          <a:xfrm>
            <a:off x="20858357" y="3124200"/>
            <a:ext cx="1911043" cy="4160007"/>
          </a:xfrm>
          <a:prstGeom prst="rect">
            <a:avLst/>
          </a:prstGeom>
          <a:noFill/>
          <a:ln>
            <a:noFill/>
          </a:ln>
        </p:spPr>
      </p:pic>
      <p:pic>
        <p:nvPicPr>
          <p:cNvPr descr=" " id="344" name="Google Shape;344;g265efac3f44_0_311"/>
          <p:cNvPicPr preferRelativeResize="0"/>
          <p:nvPr/>
        </p:nvPicPr>
        <p:blipFill rotWithShape="1">
          <a:blip r:embed="rId9">
            <a:alphaModFix/>
          </a:blip>
          <a:srcRect b="0" l="0" r="0" t="0"/>
          <a:stretch/>
        </p:blipFill>
        <p:spPr>
          <a:xfrm>
            <a:off x="3742115" y="3889524"/>
            <a:ext cx="762089" cy="897248"/>
          </a:xfrm>
          <a:prstGeom prst="rect">
            <a:avLst/>
          </a:prstGeom>
          <a:noFill/>
          <a:ln>
            <a:noFill/>
          </a:ln>
        </p:spPr>
      </p:pic>
      <p:pic>
        <p:nvPicPr>
          <p:cNvPr descr=" " id="345" name="Google Shape;345;g265efac3f44_0_311"/>
          <p:cNvPicPr preferRelativeResize="0"/>
          <p:nvPr/>
        </p:nvPicPr>
        <p:blipFill rotWithShape="1">
          <a:blip r:embed="rId10">
            <a:alphaModFix/>
          </a:blip>
          <a:srcRect b="0" l="0" r="0" t="0"/>
          <a:stretch/>
        </p:blipFill>
        <p:spPr>
          <a:xfrm>
            <a:off x="0" y="11506200"/>
            <a:ext cx="2940368" cy="2209800"/>
          </a:xfrm>
          <a:prstGeom prst="rect">
            <a:avLst/>
          </a:prstGeom>
          <a:noFill/>
          <a:ln>
            <a:noFill/>
          </a:ln>
        </p:spPr>
      </p:pic>
      <p:pic>
        <p:nvPicPr>
          <p:cNvPr descr=" " id="346" name="Google Shape;346;g265efac3f44_0_311"/>
          <p:cNvPicPr preferRelativeResize="0"/>
          <p:nvPr/>
        </p:nvPicPr>
        <p:blipFill rotWithShape="1">
          <a:blip r:embed="rId11">
            <a:alphaModFix/>
          </a:blip>
          <a:srcRect b="0" l="0" r="0" t="0"/>
          <a:stretch/>
        </p:blipFill>
        <p:spPr>
          <a:xfrm>
            <a:off x="0" y="12045020"/>
            <a:ext cx="403195" cy="285539"/>
          </a:xfrm>
          <a:prstGeom prst="rect">
            <a:avLst/>
          </a:prstGeom>
          <a:noFill/>
          <a:ln>
            <a:noFill/>
          </a:ln>
        </p:spPr>
      </p:pic>
      <p:pic>
        <p:nvPicPr>
          <p:cNvPr descr=" " id="347" name="Google Shape;347;g265efac3f44_0_311"/>
          <p:cNvPicPr preferRelativeResize="0"/>
          <p:nvPr/>
        </p:nvPicPr>
        <p:blipFill rotWithShape="1">
          <a:blip r:embed="rId12">
            <a:alphaModFix/>
          </a:blip>
          <a:srcRect b="0" l="0" r="0" t="0"/>
          <a:stretch/>
        </p:blipFill>
        <p:spPr>
          <a:xfrm>
            <a:off x="812664" y="12997780"/>
            <a:ext cx="663467" cy="287697"/>
          </a:xfrm>
          <a:prstGeom prst="rect">
            <a:avLst/>
          </a:prstGeom>
          <a:noFill/>
          <a:ln>
            <a:noFill/>
          </a:ln>
        </p:spPr>
      </p:pic>
      <p:pic>
        <p:nvPicPr>
          <p:cNvPr descr=" " id="348" name="Google Shape;348;g265efac3f44_0_311"/>
          <p:cNvPicPr preferRelativeResize="0"/>
          <p:nvPr/>
        </p:nvPicPr>
        <p:blipFill rotWithShape="1">
          <a:blip r:embed="rId13">
            <a:alphaModFix/>
          </a:blip>
          <a:srcRect b="0" l="0" r="0" t="0"/>
          <a:stretch/>
        </p:blipFill>
        <p:spPr>
          <a:xfrm>
            <a:off x="0" y="12124407"/>
            <a:ext cx="1590691" cy="1377268"/>
          </a:xfrm>
          <a:prstGeom prst="rect">
            <a:avLst/>
          </a:prstGeom>
          <a:noFill/>
          <a:ln>
            <a:noFill/>
          </a:ln>
        </p:spPr>
      </p:pic>
      <p:pic>
        <p:nvPicPr>
          <p:cNvPr descr=" " id="349" name="Google Shape;349;g265efac3f44_0_311"/>
          <p:cNvPicPr preferRelativeResize="0"/>
          <p:nvPr/>
        </p:nvPicPr>
        <p:blipFill rotWithShape="1">
          <a:blip r:embed="rId14">
            <a:alphaModFix/>
          </a:blip>
          <a:srcRect b="0" l="0" r="0" t="0"/>
          <a:stretch/>
        </p:blipFill>
        <p:spPr>
          <a:xfrm>
            <a:off x="21643505" y="10722980"/>
            <a:ext cx="2251214" cy="2907444"/>
          </a:xfrm>
          <a:prstGeom prst="rect">
            <a:avLst/>
          </a:prstGeom>
          <a:noFill/>
          <a:ln>
            <a:noFill/>
          </a:ln>
        </p:spPr>
      </p:pic>
      <p:pic>
        <p:nvPicPr>
          <p:cNvPr descr=" " id="350" name="Google Shape;350;g265efac3f44_0_311"/>
          <p:cNvPicPr preferRelativeResize="0"/>
          <p:nvPr/>
        </p:nvPicPr>
        <p:blipFill rotWithShape="1">
          <a:blip r:embed="rId15">
            <a:alphaModFix/>
          </a:blip>
          <a:srcRect b="0" l="0" r="0" t="0"/>
          <a:stretch/>
        </p:blipFill>
        <p:spPr>
          <a:xfrm>
            <a:off x="4280435" y="304800"/>
            <a:ext cx="2538674" cy="4741441"/>
          </a:xfrm>
          <a:prstGeom prst="rect">
            <a:avLst/>
          </a:prstGeom>
          <a:noFill/>
          <a:ln>
            <a:noFill/>
          </a:ln>
        </p:spPr>
      </p:pic>
      <p:pic>
        <p:nvPicPr>
          <p:cNvPr descr=" " id="351" name="Google Shape;351;g265efac3f44_0_311"/>
          <p:cNvPicPr preferRelativeResize="0"/>
          <p:nvPr/>
        </p:nvPicPr>
        <p:blipFill rotWithShape="1">
          <a:blip r:embed="rId16">
            <a:alphaModFix/>
          </a:blip>
          <a:srcRect b="0" l="0" r="0" t="0"/>
          <a:stretch/>
        </p:blipFill>
        <p:spPr>
          <a:xfrm>
            <a:off x="5550594" y="0"/>
            <a:ext cx="2157316" cy="2426271"/>
          </a:xfrm>
          <a:prstGeom prst="rect">
            <a:avLst/>
          </a:prstGeom>
          <a:noFill/>
          <a:ln>
            <a:noFill/>
          </a:ln>
        </p:spPr>
      </p:pic>
      <p:pic>
        <p:nvPicPr>
          <p:cNvPr descr=" " id="352" name="Google Shape;352;g265efac3f44_0_311"/>
          <p:cNvPicPr preferRelativeResize="0"/>
          <p:nvPr/>
        </p:nvPicPr>
        <p:blipFill rotWithShape="1">
          <a:blip r:embed="rId17">
            <a:alphaModFix/>
          </a:blip>
          <a:srcRect b="0" l="0" r="0" t="0"/>
          <a:stretch/>
        </p:blipFill>
        <p:spPr>
          <a:xfrm>
            <a:off x="15902388" y="9867900"/>
            <a:ext cx="1985237" cy="1697062"/>
          </a:xfrm>
          <a:prstGeom prst="rect">
            <a:avLst/>
          </a:prstGeom>
          <a:noFill/>
          <a:ln>
            <a:noFill/>
          </a:ln>
        </p:spPr>
      </p:pic>
      <p:sp>
        <p:nvSpPr>
          <p:cNvPr id="353" name="Google Shape;353;g265efac3f44_0_3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4" name="Google Shape;354;g265efac3f44_0_311"/>
          <p:cNvPicPr preferRelativeResize="0"/>
          <p:nvPr/>
        </p:nvPicPr>
        <p:blipFill rotWithShape="1">
          <a:blip r:embed="rId18">
            <a:alphaModFix/>
          </a:blip>
          <a:srcRect b="0" l="0" r="0" t="0"/>
          <a:stretch/>
        </p:blipFill>
        <p:spPr>
          <a:xfrm>
            <a:off x="23523340" y="10820400"/>
            <a:ext cx="711289" cy="2590800"/>
          </a:xfrm>
          <a:prstGeom prst="rect">
            <a:avLst/>
          </a:prstGeom>
          <a:noFill/>
          <a:ln>
            <a:noFill/>
          </a:ln>
        </p:spPr>
      </p:pic>
      <p:sp>
        <p:nvSpPr>
          <p:cNvPr id="355" name="Google Shape;355;g265efac3f44_0_311"/>
          <p:cNvSpPr/>
          <p:nvPr/>
        </p:nvSpPr>
        <p:spPr>
          <a:xfrm>
            <a:off x="4305838" y="3403600"/>
            <a:ext cx="15762600" cy="728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g265efac3f44_0_311"/>
          <p:cNvSpPr/>
          <p:nvPr/>
        </p:nvSpPr>
        <p:spPr>
          <a:xfrm>
            <a:off x="4305838" y="3403600"/>
            <a:ext cx="15762600" cy="566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265efac3f44_0_311"/>
          <p:cNvSpPr/>
          <p:nvPr/>
        </p:nvSpPr>
        <p:spPr>
          <a:xfrm>
            <a:off x="5747468" y="3403600"/>
            <a:ext cx="12879300" cy="5257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A4F24"/>
              </a:buClr>
              <a:buSzPts val="24000"/>
              <a:buFont typeface="Architects Daughter"/>
              <a:buNone/>
            </a:pPr>
            <a:r>
              <a:rPr b="0" i="0" lang="en-US" sz="24000" u="none" cap="none" strike="noStrike">
                <a:solidFill>
                  <a:srgbClr val="2A4F24"/>
                </a:solidFill>
                <a:latin typeface="Architects Daughter"/>
                <a:ea typeface="Architects Daughter"/>
                <a:cs typeface="Architects Daughter"/>
                <a:sym typeface="Architects Daughter"/>
              </a:rPr>
              <a:t>234,567</a:t>
            </a:r>
            <a:endParaRPr b="0" i="0" sz="24000" u="none" cap="none" strike="noStrike">
              <a:solidFill>
                <a:schemeClr val="dk1"/>
              </a:solidFill>
              <a:latin typeface="Calibri"/>
              <a:ea typeface="Calibri"/>
              <a:cs typeface="Calibri"/>
              <a:sym typeface="Calibri"/>
            </a:endParaRPr>
          </a:p>
        </p:txBody>
      </p:sp>
      <p:sp>
        <p:nvSpPr>
          <p:cNvPr id="358" name="Google Shape;358;g265efac3f44_0_311"/>
          <p:cNvSpPr/>
          <p:nvPr/>
        </p:nvSpPr>
        <p:spPr>
          <a:xfrm>
            <a:off x="4170355" y="78486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59" name="Google Shape;359;g265efac3f44_0_311"/>
          <p:cNvSpPr/>
          <p:nvPr/>
        </p:nvSpPr>
        <p:spPr>
          <a:xfrm>
            <a:off x="7483352" y="94742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CD79C"/>
        </a:solidFill>
      </p:bgPr>
    </p:bg>
    <p:spTree>
      <p:nvGrpSpPr>
        <p:cNvPr id="364" name="Shape 364"/>
        <p:cNvGrpSpPr/>
        <p:nvPr/>
      </p:nvGrpSpPr>
      <p:grpSpPr>
        <a:xfrm>
          <a:off x="0" y="0"/>
          <a:ext cx="0" cy="0"/>
          <a:chOff x="0" y="0"/>
          <a:chExt cx="0" cy="0"/>
        </a:xfrm>
      </p:grpSpPr>
      <p:pic>
        <p:nvPicPr>
          <p:cNvPr descr=" " id="365" name="Google Shape;365;g265efac3f44_0_337"/>
          <p:cNvPicPr preferRelativeResize="0"/>
          <p:nvPr/>
        </p:nvPicPr>
        <p:blipFill rotWithShape="1">
          <a:blip r:embed="rId3">
            <a:alphaModFix/>
          </a:blip>
          <a:srcRect b="0" l="0" r="0" t="0"/>
          <a:stretch/>
        </p:blipFill>
        <p:spPr>
          <a:xfrm>
            <a:off x="22138867" y="0"/>
            <a:ext cx="2248181" cy="1910544"/>
          </a:xfrm>
          <a:prstGeom prst="rect">
            <a:avLst/>
          </a:prstGeom>
          <a:noFill/>
          <a:ln>
            <a:noFill/>
          </a:ln>
        </p:spPr>
      </p:pic>
      <p:pic>
        <p:nvPicPr>
          <p:cNvPr descr=" " id="366" name="Google Shape;366;g265efac3f44_0_337"/>
          <p:cNvPicPr preferRelativeResize="0"/>
          <p:nvPr/>
        </p:nvPicPr>
        <p:blipFill rotWithShape="1">
          <a:blip r:embed="rId4">
            <a:alphaModFix/>
          </a:blip>
          <a:srcRect b="0" l="0" r="0" t="0"/>
          <a:stretch/>
        </p:blipFill>
        <p:spPr>
          <a:xfrm>
            <a:off x="419152" y="4152900"/>
            <a:ext cx="971259" cy="947229"/>
          </a:xfrm>
          <a:prstGeom prst="rect">
            <a:avLst/>
          </a:prstGeom>
          <a:noFill/>
          <a:ln>
            <a:noFill/>
          </a:ln>
        </p:spPr>
      </p:pic>
      <p:pic>
        <p:nvPicPr>
          <p:cNvPr descr=" " id="367" name="Google Shape;367;g265efac3f44_0_337"/>
          <p:cNvPicPr preferRelativeResize="0"/>
          <p:nvPr/>
        </p:nvPicPr>
        <p:blipFill rotWithShape="1">
          <a:blip r:embed="rId4">
            <a:alphaModFix/>
          </a:blip>
          <a:srcRect b="0" l="0" r="0" t="0"/>
          <a:stretch/>
        </p:blipFill>
        <p:spPr>
          <a:xfrm>
            <a:off x="17934642" y="12484100"/>
            <a:ext cx="971259" cy="947229"/>
          </a:xfrm>
          <a:prstGeom prst="rect">
            <a:avLst/>
          </a:prstGeom>
          <a:noFill/>
          <a:ln>
            <a:noFill/>
          </a:ln>
        </p:spPr>
      </p:pic>
      <p:pic>
        <p:nvPicPr>
          <p:cNvPr descr=" " id="368" name="Google Shape;368;g265efac3f44_0_337"/>
          <p:cNvPicPr preferRelativeResize="0"/>
          <p:nvPr/>
        </p:nvPicPr>
        <p:blipFill rotWithShape="1">
          <a:blip r:embed="rId5">
            <a:alphaModFix/>
          </a:blip>
          <a:srcRect b="0" l="0" r="0" t="0"/>
          <a:stretch/>
        </p:blipFill>
        <p:spPr>
          <a:xfrm>
            <a:off x="6388899" y="800100"/>
            <a:ext cx="1277359" cy="1524546"/>
          </a:xfrm>
          <a:prstGeom prst="rect">
            <a:avLst/>
          </a:prstGeom>
          <a:noFill/>
          <a:ln>
            <a:noFill/>
          </a:ln>
        </p:spPr>
      </p:pic>
      <p:pic>
        <p:nvPicPr>
          <p:cNvPr descr=" " id="369" name="Google Shape;369;g265efac3f44_0_337"/>
          <p:cNvPicPr preferRelativeResize="0"/>
          <p:nvPr/>
        </p:nvPicPr>
        <p:blipFill rotWithShape="1">
          <a:blip r:embed="rId6">
            <a:alphaModFix/>
          </a:blip>
          <a:srcRect b="0" l="0" r="0" t="0"/>
          <a:stretch/>
        </p:blipFill>
        <p:spPr>
          <a:xfrm>
            <a:off x="0" y="0"/>
            <a:ext cx="4852006" cy="3721100"/>
          </a:xfrm>
          <a:prstGeom prst="rect">
            <a:avLst/>
          </a:prstGeom>
          <a:noFill/>
          <a:ln>
            <a:noFill/>
          </a:ln>
        </p:spPr>
      </p:pic>
      <p:pic>
        <p:nvPicPr>
          <p:cNvPr descr=" " id="370" name="Google Shape;370;g265efac3f44_0_337"/>
          <p:cNvPicPr preferRelativeResize="0"/>
          <p:nvPr/>
        </p:nvPicPr>
        <p:blipFill rotWithShape="1">
          <a:blip r:embed="rId7">
            <a:alphaModFix/>
          </a:blip>
          <a:srcRect b="0" l="0" r="0" t="0"/>
          <a:stretch/>
        </p:blipFill>
        <p:spPr>
          <a:xfrm>
            <a:off x="419152" y="800100"/>
            <a:ext cx="1981448" cy="2082800"/>
          </a:xfrm>
          <a:prstGeom prst="rect">
            <a:avLst/>
          </a:prstGeom>
          <a:noFill/>
          <a:ln>
            <a:noFill/>
          </a:ln>
        </p:spPr>
      </p:pic>
      <p:pic>
        <p:nvPicPr>
          <p:cNvPr descr=" " id="371" name="Google Shape;371;g265efac3f44_0_337"/>
          <p:cNvPicPr preferRelativeResize="0"/>
          <p:nvPr/>
        </p:nvPicPr>
        <p:blipFill rotWithShape="1">
          <a:blip r:embed="rId8">
            <a:alphaModFix/>
          </a:blip>
          <a:srcRect b="0" l="0" r="0" t="0"/>
          <a:stretch/>
        </p:blipFill>
        <p:spPr>
          <a:xfrm>
            <a:off x="254032" y="10883900"/>
            <a:ext cx="2311242" cy="2832100"/>
          </a:xfrm>
          <a:prstGeom prst="rect">
            <a:avLst/>
          </a:prstGeom>
          <a:noFill/>
          <a:ln>
            <a:noFill/>
          </a:ln>
        </p:spPr>
      </p:pic>
      <p:pic>
        <p:nvPicPr>
          <p:cNvPr descr=" " id="372" name="Google Shape;372;g265efac3f44_0_337"/>
          <p:cNvPicPr preferRelativeResize="0"/>
          <p:nvPr/>
        </p:nvPicPr>
        <p:blipFill rotWithShape="1">
          <a:blip r:embed="rId9">
            <a:alphaModFix/>
          </a:blip>
          <a:srcRect b="0" l="0" r="0" t="0"/>
          <a:stretch/>
        </p:blipFill>
        <p:spPr>
          <a:xfrm>
            <a:off x="19776372" y="10388600"/>
            <a:ext cx="4610676" cy="3327400"/>
          </a:xfrm>
          <a:prstGeom prst="rect">
            <a:avLst/>
          </a:prstGeom>
          <a:noFill/>
          <a:ln>
            <a:noFill/>
          </a:ln>
        </p:spPr>
      </p:pic>
      <p:pic>
        <p:nvPicPr>
          <p:cNvPr descr=" " id="373" name="Google Shape;373;g265efac3f44_0_337"/>
          <p:cNvPicPr preferRelativeResize="0"/>
          <p:nvPr/>
        </p:nvPicPr>
        <p:blipFill rotWithShape="1">
          <a:blip r:embed="rId10">
            <a:alphaModFix/>
          </a:blip>
          <a:srcRect b="0" l="0" r="0" t="0"/>
          <a:stretch/>
        </p:blipFill>
        <p:spPr>
          <a:xfrm>
            <a:off x="22071297" y="11159083"/>
            <a:ext cx="1915065" cy="2008845"/>
          </a:xfrm>
          <a:prstGeom prst="rect">
            <a:avLst/>
          </a:prstGeom>
          <a:noFill/>
          <a:ln>
            <a:noFill/>
          </a:ln>
        </p:spPr>
      </p:pic>
      <p:pic>
        <p:nvPicPr>
          <p:cNvPr descr=" " id="374" name="Google Shape;374;g265efac3f44_0_337"/>
          <p:cNvPicPr preferRelativeResize="0"/>
          <p:nvPr/>
        </p:nvPicPr>
        <p:blipFill rotWithShape="1">
          <a:blip r:embed="rId11">
            <a:alphaModFix/>
          </a:blip>
          <a:srcRect b="0" l="0" r="0" t="0"/>
          <a:stretch/>
        </p:blipFill>
        <p:spPr>
          <a:xfrm>
            <a:off x="19077784" y="12026900"/>
            <a:ext cx="1387103" cy="1689100"/>
          </a:xfrm>
          <a:prstGeom prst="rect">
            <a:avLst/>
          </a:prstGeom>
          <a:noFill/>
          <a:ln>
            <a:noFill/>
          </a:ln>
        </p:spPr>
      </p:pic>
      <p:sp>
        <p:nvSpPr>
          <p:cNvPr id="375" name="Google Shape;375;g265efac3f44_0_33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6" name="Google Shape;376;g265efac3f44_0_337"/>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sp>
        <p:nvSpPr>
          <p:cNvPr id="377" name="Google Shape;377;g265efac3f44_0_337"/>
          <p:cNvSpPr/>
          <p:nvPr/>
        </p:nvSpPr>
        <p:spPr>
          <a:xfrm>
            <a:off x="3391324" y="3263900"/>
            <a:ext cx="78750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g265efac3f44_0_337"/>
          <p:cNvSpPr/>
          <p:nvPr/>
        </p:nvSpPr>
        <p:spPr>
          <a:xfrm>
            <a:off x="3740618" y="3263900"/>
            <a:ext cx="7176300" cy="226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g265efac3f44_0_337"/>
          <p:cNvSpPr/>
          <p:nvPr/>
        </p:nvSpPr>
        <p:spPr>
          <a:xfrm>
            <a:off x="3740618" y="3263900"/>
            <a:ext cx="7718400" cy="280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A4F24"/>
              </a:buClr>
              <a:buSzPts val="12800"/>
              <a:buFont typeface="Architects Daughter"/>
              <a:buNone/>
            </a:pPr>
            <a:r>
              <a:rPr b="0" i="0" lang="en-US" sz="12800" u="none" cap="none" strike="noStrike">
                <a:solidFill>
                  <a:srgbClr val="2A4F24"/>
                </a:solidFill>
                <a:latin typeface="Architects Daughter"/>
                <a:ea typeface="Architects Daughter"/>
                <a:cs typeface="Architects Daughter"/>
                <a:sym typeface="Architects Daughter"/>
              </a:rPr>
              <a:t>233 Coins</a:t>
            </a:r>
            <a:endParaRPr b="0" i="0" sz="12800" u="none" cap="none" strike="noStrike">
              <a:solidFill>
                <a:schemeClr val="dk1"/>
              </a:solidFill>
              <a:latin typeface="Calibri"/>
              <a:ea typeface="Calibri"/>
              <a:cs typeface="Calibri"/>
              <a:sym typeface="Calibri"/>
            </a:endParaRPr>
          </a:p>
        </p:txBody>
      </p:sp>
      <p:sp>
        <p:nvSpPr>
          <p:cNvPr id="380" name="Google Shape;380;g265efac3f44_0_337"/>
          <p:cNvSpPr/>
          <p:nvPr/>
        </p:nvSpPr>
        <p:spPr>
          <a:xfrm>
            <a:off x="3391324" y="55245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g265efac3f44_0_337"/>
          <p:cNvSpPr/>
          <p:nvPr/>
        </p:nvSpPr>
        <p:spPr>
          <a:xfrm>
            <a:off x="3323582" y="55245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82" name="Google Shape;382;g265efac3f44_0_337"/>
          <p:cNvSpPr/>
          <p:nvPr/>
        </p:nvSpPr>
        <p:spPr>
          <a:xfrm>
            <a:off x="3391324" y="6985000"/>
            <a:ext cx="78750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g265efac3f44_0_337"/>
          <p:cNvSpPr/>
          <p:nvPr/>
        </p:nvSpPr>
        <p:spPr>
          <a:xfrm>
            <a:off x="3143643" y="6985000"/>
            <a:ext cx="8370300" cy="226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g265efac3f44_0_337"/>
          <p:cNvSpPr/>
          <p:nvPr/>
        </p:nvSpPr>
        <p:spPr>
          <a:xfrm>
            <a:off x="3143643" y="6985000"/>
            <a:ext cx="8912400" cy="280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A4F24"/>
              </a:buClr>
              <a:buSzPts val="12800"/>
              <a:buFont typeface="Architects Daughter"/>
              <a:buNone/>
            </a:pPr>
            <a:r>
              <a:rPr b="0" i="0" lang="en-US" sz="12800" u="none" cap="none" strike="noStrike">
                <a:solidFill>
                  <a:srgbClr val="2A4F24"/>
                </a:solidFill>
                <a:latin typeface="Architects Daughter"/>
                <a:ea typeface="Architects Daughter"/>
                <a:cs typeface="Architects Daughter"/>
                <a:sym typeface="Architects Daughter"/>
              </a:rPr>
              <a:t>456 Hours</a:t>
            </a:r>
            <a:endParaRPr b="0" i="0" sz="12800" u="none" cap="none" strike="noStrike">
              <a:solidFill>
                <a:schemeClr val="dk1"/>
              </a:solidFill>
              <a:latin typeface="Calibri"/>
              <a:ea typeface="Calibri"/>
              <a:cs typeface="Calibri"/>
              <a:sym typeface="Calibri"/>
            </a:endParaRPr>
          </a:p>
        </p:txBody>
      </p:sp>
      <p:sp>
        <p:nvSpPr>
          <p:cNvPr id="385" name="Google Shape;385;g265efac3f44_0_337"/>
          <p:cNvSpPr/>
          <p:nvPr/>
        </p:nvSpPr>
        <p:spPr>
          <a:xfrm>
            <a:off x="3391324" y="92456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g265efac3f44_0_337"/>
          <p:cNvSpPr/>
          <p:nvPr/>
        </p:nvSpPr>
        <p:spPr>
          <a:xfrm>
            <a:off x="3323582" y="92456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87" name="Google Shape;387;g265efac3f44_0_337"/>
          <p:cNvSpPr/>
          <p:nvPr/>
        </p:nvSpPr>
        <p:spPr>
          <a:xfrm>
            <a:off x="13552594" y="3263900"/>
            <a:ext cx="78750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g265efac3f44_0_337"/>
          <p:cNvSpPr/>
          <p:nvPr/>
        </p:nvSpPr>
        <p:spPr>
          <a:xfrm>
            <a:off x="15965895" y="3263900"/>
            <a:ext cx="3048300" cy="226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g265efac3f44_0_337"/>
          <p:cNvSpPr/>
          <p:nvPr/>
        </p:nvSpPr>
        <p:spPr>
          <a:xfrm>
            <a:off x="15965895" y="3263900"/>
            <a:ext cx="3590400" cy="280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A4F24"/>
              </a:buClr>
              <a:buSzPts val="12800"/>
              <a:buFont typeface="Architects Daughter"/>
              <a:buNone/>
            </a:pPr>
            <a:r>
              <a:rPr b="0" i="0" lang="en-US" sz="12800" u="none" cap="none" strike="noStrike">
                <a:solidFill>
                  <a:srgbClr val="2A4F24"/>
                </a:solidFill>
                <a:latin typeface="Architects Daughter"/>
                <a:ea typeface="Architects Daughter"/>
                <a:cs typeface="Architects Daughter"/>
                <a:sym typeface="Architects Daughter"/>
              </a:rPr>
              <a:t>85%</a:t>
            </a:r>
            <a:endParaRPr b="0" i="0" sz="12800" u="none" cap="none" strike="noStrike">
              <a:solidFill>
                <a:schemeClr val="dk1"/>
              </a:solidFill>
              <a:latin typeface="Calibri"/>
              <a:ea typeface="Calibri"/>
              <a:cs typeface="Calibri"/>
              <a:sym typeface="Calibri"/>
            </a:endParaRPr>
          </a:p>
        </p:txBody>
      </p:sp>
      <p:sp>
        <p:nvSpPr>
          <p:cNvPr id="390" name="Google Shape;390;g265efac3f44_0_337"/>
          <p:cNvSpPr/>
          <p:nvPr/>
        </p:nvSpPr>
        <p:spPr>
          <a:xfrm>
            <a:off x="13552594" y="55245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g265efac3f44_0_337"/>
          <p:cNvSpPr/>
          <p:nvPr/>
        </p:nvSpPr>
        <p:spPr>
          <a:xfrm>
            <a:off x="13484852" y="55245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92" name="Google Shape;392;g265efac3f44_0_337"/>
          <p:cNvSpPr/>
          <p:nvPr/>
        </p:nvSpPr>
        <p:spPr>
          <a:xfrm>
            <a:off x="13552594" y="6985000"/>
            <a:ext cx="78750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g265efac3f44_0_337"/>
          <p:cNvSpPr/>
          <p:nvPr/>
        </p:nvSpPr>
        <p:spPr>
          <a:xfrm>
            <a:off x="14473459" y="6985000"/>
            <a:ext cx="6033300" cy="226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g265efac3f44_0_337"/>
          <p:cNvSpPr/>
          <p:nvPr/>
        </p:nvSpPr>
        <p:spPr>
          <a:xfrm>
            <a:off x="14473459" y="6985000"/>
            <a:ext cx="6575100" cy="280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A4F24"/>
              </a:buClr>
              <a:buSzPts val="12800"/>
              <a:buFont typeface="Architects Daughter"/>
              <a:buNone/>
            </a:pPr>
            <a:r>
              <a:rPr b="0" i="0" lang="en-US" sz="12800" u="none" cap="none" strike="noStrike">
                <a:solidFill>
                  <a:srgbClr val="2A4F24"/>
                </a:solidFill>
                <a:latin typeface="Architects Daughter"/>
                <a:ea typeface="Architects Daughter"/>
                <a:cs typeface="Architects Daughter"/>
                <a:sym typeface="Architects Daughter"/>
              </a:rPr>
              <a:t>535 Km</a:t>
            </a:r>
            <a:endParaRPr b="0" i="0" sz="12800" u="none" cap="none" strike="noStrike">
              <a:solidFill>
                <a:schemeClr val="dk1"/>
              </a:solidFill>
              <a:latin typeface="Calibri"/>
              <a:ea typeface="Calibri"/>
              <a:cs typeface="Calibri"/>
              <a:sym typeface="Calibri"/>
            </a:endParaRPr>
          </a:p>
        </p:txBody>
      </p:sp>
      <p:sp>
        <p:nvSpPr>
          <p:cNvPr id="395" name="Google Shape;395;g265efac3f44_0_337"/>
          <p:cNvSpPr/>
          <p:nvPr/>
        </p:nvSpPr>
        <p:spPr>
          <a:xfrm>
            <a:off x="13552594" y="92456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g265efac3f44_0_337"/>
          <p:cNvSpPr/>
          <p:nvPr/>
        </p:nvSpPr>
        <p:spPr>
          <a:xfrm>
            <a:off x="13484852" y="92456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CD79C"/>
        </a:solidFill>
      </p:bgPr>
    </p:bg>
    <p:spTree>
      <p:nvGrpSpPr>
        <p:cNvPr id="401" name="Shape 401"/>
        <p:cNvGrpSpPr/>
        <p:nvPr/>
      </p:nvGrpSpPr>
      <p:grpSpPr>
        <a:xfrm>
          <a:off x="0" y="0"/>
          <a:ext cx="0" cy="0"/>
          <a:chOff x="0" y="0"/>
          <a:chExt cx="0" cy="0"/>
        </a:xfrm>
      </p:grpSpPr>
      <p:pic>
        <p:nvPicPr>
          <p:cNvPr descr=" " id="402" name="Google Shape;402;g265efac3f44_0_373"/>
          <p:cNvPicPr preferRelativeResize="0"/>
          <p:nvPr/>
        </p:nvPicPr>
        <p:blipFill rotWithShape="1">
          <a:blip r:embed="rId3">
            <a:alphaModFix/>
          </a:blip>
          <a:srcRect b="0" l="0" r="0" t="0"/>
          <a:stretch/>
        </p:blipFill>
        <p:spPr>
          <a:xfrm>
            <a:off x="23130050" y="0"/>
            <a:ext cx="1256998" cy="2526233"/>
          </a:xfrm>
          <a:prstGeom prst="rect">
            <a:avLst/>
          </a:prstGeom>
          <a:noFill/>
          <a:ln>
            <a:noFill/>
          </a:ln>
        </p:spPr>
      </p:pic>
      <p:pic>
        <p:nvPicPr>
          <p:cNvPr descr=" " id="403" name="Google Shape;403;g265efac3f44_0_373"/>
          <p:cNvPicPr preferRelativeResize="0"/>
          <p:nvPr/>
        </p:nvPicPr>
        <p:blipFill rotWithShape="1">
          <a:blip r:embed="rId4">
            <a:alphaModFix/>
          </a:blip>
          <a:srcRect b="0" l="0" r="0" t="0"/>
          <a:stretch/>
        </p:blipFill>
        <p:spPr>
          <a:xfrm>
            <a:off x="203225" y="330200"/>
            <a:ext cx="2208089" cy="3070349"/>
          </a:xfrm>
          <a:prstGeom prst="rect">
            <a:avLst/>
          </a:prstGeom>
          <a:noFill/>
          <a:ln>
            <a:noFill/>
          </a:ln>
        </p:spPr>
      </p:pic>
      <p:pic>
        <p:nvPicPr>
          <p:cNvPr descr=" " id="404" name="Google Shape;404;g265efac3f44_0_373"/>
          <p:cNvPicPr preferRelativeResize="0"/>
          <p:nvPr/>
        </p:nvPicPr>
        <p:blipFill rotWithShape="1">
          <a:blip r:embed="rId5">
            <a:alphaModFix/>
          </a:blip>
          <a:srcRect b="0" l="0" r="0" t="0"/>
          <a:stretch/>
        </p:blipFill>
        <p:spPr>
          <a:xfrm>
            <a:off x="241330" y="12395200"/>
            <a:ext cx="2168356" cy="1004193"/>
          </a:xfrm>
          <a:prstGeom prst="rect">
            <a:avLst/>
          </a:prstGeom>
          <a:noFill/>
          <a:ln>
            <a:noFill/>
          </a:ln>
        </p:spPr>
      </p:pic>
      <p:pic>
        <p:nvPicPr>
          <p:cNvPr descr=" " id="405" name="Google Shape;405;g265efac3f44_0_373"/>
          <p:cNvPicPr preferRelativeResize="0"/>
          <p:nvPr/>
        </p:nvPicPr>
        <p:blipFill rotWithShape="1">
          <a:blip r:embed="rId6">
            <a:alphaModFix/>
          </a:blip>
          <a:srcRect b="0" l="0" r="0" t="0"/>
          <a:stretch/>
        </p:blipFill>
        <p:spPr>
          <a:xfrm>
            <a:off x="19255607" y="9626600"/>
            <a:ext cx="5131441" cy="4089400"/>
          </a:xfrm>
          <a:prstGeom prst="rect">
            <a:avLst/>
          </a:prstGeom>
          <a:noFill/>
          <a:ln>
            <a:noFill/>
          </a:ln>
        </p:spPr>
      </p:pic>
      <p:pic>
        <p:nvPicPr>
          <p:cNvPr descr=" " id="406" name="Google Shape;406;g265efac3f44_0_373"/>
          <p:cNvPicPr preferRelativeResize="0"/>
          <p:nvPr/>
        </p:nvPicPr>
        <p:blipFill rotWithShape="1">
          <a:blip r:embed="rId7">
            <a:alphaModFix/>
          </a:blip>
          <a:srcRect b="0" l="0" r="0" t="0"/>
          <a:stretch/>
        </p:blipFill>
        <p:spPr>
          <a:xfrm>
            <a:off x="21999150" y="10553700"/>
            <a:ext cx="2235479" cy="2349500"/>
          </a:xfrm>
          <a:prstGeom prst="rect">
            <a:avLst/>
          </a:prstGeom>
          <a:noFill/>
          <a:ln>
            <a:noFill/>
          </a:ln>
        </p:spPr>
      </p:pic>
      <p:pic>
        <p:nvPicPr>
          <p:cNvPr descr=" " id="407" name="Google Shape;407;g265efac3f44_0_373"/>
          <p:cNvPicPr preferRelativeResize="0"/>
          <p:nvPr/>
        </p:nvPicPr>
        <p:blipFill rotWithShape="1">
          <a:blip r:embed="rId8">
            <a:alphaModFix/>
          </a:blip>
          <a:srcRect b="0" l="0" r="0" t="0"/>
          <a:stretch/>
        </p:blipFill>
        <p:spPr>
          <a:xfrm>
            <a:off x="21313264" y="0"/>
            <a:ext cx="2711888" cy="1998663"/>
          </a:xfrm>
          <a:prstGeom prst="rect">
            <a:avLst/>
          </a:prstGeom>
          <a:noFill/>
          <a:ln>
            <a:noFill/>
          </a:ln>
        </p:spPr>
      </p:pic>
      <p:pic>
        <p:nvPicPr>
          <p:cNvPr descr=" " id="408" name="Google Shape;408;g265efac3f44_0_373"/>
          <p:cNvPicPr preferRelativeResize="0"/>
          <p:nvPr/>
        </p:nvPicPr>
        <p:blipFill rotWithShape="1">
          <a:blip r:embed="rId9">
            <a:alphaModFix/>
          </a:blip>
          <a:srcRect b="0" l="0" r="0" t="0"/>
          <a:stretch/>
        </p:blipFill>
        <p:spPr>
          <a:xfrm>
            <a:off x="21160845" y="6121400"/>
            <a:ext cx="3226203" cy="2470919"/>
          </a:xfrm>
          <a:prstGeom prst="rect">
            <a:avLst/>
          </a:prstGeom>
          <a:noFill/>
          <a:ln>
            <a:noFill/>
          </a:ln>
        </p:spPr>
      </p:pic>
      <p:sp>
        <p:nvSpPr>
          <p:cNvPr id="409" name="Google Shape;409;g265efac3f44_0_37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0" name="Google Shape;410;g265efac3f44_0_373"/>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411" name="Google Shape;411;g265efac3f44_0_373"/>
          <p:cNvSpPr/>
          <p:nvPr/>
        </p:nvSpPr>
        <p:spPr>
          <a:xfrm>
            <a:off x="6841922" y="1143000"/>
            <a:ext cx="10690500" cy="174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A4F24"/>
              </a:buClr>
              <a:buSzPts val="8000"/>
              <a:buFont typeface="Architects Daughter"/>
              <a:buNone/>
            </a:pPr>
            <a:r>
              <a:rPr b="0" i="0" lang="en-US" sz="8000" u="none" cap="none" strike="noStrike">
                <a:solidFill>
                  <a:srgbClr val="2A4F24"/>
                </a:solidFill>
                <a:latin typeface="Architects Daughter"/>
                <a:ea typeface="Architects Daughter"/>
                <a:cs typeface="Architects Daughter"/>
                <a:sym typeface="Architects Daughter"/>
              </a:rPr>
              <a:t>Some Graph</a:t>
            </a:r>
            <a:endParaRPr b="0" i="0" sz="8000" u="none" cap="none" strike="noStrike">
              <a:solidFill>
                <a:schemeClr val="dk1"/>
              </a:solidFill>
              <a:latin typeface="Calibri"/>
              <a:ea typeface="Calibri"/>
              <a:cs typeface="Calibri"/>
              <a:sym typeface="Calibri"/>
            </a:endParaRPr>
          </a:p>
        </p:txBody>
      </p:sp>
      <p:sp>
        <p:nvSpPr>
          <p:cNvPr id="412" name="Google Shape;412;g265efac3f44_0_373"/>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g265efac3f44_0_373"/>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C682B"/>
              </a:buClr>
              <a:buSzPts val="1820"/>
              <a:buFont typeface="Lato"/>
              <a:buNone/>
            </a:pPr>
            <a:r>
              <a:rPr b="0" i="0" lang="en-US" sz="1820" u="none" cap="none" strike="noStrike">
                <a:solidFill>
                  <a:srgbClr val="3C682B"/>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414" name="Google Shape;414;g265efac3f44_0_373"/>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C682B"/>
              </a:buClr>
              <a:buSzPts val="2185"/>
              <a:buFont typeface="Lato"/>
              <a:buNone/>
            </a:pPr>
            <a:r>
              <a:rPr b="0" i="0" lang="en-US" sz="2185" u="none" cap="none" strike="noStrike">
                <a:solidFill>
                  <a:srgbClr val="3C682B"/>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415" name="Google Shape;415;g265efac3f44_0_373"/>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C682B"/>
              </a:buClr>
              <a:buSzPts val="2185"/>
              <a:buFont typeface="Lato"/>
              <a:buNone/>
            </a:pPr>
            <a:r>
              <a:rPr b="0" i="0" lang="en-US" sz="2185" u="none" cap="none" strike="noStrike">
                <a:solidFill>
                  <a:srgbClr val="3C682B"/>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416" name="Google Shape;416;g265efac3f44_0_373"/>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C682B"/>
              </a:buClr>
              <a:buSzPts val="2185"/>
              <a:buFont typeface="Lato"/>
              <a:buNone/>
            </a:pPr>
            <a:r>
              <a:rPr b="0" i="0" lang="en-US" sz="2185" u="none" cap="none" strike="noStrike">
                <a:solidFill>
                  <a:srgbClr val="3C682B"/>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417" name="Google Shape;417;g265efac3f44_0_373"/>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C682B"/>
              </a:buClr>
              <a:buSzPts val="2185"/>
              <a:buFont typeface="Lato"/>
              <a:buNone/>
            </a:pPr>
            <a:r>
              <a:rPr b="0" i="0" lang="en-US" sz="2185" u="none" cap="none" strike="noStrike">
                <a:solidFill>
                  <a:srgbClr val="3C682B"/>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18" name="Google Shape;418;g265efac3f44_0_373"/>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C682B"/>
              </a:buClr>
              <a:buSzPts val="2185"/>
              <a:buFont typeface="Lato"/>
              <a:buNone/>
            </a:pPr>
            <a:r>
              <a:rPr b="0" i="0" lang="en-US" sz="2185" u="none" cap="none" strike="noStrike">
                <a:solidFill>
                  <a:srgbClr val="3C682B"/>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19" name="Google Shape;419;g265efac3f44_0_373"/>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C682B"/>
              </a:buClr>
              <a:buSzPts val="2185"/>
              <a:buFont typeface="Lato"/>
              <a:buNone/>
            </a:pPr>
            <a:r>
              <a:rPr b="0" i="0" lang="en-US" sz="2185" u="none" cap="none" strike="noStrike">
                <a:solidFill>
                  <a:srgbClr val="3C682B"/>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20" name="Google Shape;420;g265efac3f44_0_373"/>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C682B"/>
              </a:buClr>
              <a:buSzPts val="2185"/>
              <a:buFont typeface="Lato"/>
              <a:buNone/>
            </a:pPr>
            <a:r>
              <a:rPr b="0" i="0" lang="en-US" sz="2185" u="none" cap="none" strike="noStrike">
                <a:solidFill>
                  <a:srgbClr val="3C682B"/>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21" name="Google Shape;421;g265efac3f44_0_373"/>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C682B"/>
              </a:buClr>
              <a:buSzPts val="2185"/>
              <a:buFont typeface="Lato"/>
              <a:buNone/>
            </a:pPr>
            <a:r>
              <a:rPr b="0" i="0" lang="en-US" sz="2185" u="none" cap="none" strike="noStrike">
                <a:solidFill>
                  <a:srgbClr val="3C682B"/>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22" name="Google Shape;422;g265efac3f44_0_373"/>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C682B"/>
              </a:buClr>
              <a:buSzPts val="1820"/>
              <a:buFont typeface="Lato"/>
              <a:buNone/>
            </a:pPr>
            <a:r>
              <a:rPr b="0" i="0" lang="en-US" sz="1820" u="none" cap="none" strike="noStrike">
                <a:solidFill>
                  <a:srgbClr val="3C682B"/>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23" name="Google Shape;423;g265efac3f44_0_373"/>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C682B"/>
              </a:buClr>
              <a:buSzPts val="1820"/>
              <a:buFont typeface="Lato"/>
              <a:buNone/>
            </a:pPr>
            <a:r>
              <a:rPr b="0" i="0" lang="en-US" sz="1820" u="none" cap="none" strike="noStrike">
                <a:solidFill>
                  <a:srgbClr val="3C682B"/>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24" name="Google Shape;424;g265efac3f44_0_373"/>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C682B"/>
              </a:buClr>
              <a:buSzPts val="1820"/>
              <a:buFont typeface="Lato"/>
              <a:buNone/>
            </a:pPr>
            <a:r>
              <a:rPr b="0" i="0" lang="en-US" sz="1820" u="none" cap="none" strike="noStrike">
                <a:solidFill>
                  <a:srgbClr val="3C682B"/>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25" name="Google Shape;425;g265efac3f44_0_373"/>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C682B"/>
              </a:buClr>
              <a:buSzPts val="1820"/>
              <a:buFont typeface="Lato"/>
              <a:buNone/>
            </a:pPr>
            <a:r>
              <a:rPr b="0" i="0" lang="en-US" sz="1820" u="none" cap="none" strike="noStrike">
                <a:solidFill>
                  <a:srgbClr val="3C682B"/>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26" name="Google Shape;426;g265efac3f44_0_373"/>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C682B"/>
              </a:buClr>
              <a:buSzPts val="1820"/>
              <a:buFont typeface="Lato"/>
              <a:buNone/>
            </a:pPr>
            <a:r>
              <a:rPr b="0" i="0" lang="en-US" sz="1820" u="none" cap="none" strike="noStrike">
                <a:solidFill>
                  <a:srgbClr val="3C682B"/>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27" name="Google Shape;427;g265efac3f44_0_373"/>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C682B"/>
              </a:buClr>
              <a:buSzPts val="1820"/>
              <a:buFont typeface="Lato"/>
              <a:buNone/>
            </a:pPr>
            <a:r>
              <a:rPr b="0" i="0" lang="en-US" sz="1820" u="none" cap="none" strike="noStrike">
                <a:solidFill>
                  <a:srgbClr val="3C682B"/>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28" name="Google Shape;428;g265efac3f44_0_373"/>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C682B"/>
              </a:buClr>
              <a:buSzPts val="1820"/>
              <a:buFont typeface="Lato"/>
              <a:buNone/>
            </a:pPr>
            <a:r>
              <a:rPr b="0" i="0" lang="en-US" sz="1820" u="none" cap="none" strike="noStrike">
                <a:solidFill>
                  <a:srgbClr val="3C682B"/>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29" name="Google Shape;429;g265efac3f44_0_373"/>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C682B"/>
              </a:buClr>
              <a:buSzPts val="1820"/>
              <a:buFont typeface="Lato"/>
              <a:buNone/>
            </a:pPr>
            <a:r>
              <a:rPr b="0" i="0" lang="en-US" sz="1820" u="none" cap="none" strike="noStrike">
                <a:solidFill>
                  <a:srgbClr val="3C682B"/>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30" name="Google Shape;430;g265efac3f44_0_373"/>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C682B"/>
              </a:buClr>
              <a:buSzPts val="1820"/>
              <a:buFont typeface="Lato"/>
              <a:buNone/>
            </a:pPr>
            <a:r>
              <a:rPr b="0" i="0" lang="en-US" sz="1820" u="none" cap="none" strike="noStrike">
                <a:solidFill>
                  <a:srgbClr val="3C682B"/>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31" name="Google Shape;431;g265efac3f44_0_373"/>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C682B"/>
              </a:buClr>
              <a:buSzPts val="1820"/>
              <a:buFont typeface="Lato"/>
              <a:buNone/>
            </a:pPr>
            <a:r>
              <a:rPr b="0" i="0" lang="en-US" sz="1820" u="none" cap="none" strike="noStrike">
                <a:solidFill>
                  <a:srgbClr val="3C682B"/>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32" name="Google Shape;432;g265efac3f44_0_373"/>
          <p:cNvPicPr preferRelativeResize="0"/>
          <p:nvPr/>
        </p:nvPicPr>
        <p:blipFill rotWithShape="1">
          <a:blip r:embed="rId11">
            <a:alphaModFix/>
          </a:blip>
          <a:srcRect b="0" l="0" r="0" t="0"/>
          <a:stretch/>
        </p:blipFill>
        <p:spPr>
          <a:xfrm>
            <a:off x="3368467" y="3771900"/>
            <a:ext cx="8291592" cy="5511006"/>
          </a:xfrm>
          <a:prstGeom prst="rect">
            <a:avLst/>
          </a:prstGeom>
          <a:noFill/>
          <a:ln>
            <a:noFill/>
          </a:ln>
        </p:spPr>
      </p:pic>
      <p:pic>
        <p:nvPicPr>
          <p:cNvPr descr=" " id="433" name="Google Shape;433;g265efac3f44_0_373"/>
          <p:cNvPicPr preferRelativeResize="0"/>
          <p:nvPr/>
        </p:nvPicPr>
        <p:blipFill rotWithShape="1">
          <a:blip r:embed="rId12">
            <a:alphaModFix/>
          </a:blip>
          <a:srcRect b="0" l="0" r="0" t="0"/>
          <a:stretch/>
        </p:blipFill>
        <p:spPr>
          <a:xfrm>
            <a:off x="4512766" y="4185444"/>
            <a:ext cx="11567" cy="5258445"/>
          </a:xfrm>
          <a:prstGeom prst="rect">
            <a:avLst/>
          </a:prstGeom>
          <a:noFill/>
          <a:ln>
            <a:noFill/>
          </a:ln>
        </p:spPr>
      </p:pic>
      <p:pic>
        <p:nvPicPr>
          <p:cNvPr descr=" " id="434" name="Google Shape;434;g265efac3f44_0_373"/>
          <p:cNvPicPr preferRelativeResize="0"/>
          <p:nvPr/>
        </p:nvPicPr>
        <p:blipFill rotWithShape="1">
          <a:blip r:embed="rId13">
            <a:alphaModFix/>
          </a:blip>
          <a:srcRect b="0" l="0" r="0" t="0"/>
          <a:stretch/>
        </p:blipFill>
        <p:spPr>
          <a:xfrm>
            <a:off x="5651279" y="4185444"/>
            <a:ext cx="11567" cy="5258445"/>
          </a:xfrm>
          <a:prstGeom prst="rect">
            <a:avLst/>
          </a:prstGeom>
          <a:noFill/>
          <a:ln>
            <a:noFill/>
          </a:ln>
        </p:spPr>
      </p:pic>
      <p:pic>
        <p:nvPicPr>
          <p:cNvPr descr=" " id="435" name="Google Shape;435;g265efac3f44_0_373"/>
          <p:cNvPicPr preferRelativeResize="0"/>
          <p:nvPr/>
        </p:nvPicPr>
        <p:blipFill rotWithShape="1">
          <a:blip r:embed="rId14">
            <a:alphaModFix/>
          </a:blip>
          <a:srcRect b="0" l="0" r="0" t="0"/>
          <a:stretch/>
        </p:blipFill>
        <p:spPr>
          <a:xfrm>
            <a:off x="6789795" y="4185444"/>
            <a:ext cx="11567" cy="5258445"/>
          </a:xfrm>
          <a:prstGeom prst="rect">
            <a:avLst/>
          </a:prstGeom>
          <a:noFill/>
          <a:ln>
            <a:noFill/>
          </a:ln>
        </p:spPr>
      </p:pic>
      <p:pic>
        <p:nvPicPr>
          <p:cNvPr descr=" " id="436" name="Google Shape;436;g265efac3f44_0_373"/>
          <p:cNvPicPr preferRelativeResize="0"/>
          <p:nvPr/>
        </p:nvPicPr>
        <p:blipFill rotWithShape="1">
          <a:blip r:embed="rId15">
            <a:alphaModFix/>
          </a:blip>
          <a:srcRect b="0" l="0" r="0" t="0"/>
          <a:stretch/>
        </p:blipFill>
        <p:spPr>
          <a:xfrm>
            <a:off x="7928309" y="4185444"/>
            <a:ext cx="11567" cy="5258445"/>
          </a:xfrm>
          <a:prstGeom prst="rect">
            <a:avLst/>
          </a:prstGeom>
          <a:noFill/>
          <a:ln>
            <a:noFill/>
          </a:ln>
        </p:spPr>
      </p:pic>
      <p:pic>
        <p:nvPicPr>
          <p:cNvPr descr=" " id="437" name="Google Shape;437;g265efac3f44_0_373"/>
          <p:cNvPicPr preferRelativeResize="0"/>
          <p:nvPr/>
        </p:nvPicPr>
        <p:blipFill rotWithShape="1">
          <a:blip r:embed="rId16">
            <a:alphaModFix/>
          </a:blip>
          <a:srcRect b="0" l="0" r="0" t="0"/>
          <a:stretch/>
        </p:blipFill>
        <p:spPr>
          <a:xfrm>
            <a:off x="9066828" y="4185444"/>
            <a:ext cx="11567" cy="5258445"/>
          </a:xfrm>
          <a:prstGeom prst="rect">
            <a:avLst/>
          </a:prstGeom>
          <a:noFill/>
          <a:ln>
            <a:noFill/>
          </a:ln>
        </p:spPr>
      </p:pic>
      <p:pic>
        <p:nvPicPr>
          <p:cNvPr descr=" " id="438" name="Google Shape;438;g265efac3f44_0_373"/>
          <p:cNvPicPr preferRelativeResize="0"/>
          <p:nvPr/>
        </p:nvPicPr>
        <p:blipFill rotWithShape="1">
          <a:blip r:embed="rId17">
            <a:alphaModFix/>
          </a:blip>
          <a:srcRect b="0" l="0" r="0" t="0"/>
          <a:stretch/>
        </p:blipFill>
        <p:spPr>
          <a:xfrm>
            <a:off x="10205341" y="4185444"/>
            <a:ext cx="11567" cy="5258445"/>
          </a:xfrm>
          <a:prstGeom prst="rect">
            <a:avLst/>
          </a:prstGeom>
          <a:noFill/>
          <a:ln>
            <a:noFill/>
          </a:ln>
        </p:spPr>
      </p:pic>
      <p:pic>
        <p:nvPicPr>
          <p:cNvPr descr=" " id="439" name="Google Shape;439;g265efac3f44_0_373"/>
          <p:cNvPicPr preferRelativeResize="0"/>
          <p:nvPr/>
        </p:nvPicPr>
        <p:blipFill rotWithShape="1">
          <a:blip r:embed="rId18">
            <a:alphaModFix/>
          </a:blip>
          <a:srcRect b="0" l="0" r="0" t="0"/>
          <a:stretch/>
        </p:blipFill>
        <p:spPr>
          <a:xfrm>
            <a:off x="11343854" y="4185444"/>
            <a:ext cx="11567" cy="5258445"/>
          </a:xfrm>
          <a:prstGeom prst="rect">
            <a:avLst/>
          </a:prstGeom>
          <a:noFill/>
          <a:ln>
            <a:noFill/>
          </a:ln>
        </p:spPr>
      </p:pic>
      <p:pic>
        <p:nvPicPr>
          <p:cNvPr descr=" " id="440" name="Google Shape;440;g265efac3f44_0_373"/>
          <p:cNvPicPr preferRelativeResize="0"/>
          <p:nvPr/>
        </p:nvPicPr>
        <p:blipFill rotWithShape="1">
          <a:blip r:embed="rId19">
            <a:alphaModFix/>
          </a:blip>
          <a:srcRect b="0" l="0" r="0" t="0"/>
          <a:stretch/>
        </p:blipFill>
        <p:spPr>
          <a:xfrm>
            <a:off x="3355539" y="5483845"/>
            <a:ext cx="8050167" cy="2373585"/>
          </a:xfrm>
          <a:prstGeom prst="rect">
            <a:avLst/>
          </a:prstGeom>
          <a:noFill/>
          <a:ln>
            <a:noFill/>
          </a:ln>
        </p:spPr>
      </p:pic>
      <p:pic>
        <p:nvPicPr>
          <p:cNvPr descr=" " id="441" name="Google Shape;441;g265efac3f44_0_373"/>
          <p:cNvPicPr preferRelativeResize="0"/>
          <p:nvPr/>
        </p:nvPicPr>
        <p:blipFill rotWithShape="1">
          <a:blip r:embed="rId20">
            <a:alphaModFix/>
          </a:blip>
          <a:srcRect b="0" l="0" r="0" t="0"/>
          <a:stretch/>
        </p:blipFill>
        <p:spPr>
          <a:xfrm>
            <a:off x="3369143" y="6359525"/>
            <a:ext cx="8044030" cy="2268538"/>
          </a:xfrm>
          <a:prstGeom prst="rect">
            <a:avLst/>
          </a:prstGeom>
          <a:noFill/>
          <a:ln>
            <a:noFill/>
          </a:ln>
        </p:spPr>
      </p:pic>
      <p:pic>
        <p:nvPicPr>
          <p:cNvPr descr=" " id="442" name="Google Shape;442;g265efac3f44_0_373"/>
          <p:cNvPicPr preferRelativeResize="0"/>
          <p:nvPr/>
        </p:nvPicPr>
        <p:blipFill rotWithShape="1">
          <a:blip r:embed="rId21">
            <a:alphaModFix/>
          </a:blip>
          <a:srcRect b="0" l="0" r="0" t="0"/>
          <a:stretch/>
        </p:blipFill>
        <p:spPr>
          <a:xfrm>
            <a:off x="4441751" y="6055643"/>
            <a:ext cx="153591" cy="153566"/>
          </a:xfrm>
          <a:prstGeom prst="rect">
            <a:avLst/>
          </a:prstGeom>
          <a:noFill/>
          <a:ln>
            <a:noFill/>
          </a:ln>
        </p:spPr>
      </p:pic>
      <p:pic>
        <p:nvPicPr>
          <p:cNvPr descr=" " id="443" name="Google Shape;443;g265efac3f44_0_373"/>
          <p:cNvPicPr preferRelativeResize="0"/>
          <p:nvPr/>
        </p:nvPicPr>
        <p:blipFill rotWithShape="1">
          <a:blip r:embed="rId22">
            <a:alphaModFix/>
          </a:blip>
          <a:srcRect b="0" l="0" r="0" t="0"/>
          <a:stretch/>
        </p:blipFill>
        <p:spPr>
          <a:xfrm>
            <a:off x="4441751" y="6981130"/>
            <a:ext cx="153591" cy="153566"/>
          </a:xfrm>
          <a:prstGeom prst="rect">
            <a:avLst/>
          </a:prstGeom>
          <a:noFill/>
          <a:ln>
            <a:noFill/>
          </a:ln>
        </p:spPr>
      </p:pic>
      <p:pic>
        <p:nvPicPr>
          <p:cNvPr descr=" " id="444" name="Google Shape;444;g265efac3f44_0_373"/>
          <p:cNvPicPr preferRelativeResize="0"/>
          <p:nvPr/>
        </p:nvPicPr>
        <p:blipFill rotWithShape="1">
          <a:blip r:embed="rId23">
            <a:alphaModFix/>
          </a:blip>
          <a:srcRect b="0" l="0" r="0" t="0"/>
          <a:stretch/>
        </p:blipFill>
        <p:spPr>
          <a:xfrm>
            <a:off x="5580267" y="5651277"/>
            <a:ext cx="153591" cy="153566"/>
          </a:xfrm>
          <a:prstGeom prst="rect">
            <a:avLst/>
          </a:prstGeom>
          <a:noFill/>
          <a:ln>
            <a:noFill/>
          </a:ln>
        </p:spPr>
      </p:pic>
      <p:pic>
        <p:nvPicPr>
          <p:cNvPr descr=" " id="445" name="Google Shape;445;g265efac3f44_0_373"/>
          <p:cNvPicPr preferRelativeResize="0"/>
          <p:nvPr/>
        </p:nvPicPr>
        <p:blipFill rotWithShape="1">
          <a:blip r:embed="rId24">
            <a:alphaModFix/>
          </a:blip>
          <a:srcRect b="0" l="0" r="0" t="0"/>
          <a:stretch/>
        </p:blipFill>
        <p:spPr>
          <a:xfrm>
            <a:off x="5580267" y="7415510"/>
            <a:ext cx="153591" cy="153566"/>
          </a:xfrm>
          <a:prstGeom prst="rect">
            <a:avLst/>
          </a:prstGeom>
          <a:noFill/>
          <a:ln>
            <a:noFill/>
          </a:ln>
        </p:spPr>
      </p:pic>
      <p:pic>
        <p:nvPicPr>
          <p:cNvPr descr=" " id="446" name="Google Shape;446;g265efac3f44_0_373"/>
          <p:cNvPicPr preferRelativeResize="0"/>
          <p:nvPr/>
        </p:nvPicPr>
        <p:blipFill rotWithShape="1">
          <a:blip r:embed="rId25">
            <a:alphaModFix/>
          </a:blip>
          <a:srcRect b="0" l="0" r="0" t="0"/>
          <a:stretch/>
        </p:blipFill>
        <p:spPr>
          <a:xfrm>
            <a:off x="6718783" y="7732812"/>
            <a:ext cx="153591" cy="153566"/>
          </a:xfrm>
          <a:prstGeom prst="rect">
            <a:avLst/>
          </a:prstGeom>
          <a:noFill/>
          <a:ln>
            <a:noFill/>
          </a:ln>
        </p:spPr>
      </p:pic>
      <p:pic>
        <p:nvPicPr>
          <p:cNvPr descr=" " id="447" name="Google Shape;447;g265efac3f44_0_373"/>
          <p:cNvPicPr preferRelativeResize="0"/>
          <p:nvPr/>
        </p:nvPicPr>
        <p:blipFill rotWithShape="1">
          <a:blip r:embed="rId26">
            <a:alphaModFix/>
          </a:blip>
          <a:srcRect b="0" l="0" r="0" t="0"/>
          <a:stretch/>
        </p:blipFill>
        <p:spPr>
          <a:xfrm>
            <a:off x="6718783" y="6311826"/>
            <a:ext cx="153591" cy="153566"/>
          </a:xfrm>
          <a:prstGeom prst="rect">
            <a:avLst/>
          </a:prstGeom>
          <a:noFill/>
          <a:ln>
            <a:noFill/>
          </a:ln>
        </p:spPr>
      </p:pic>
      <p:pic>
        <p:nvPicPr>
          <p:cNvPr descr=" " id="448" name="Google Shape;448;g265efac3f44_0_373"/>
          <p:cNvPicPr preferRelativeResize="0"/>
          <p:nvPr/>
        </p:nvPicPr>
        <p:blipFill rotWithShape="1">
          <a:blip r:embed="rId27">
            <a:alphaModFix/>
          </a:blip>
          <a:srcRect b="0" l="0" r="0" t="0"/>
          <a:stretch/>
        </p:blipFill>
        <p:spPr>
          <a:xfrm>
            <a:off x="7861923" y="6733232"/>
            <a:ext cx="153591" cy="153566"/>
          </a:xfrm>
          <a:prstGeom prst="rect">
            <a:avLst/>
          </a:prstGeom>
          <a:noFill/>
          <a:ln>
            <a:noFill/>
          </a:ln>
        </p:spPr>
      </p:pic>
      <p:pic>
        <p:nvPicPr>
          <p:cNvPr descr=" " id="449" name="Google Shape;449;g265efac3f44_0_373"/>
          <p:cNvPicPr preferRelativeResize="0"/>
          <p:nvPr/>
        </p:nvPicPr>
        <p:blipFill rotWithShape="1">
          <a:blip r:embed="rId28">
            <a:alphaModFix/>
          </a:blip>
          <a:srcRect b="0" l="0" r="0" t="0"/>
          <a:stretch/>
        </p:blipFill>
        <p:spPr>
          <a:xfrm>
            <a:off x="7861923" y="6420644"/>
            <a:ext cx="153591" cy="153566"/>
          </a:xfrm>
          <a:prstGeom prst="rect">
            <a:avLst/>
          </a:prstGeom>
          <a:noFill/>
          <a:ln>
            <a:noFill/>
          </a:ln>
        </p:spPr>
      </p:pic>
      <p:pic>
        <p:nvPicPr>
          <p:cNvPr descr=" " id="450" name="Google Shape;450;g265efac3f44_0_373"/>
          <p:cNvPicPr preferRelativeResize="0"/>
          <p:nvPr/>
        </p:nvPicPr>
        <p:blipFill rotWithShape="1">
          <a:blip r:embed="rId29">
            <a:alphaModFix/>
          </a:blip>
          <a:srcRect b="0" l="0" r="0" t="0"/>
          <a:stretch/>
        </p:blipFill>
        <p:spPr>
          <a:xfrm>
            <a:off x="8995813" y="7667575"/>
            <a:ext cx="153591" cy="153566"/>
          </a:xfrm>
          <a:prstGeom prst="rect">
            <a:avLst/>
          </a:prstGeom>
          <a:noFill/>
          <a:ln>
            <a:noFill/>
          </a:ln>
        </p:spPr>
      </p:pic>
      <p:pic>
        <p:nvPicPr>
          <p:cNvPr descr=" " id="451" name="Google Shape;451;g265efac3f44_0_373"/>
          <p:cNvPicPr preferRelativeResize="0"/>
          <p:nvPr/>
        </p:nvPicPr>
        <p:blipFill rotWithShape="1">
          <a:blip r:embed="rId30">
            <a:alphaModFix/>
          </a:blip>
          <a:srcRect b="0" l="0" r="0" t="0"/>
          <a:stretch/>
        </p:blipFill>
        <p:spPr>
          <a:xfrm>
            <a:off x="8995813" y="7076877"/>
            <a:ext cx="153591" cy="153566"/>
          </a:xfrm>
          <a:prstGeom prst="rect">
            <a:avLst/>
          </a:prstGeom>
          <a:noFill/>
          <a:ln>
            <a:noFill/>
          </a:ln>
        </p:spPr>
      </p:pic>
      <p:pic>
        <p:nvPicPr>
          <p:cNvPr descr=" " id="452" name="Google Shape;452;g265efac3f44_0_373"/>
          <p:cNvPicPr preferRelativeResize="0"/>
          <p:nvPr/>
        </p:nvPicPr>
        <p:blipFill rotWithShape="1">
          <a:blip r:embed="rId31">
            <a:alphaModFix/>
          </a:blip>
          <a:srcRect b="0" l="0" r="0" t="0"/>
          <a:stretch/>
        </p:blipFill>
        <p:spPr>
          <a:xfrm>
            <a:off x="10138955" y="6972449"/>
            <a:ext cx="153591" cy="153566"/>
          </a:xfrm>
          <a:prstGeom prst="rect">
            <a:avLst/>
          </a:prstGeom>
          <a:noFill/>
          <a:ln>
            <a:noFill/>
          </a:ln>
        </p:spPr>
      </p:pic>
      <p:pic>
        <p:nvPicPr>
          <p:cNvPr descr=" " id="453" name="Google Shape;453;g265efac3f44_0_373"/>
          <p:cNvPicPr preferRelativeResize="0"/>
          <p:nvPr/>
        </p:nvPicPr>
        <p:blipFill rotWithShape="1">
          <a:blip r:embed="rId32">
            <a:alphaModFix/>
          </a:blip>
          <a:srcRect b="0" l="0" r="0" t="0"/>
          <a:stretch/>
        </p:blipFill>
        <p:spPr>
          <a:xfrm>
            <a:off x="10138955" y="6572771"/>
            <a:ext cx="153591" cy="153566"/>
          </a:xfrm>
          <a:prstGeom prst="rect">
            <a:avLst/>
          </a:prstGeom>
          <a:noFill/>
          <a:ln>
            <a:noFill/>
          </a:ln>
        </p:spPr>
      </p:pic>
      <p:sp>
        <p:nvSpPr>
          <p:cNvPr id="454" name="Google Shape;454;g265efac3f44_0_373"/>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g265efac3f44_0_373"/>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6" name="Google Shape;456;g265efac3f44_0_373"/>
          <p:cNvPicPr preferRelativeResize="0"/>
          <p:nvPr/>
        </p:nvPicPr>
        <p:blipFill rotWithShape="1">
          <a:blip r:embed="rId33">
            <a:alphaModFix/>
          </a:blip>
          <a:srcRect b="0" l="0" r="0" t="0"/>
          <a:stretch/>
        </p:blipFill>
        <p:spPr>
          <a:xfrm>
            <a:off x="14403600" y="4191000"/>
            <a:ext cx="5575997" cy="5575300"/>
          </a:xfrm>
          <a:prstGeom prst="rect">
            <a:avLst/>
          </a:prstGeom>
          <a:noFill/>
          <a:ln>
            <a:noFill/>
          </a:ln>
        </p:spPr>
      </p:pic>
      <p:pic>
        <p:nvPicPr>
          <p:cNvPr descr=" " id="457" name="Google Shape;457;g265efac3f44_0_373"/>
          <p:cNvPicPr preferRelativeResize="0"/>
          <p:nvPr/>
        </p:nvPicPr>
        <p:blipFill rotWithShape="1">
          <a:blip r:embed="rId34">
            <a:alphaModFix/>
          </a:blip>
          <a:srcRect b="0" l="0" r="0" t="0"/>
          <a:stretch/>
        </p:blipFill>
        <p:spPr>
          <a:xfrm>
            <a:off x="14403600" y="4191000"/>
            <a:ext cx="5575997" cy="5575300"/>
          </a:xfrm>
          <a:prstGeom prst="rect">
            <a:avLst/>
          </a:prstGeom>
          <a:noFill/>
          <a:ln>
            <a:noFill/>
          </a:ln>
        </p:spPr>
      </p:pic>
      <p:sp>
        <p:nvSpPr>
          <p:cNvPr id="458" name="Google Shape;458;g265efac3f44_0_373"/>
          <p:cNvSpPr/>
          <p:nvPr/>
        </p:nvSpPr>
        <p:spPr>
          <a:xfrm>
            <a:off x="16175472" y="6365379"/>
            <a:ext cx="20451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g265efac3f44_0_373"/>
          <p:cNvSpPr/>
          <p:nvPr/>
        </p:nvSpPr>
        <p:spPr>
          <a:xfrm>
            <a:off x="16175472" y="6248400"/>
            <a:ext cx="22482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chitects Daughter"/>
              <a:buNone/>
            </a:pPr>
            <a:r>
              <a:rPr b="0" i="0" lang="en-US" sz="4800" u="none" cap="none" strike="noStrike">
                <a:solidFill>
                  <a:srgbClr val="0E0E0E"/>
                </a:solidFill>
                <a:latin typeface="Architects Daughter"/>
                <a:ea typeface="Architects Daughter"/>
                <a:cs typeface="Architects Daughter"/>
                <a:sym typeface="Architects Daughter"/>
              </a:rPr>
              <a:t>34.574</a:t>
            </a:r>
            <a:endParaRPr b="0" i="0" sz="4800" u="none" cap="none" strike="noStrike">
              <a:solidFill>
                <a:schemeClr val="dk1"/>
              </a:solidFill>
              <a:latin typeface="Calibri"/>
              <a:ea typeface="Calibri"/>
              <a:cs typeface="Calibri"/>
              <a:sym typeface="Calibri"/>
            </a:endParaRPr>
          </a:p>
        </p:txBody>
      </p:sp>
      <p:sp>
        <p:nvSpPr>
          <p:cNvPr id="460" name="Google Shape;460;g265efac3f44_0_373"/>
          <p:cNvSpPr/>
          <p:nvPr/>
        </p:nvSpPr>
        <p:spPr>
          <a:xfrm>
            <a:off x="16696237" y="709930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61" name="Google Shape;461;g265efac3f44_0_373"/>
          <p:cNvSpPr/>
          <p:nvPr/>
        </p:nvSpPr>
        <p:spPr>
          <a:xfrm>
            <a:off x="13260457" y="10515600"/>
            <a:ext cx="78750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g265efac3f44_0_373"/>
          <p:cNvSpPr/>
          <p:nvPr/>
        </p:nvSpPr>
        <p:spPr>
          <a:xfrm>
            <a:off x="13260457" y="10515600"/>
            <a:ext cx="78750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g265efac3f44_0_373"/>
          <p:cNvSpPr/>
          <p:nvPr/>
        </p:nvSpPr>
        <p:spPr>
          <a:xfrm>
            <a:off x="13158845" y="10515600"/>
            <a:ext cx="8078100" cy="1054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rchitects Daughter"/>
              <a:buNone/>
            </a:pPr>
            <a:r>
              <a:rPr b="0" i="0" lang="en-US" sz="4800" u="none" cap="none" strike="noStrike">
                <a:solidFill>
                  <a:srgbClr val="0E0E0E"/>
                </a:solidFill>
                <a:latin typeface="Architects Daughter"/>
                <a:ea typeface="Architects Daughter"/>
                <a:cs typeface="Architects Daughter"/>
                <a:sym typeface="Architects Daughter"/>
              </a:rPr>
              <a:t>Treasure Found</a:t>
            </a:r>
            <a:endParaRPr b="0" i="0" sz="4800" u="none" cap="none" strike="noStrike">
              <a:solidFill>
                <a:schemeClr val="dk1"/>
              </a:solidFill>
              <a:latin typeface="Calibri"/>
              <a:ea typeface="Calibri"/>
              <a:cs typeface="Calibri"/>
              <a:sym typeface="Calibri"/>
            </a:endParaRPr>
          </a:p>
        </p:txBody>
      </p:sp>
      <p:sp>
        <p:nvSpPr>
          <p:cNvPr id="464" name="Google Shape;464;g265efac3f44_0_373"/>
          <p:cNvSpPr/>
          <p:nvPr/>
        </p:nvSpPr>
        <p:spPr>
          <a:xfrm>
            <a:off x="13192716" y="114681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65" name="Google Shape;465;g265efac3f44_0_373"/>
          <p:cNvSpPr/>
          <p:nvPr/>
        </p:nvSpPr>
        <p:spPr>
          <a:xfrm>
            <a:off x="3251606" y="10515600"/>
            <a:ext cx="78750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g265efac3f44_0_373"/>
          <p:cNvSpPr/>
          <p:nvPr/>
        </p:nvSpPr>
        <p:spPr>
          <a:xfrm>
            <a:off x="3251606" y="10515600"/>
            <a:ext cx="78750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g265efac3f44_0_373"/>
          <p:cNvSpPr/>
          <p:nvPr/>
        </p:nvSpPr>
        <p:spPr>
          <a:xfrm>
            <a:off x="3149994" y="10515600"/>
            <a:ext cx="8078100" cy="1054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rchitects Daughter"/>
              <a:buNone/>
            </a:pPr>
            <a:r>
              <a:rPr b="0" i="0" lang="en-US" sz="4800" u="none" cap="none" strike="noStrike">
                <a:solidFill>
                  <a:srgbClr val="0E0E0E"/>
                </a:solidFill>
                <a:latin typeface="Architects Daughter"/>
                <a:ea typeface="Architects Daughter"/>
                <a:cs typeface="Architects Daughter"/>
                <a:sym typeface="Architects Daughter"/>
              </a:rPr>
              <a:t>Spellcasting Progress</a:t>
            </a:r>
            <a:endParaRPr b="0" i="0" sz="4800" u="none" cap="none" strike="noStrike">
              <a:solidFill>
                <a:schemeClr val="dk1"/>
              </a:solidFill>
              <a:latin typeface="Calibri"/>
              <a:ea typeface="Calibri"/>
              <a:cs typeface="Calibri"/>
              <a:sym typeface="Calibri"/>
            </a:endParaRPr>
          </a:p>
        </p:txBody>
      </p:sp>
      <p:sp>
        <p:nvSpPr>
          <p:cNvPr id="468" name="Google Shape;468;g265efac3f44_0_373"/>
          <p:cNvSpPr/>
          <p:nvPr/>
        </p:nvSpPr>
        <p:spPr>
          <a:xfrm>
            <a:off x="3183865" y="114681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CD79C"/>
        </a:solidFill>
      </p:bgPr>
    </p:bg>
    <p:spTree>
      <p:nvGrpSpPr>
        <p:cNvPr id="473" name="Shape 473"/>
        <p:cNvGrpSpPr/>
        <p:nvPr/>
      </p:nvGrpSpPr>
      <p:grpSpPr>
        <a:xfrm>
          <a:off x="0" y="0"/>
          <a:ext cx="0" cy="0"/>
          <a:chOff x="0" y="0"/>
          <a:chExt cx="0" cy="0"/>
        </a:xfrm>
      </p:grpSpPr>
      <p:pic>
        <p:nvPicPr>
          <p:cNvPr descr=" " id="474" name="Google Shape;474;g265efac3f44_0_444"/>
          <p:cNvPicPr preferRelativeResize="0"/>
          <p:nvPr/>
        </p:nvPicPr>
        <p:blipFill rotWithShape="1">
          <a:blip r:embed="rId3">
            <a:alphaModFix/>
          </a:blip>
          <a:srcRect b="0" l="0" r="0" t="0"/>
          <a:stretch/>
        </p:blipFill>
        <p:spPr>
          <a:xfrm>
            <a:off x="0" y="8623300"/>
            <a:ext cx="4915514" cy="5092700"/>
          </a:xfrm>
          <a:prstGeom prst="rect">
            <a:avLst/>
          </a:prstGeom>
          <a:noFill/>
          <a:ln>
            <a:noFill/>
          </a:ln>
        </p:spPr>
      </p:pic>
      <p:pic>
        <p:nvPicPr>
          <p:cNvPr descr=" " id="475" name="Google Shape;475;g265efac3f44_0_444"/>
          <p:cNvPicPr preferRelativeResize="0"/>
          <p:nvPr/>
        </p:nvPicPr>
        <p:blipFill rotWithShape="1">
          <a:blip r:embed="rId4">
            <a:alphaModFix/>
          </a:blip>
          <a:srcRect b="0" l="0" r="0" t="0"/>
          <a:stretch/>
        </p:blipFill>
        <p:spPr>
          <a:xfrm>
            <a:off x="0" y="0"/>
            <a:ext cx="3670759" cy="4787900"/>
          </a:xfrm>
          <a:prstGeom prst="rect">
            <a:avLst/>
          </a:prstGeom>
          <a:noFill/>
          <a:ln>
            <a:noFill/>
          </a:ln>
        </p:spPr>
      </p:pic>
      <p:pic>
        <p:nvPicPr>
          <p:cNvPr descr=" " id="476" name="Google Shape;476;g265efac3f44_0_444"/>
          <p:cNvPicPr preferRelativeResize="0"/>
          <p:nvPr/>
        </p:nvPicPr>
        <p:blipFill rotWithShape="1">
          <a:blip r:embed="rId5">
            <a:alphaModFix/>
          </a:blip>
          <a:srcRect b="0" l="0" r="0" t="0"/>
          <a:stretch/>
        </p:blipFill>
        <p:spPr>
          <a:xfrm>
            <a:off x="21376772" y="10591800"/>
            <a:ext cx="3010276" cy="3124200"/>
          </a:xfrm>
          <a:prstGeom prst="rect">
            <a:avLst/>
          </a:prstGeom>
          <a:noFill/>
          <a:ln>
            <a:noFill/>
          </a:ln>
        </p:spPr>
      </p:pic>
      <p:pic>
        <p:nvPicPr>
          <p:cNvPr descr=" " id="477" name="Google Shape;477;g265efac3f44_0_444"/>
          <p:cNvPicPr preferRelativeResize="0"/>
          <p:nvPr/>
        </p:nvPicPr>
        <p:blipFill rotWithShape="1">
          <a:blip r:embed="rId6">
            <a:alphaModFix/>
          </a:blip>
          <a:srcRect b="0" l="0" r="0" t="0"/>
          <a:stretch/>
        </p:blipFill>
        <p:spPr>
          <a:xfrm>
            <a:off x="22654950" y="10998671"/>
            <a:ext cx="1732098" cy="2717329"/>
          </a:xfrm>
          <a:prstGeom prst="rect">
            <a:avLst/>
          </a:prstGeom>
          <a:noFill/>
          <a:ln>
            <a:noFill/>
          </a:ln>
        </p:spPr>
      </p:pic>
      <p:pic>
        <p:nvPicPr>
          <p:cNvPr descr=" " id="478" name="Google Shape;478;g265efac3f44_0_444"/>
          <p:cNvPicPr preferRelativeResize="0"/>
          <p:nvPr/>
        </p:nvPicPr>
        <p:blipFill rotWithShape="1">
          <a:blip r:embed="rId7">
            <a:alphaModFix/>
          </a:blip>
          <a:srcRect b="0" l="0" r="0" t="0"/>
          <a:stretch/>
        </p:blipFill>
        <p:spPr>
          <a:xfrm>
            <a:off x="1435279" y="8648700"/>
            <a:ext cx="908498" cy="3887515"/>
          </a:xfrm>
          <a:prstGeom prst="rect">
            <a:avLst/>
          </a:prstGeom>
          <a:noFill/>
          <a:ln>
            <a:noFill/>
          </a:ln>
        </p:spPr>
      </p:pic>
      <p:pic>
        <p:nvPicPr>
          <p:cNvPr descr=" " id="479" name="Google Shape;479;g265efac3f44_0_444"/>
          <p:cNvPicPr preferRelativeResize="0"/>
          <p:nvPr/>
        </p:nvPicPr>
        <p:blipFill rotWithShape="1">
          <a:blip r:embed="rId8">
            <a:alphaModFix/>
          </a:blip>
          <a:srcRect b="0" l="0" r="0" t="0"/>
          <a:stretch/>
        </p:blipFill>
        <p:spPr>
          <a:xfrm>
            <a:off x="21376772" y="0"/>
            <a:ext cx="3010276" cy="2433513"/>
          </a:xfrm>
          <a:prstGeom prst="rect">
            <a:avLst/>
          </a:prstGeom>
          <a:noFill/>
          <a:ln>
            <a:noFill/>
          </a:ln>
        </p:spPr>
      </p:pic>
      <p:pic>
        <p:nvPicPr>
          <p:cNvPr descr=" " id="480" name="Google Shape;480;g265efac3f44_0_444"/>
          <p:cNvPicPr preferRelativeResize="0"/>
          <p:nvPr/>
        </p:nvPicPr>
        <p:blipFill rotWithShape="1">
          <a:blip r:embed="rId9">
            <a:alphaModFix/>
          </a:blip>
          <a:srcRect b="0" l="0" r="0" t="0"/>
          <a:stretch/>
        </p:blipFill>
        <p:spPr>
          <a:xfrm>
            <a:off x="23004380" y="451867"/>
            <a:ext cx="1319294" cy="1422524"/>
          </a:xfrm>
          <a:prstGeom prst="rect">
            <a:avLst/>
          </a:prstGeom>
          <a:noFill/>
          <a:ln>
            <a:noFill/>
          </a:ln>
        </p:spPr>
      </p:pic>
      <p:pic>
        <p:nvPicPr>
          <p:cNvPr descr=" " id="481" name="Google Shape;481;g265efac3f44_0_444"/>
          <p:cNvPicPr preferRelativeResize="0"/>
          <p:nvPr/>
        </p:nvPicPr>
        <p:blipFill rotWithShape="1">
          <a:blip r:embed="rId10">
            <a:alphaModFix/>
          </a:blip>
          <a:srcRect b="0" l="0" r="0" t="0"/>
          <a:stretch/>
        </p:blipFill>
        <p:spPr>
          <a:xfrm>
            <a:off x="0" y="0"/>
            <a:ext cx="2692737" cy="4279900"/>
          </a:xfrm>
          <a:prstGeom prst="rect">
            <a:avLst/>
          </a:prstGeom>
          <a:noFill/>
          <a:ln>
            <a:noFill/>
          </a:ln>
        </p:spPr>
      </p:pic>
      <p:sp>
        <p:nvSpPr>
          <p:cNvPr id="482" name="Google Shape;482;g265efac3f44_0_44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3" name="Google Shape;483;g265efac3f44_0_444"/>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484" name="Google Shape;484;g265efac3f44_0_444"/>
          <p:cNvSpPr/>
          <p:nvPr/>
        </p:nvSpPr>
        <p:spPr>
          <a:xfrm>
            <a:off x="13450981" y="5753100"/>
            <a:ext cx="8738700" cy="22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g265efac3f44_0_444"/>
          <p:cNvSpPr/>
          <p:nvPr/>
        </p:nvSpPr>
        <p:spPr>
          <a:xfrm>
            <a:off x="13450981" y="5753100"/>
            <a:ext cx="8738700" cy="22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g265efac3f44_0_444"/>
          <p:cNvSpPr/>
          <p:nvPr/>
        </p:nvSpPr>
        <p:spPr>
          <a:xfrm>
            <a:off x="13450981" y="5753100"/>
            <a:ext cx="89418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chitects Daughter"/>
              <a:buNone/>
            </a:pPr>
            <a:r>
              <a:rPr b="0" i="0" lang="en-US" sz="4800" u="none" cap="none" strike="noStrike">
                <a:solidFill>
                  <a:srgbClr val="0E0E0E"/>
                </a:solidFill>
                <a:latin typeface="Architects Daughter"/>
                <a:ea typeface="Architects Daughter"/>
                <a:cs typeface="Architects Daughter"/>
                <a:sym typeface="Architects Daughter"/>
              </a:rPr>
              <a:t>A web application</a:t>
            </a:r>
            <a:endParaRPr b="0" i="0" sz="4800" u="none" cap="none" strike="noStrike">
              <a:solidFill>
                <a:schemeClr val="dk1"/>
              </a:solidFill>
              <a:latin typeface="Calibri"/>
              <a:ea typeface="Calibri"/>
              <a:cs typeface="Calibri"/>
              <a:sym typeface="Calibri"/>
            </a:endParaRPr>
          </a:p>
        </p:txBody>
      </p:sp>
      <p:sp>
        <p:nvSpPr>
          <p:cNvPr id="487" name="Google Shape;487;g265efac3f44_0_444"/>
          <p:cNvSpPr/>
          <p:nvPr/>
        </p:nvSpPr>
        <p:spPr>
          <a:xfrm>
            <a:off x="13450981" y="6807200"/>
            <a:ext cx="8874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88" name="Google Shape;488;g265efac3f44_0_444"/>
          <p:cNvPicPr preferRelativeResize="0"/>
          <p:nvPr/>
        </p:nvPicPr>
        <p:blipFill rotWithShape="1">
          <a:blip r:embed="rId12">
            <a:alphaModFix/>
          </a:blip>
          <a:srcRect b="0" l="0" r="0" t="0"/>
          <a:stretch/>
        </p:blipFill>
        <p:spPr>
          <a:xfrm>
            <a:off x="254032" y="3251200"/>
            <a:ext cx="13768521" cy="8166100"/>
          </a:xfrm>
          <a:prstGeom prst="rect">
            <a:avLst/>
          </a:prstGeom>
          <a:noFill/>
          <a:ln>
            <a:noFill/>
          </a:ln>
        </p:spPr>
      </p:pic>
      <p:pic>
        <p:nvPicPr>
          <p:cNvPr descr=" " id="489" name="Google Shape;489;g265efac3f44_0_444"/>
          <p:cNvPicPr preferRelativeResize="0"/>
          <p:nvPr/>
        </p:nvPicPr>
        <p:blipFill rotWithShape="1">
          <a:blip r:embed="rId13">
            <a:alphaModFix/>
          </a:blip>
          <a:srcRect b="0" l="0" r="0" t="0"/>
          <a:stretch/>
        </p:blipFill>
        <p:spPr>
          <a:xfrm>
            <a:off x="2184673" y="3594100"/>
            <a:ext cx="9894537" cy="6489700"/>
          </a:xfrm>
          <a:prstGeom prst="rect">
            <a:avLst/>
          </a:prstGeom>
          <a:noFill/>
          <a:ln>
            <a:noFill/>
          </a:ln>
        </p:spPr>
      </p:pic>
      <p:sp>
        <p:nvSpPr>
          <p:cNvPr id="490" name="Google Shape;490;g265efac3f44_0_444"/>
          <p:cNvSpPr/>
          <p:nvPr/>
        </p:nvSpPr>
        <p:spPr>
          <a:xfrm>
            <a:off x="7011276" y="1219200"/>
            <a:ext cx="10690500" cy="174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A4F24"/>
              </a:buClr>
              <a:buSzPts val="8000"/>
              <a:buFont typeface="Architects Daughter"/>
              <a:buNone/>
            </a:pPr>
            <a:r>
              <a:rPr b="0" i="0" lang="en-US" sz="8000" u="none" cap="none" strike="noStrike">
                <a:solidFill>
                  <a:srgbClr val="2A4F24"/>
                </a:solidFill>
                <a:latin typeface="Architects Daughter"/>
                <a:ea typeface="Architects Daughter"/>
                <a:cs typeface="Architects Daughter"/>
                <a:sym typeface="Architects Daughter"/>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CD79C"/>
        </a:solidFill>
      </p:bgPr>
    </p:bg>
    <p:spTree>
      <p:nvGrpSpPr>
        <p:cNvPr id="495" name="Shape 495"/>
        <p:cNvGrpSpPr/>
        <p:nvPr/>
      </p:nvGrpSpPr>
      <p:grpSpPr>
        <a:xfrm>
          <a:off x="0" y="0"/>
          <a:ext cx="0" cy="0"/>
          <a:chOff x="0" y="0"/>
          <a:chExt cx="0" cy="0"/>
        </a:xfrm>
      </p:grpSpPr>
      <p:pic>
        <p:nvPicPr>
          <p:cNvPr descr=" " id="496" name="Google Shape;496;g265efac3f44_0_465"/>
          <p:cNvPicPr preferRelativeResize="0"/>
          <p:nvPr/>
        </p:nvPicPr>
        <p:blipFill rotWithShape="1">
          <a:blip r:embed="rId3">
            <a:alphaModFix/>
          </a:blip>
          <a:srcRect b="0" l="0" r="0" t="0"/>
          <a:stretch/>
        </p:blipFill>
        <p:spPr>
          <a:xfrm>
            <a:off x="22138867" y="0"/>
            <a:ext cx="2248181" cy="1910531"/>
          </a:xfrm>
          <a:prstGeom prst="rect">
            <a:avLst/>
          </a:prstGeom>
          <a:noFill/>
          <a:ln>
            <a:noFill/>
          </a:ln>
        </p:spPr>
      </p:pic>
      <p:pic>
        <p:nvPicPr>
          <p:cNvPr descr=" " id="497" name="Google Shape;497;g265efac3f44_0_465"/>
          <p:cNvPicPr preferRelativeResize="0"/>
          <p:nvPr/>
        </p:nvPicPr>
        <p:blipFill rotWithShape="1">
          <a:blip r:embed="rId4">
            <a:alphaModFix/>
          </a:blip>
          <a:srcRect b="0" l="0" r="0" t="0"/>
          <a:stretch/>
        </p:blipFill>
        <p:spPr>
          <a:xfrm>
            <a:off x="419152" y="4152900"/>
            <a:ext cx="971259" cy="947217"/>
          </a:xfrm>
          <a:prstGeom prst="rect">
            <a:avLst/>
          </a:prstGeom>
          <a:noFill/>
          <a:ln>
            <a:noFill/>
          </a:ln>
        </p:spPr>
      </p:pic>
      <p:pic>
        <p:nvPicPr>
          <p:cNvPr descr=" " id="498" name="Google Shape;498;g265efac3f44_0_465"/>
          <p:cNvPicPr preferRelativeResize="0"/>
          <p:nvPr/>
        </p:nvPicPr>
        <p:blipFill rotWithShape="1">
          <a:blip r:embed="rId4">
            <a:alphaModFix/>
          </a:blip>
          <a:srcRect b="0" l="0" r="0" t="0"/>
          <a:stretch/>
        </p:blipFill>
        <p:spPr>
          <a:xfrm>
            <a:off x="17934642" y="12484100"/>
            <a:ext cx="971259" cy="947217"/>
          </a:xfrm>
          <a:prstGeom prst="rect">
            <a:avLst/>
          </a:prstGeom>
          <a:noFill/>
          <a:ln>
            <a:noFill/>
          </a:ln>
        </p:spPr>
      </p:pic>
      <p:pic>
        <p:nvPicPr>
          <p:cNvPr descr=" " id="499" name="Google Shape;499;g265efac3f44_0_465"/>
          <p:cNvPicPr preferRelativeResize="0"/>
          <p:nvPr/>
        </p:nvPicPr>
        <p:blipFill rotWithShape="1">
          <a:blip r:embed="rId5">
            <a:alphaModFix/>
          </a:blip>
          <a:srcRect b="0" l="0" r="0" t="0"/>
          <a:stretch/>
        </p:blipFill>
        <p:spPr>
          <a:xfrm>
            <a:off x="6388899" y="800100"/>
            <a:ext cx="1277359" cy="1524546"/>
          </a:xfrm>
          <a:prstGeom prst="rect">
            <a:avLst/>
          </a:prstGeom>
          <a:noFill/>
          <a:ln>
            <a:noFill/>
          </a:ln>
        </p:spPr>
      </p:pic>
      <p:pic>
        <p:nvPicPr>
          <p:cNvPr descr=" " id="500" name="Google Shape;500;g265efac3f44_0_465"/>
          <p:cNvPicPr preferRelativeResize="0"/>
          <p:nvPr/>
        </p:nvPicPr>
        <p:blipFill rotWithShape="1">
          <a:blip r:embed="rId6">
            <a:alphaModFix/>
          </a:blip>
          <a:srcRect b="0" l="0" r="0" t="0"/>
          <a:stretch/>
        </p:blipFill>
        <p:spPr>
          <a:xfrm>
            <a:off x="0" y="0"/>
            <a:ext cx="4852006" cy="3721100"/>
          </a:xfrm>
          <a:prstGeom prst="rect">
            <a:avLst/>
          </a:prstGeom>
          <a:noFill/>
          <a:ln>
            <a:noFill/>
          </a:ln>
        </p:spPr>
      </p:pic>
      <p:pic>
        <p:nvPicPr>
          <p:cNvPr descr=" " id="501" name="Google Shape;501;g265efac3f44_0_465"/>
          <p:cNvPicPr preferRelativeResize="0"/>
          <p:nvPr/>
        </p:nvPicPr>
        <p:blipFill rotWithShape="1">
          <a:blip r:embed="rId7">
            <a:alphaModFix/>
          </a:blip>
          <a:srcRect b="0" l="0" r="0" t="0"/>
          <a:stretch/>
        </p:blipFill>
        <p:spPr>
          <a:xfrm>
            <a:off x="419152" y="800100"/>
            <a:ext cx="1981448" cy="2082800"/>
          </a:xfrm>
          <a:prstGeom prst="rect">
            <a:avLst/>
          </a:prstGeom>
          <a:noFill/>
          <a:ln>
            <a:noFill/>
          </a:ln>
        </p:spPr>
      </p:pic>
      <p:pic>
        <p:nvPicPr>
          <p:cNvPr descr=" " id="502" name="Google Shape;502;g265efac3f44_0_465"/>
          <p:cNvPicPr preferRelativeResize="0"/>
          <p:nvPr/>
        </p:nvPicPr>
        <p:blipFill rotWithShape="1">
          <a:blip r:embed="rId8">
            <a:alphaModFix/>
          </a:blip>
          <a:srcRect b="0" l="0" r="0" t="0"/>
          <a:stretch/>
        </p:blipFill>
        <p:spPr>
          <a:xfrm>
            <a:off x="254032" y="10883900"/>
            <a:ext cx="2311242" cy="2832100"/>
          </a:xfrm>
          <a:prstGeom prst="rect">
            <a:avLst/>
          </a:prstGeom>
          <a:noFill/>
          <a:ln>
            <a:noFill/>
          </a:ln>
        </p:spPr>
      </p:pic>
      <p:pic>
        <p:nvPicPr>
          <p:cNvPr descr=" " id="503" name="Google Shape;503;g265efac3f44_0_465"/>
          <p:cNvPicPr preferRelativeResize="0"/>
          <p:nvPr/>
        </p:nvPicPr>
        <p:blipFill rotWithShape="1">
          <a:blip r:embed="rId9">
            <a:alphaModFix/>
          </a:blip>
          <a:srcRect b="0" l="0" r="0" t="0"/>
          <a:stretch/>
        </p:blipFill>
        <p:spPr>
          <a:xfrm>
            <a:off x="19776372" y="10388600"/>
            <a:ext cx="4610676" cy="3327400"/>
          </a:xfrm>
          <a:prstGeom prst="rect">
            <a:avLst/>
          </a:prstGeom>
          <a:noFill/>
          <a:ln>
            <a:noFill/>
          </a:ln>
        </p:spPr>
      </p:pic>
      <p:pic>
        <p:nvPicPr>
          <p:cNvPr descr=" " id="504" name="Google Shape;504;g265efac3f44_0_465"/>
          <p:cNvPicPr preferRelativeResize="0"/>
          <p:nvPr/>
        </p:nvPicPr>
        <p:blipFill rotWithShape="1">
          <a:blip r:embed="rId10">
            <a:alphaModFix/>
          </a:blip>
          <a:srcRect b="0" l="0" r="0" t="0"/>
          <a:stretch/>
        </p:blipFill>
        <p:spPr>
          <a:xfrm>
            <a:off x="22071297" y="11159083"/>
            <a:ext cx="1915065" cy="2008832"/>
          </a:xfrm>
          <a:prstGeom prst="rect">
            <a:avLst/>
          </a:prstGeom>
          <a:noFill/>
          <a:ln>
            <a:noFill/>
          </a:ln>
        </p:spPr>
      </p:pic>
      <p:pic>
        <p:nvPicPr>
          <p:cNvPr descr=" " id="505" name="Google Shape;505;g265efac3f44_0_465"/>
          <p:cNvPicPr preferRelativeResize="0"/>
          <p:nvPr/>
        </p:nvPicPr>
        <p:blipFill rotWithShape="1">
          <a:blip r:embed="rId11">
            <a:alphaModFix/>
          </a:blip>
          <a:srcRect b="0" l="0" r="0" t="0"/>
          <a:stretch/>
        </p:blipFill>
        <p:spPr>
          <a:xfrm>
            <a:off x="19077784" y="12026900"/>
            <a:ext cx="1387103" cy="1689100"/>
          </a:xfrm>
          <a:prstGeom prst="rect">
            <a:avLst/>
          </a:prstGeom>
          <a:noFill/>
          <a:ln>
            <a:noFill/>
          </a:ln>
        </p:spPr>
      </p:pic>
      <p:sp>
        <p:nvSpPr>
          <p:cNvPr id="506" name="Google Shape;506;g265efac3f44_0_46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7" name="Google Shape;507;g265efac3f44_0_465"/>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sp>
        <p:nvSpPr>
          <p:cNvPr id="508" name="Google Shape;508;g265efac3f44_0_465"/>
          <p:cNvSpPr/>
          <p:nvPr/>
        </p:nvSpPr>
        <p:spPr>
          <a:xfrm>
            <a:off x="2946768" y="4152900"/>
            <a:ext cx="8738700" cy="288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g265efac3f44_0_465"/>
          <p:cNvSpPr/>
          <p:nvPr/>
        </p:nvSpPr>
        <p:spPr>
          <a:xfrm>
            <a:off x="2946768" y="4152900"/>
            <a:ext cx="8738700" cy="288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g265efac3f44_0_465"/>
          <p:cNvSpPr/>
          <p:nvPr/>
        </p:nvSpPr>
        <p:spPr>
          <a:xfrm>
            <a:off x="2946768" y="4152900"/>
            <a:ext cx="89418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chitects Daughter"/>
              <a:buNone/>
            </a:pPr>
            <a:r>
              <a:rPr b="0" i="0" lang="en-US" sz="4800" u="none" cap="none" strike="noStrike">
                <a:solidFill>
                  <a:srgbClr val="0E0E0E"/>
                </a:solidFill>
                <a:latin typeface="Architects Daughter"/>
                <a:ea typeface="Architects Daughter"/>
                <a:cs typeface="Architects Daughter"/>
                <a:sym typeface="Architects Daughter"/>
              </a:rPr>
              <a:t>An mobile app</a:t>
            </a:r>
            <a:endParaRPr b="0" i="0" sz="4800" u="none" cap="none" strike="noStrike">
              <a:solidFill>
                <a:schemeClr val="dk1"/>
              </a:solidFill>
              <a:latin typeface="Calibri"/>
              <a:ea typeface="Calibri"/>
              <a:cs typeface="Calibri"/>
              <a:sym typeface="Calibri"/>
            </a:endParaRPr>
          </a:p>
        </p:txBody>
      </p:sp>
      <p:sp>
        <p:nvSpPr>
          <p:cNvPr id="511" name="Google Shape;511;g265efac3f44_0_465"/>
          <p:cNvSpPr/>
          <p:nvPr/>
        </p:nvSpPr>
        <p:spPr>
          <a:xfrm>
            <a:off x="2946768" y="52070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512" name="Google Shape;512;g265efac3f44_0_465"/>
          <p:cNvSpPr/>
          <p:nvPr/>
        </p:nvSpPr>
        <p:spPr>
          <a:xfrm>
            <a:off x="2946768" y="76581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513" name="Google Shape;513;g265efac3f44_0_465"/>
          <p:cNvSpPr/>
          <p:nvPr/>
        </p:nvSpPr>
        <p:spPr>
          <a:xfrm>
            <a:off x="2895962" y="1854200"/>
            <a:ext cx="12900600" cy="174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A4F24"/>
              </a:buClr>
              <a:buSzPts val="8000"/>
              <a:buFont typeface="Architects Daughter"/>
              <a:buNone/>
            </a:pPr>
            <a:r>
              <a:rPr b="0" i="0" lang="en-US" sz="8000" u="none" cap="none" strike="noStrike">
                <a:solidFill>
                  <a:srgbClr val="2A4F24"/>
                </a:solidFill>
                <a:latin typeface="Architects Daughter"/>
                <a:ea typeface="Architects Daughter"/>
                <a:cs typeface="Architects Daughter"/>
                <a:sym typeface="Architects Daughter"/>
              </a:rPr>
              <a:t>The Future of Fantasy</a:t>
            </a:r>
            <a:endParaRPr b="0" i="0" sz="8000" u="none" cap="none" strike="noStrike">
              <a:solidFill>
                <a:schemeClr val="dk1"/>
              </a:solidFill>
              <a:latin typeface="Calibri"/>
              <a:ea typeface="Calibri"/>
              <a:cs typeface="Calibri"/>
              <a:sym typeface="Calibri"/>
            </a:endParaRPr>
          </a:p>
        </p:txBody>
      </p:sp>
      <p:pic>
        <p:nvPicPr>
          <p:cNvPr descr=" " id="514" name="Google Shape;514;g265efac3f44_0_465"/>
          <p:cNvPicPr preferRelativeResize="0"/>
          <p:nvPr/>
        </p:nvPicPr>
        <p:blipFill rotWithShape="1">
          <a:blip r:embed="rId13">
            <a:alphaModFix/>
          </a:blip>
          <a:srcRect b="0" l="0" r="0" t="0"/>
          <a:stretch/>
        </p:blipFill>
        <p:spPr>
          <a:xfrm>
            <a:off x="15457832" y="1028700"/>
            <a:ext cx="5474384" cy="11849100"/>
          </a:xfrm>
          <a:prstGeom prst="rect">
            <a:avLst/>
          </a:prstGeom>
          <a:noFill/>
          <a:ln>
            <a:noFill/>
          </a:ln>
        </p:spPr>
      </p:pic>
      <p:pic>
        <p:nvPicPr>
          <p:cNvPr descr=" " id="515" name="Google Shape;515;g265efac3f44_0_465"/>
          <p:cNvPicPr preferRelativeResize="0"/>
          <p:nvPr/>
        </p:nvPicPr>
        <p:blipFill rotWithShape="1">
          <a:blip r:embed="rId14">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CD79C"/>
        </a:solidFill>
      </p:bgPr>
    </p:bg>
    <p:spTree>
      <p:nvGrpSpPr>
        <p:cNvPr id="520" name="Shape 520"/>
        <p:cNvGrpSpPr/>
        <p:nvPr/>
      </p:nvGrpSpPr>
      <p:grpSpPr>
        <a:xfrm>
          <a:off x="0" y="0"/>
          <a:ext cx="0" cy="0"/>
          <a:chOff x="0" y="0"/>
          <a:chExt cx="0" cy="0"/>
        </a:xfrm>
      </p:grpSpPr>
      <p:pic>
        <p:nvPicPr>
          <p:cNvPr descr=" " id="521" name="Google Shape;521;g265efac3f44_0_48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22" name="Google Shape;522;g265efac3f44_0_48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3" name="Google Shape;523;g265efac3f44_0_48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24" name="Google Shape;524;g265efac3f44_0_489"/>
          <p:cNvSpPr/>
          <p:nvPr/>
        </p:nvSpPr>
        <p:spPr>
          <a:xfrm>
            <a:off x="15690694" y="698500"/>
            <a:ext cx="7464300" cy="31581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A4F24"/>
              </a:buClr>
              <a:buSzPts val="8000"/>
              <a:buFont typeface="Architects Daughter"/>
              <a:buNone/>
            </a:pPr>
            <a:r>
              <a:rPr b="0" i="0" lang="en-US" sz="8000" u="none" cap="none" strike="noStrike">
                <a:solidFill>
                  <a:srgbClr val="2A4F24"/>
                </a:solidFill>
                <a:latin typeface="Architects Daughter"/>
                <a:ea typeface="Architects Daughter"/>
                <a:cs typeface="Architects Daughter"/>
                <a:sym typeface="Architects Daughter"/>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CD79C"/>
        </a:solidFill>
      </p:bgPr>
    </p:bg>
    <p:spTree>
      <p:nvGrpSpPr>
        <p:cNvPr id="529" name="Shape 529"/>
        <p:cNvGrpSpPr/>
        <p:nvPr/>
      </p:nvGrpSpPr>
      <p:grpSpPr>
        <a:xfrm>
          <a:off x="0" y="0"/>
          <a:ext cx="0" cy="0"/>
          <a:chOff x="0" y="0"/>
          <a:chExt cx="0" cy="0"/>
        </a:xfrm>
      </p:grpSpPr>
      <p:pic>
        <p:nvPicPr>
          <p:cNvPr descr=" " id="530" name="Google Shape;530;g265efac3f44_0_497"/>
          <p:cNvPicPr preferRelativeResize="0"/>
          <p:nvPr/>
        </p:nvPicPr>
        <p:blipFill rotWithShape="1">
          <a:blip r:embed="rId3">
            <a:alphaModFix/>
          </a:blip>
          <a:srcRect b="0" l="0" r="0" t="0"/>
          <a:stretch/>
        </p:blipFill>
        <p:spPr>
          <a:xfrm>
            <a:off x="0" y="8623300"/>
            <a:ext cx="4915514" cy="5092700"/>
          </a:xfrm>
          <a:prstGeom prst="rect">
            <a:avLst/>
          </a:prstGeom>
          <a:noFill/>
          <a:ln>
            <a:noFill/>
          </a:ln>
        </p:spPr>
      </p:pic>
      <p:pic>
        <p:nvPicPr>
          <p:cNvPr descr=" " id="531" name="Google Shape;531;g265efac3f44_0_497"/>
          <p:cNvPicPr preferRelativeResize="0"/>
          <p:nvPr/>
        </p:nvPicPr>
        <p:blipFill rotWithShape="1">
          <a:blip r:embed="rId4">
            <a:alphaModFix/>
          </a:blip>
          <a:srcRect b="0" l="0" r="0" t="0"/>
          <a:stretch/>
        </p:blipFill>
        <p:spPr>
          <a:xfrm>
            <a:off x="0" y="0"/>
            <a:ext cx="3670759" cy="4787900"/>
          </a:xfrm>
          <a:prstGeom prst="rect">
            <a:avLst/>
          </a:prstGeom>
          <a:noFill/>
          <a:ln>
            <a:noFill/>
          </a:ln>
        </p:spPr>
      </p:pic>
      <p:pic>
        <p:nvPicPr>
          <p:cNvPr descr=" " id="532" name="Google Shape;532;g265efac3f44_0_497"/>
          <p:cNvPicPr preferRelativeResize="0"/>
          <p:nvPr/>
        </p:nvPicPr>
        <p:blipFill rotWithShape="1">
          <a:blip r:embed="rId5">
            <a:alphaModFix/>
          </a:blip>
          <a:srcRect b="0" l="0" r="0" t="0"/>
          <a:stretch/>
        </p:blipFill>
        <p:spPr>
          <a:xfrm>
            <a:off x="21376772" y="10591800"/>
            <a:ext cx="3010276" cy="3124200"/>
          </a:xfrm>
          <a:prstGeom prst="rect">
            <a:avLst/>
          </a:prstGeom>
          <a:noFill/>
          <a:ln>
            <a:noFill/>
          </a:ln>
        </p:spPr>
      </p:pic>
      <p:pic>
        <p:nvPicPr>
          <p:cNvPr descr=" " id="533" name="Google Shape;533;g265efac3f44_0_497"/>
          <p:cNvPicPr preferRelativeResize="0"/>
          <p:nvPr/>
        </p:nvPicPr>
        <p:blipFill rotWithShape="1">
          <a:blip r:embed="rId6">
            <a:alphaModFix/>
          </a:blip>
          <a:srcRect b="0" l="0" r="0" t="0"/>
          <a:stretch/>
        </p:blipFill>
        <p:spPr>
          <a:xfrm>
            <a:off x="22654950" y="10998671"/>
            <a:ext cx="1732098" cy="2717329"/>
          </a:xfrm>
          <a:prstGeom prst="rect">
            <a:avLst/>
          </a:prstGeom>
          <a:noFill/>
          <a:ln>
            <a:noFill/>
          </a:ln>
        </p:spPr>
      </p:pic>
      <p:pic>
        <p:nvPicPr>
          <p:cNvPr descr=" " id="534" name="Google Shape;534;g265efac3f44_0_497"/>
          <p:cNvPicPr preferRelativeResize="0"/>
          <p:nvPr/>
        </p:nvPicPr>
        <p:blipFill rotWithShape="1">
          <a:blip r:embed="rId7">
            <a:alphaModFix/>
          </a:blip>
          <a:srcRect b="0" l="0" r="0" t="0"/>
          <a:stretch/>
        </p:blipFill>
        <p:spPr>
          <a:xfrm>
            <a:off x="1435279" y="8648700"/>
            <a:ext cx="908498" cy="3887515"/>
          </a:xfrm>
          <a:prstGeom prst="rect">
            <a:avLst/>
          </a:prstGeom>
          <a:noFill/>
          <a:ln>
            <a:noFill/>
          </a:ln>
        </p:spPr>
      </p:pic>
      <p:pic>
        <p:nvPicPr>
          <p:cNvPr descr=" " id="535" name="Google Shape;535;g265efac3f44_0_497"/>
          <p:cNvPicPr preferRelativeResize="0"/>
          <p:nvPr/>
        </p:nvPicPr>
        <p:blipFill rotWithShape="1">
          <a:blip r:embed="rId8">
            <a:alphaModFix/>
          </a:blip>
          <a:srcRect b="0" l="0" r="0" t="0"/>
          <a:stretch/>
        </p:blipFill>
        <p:spPr>
          <a:xfrm>
            <a:off x="21376772" y="0"/>
            <a:ext cx="3010276" cy="2433513"/>
          </a:xfrm>
          <a:prstGeom prst="rect">
            <a:avLst/>
          </a:prstGeom>
          <a:noFill/>
          <a:ln>
            <a:noFill/>
          </a:ln>
        </p:spPr>
      </p:pic>
      <p:pic>
        <p:nvPicPr>
          <p:cNvPr descr=" " id="536" name="Google Shape;536;g265efac3f44_0_497"/>
          <p:cNvPicPr preferRelativeResize="0"/>
          <p:nvPr/>
        </p:nvPicPr>
        <p:blipFill rotWithShape="1">
          <a:blip r:embed="rId9">
            <a:alphaModFix/>
          </a:blip>
          <a:srcRect b="0" l="0" r="0" t="0"/>
          <a:stretch/>
        </p:blipFill>
        <p:spPr>
          <a:xfrm>
            <a:off x="23004380" y="451867"/>
            <a:ext cx="1319294" cy="1422524"/>
          </a:xfrm>
          <a:prstGeom prst="rect">
            <a:avLst/>
          </a:prstGeom>
          <a:noFill/>
          <a:ln>
            <a:noFill/>
          </a:ln>
        </p:spPr>
      </p:pic>
      <p:pic>
        <p:nvPicPr>
          <p:cNvPr descr=" " id="537" name="Google Shape;537;g265efac3f44_0_497"/>
          <p:cNvPicPr preferRelativeResize="0"/>
          <p:nvPr/>
        </p:nvPicPr>
        <p:blipFill rotWithShape="1">
          <a:blip r:embed="rId10">
            <a:alphaModFix/>
          </a:blip>
          <a:srcRect b="0" l="0" r="0" t="0"/>
          <a:stretch/>
        </p:blipFill>
        <p:spPr>
          <a:xfrm>
            <a:off x="0" y="0"/>
            <a:ext cx="2692737" cy="4279900"/>
          </a:xfrm>
          <a:prstGeom prst="rect">
            <a:avLst/>
          </a:prstGeom>
          <a:noFill/>
          <a:ln>
            <a:noFill/>
          </a:ln>
        </p:spPr>
      </p:pic>
      <p:sp>
        <p:nvSpPr>
          <p:cNvPr id="538" name="Google Shape;538;g265efac3f44_0_49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9" name="Google Shape;539;g265efac3f44_0_497"/>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pic>
        <p:nvPicPr>
          <p:cNvPr descr=" " id="540" name="Google Shape;540;g265efac3f44_0_497"/>
          <p:cNvPicPr preferRelativeResize="0"/>
          <p:nvPr/>
        </p:nvPicPr>
        <p:blipFill rotWithShape="1">
          <a:blip r:embed="rId12">
            <a:alphaModFix/>
          </a:blip>
          <a:srcRect b="0" l="0" r="0" t="0"/>
          <a:stretch/>
        </p:blipFill>
        <p:spPr>
          <a:xfrm>
            <a:off x="0" y="0"/>
            <a:ext cx="7646356" cy="13716000"/>
          </a:xfrm>
          <a:prstGeom prst="rect">
            <a:avLst/>
          </a:prstGeom>
          <a:noFill/>
          <a:ln>
            <a:noFill/>
          </a:ln>
        </p:spPr>
      </p:pic>
      <p:sp>
        <p:nvSpPr>
          <p:cNvPr id="541" name="Google Shape;541;g265efac3f44_0_497"/>
          <p:cNvSpPr/>
          <p:nvPr/>
        </p:nvSpPr>
        <p:spPr>
          <a:xfrm>
            <a:off x="8675184" y="2578100"/>
            <a:ext cx="6604800" cy="363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g265efac3f44_0_497"/>
          <p:cNvSpPr/>
          <p:nvPr/>
        </p:nvSpPr>
        <p:spPr>
          <a:xfrm>
            <a:off x="8675184" y="3263900"/>
            <a:ext cx="216000" cy="226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g265efac3f44_0_497"/>
          <p:cNvSpPr/>
          <p:nvPr/>
        </p:nvSpPr>
        <p:spPr>
          <a:xfrm>
            <a:off x="8675184" y="3263900"/>
            <a:ext cx="757800" cy="280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A4F24"/>
              </a:buClr>
              <a:buSzPts val="12800"/>
              <a:buFont typeface="Architects Daughter"/>
              <a:buNone/>
            </a:pPr>
            <a:r>
              <a:rPr b="0" i="0" lang="en-US" sz="12800" u="none" cap="none" strike="noStrike">
                <a:solidFill>
                  <a:srgbClr val="2A4F24"/>
                </a:solidFill>
                <a:latin typeface="Architects Daughter"/>
                <a:ea typeface="Architects Daughter"/>
                <a:cs typeface="Architects Daughter"/>
                <a:sym typeface="Architects Daughter"/>
              </a:rPr>
              <a:t>1</a:t>
            </a:r>
            <a:endParaRPr b="0" i="0" sz="12800" u="none" cap="none" strike="noStrike">
              <a:solidFill>
                <a:schemeClr val="dk1"/>
              </a:solidFill>
              <a:latin typeface="Calibri"/>
              <a:ea typeface="Calibri"/>
              <a:cs typeface="Calibri"/>
              <a:sym typeface="Calibri"/>
            </a:endParaRPr>
          </a:p>
        </p:txBody>
      </p:sp>
      <p:sp>
        <p:nvSpPr>
          <p:cNvPr id="544" name="Google Shape;544;g265efac3f44_0_497"/>
          <p:cNvSpPr/>
          <p:nvPr/>
        </p:nvSpPr>
        <p:spPr>
          <a:xfrm>
            <a:off x="9094337" y="2578100"/>
            <a:ext cx="6185700" cy="363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g265efac3f44_0_497"/>
          <p:cNvSpPr/>
          <p:nvPr/>
        </p:nvSpPr>
        <p:spPr>
          <a:xfrm>
            <a:off x="9094337" y="2578100"/>
            <a:ext cx="6388800" cy="1905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chitects Daughter"/>
              <a:buNone/>
            </a:pPr>
            <a:r>
              <a:rPr b="0" i="0" lang="en-US" sz="4800" u="none" cap="none" strike="noStrike">
                <a:solidFill>
                  <a:srgbClr val="0E0E0E"/>
                </a:solidFill>
                <a:latin typeface="Architects Daughter"/>
                <a:ea typeface="Architects Daughter"/>
                <a:cs typeface="Architects Daughter"/>
                <a:sym typeface="Architects Daughter"/>
              </a:rPr>
              <a:t>Discover the dark secrets</a:t>
            </a:r>
            <a:endParaRPr b="0" i="0" sz="4800" u="none" cap="none" strike="noStrike">
              <a:solidFill>
                <a:schemeClr val="dk1"/>
              </a:solidFill>
              <a:latin typeface="Calibri"/>
              <a:ea typeface="Calibri"/>
              <a:cs typeface="Calibri"/>
              <a:sym typeface="Calibri"/>
            </a:endParaRPr>
          </a:p>
        </p:txBody>
      </p:sp>
      <p:sp>
        <p:nvSpPr>
          <p:cNvPr id="546" name="Google Shape;546;g265efac3f44_0_497"/>
          <p:cNvSpPr/>
          <p:nvPr/>
        </p:nvSpPr>
        <p:spPr>
          <a:xfrm>
            <a:off x="9094337" y="4381500"/>
            <a:ext cx="6321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47" name="Google Shape;547;g265efac3f44_0_497"/>
          <p:cNvSpPr/>
          <p:nvPr/>
        </p:nvSpPr>
        <p:spPr>
          <a:xfrm>
            <a:off x="8675184" y="6997700"/>
            <a:ext cx="6604800" cy="424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g265efac3f44_0_497"/>
          <p:cNvSpPr/>
          <p:nvPr/>
        </p:nvSpPr>
        <p:spPr>
          <a:xfrm>
            <a:off x="8675184" y="7988300"/>
            <a:ext cx="838200" cy="226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g265efac3f44_0_497"/>
          <p:cNvSpPr/>
          <p:nvPr/>
        </p:nvSpPr>
        <p:spPr>
          <a:xfrm>
            <a:off x="8675184" y="7988300"/>
            <a:ext cx="1380300" cy="280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A4F24"/>
              </a:buClr>
              <a:buSzPts val="12800"/>
              <a:buFont typeface="Architects Daughter"/>
              <a:buNone/>
            </a:pPr>
            <a:r>
              <a:rPr b="0" i="0" lang="en-US" sz="12800" u="none" cap="none" strike="noStrike">
                <a:solidFill>
                  <a:srgbClr val="2A4F24"/>
                </a:solidFill>
                <a:latin typeface="Architects Daughter"/>
                <a:ea typeface="Architects Daughter"/>
                <a:cs typeface="Architects Daughter"/>
                <a:sym typeface="Architects Daughter"/>
              </a:rPr>
              <a:t>3</a:t>
            </a:r>
            <a:endParaRPr b="0" i="0" sz="12800" u="none" cap="none" strike="noStrike">
              <a:solidFill>
                <a:schemeClr val="dk1"/>
              </a:solidFill>
              <a:latin typeface="Calibri"/>
              <a:ea typeface="Calibri"/>
              <a:cs typeface="Calibri"/>
              <a:sym typeface="Calibri"/>
            </a:endParaRPr>
          </a:p>
        </p:txBody>
      </p:sp>
      <p:sp>
        <p:nvSpPr>
          <p:cNvPr id="550" name="Google Shape;550;g265efac3f44_0_497"/>
          <p:cNvSpPr/>
          <p:nvPr/>
        </p:nvSpPr>
        <p:spPr>
          <a:xfrm>
            <a:off x="9716714" y="6997700"/>
            <a:ext cx="5563200" cy="424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g265efac3f44_0_497"/>
          <p:cNvSpPr/>
          <p:nvPr/>
        </p:nvSpPr>
        <p:spPr>
          <a:xfrm>
            <a:off x="9716714" y="6997700"/>
            <a:ext cx="5766600" cy="1905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chitects Daughter"/>
              <a:buNone/>
            </a:pPr>
            <a:r>
              <a:rPr b="0" i="0" lang="en-US" sz="4800" u="none" cap="none" strike="noStrike">
                <a:solidFill>
                  <a:srgbClr val="0E0E0E"/>
                </a:solidFill>
                <a:latin typeface="Architects Daughter"/>
                <a:ea typeface="Architects Daughter"/>
                <a:cs typeface="Architects Daughter"/>
                <a:sym typeface="Architects Daughter"/>
              </a:rPr>
              <a:t>Meet the creatures</a:t>
            </a:r>
            <a:endParaRPr b="0" i="0" sz="4800" u="none" cap="none" strike="noStrike">
              <a:solidFill>
                <a:schemeClr val="dk1"/>
              </a:solidFill>
              <a:latin typeface="Calibri"/>
              <a:ea typeface="Calibri"/>
              <a:cs typeface="Calibri"/>
              <a:sym typeface="Calibri"/>
            </a:endParaRPr>
          </a:p>
        </p:txBody>
      </p:sp>
      <p:sp>
        <p:nvSpPr>
          <p:cNvPr id="552" name="Google Shape;552;g265efac3f44_0_497"/>
          <p:cNvSpPr/>
          <p:nvPr/>
        </p:nvSpPr>
        <p:spPr>
          <a:xfrm>
            <a:off x="9716714" y="8801100"/>
            <a:ext cx="5698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53" name="Google Shape;553;g265efac3f44_0_497"/>
          <p:cNvSpPr/>
          <p:nvPr/>
        </p:nvSpPr>
        <p:spPr>
          <a:xfrm>
            <a:off x="16181822" y="6997700"/>
            <a:ext cx="6604800" cy="424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g265efac3f44_0_497"/>
          <p:cNvSpPr/>
          <p:nvPr/>
        </p:nvSpPr>
        <p:spPr>
          <a:xfrm>
            <a:off x="16181822" y="7988300"/>
            <a:ext cx="1117800" cy="226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g265efac3f44_0_497"/>
          <p:cNvSpPr/>
          <p:nvPr/>
        </p:nvSpPr>
        <p:spPr>
          <a:xfrm>
            <a:off x="16181822" y="7988300"/>
            <a:ext cx="1659600" cy="280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A4F24"/>
              </a:buClr>
              <a:buSzPts val="12800"/>
              <a:buFont typeface="Architects Daughter"/>
              <a:buNone/>
            </a:pPr>
            <a:r>
              <a:rPr b="0" i="0" lang="en-US" sz="12800" u="none" cap="none" strike="noStrike">
                <a:solidFill>
                  <a:srgbClr val="2A4F24"/>
                </a:solidFill>
                <a:latin typeface="Architects Daughter"/>
                <a:ea typeface="Architects Daughter"/>
                <a:cs typeface="Architects Daughter"/>
                <a:sym typeface="Architects Daughter"/>
              </a:rPr>
              <a:t>4</a:t>
            </a:r>
            <a:endParaRPr b="0" i="0" sz="12800" u="none" cap="none" strike="noStrike">
              <a:solidFill>
                <a:schemeClr val="dk1"/>
              </a:solidFill>
              <a:latin typeface="Calibri"/>
              <a:ea typeface="Calibri"/>
              <a:cs typeface="Calibri"/>
              <a:sym typeface="Calibri"/>
            </a:endParaRPr>
          </a:p>
        </p:txBody>
      </p:sp>
      <p:sp>
        <p:nvSpPr>
          <p:cNvPr id="556" name="Google Shape;556;g265efac3f44_0_497"/>
          <p:cNvSpPr/>
          <p:nvPr/>
        </p:nvSpPr>
        <p:spPr>
          <a:xfrm>
            <a:off x="17502788" y="6997700"/>
            <a:ext cx="5283900" cy="424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g265efac3f44_0_497"/>
          <p:cNvSpPr/>
          <p:nvPr/>
        </p:nvSpPr>
        <p:spPr>
          <a:xfrm>
            <a:off x="17502788" y="6997700"/>
            <a:ext cx="5487000" cy="1905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chitects Daughter"/>
              <a:buNone/>
            </a:pPr>
            <a:r>
              <a:rPr b="0" i="0" lang="en-US" sz="4800" u="none" cap="none" strike="noStrike">
                <a:solidFill>
                  <a:srgbClr val="0E0E0E"/>
                </a:solidFill>
                <a:latin typeface="Architects Daughter"/>
                <a:ea typeface="Architects Daughter"/>
                <a:cs typeface="Architects Daughter"/>
                <a:sym typeface="Architects Daughter"/>
              </a:rPr>
              <a:t>Uncover the magic</a:t>
            </a:r>
            <a:endParaRPr b="0" i="0" sz="4800" u="none" cap="none" strike="noStrike">
              <a:solidFill>
                <a:schemeClr val="dk1"/>
              </a:solidFill>
              <a:latin typeface="Calibri"/>
              <a:ea typeface="Calibri"/>
              <a:cs typeface="Calibri"/>
              <a:sym typeface="Calibri"/>
            </a:endParaRPr>
          </a:p>
        </p:txBody>
      </p:sp>
      <p:sp>
        <p:nvSpPr>
          <p:cNvPr id="558" name="Google Shape;558;g265efac3f44_0_497"/>
          <p:cNvSpPr/>
          <p:nvPr/>
        </p:nvSpPr>
        <p:spPr>
          <a:xfrm>
            <a:off x="17502788" y="8801100"/>
            <a:ext cx="54192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59" name="Google Shape;559;g265efac3f44_0_497"/>
          <p:cNvSpPr/>
          <p:nvPr/>
        </p:nvSpPr>
        <p:spPr>
          <a:xfrm>
            <a:off x="16181822" y="2578100"/>
            <a:ext cx="6604800" cy="363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g265efac3f44_0_497"/>
          <p:cNvSpPr/>
          <p:nvPr/>
        </p:nvSpPr>
        <p:spPr>
          <a:xfrm>
            <a:off x="16181822" y="3263900"/>
            <a:ext cx="939900" cy="226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g265efac3f44_0_497"/>
          <p:cNvSpPr/>
          <p:nvPr/>
        </p:nvSpPr>
        <p:spPr>
          <a:xfrm>
            <a:off x="16181822" y="3263900"/>
            <a:ext cx="1482000" cy="280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A4F24"/>
              </a:buClr>
              <a:buSzPts val="12800"/>
              <a:buFont typeface="Architects Daughter"/>
              <a:buNone/>
            </a:pPr>
            <a:r>
              <a:rPr b="0" i="0" lang="en-US" sz="12800" u="none" cap="none" strike="noStrike">
                <a:solidFill>
                  <a:srgbClr val="2A4F24"/>
                </a:solidFill>
                <a:latin typeface="Architects Daughter"/>
                <a:ea typeface="Architects Daughter"/>
                <a:cs typeface="Architects Daughter"/>
                <a:sym typeface="Architects Daughter"/>
              </a:rPr>
              <a:t>2</a:t>
            </a:r>
            <a:endParaRPr b="0" i="0" sz="12800" u="none" cap="none" strike="noStrike">
              <a:solidFill>
                <a:schemeClr val="dk1"/>
              </a:solidFill>
              <a:latin typeface="Calibri"/>
              <a:ea typeface="Calibri"/>
              <a:cs typeface="Calibri"/>
              <a:sym typeface="Calibri"/>
            </a:endParaRPr>
          </a:p>
        </p:txBody>
      </p:sp>
      <p:sp>
        <p:nvSpPr>
          <p:cNvPr id="562" name="Google Shape;562;g265efac3f44_0_497"/>
          <p:cNvSpPr/>
          <p:nvPr/>
        </p:nvSpPr>
        <p:spPr>
          <a:xfrm>
            <a:off x="17324965" y="2578100"/>
            <a:ext cx="5461800" cy="363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g265efac3f44_0_497"/>
          <p:cNvSpPr/>
          <p:nvPr/>
        </p:nvSpPr>
        <p:spPr>
          <a:xfrm>
            <a:off x="17324965" y="2578100"/>
            <a:ext cx="5664900" cy="1905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chitects Daughter"/>
              <a:buNone/>
            </a:pPr>
            <a:r>
              <a:rPr b="0" i="0" lang="en-US" sz="4800" u="none" cap="none" strike="noStrike">
                <a:solidFill>
                  <a:srgbClr val="0E0E0E"/>
                </a:solidFill>
                <a:latin typeface="Architects Daughter"/>
                <a:ea typeface="Architects Daughter"/>
                <a:cs typeface="Architects Daughter"/>
                <a:sym typeface="Architects Daughter"/>
              </a:rPr>
              <a:t>Find your own path</a:t>
            </a:r>
            <a:endParaRPr b="0" i="0" sz="4800" u="none" cap="none" strike="noStrike">
              <a:solidFill>
                <a:schemeClr val="dk1"/>
              </a:solidFill>
              <a:latin typeface="Calibri"/>
              <a:ea typeface="Calibri"/>
              <a:cs typeface="Calibri"/>
              <a:sym typeface="Calibri"/>
            </a:endParaRPr>
          </a:p>
        </p:txBody>
      </p:sp>
      <p:sp>
        <p:nvSpPr>
          <p:cNvPr id="564" name="Google Shape;564;g265efac3f44_0_497"/>
          <p:cNvSpPr/>
          <p:nvPr/>
        </p:nvSpPr>
        <p:spPr>
          <a:xfrm>
            <a:off x="17324965" y="4381500"/>
            <a:ext cx="55971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CD79C"/>
        </a:solidFill>
      </p:bgPr>
    </p:bg>
    <p:spTree>
      <p:nvGrpSpPr>
        <p:cNvPr id="569" name="Shape 569"/>
        <p:cNvGrpSpPr/>
        <p:nvPr/>
      </p:nvGrpSpPr>
      <p:grpSpPr>
        <a:xfrm>
          <a:off x="0" y="0"/>
          <a:ext cx="0" cy="0"/>
          <a:chOff x="0" y="0"/>
          <a:chExt cx="0" cy="0"/>
        </a:xfrm>
      </p:grpSpPr>
      <p:pic>
        <p:nvPicPr>
          <p:cNvPr descr=" " id="570" name="Google Shape;570;g265efac3f44_0_536"/>
          <p:cNvPicPr preferRelativeResize="0"/>
          <p:nvPr/>
        </p:nvPicPr>
        <p:blipFill rotWithShape="1">
          <a:blip r:embed="rId3">
            <a:alphaModFix/>
          </a:blip>
          <a:srcRect b="0" l="0" r="0" t="0"/>
          <a:stretch/>
        </p:blipFill>
        <p:spPr>
          <a:xfrm>
            <a:off x="22138867" y="0"/>
            <a:ext cx="2248181" cy="1910531"/>
          </a:xfrm>
          <a:prstGeom prst="rect">
            <a:avLst/>
          </a:prstGeom>
          <a:noFill/>
          <a:ln>
            <a:noFill/>
          </a:ln>
        </p:spPr>
      </p:pic>
      <p:pic>
        <p:nvPicPr>
          <p:cNvPr descr=" " id="571" name="Google Shape;571;g265efac3f44_0_536"/>
          <p:cNvPicPr preferRelativeResize="0"/>
          <p:nvPr/>
        </p:nvPicPr>
        <p:blipFill rotWithShape="1">
          <a:blip r:embed="rId4">
            <a:alphaModFix/>
          </a:blip>
          <a:srcRect b="0" l="0" r="0" t="0"/>
          <a:stretch/>
        </p:blipFill>
        <p:spPr>
          <a:xfrm>
            <a:off x="419152" y="4152900"/>
            <a:ext cx="971259" cy="947217"/>
          </a:xfrm>
          <a:prstGeom prst="rect">
            <a:avLst/>
          </a:prstGeom>
          <a:noFill/>
          <a:ln>
            <a:noFill/>
          </a:ln>
        </p:spPr>
      </p:pic>
      <p:pic>
        <p:nvPicPr>
          <p:cNvPr descr=" " id="572" name="Google Shape;572;g265efac3f44_0_536"/>
          <p:cNvPicPr preferRelativeResize="0"/>
          <p:nvPr/>
        </p:nvPicPr>
        <p:blipFill rotWithShape="1">
          <a:blip r:embed="rId4">
            <a:alphaModFix/>
          </a:blip>
          <a:srcRect b="0" l="0" r="0" t="0"/>
          <a:stretch/>
        </p:blipFill>
        <p:spPr>
          <a:xfrm>
            <a:off x="17934642" y="12484100"/>
            <a:ext cx="971259" cy="947217"/>
          </a:xfrm>
          <a:prstGeom prst="rect">
            <a:avLst/>
          </a:prstGeom>
          <a:noFill/>
          <a:ln>
            <a:noFill/>
          </a:ln>
        </p:spPr>
      </p:pic>
      <p:pic>
        <p:nvPicPr>
          <p:cNvPr descr=" " id="573" name="Google Shape;573;g265efac3f44_0_536"/>
          <p:cNvPicPr preferRelativeResize="0"/>
          <p:nvPr/>
        </p:nvPicPr>
        <p:blipFill rotWithShape="1">
          <a:blip r:embed="rId5">
            <a:alphaModFix/>
          </a:blip>
          <a:srcRect b="0" l="0" r="0" t="0"/>
          <a:stretch/>
        </p:blipFill>
        <p:spPr>
          <a:xfrm>
            <a:off x="6388899" y="800100"/>
            <a:ext cx="1277359" cy="1524546"/>
          </a:xfrm>
          <a:prstGeom prst="rect">
            <a:avLst/>
          </a:prstGeom>
          <a:noFill/>
          <a:ln>
            <a:noFill/>
          </a:ln>
        </p:spPr>
      </p:pic>
      <p:pic>
        <p:nvPicPr>
          <p:cNvPr descr=" " id="574" name="Google Shape;574;g265efac3f44_0_536"/>
          <p:cNvPicPr preferRelativeResize="0"/>
          <p:nvPr/>
        </p:nvPicPr>
        <p:blipFill rotWithShape="1">
          <a:blip r:embed="rId6">
            <a:alphaModFix/>
          </a:blip>
          <a:srcRect b="0" l="0" r="0" t="0"/>
          <a:stretch/>
        </p:blipFill>
        <p:spPr>
          <a:xfrm>
            <a:off x="0" y="0"/>
            <a:ext cx="4852006" cy="3721100"/>
          </a:xfrm>
          <a:prstGeom prst="rect">
            <a:avLst/>
          </a:prstGeom>
          <a:noFill/>
          <a:ln>
            <a:noFill/>
          </a:ln>
        </p:spPr>
      </p:pic>
      <p:pic>
        <p:nvPicPr>
          <p:cNvPr descr=" " id="575" name="Google Shape;575;g265efac3f44_0_536"/>
          <p:cNvPicPr preferRelativeResize="0"/>
          <p:nvPr/>
        </p:nvPicPr>
        <p:blipFill rotWithShape="1">
          <a:blip r:embed="rId7">
            <a:alphaModFix/>
          </a:blip>
          <a:srcRect b="0" l="0" r="0" t="0"/>
          <a:stretch/>
        </p:blipFill>
        <p:spPr>
          <a:xfrm>
            <a:off x="419152" y="800100"/>
            <a:ext cx="1981448" cy="2082800"/>
          </a:xfrm>
          <a:prstGeom prst="rect">
            <a:avLst/>
          </a:prstGeom>
          <a:noFill/>
          <a:ln>
            <a:noFill/>
          </a:ln>
        </p:spPr>
      </p:pic>
      <p:pic>
        <p:nvPicPr>
          <p:cNvPr descr=" " id="576" name="Google Shape;576;g265efac3f44_0_536"/>
          <p:cNvPicPr preferRelativeResize="0"/>
          <p:nvPr/>
        </p:nvPicPr>
        <p:blipFill rotWithShape="1">
          <a:blip r:embed="rId8">
            <a:alphaModFix/>
          </a:blip>
          <a:srcRect b="0" l="0" r="0" t="0"/>
          <a:stretch/>
        </p:blipFill>
        <p:spPr>
          <a:xfrm>
            <a:off x="254032" y="10883900"/>
            <a:ext cx="2311242" cy="2832100"/>
          </a:xfrm>
          <a:prstGeom prst="rect">
            <a:avLst/>
          </a:prstGeom>
          <a:noFill/>
          <a:ln>
            <a:noFill/>
          </a:ln>
        </p:spPr>
      </p:pic>
      <p:pic>
        <p:nvPicPr>
          <p:cNvPr descr=" " id="577" name="Google Shape;577;g265efac3f44_0_536"/>
          <p:cNvPicPr preferRelativeResize="0"/>
          <p:nvPr/>
        </p:nvPicPr>
        <p:blipFill rotWithShape="1">
          <a:blip r:embed="rId9">
            <a:alphaModFix/>
          </a:blip>
          <a:srcRect b="0" l="0" r="0" t="0"/>
          <a:stretch/>
        </p:blipFill>
        <p:spPr>
          <a:xfrm>
            <a:off x="19776372" y="10388600"/>
            <a:ext cx="4610676" cy="3327400"/>
          </a:xfrm>
          <a:prstGeom prst="rect">
            <a:avLst/>
          </a:prstGeom>
          <a:noFill/>
          <a:ln>
            <a:noFill/>
          </a:ln>
        </p:spPr>
      </p:pic>
      <p:pic>
        <p:nvPicPr>
          <p:cNvPr descr=" " id="578" name="Google Shape;578;g265efac3f44_0_536"/>
          <p:cNvPicPr preferRelativeResize="0"/>
          <p:nvPr/>
        </p:nvPicPr>
        <p:blipFill rotWithShape="1">
          <a:blip r:embed="rId10">
            <a:alphaModFix/>
          </a:blip>
          <a:srcRect b="0" l="0" r="0" t="0"/>
          <a:stretch/>
        </p:blipFill>
        <p:spPr>
          <a:xfrm>
            <a:off x="22071297" y="11159083"/>
            <a:ext cx="1915065" cy="2008832"/>
          </a:xfrm>
          <a:prstGeom prst="rect">
            <a:avLst/>
          </a:prstGeom>
          <a:noFill/>
          <a:ln>
            <a:noFill/>
          </a:ln>
        </p:spPr>
      </p:pic>
      <p:pic>
        <p:nvPicPr>
          <p:cNvPr descr=" " id="579" name="Google Shape;579;g265efac3f44_0_536"/>
          <p:cNvPicPr preferRelativeResize="0"/>
          <p:nvPr/>
        </p:nvPicPr>
        <p:blipFill rotWithShape="1">
          <a:blip r:embed="rId11">
            <a:alphaModFix/>
          </a:blip>
          <a:srcRect b="0" l="0" r="0" t="0"/>
          <a:stretch/>
        </p:blipFill>
        <p:spPr>
          <a:xfrm>
            <a:off x="19077784" y="12026900"/>
            <a:ext cx="1387103" cy="1689100"/>
          </a:xfrm>
          <a:prstGeom prst="rect">
            <a:avLst/>
          </a:prstGeom>
          <a:noFill/>
          <a:ln>
            <a:noFill/>
          </a:ln>
        </p:spPr>
      </p:pic>
      <p:sp>
        <p:nvSpPr>
          <p:cNvPr id="580" name="Google Shape;580;g265efac3f44_0_53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1" name="Google Shape;581;g265efac3f44_0_536"/>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pic>
        <p:nvPicPr>
          <p:cNvPr descr=" " id="582" name="Google Shape;582;g265efac3f44_0_536"/>
          <p:cNvPicPr preferRelativeResize="0"/>
          <p:nvPr/>
        </p:nvPicPr>
        <p:blipFill rotWithShape="1">
          <a:blip r:embed="rId13">
            <a:alphaModFix/>
          </a:blip>
          <a:srcRect b="0" l="0" r="0" t="0"/>
          <a:stretch/>
        </p:blipFill>
        <p:spPr>
          <a:xfrm>
            <a:off x="508063" y="2933700"/>
            <a:ext cx="14479810" cy="7861300"/>
          </a:xfrm>
          <a:prstGeom prst="rect">
            <a:avLst/>
          </a:prstGeom>
          <a:noFill/>
          <a:ln>
            <a:noFill/>
          </a:ln>
        </p:spPr>
      </p:pic>
      <p:sp>
        <p:nvSpPr>
          <p:cNvPr id="583" name="Google Shape;583;g265efac3f44_0_536"/>
          <p:cNvSpPr/>
          <p:nvPr/>
        </p:nvSpPr>
        <p:spPr>
          <a:xfrm>
            <a:off x="5012893" y="11696700"/>
            <a:ext cx="14348700" cy="174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A4F24"/>
              </a:buClr>
              <a:buSzPts val="8000"/>
              <a:buFont typeface="Architects Daughter"/>
              <a:buNone/>
            </a:pPr>
            <a:r>
              <a:rPr b="0" i="0" lang="en-US" sz="8000" u="none" cap="none" strike="noStrike">
                <a:solidFill>
                  <a:srgbClr val="2A4F24"/>
                </a:solidFill>
                <a:latin typeface="Architects Daughter"/>
                <a:ea typeface="Architects Daughter"/>
                <a:cs typeface="Architects Daughter"/>
                <a:sym typeface="Architects Daughter"/>
              </a:rPr>
              <a:t>Fantasy Realm at a Glance</a:t>
            </a:r>
            <a:endParaRPr b="0" i="0" sz="8000" u="none" cap="none" strike="noStrike">
              <a:solidFill>
                <a:schemeClr val="dk1"/>
              </a:solidFill>
              <a:latin typeface="Calibri"/>
              <a:ea typeface="Calibri"/>
              <a:cs typeface="Calibri"/>
              <a:sym typeface="Calibri"/>
            </a:endParaRPr>
          </a:p>
        </p:txBody>
      </p:sp>
      <p:sp>
        <p:nvSpPr>
          <p:cNvPr id="584" name="Google Shape;584;g265efac3f44_0_536"/>
          <p:cNvSpPr/>
          <p:nvPr/>
        </p:nvSpPr>
        <p:spPr>
          <a:xfrm>
            <a:off x="15724565" y="1898650"/>
            <a:ext cx="69351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g265efac3f44_0_536"/>
          <p:cNvSpPr/>
          <p:nvPr/>
        </p:nvSpPr>
        <p:spPr>
          <a:xfrm>
            <a:off x="15724565" y="1898650"/>
            <a:ext cx="69351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g265efac3f44_0_536"/>
          <p:cNvSpPr/>
          <p:nvPr/>
        </p:nvSpPr>
        <p:spPr>
          <a:xfrm>
            <a:off x="15724565" y="1898650"/>
            <a:ext cx="71382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chitects Daughter"/>
              <a:buNone/>
            </a:pPr>
            <a:r>
              <a:rPr b="0" i="0" lang="en-US" sz="4800" u="none" cap="none" strike="noStrike">
                <a:solidFill>
                  <a:srgbClr val="0E0E0E"/>
                </a:solidFill>
                <a:latin typeface="Architects Daughter"/>
                <a:ea typeface="Architects Daughter"/>
                <a:cs typeface="Architects Daughter"/>
                <a:sym typeface="Architects Daughter"/>
              </a:rPr>
              <a:t>The Enchanted Forest</a:t>
            </a:r>
            <a:endParaRPr b="0" i="0" sz="4800" u="none" cap="none" strike="noStrike">
              <a:solidFill>
                <a:schemeClr val="dk1"/>
              </a:solidFill>
              <a:latin typeface="Calibri"/>
              <a:ea typeface="Calibri"/>
              <a:cs typeface="Calibri"/>
              <a:sym typeface="Calibri"/>
            </a:endParaRPr>
          </a:p>
        </p:txBody>
      </p:sp>
      <p:sp>
        <p:nvSpPr>
          <p:cNvPr id="587" name="Google Shape;587;g265efac3f44_0_536"/>
          <p:cNvSpPr/>
          <p:nvPr/>
        </p:nvSpPr>
        <p:spPr>
          <a:xfrm>
            <a:off x="15724565" y="285115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talking animals and creatures.</a:t>
            </a:r>
            <a:endParaRPr b="0" i="0" sz="3200" u="none" cap="none" strike="noStrike">
              <a:solidFill>
                <a:schemeClr val="dk1"/>
              </a:solidFill>
              <a:latin typeface="Calibri"/>
              <a:ea typeface="Calibri"/>
              <a:cs typeface="Calibri"/>
              <a:sym typeface="Calibri"/>
            </a:endParaRPr>
          </a:p>
        </p:txBody>
      </p:sp>
      <p:sp>
        <p:nvSpPr>
          <p:cNvPr id="588" name="Google Shape;588;g265efac3f44_0_536"/>
          <p:cNvSpPr/>
          <p:nvPr/>
        </p:nvSpPr>
        <p:spPr>
          <a:xfrm>
            <a:off x="15724565" y="4832350"/>
            <a:ext cx="69351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g265efac3f44_0_536"/>
          <p:cNvSpPr/>
          <p:nvPr/>
        </p:nvSpPr>
        <p:spPr>
          <a:xfrm>
            <a:off x="15724565" y="4832350"/>
            <a:ext cx="69351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g265efac3f44_0_536"/>
          <p:cNvSpPr/>
          <p:nvPr/>
        </p:nvSpPr>
        <p:spPr>
          <a:xfrm>
            <a:off x="15724565" y="4832350"/>
            <a:ext cx="71382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chitects Daughter"/>
              <a:buNone/>
            </a:pPr>
            <a:r>
              <a:rPr b="0" i="0" lang="en-US" sz="4800" u="none" cap="none" strike="noStrike">
                <a:solidFill>
                  <a:srgbClr val="0E0E0E"/>
                </a:solidFill>
                <a:latin typeface="Architects Daughter"/>
                <a:ea typeface="Architects Daughter"/>
                <a:cs typeface="Architects Daughter"/>
                <a:sym typeface="Architects Daughter"/>
              </a:rPr>
              <a:t>The Crystal Caves</a:t>
            </a:r>
            <a:endParaRPr b="0" i="0" sz="4800" u="none" cap="none" strike="noStrike">
              <a:solidFill>
                <a:schemeClr val="dk1"/>
              </a:solidFill>
              <a:latin typeface="Calibri"/>
              <a:ea typeface="Calibri"/>
              <a:cs typeface="Calibri"/>
              <a:sym typeface="Calibri"/>
            </a:endParaRPr>
          </a:p>
        </p:txBody>
      </p:sp>
      <p:sp>
        <p:nvSpPr>
          <p:cNvPr id="591" name="Google Shape;591;g265efac3f44_0_536"/>
          <p:cNvSpPr/>
          <p:nvPr/>
        </p:nvSpPr>
        <p:spPr>
          <a:xfrm>
            <a:off x="15724565" y="578485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gems and crystals.</a:t>
            </a:r>
            <a:endParaRPr b="0" i="0" sz="3200" u="none" cap="none" strike="noStrike">
              <a:solidFill>
                <a:schemeClr val="dk1"/>
              </a:solidFill>
              <a:latin typeface="Calibri"/>
              <a:ea typeface="Calibri"/>
              <a:cs typeface="Calibri"/>
              <a:sym typeface="Calibri"/>
            </a:endParaRPr>
          </a:p>
        </p:txBody>
      </p:sp>
      <p:sp>
        <p:nvSpPr>
          <p:cNvPr id="592" name="Google Shape;592;g265efac3f44_0_536"/>
          <p:cNvSpPr/>
          <p:nvPr/>
        </p:nvSpPr>
        <p:spPr>
          <a:xfrm>
            <a:off x="15724565" y="7766050"/>
            <a:ext cx="69351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g265efac3f44_0_536"/>
          <p:cNvSpPr/>
          <p:nvPr/>
        </p:nvSpPr>
        <p:spPr>
          <a:xfrm>
            <a:off x="15724565" y="7766050"/>
            <a:ext cx="69351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g265efac3f44_0_536"/>
          <p:cNvSpPr/>
          <p:nvPr/>
        </p:nvSpPr>
        <p:spPr>
          <a:xfrm>
            <a:off x="15724565" y="7766050"/>
            <a:ext cx="71382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chitects Daughter"/>
              <a:buNone/>
            </a:pPr>
            <a:r>
              <a:rPr b="0" i="0" lang="en-US" sz="4800" u="none" cap="none" strike="noStrike">
                <a:solidFill>
                  <a:srgbClr val="0E0E0E"/>
                </a:solidFill>
                <a:latin typeface="Architects Daughter"/>
                <a:ea typeface="Architects Daughter"/>
                <a:cs typeface="Architects Daughter"/>
                <a:sym typeface="Architects Daughter"/>
              </a:rPr>
              <a:t>The Dragon's Lair</a:t>
            </a:r>
            <a:endParaRPr b="0" i="0" sz="4800" u="none" cap="none" strike="noStrike">
              <a:solidFill>
                <a:schemeClr val="dk1"/>
              </a:solidFill>
              <a:latin typeface="Calibri"/>
              <a:ea typeface="Calibri"/>
              <a:cs typeface="Calibri"/>
              <a:sym typeface="Calibri"/>
            </a:endParaRPr>
          </a:p>
        </p:txBody>
      </p:sp>
      <p:sp>
        <p:nvSpPr>
          <p:cNvPr id="595" name="Google Shape;595;g265efac3f44_0_536"/>
          <p:cNvSpPr/>
          <p:nvPr/>
        </p:nvSpPr>
        <p:spPr>
          <a:xfrm>
            <a:off x="15724565" y="871855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CD79C"/>
        </a:solidFill>
      </p:bgPr>
    </p:bg>
    <p:spTree>
      <p:nvGrpSpPr>
        <p:cNvPr id="33" name="Shape 33"/>
        <p:cNvGrpSpPr/>
        <p:nvPr/>
      </p:nvGrpSpPr>
      <p:grpSpPr>
        <a:xfrm>
          <a:off x="0" y="0"/>
          <a:ext cx="0" cy="0"/>
          <a:chOff x="0" y="0"/>
          <a:chExt cx="0" cy="0"/>
        </a:xfrm>
      </p:grpSpPr>
      <p:pic>
        <p:nvPicPr>
          <p:cNvPr descr=" " id="34" name="Google Shape;34;g265efac3f44_0_17"/>
          <p:cNvPicPr preferRelativeResize="0"/>
          <p:nvPr/>
        </p:nvPicPr>
        <p:blipFill rotWithShape="1">
          <a:blip r:embed="rId3">
            <a:alphaModFix/>
          </a:blip>
          <a:srcRect b="0" l="0" r="0" t="0"/>
          <a:stretch/>
        </p:blipFill>
        <p:spPr>
          <a:xfrm>
            <a:off x="4242330" y="1193800"/>
            <a:ext cx="8840305" cy="11870669"/>
          </a:xfrm>
          <a:prstGeom prst="rect">
            <a:avLst/>
          </a:prstGeom>
          <a:noFill/>
          <a:ln>
            <a:noFill/>
          </a:ln>
        </p:spPr>
      </p:pic>
      <p:pic>
        <p:nvPicPr>
          <p:cNvPr descr=" " id="35" name="Google Shape;35;g265efac3f44_0_17"/>
          <p:cNvPicPr preferRelativeResize="0"/>
          <p:nvPr/>
        </p:nvPicPr>
        <p:blipFill rotWithShape="1">
          <a:blip r:embed="rId4">
            <a:alphaModFix/>
          </a:blip>
          <a:srcRect b="0" l="0" r="0" t="0"/>
          <a:stretch/>
        </p:blipFill>
        <p:spPr>
          <a:xfrm>
            <a:off x="18442705" y="3517900"/>
            <a:ext cx="1449854" cy="2544576"/>
          </a:xfrm>
          <a:prstGeom prst="rect">
            <a:avLst/>
          </a:prstGeom>
          <a:noFill/>
          <a:ln>
            <a:noFill/>
          </a:ln>
        </p:spPr>
      </p:pic>
      <p:pic>
        <p:nvPicPr>
          <p:cNvPr descr=" " id="36" name="Google Shape;36;g265efac3f44_0_17"/>
          <p:cNvPicPr preferRelativeResize="0"/>
          <p:nvPr/>
        </p:nvPicPr>
        <p:blipFill rotWithShape="1">
          <a:blip r:embed="rId5">
            <a:alphaModFix/>
          </a:blip>
          <a:srcRect b="0" l="0" r="0" t="0"/>
          <a:stretch/>
        </p:blipFill>
        <p:spPr>
          <a:xfrm>
            <a:off x="0" y="0"/>
            <a:ext cx="2832454" cy="3124200"/>
          </a:xfrm>
          <a:prstGeom prst="rect">
            <a:avLst/>
          </a:prstGeom>
          <a:noFill/>
          <a:ln>
            <a:noFill/>
          </a:ln>
        </p:spPr>
      </p:pic>
      <p:pic>
        <p:nvPicPr>
          <p:cNvPr descr=" " id="37" name="Google Shape;37;g265efac3f44_0_17"/>
          <p:cNvPicPr preferRelativeResize="0"/>
          <p:nvPr/>
        </p:nvPicPr>
        <p:blipFill rotWithShape="1">
          <a:blip r:embed="rId6">
            <a:alphaModFix/>
          </a:blip>
          <a:srcRect b="0" l="0" r="0" t="0"/>
          <a:stretch/>
        </p:blipFill>
        <p:spPr>
          <a:xfrm>
            <a:off x="21652188" y="10083800"/>
            <a:ext cx="2734860" cy="3632200"/>
          </a:xfrm>
          <a:prstGeom prst="rect">
            <a:avLst/>
          </a:prstGeom>
          <a:noFill/>
          <a:ln>
            <a:noFill/>
          </a:ln>
        </p:spPr>
      </p:pic>
      <p:pic>
        <p:nvPicPr>
          <p:cNvPr descr=" " id="38" name="Google Shape;38;g265efac3f44_0_17"/>
          <p:cNvPicPr preferRelativeResize="0"/>
          <p:nvPr/>
        </p:nvPicPr>
        <p:blipFill rotWithShape="1">
          <a:blip r:embed="rId7">
            <a:alphaModFix/>
          </a:blip>
          <a:srcRect b="0" l="0" r="0" t="0"/>
          <a:stretch/>
        </p:blipFill>
        <p:spPr>
          <a:xfrm>
            <a:off x="22646931" y="0"/>
            <a:ext cx="1740117" cy="2171700"/>
          </a:xfrm>
          <a:prstGeom prst="rect">
            <a:avLst/>
          </a:prstGeom>
          <a:noFill/>
          <a:ln>
            <a:noFill/>
          </a:ln>
        </p:spPr>
      </p:pic>
      <p:pic>
        <p:nvPicPr>
          <p:cNvPr descr=" " id="39" name="Google Shape;39;g265efac3f44_0_17"/>
          <p:cNvPicPr preferRelativeResize="0"/>
          <p:nvPr/>
        </p:nvPicPr>
        <p:blipFill rotWithShape="1">
          <a:blip r:embed="rId8">
            <a:alphaModFix/>
          </a:blip>
          <a:srcRect b="0" l="0" r="0" t="0"/>
          <a:stretch/>
        </p:blipFill>
        <p:spPr>
          <a:xfrm>
            <a:off x="20858357" y="3124200"/>
            <a:ext cx="1911043" cy="4160013"/>
          </a:xfrm>
          <a:prstGeom prst="rect">
            <a:avLst/>
          </a:prstGeom>
          <a:noFill/>
          <a:ln>
            <a:noFill/>
          </a:ln>
        </p:spPr>
      </p:pic>
      <p:pic>
        <p:nvPicPr>
          <p:cNvPr descr=" " id="40" name="Google Shape;40;g265efac3f44_0_17"/>
          <p:cNvPicPr preferRelativeResize="0"/>
          <p:nvPr/>
        </p:nvPicPr>
        <p:blipFill rotWithShape="1">
          <a:blip r:embed="rId9">
            <a:alphaModFix/>
          </a:blip>
          <a:srcRect b="0" l="0" r="0" t="0"/>
          <a:stretch/>
        </p:blipFill>
        <p:spPr>
          <a:xfrm>
            <a:off x="3742115" y="3889527"/>
            <a:ext cx="762089" cy="897244"/>
          </a:xfrm>
          <a:prstGeom prst="rect">
            <a:avLst/>
          </a:prstGeom>
          <a:noFill/>
          <a:ln>
            <a:noFill/>
          </a:ln>
        </p:spPr>
      </p:pic>
      <p:pic>
        <p:nvPicPr>
          <p:cNvPr descr=" " id="41" name="Google Shape;41;g265efac3f44_0_17"/>
          <p:cNvPicPr preferRelativeResize="0"/>
          <p:nvPr/>
        </p:nvPicPr>
        <p:blipFill rotWithShape="1">
          <a:blip r:embed="rId10">
            <a:alphaModFix/>
          </a:blip>
          <a:srcRect b="0" l="0" r="0" t="0"/>
          <a:stretch/>
        </p:blipFill>
        <p:spPr>
          <a:xfrm>
            <a:off x="0" y="11506200"/>
            <a:ext cx="2940368" cy="2209800"/>
          </a:xfrm>
          <a:prstGeom prst="rect">
            <a:avLst/>
          </a:prstGeom>
          <a:noFill/>
          <a:ln>
            <a:noFill/>
          </a:ln>
        </p:spPr>
      </p:pic>
      <p:pic>
        <p:nvPicPr>
          <p:cNvPr descr=" " id="42" name="Google Shape;42;g265efac3f44_0_17"/>
          <p:cNvPicPr preferRelativeResize="0"/>
          <p:nvPr/>
        </p:nvPicPr>
        <p:blipFill rotWithShape="1">
          <a:blip r:embed="rId11">
            <a:alphaModFix/>
          </a:blip>
          <a:srcRect b="0" l="0" r="0" t="0"/>
          <a:stretch/>
        </p:blipFill>
        <p:spPr>
          <a:xfrm>
            <a:off x="0" y="12045018"/>
            <a:ext cx="403195" cy="285539"/>
          </a:xfrm>
          <a:prstGeom prst="rect">
            <a:avLst/>
          </a:prstGeom>
          <a:noFill/>
          <a:ln>
            <a:noFill/>
          </a:ln>
        </p:spPr>
      </p:pic>
      <p:pic>
        <p:nvPicPr>
          <p:cNvPr descr=" " id="43" name="Google Shape;43;g265efac3f44_0_17"/>
          <p:cNvPicPr preferRelativeResize="0"/>
          <p:nvPr/>
        </p:nvPicPr>
        <p:blipFill rotWithShape="1">
          <a:blip r:embed="rId12">
            <a:alphaModFix/>
          </a:blip>
          <a:srcRect b="0" l="0" r="0" t="0"/>
          <a:stretch/>
        </p:blipFill>
        <p:spPr>
          <a:xfrm>
            <a:off x="812664" y="12997780"/>
            <a:ext cx="663467" cy="287700"/>
          </a:xfrm>
          <a:prstGeom prst="rect">
            <a:avLst/>
          </a:prstGeom>
          <a:noFill/>
          <a:ln>
            <a:noFill/>
          </a:ln>
        </p:spPr>
      </p:pic>
      <p:pic>
        <p:nvPicPr>
          <p:cNvPr descr=" " id="44" name="Google Shape;44;g265efac3f44_0_17"/>
          <p:cNvPicPr preferRelativeResize="0"/>
          <p:nvPr/>
        </p:nvPicPr>
        <p:blipFill rotWithShape="1">
          <a:blip r:embed="rId13">
            <a:alphaModFix/>
          </a:blip>
          <a:srcRect b="0" l="0" r="0" t="0"/>
          <a:stretch/>
        </p:blipFill>
        <p:spPr>
          <a:xfrm>
            <a:off x="0" y="12124404"/>
            <a:ext cx="1590691" cy="1377269"/>
          </a:xfrm>
          <a:prstGeom prst="rect">
            <a:avLst/>
          </a:prstGeom>
          <a:noFill/>
          <a:ln>
            <a:noFill/>
          </a:ln>
        </p:spPr>
      </p:pic>
      <p:pic>
        <p:nvPicPr>
          <p:cNvPr descr=" " id="45" name="Google Shape;45;g265efac3f44_0_17"/>
          <p:cNvPicPr preferRelativeResize="0"/>
          <p:nvPr/>
        </p:nvPicPr>
        <p:blipFill rotWithShape="1">
          <a:blip r:embed="rId14">
            <a:alphaModFix/>
          </a:blip>
          <a:srcRect b="0" l="0" r="0" t="0"/>
          <a:stretch/>
        </p:blipFill>
        <p:spPr>
          <a:xfrm>
            <a:off x="21643505" y="10722980"/>
            <a:ext cx="2251214" cy="2907446"/>
          </a:xfrm>
          <a:prstGeom prst="rect">
            <a:avLst/>
          </a:prstGeom>
          <a:noFill/>
          <a:ln>
            <a:noFill/>
          </a:ln>
        </p:spPr>
      </p:pic>
      <p:pic>
        <p:nvPicPr>
          <p:cNvPr descr=" " id="46" name="Google Shape;46;g265efac3f44_0_17"/>
          <p:cNvPicPr preferRelativeResize="0"/>
          <p:nvPr/>
        </p:nvPicPr>
        <p:blipFill rotWithShape="1">
          <a:blip r:embed="rId15">
            <a:alphaModFix/>
          </a:blip>
          <a:srcRect b="0" l="0" r="0" t="0"/>
          <a:stretch/>
        </p:blipFill>
        <p:spPr>
          <a:xfrm>
            <a:off x="4280435" y="304800"/>
            <a:ext cx="2538674" cy="4741438"/>
          </a:xfrm>
          <a:prstGeom prst="rect">
            <a:avLst/>
          </a:prstGeom>
          <a:noFill/>
          <a:ln>
            <a:noFill/>
          </a:ln>
        </p:spPr>
      </p:pic>
      <p:pic>
        <p:nvPicPr>
          <p:cNvPr descr=" " id="47" name="Google Shape;47;g265efac3f44_0_17"/>
          <p:cNvPicPr preferRelativeResize="0"/>
          <p:nvPr/>
        </p:nvPicPr>
        <p:blipFill rotWithShape="1">
          <a:blip r:embed="rId16">
            <a:alphaModFix/>
          </a:blip>
          <a:srcRect b="0" l="0" r="0" t="0"/>
          <a:stretch/>
        </p:blipFill>
        <p:spPr>
          <a:xfrm>
            <a:off x="5550594" y="0"/>
            <a:ext cx="2157316" cy="2426276"/>
          </a:xfrm>
          <a:prstGeom prst="rect">
            <a:avLst/>
          </a:prstGeom>
          <a:noFill/>
          <a:ln>
            <a:noFill/>
          </a:ln>
        </p:spPr>
      </p:pic>
      <p:pic>
        <p:nvPicPr>
          <p:cNvPr descr=" " id="48" name="Google Shape;48;g265efac3f44_0_17"/>
          <p:cNvPicPr preferRelativeResize="0"/>
          <p:nvPr/>
        </p:nvPicPr>
        <p:blipFill rotWithShape="1">
          <a:blip r:embed="rId17">
            <a:alphaModFix/>
          </a:blip>
          <a:srcRect b="0" l="0" r="0" t="0"/>
          <a:stretch/>
        </p:blipFill>
        <p:spPr>
          <a:xfrm>
            <a:off x="15902388" y="9867900"/>
            <a:ext cx="1985237" cy="1697067"/>
          </a:xfrm>
          <a:prstGeom prst="rect">
            <a:avLst/>
          </a:prstGeom>
          <a:noFill/>
          <a:ln>
            <a:noFill/>
          </a:ln>
        </p:spPr>
      </p:pic>
      <p:sp>
        <p:nvSpPr>
          <p:cNvPr id="49" name="Google Shape;49;g265efac3f44_0_1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 name="Google Shape;50;g265efac3f44_0_17"/>
          <p:cNvPicPr preferRelativeResize="0"/>
          <p:nvPr/>
        </p:nvPicPr>
        <p:blipFill rotWithShape="1">
          <a:blip r:embed="rId18">
            <a:alphaModFix/>
          </a:blip>
          <a:srcRect b="0" l="0" r="0" t="0"/>
          <a:stretch/>
        </p:blipFill>
        <p:spPr>
          <a:xfrm>
            <a:off x="23523340" y="10820400"/>
            <a:ext cx="711289" cy="2590800"/>
          </a:xfrm>
          <a:prstGeom prst="rect">
            <a:avLst/>
          </a:prstGeom>
          <a:noFill/>
          <a:ln>
            <a:noFill/>
          </a:ln>
        </p:spPr>
      </p:pic>
      <p:sp>
        <p:nvSpPr>
          <p:cNvPr id="51" name="Google Shape;51;g265efac3f44_0_17"/>
          <p:cNvSpPr/>
          <p:nvPr/>
        </p:nvSpPr>
        <p:spPr>
          <a:xfrm>
            <a:off x="8543935" y="4394200"/>
            <a:ext cx="7299300" cy="2802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A4F24"/>
              </a:buClr>
              <a:buSzPts val="12800"/>
              <a:buFont typeface="Architects Daughter"/>
              <a:buNone/>
            </a:pPr>
            <a:r>
              <a:rPr b="0" i="0" lang="en-US" sz="12800" u="none" cap="none" strike="noStrike">
                <a:solidFill>
                  <a:srgbClr val="2A4F24"/>
                </a:solidFill>
                <a:latin typeface="Architects Daughter"/>
                <a:ea typeface="Architects Daughter"/>
                <a:cs typeface="Architects Daughter"/>
                <a:sym typeface="Architects Daughter"/>
              </a:rPr>
              <a:t>Welcome</a:t>
            </a:r>
            <a:endParaRPr b="0" i="0" sz="12800" u="none" cap="none" strike="noStrike">
              <a:solidFill>
                <a:schemeClr val="dk1"/>
              </a:solidFill>
              <a:latin typeface="Calibri"/>
              <a:ea typeface="Calibri"/>
              <a:cs typeface="Calibri"/>
              <a:sym typeface="Calibri"/>
            </a:endParaRPr>
          </a:p>
        </p:txBody>
      </p:sp>
      <p:sp>
        <p:nvSpPr>
          <p:cNvPr id="52" name="Google Shape;52;g265efac3f44_0_17"/>
          <p:cNvSpPr/>
          <p:nvPr/>
        </p:nvSpPr>
        <p:spPr>
          <a:xfrm>
            <a:off x="6232246" y="6921500"/>
            <a:ext cx="11935200" cy="3183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CD79C"/>
        </a:solidFill>
      </p:bgPr>
    </p:bg>
    <p:spTree>
      <p:nvGrpSpPr>
        <p:cNvPr id="600" name="Shape 600"/>
        <p:cNvGrpSpPr/>
        <p:nvPr/>
      </p:nvGrpSpPr>
      <p:grpSpPr>
        <a:xfrm>
          <a:off x="0" y="0"/>
          <a:ext cx="0" cy="0"/>
          <a:chOff x="0" y="0"/>
          <a:chExt cx="0" cy="0"/>
        </a:xfrm>
      </p:grpSpPr>
      <p:pic>
        <p:nvPicPr>
          <p:cNvPr descr=" " id="601" name="Google Shape;601;g265efac3f44_0_566"/>
          <p:cNvPicPr preferRelativeResize="0"/>
          <p:nvPr/>
        </p:nvPicPr>
        <p:blipFill rotWithShape="1">
          <a:blip r:embed="rId3">
            <a:alphaModFix/>
          </a:blip>
          <a:srcRect b="0" l="0" r="0" t="0"/>
          <a:stretch/>
        </p:blipFill>
        <p:spPr>
          <a:xfrm>
            <a:off x="23130050" y="0"/>
            <a:ext cx="1256998" cy="2526233"/>
          </a:xfrm>
          <a:prstGeom prst="rect">
            <a:avLst/>
          </a:prstGeom>
          <a:noFill/>
          <a:ln>
            <a:noFill/>
          </a:ln>
        </p:spPr>
      </p:pic>
      <p:pic>
        <p:nvPicPr>
          <p:cNvPr descr=" " id="602" name="Google Shape;602;g265efac3f44_0_566"/>
          <p:cNvPicPr preferRelativeResize="0"/>
          <p:nvPr/>
        </p:nvPicPr>
        <p:blipFill rotWithShape="1">
          <a:blip r:embed="rId4">
            <a:alphaModFix/>
          </a:blip>
          <a:srcRect b="0" l="0" r="0" t="0"/>
          <a:stretch/>
        </p:blipFill>
        <p:spPr>
          <a:xfrm>
            <a:off x="203225" y="330200"/>
            <a:ext cx="2208089" cy="3070349"/>
          </a:xfrm>
          <a:prstGeom prst="rect">
            <a:avLst/>
          </a:prstGeom>
          <a:noFill/>
          <a:ln>
            <a:noFill/>
          </a:ln>
        </p:spPr>
      </p:pic>
      <p:pic>
        <p:nvPicPr>
          <p:cNvPr descr=" " id="603" name="Google Shape;603;g265efac3f44_0_566"/>
          <p:cNvPicPr preferRelativeResize="0"/>
          <p:nvPr/>
        </p:nvPicPr>
        <p:blipFill rotWithShape="1">
          <a:blip r:embed="rId5">
            <a:alphaModFix/>
          </a:blip>
          <a:srcRect b="0" l="0" r="0" t="0"/>
          <a:stretch/>
        </p:blipFill>
        <p:spPr>
          <a:xfrm>
            <a:off x="241330" y="12395200"/>
            <a:ext cx="2168356" cy="1004193"/>
          </a:xfrm>
          <a:prstGeom prst="rect">
            <a:avLst/>
          </a:prstGeom>
          <a:noFill/>
          <a:ln>
            <a:noFill/>
          </a:ln>
        </p:spPr>
      </p:pic>
      <p:pic>
        <p:nvPicPr>
          <p:cNvPr descr=" " id="604" name="Google Shape;604;g265efac3f44_0_566"/>
          <p:cNvPicPr preferRelativeResize="0"/>
          <p:nvPr/>
        </p:nvPicPr>
        <p:blipFill rotWithShape="1">
          <a:blip r:embed="rId6">
            <a:alphaModFix/>
          </a:blip>
          <a:srcRect b="0" l="0" r="0" t="0"/>
          <a:stretch/>
        </p:blipFill>
        <p:spPr>
          <a:xfrm>
            <a:off x="19255607" y="9626600"/>
            <a:ext cx="5131441" cy="4089400"/>
          </a:xfrm>
          <a:prstGeom prst="rect">
            <a:avLst/>
          </a:prstGeom>
          <a:noFill/>
          <a:ln>
            <a:noFill/>
          </a:ln>
        </p:spPr>
      </p:pic>
      <p:pic>
        <p:nvPicPr>
          <p:cNvPr descr=" " id="605" name="Google Shape;605;g265efac3f44_0_566"/>
          <p:cNvPicPr preferRelativeResize="0"/>
          <p:nvPr/>
        </p:nvPicPr>
        <p:blipFill rotWithShape="1">
          <a:blip r:embed="rId7">
            <a:alphaModFix/>
          </a:blip>
          <a:srcRect b="0" l="0" r="0" t="0"/>
          <a:stretch/>
        </p:blipFill>
        <p:spPr>
          <a:xfrm>
            <a:off x="21999150" y="10553700"/>
            <a:ext cx="2235479" cy="2349500"/>
          </a:xfrm>
          <a:prstGeom prst="rect">
            <a:avLst/>
          </a:prstGeom>
          <a:noFill/>
          <a:ln>
            <a:noFill/>
          </a:ln>
        </p:spPr>
      </p:pic>
      <p:pic>
        <p:nvPicPr>
          <p:cNvPr descr=" " id="606" name="Google Shape;606;g265efac3f44_0_566"/>
          <p:cNvPicPr preferRelativeResize="0"/>
          <p:nvPr/>
        </p:nvPicPr>
        <p:blipFill rotWithShape="1">
          <a:blip r:embed="rId8">
            <a:alphaModFix/>
          </a:blip>
          <a:srcRect b="0" l="0" r="0" t="0"/>
          <a:stretch/>
        </p:blipFill>
        <p:spPr>
          <a:xfrm>
            <a:off x="21313264" y="0"/>
            <a:ext cx="2711888" cy="1998663"/>
          </a:xfrm>
          <a:prstGeom prst="rect">
            <a:avLst/>
          </a:prstGeom>
          <a:noFill/>
          <a:ln>
            <a:noFill/>
          </a:ln>
        </p:spPr>
      </p:pic>
      <p:pic>
        <p:nvPicPr>
          <p:cNvPr descr=" " id="607" name="Google Shape;607;g265efac3f44_0_566"/>
          <p:cNvPicPr preferRelativeResize="0"/>
          <p:nvPr/>
        </p:nvPicPr>
        <p:blipFill rotWithShape="1">
          <a:blip r:embed="rId9">
            <a:alphaModFix/>
          </a:blip>
          <a:srcRect b="0" l="0" r="0" t="0"/>
          <a:stretch/>
        </p:blipFill>
        <p:spPr>
          <a:xfrm>
            <a:off x="21160845" y="6121400"/>
            <a:ext cx="3226203" cy="2470919"/>
          </a:xfrm>
          <a:prstGeom prst="rect">
            <a:avLst/>
          </a:prstGeom>
          <a:noFill/>
          <a:ln>
            <a:noFill/>
          </a:ln>
        </p:spPr>
      </p:pic>
      <p:sp>
        <p:nvSpPr>
          <p:cNvPr id="608" name="Google Shape;608;g265efac3f44_0_56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9" name="Google Shape;609;g265efac3f44_0_566"/>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610" name="Google Shape;610;g265efac3f44_0_566"/>
          <p:cNvSpPr/>
          <p:nvPr/>
        </p:nvSpPr>
        <p:spPr>
          <a:xfrm>
            <a:off x="6054423" y="965200"/>
            <a:ext cx="12278100" cy="174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A4F24"/>
              </a:buClr>
              <a:buSzPts val="8000"/>
              <a:buFont typeface="Architects Daughter"/>
              <a:buNone/>
            </a:pPr>
            <a:r>
              <a:rPr b="0" i="0" lang="en-US" sz="8000" u="none" cap="none" strike="noStrike">
                <a:solidFill>
                  <a:srgbClr val="2A4F24"/>
                </a:solidFill>
                <a:latin typeface="Architects Daughter"/>
                <a:ea typeface="Architects Daughter"/>
                <a:cs typeface="Architects Daughter"/>
                <a:sym typeface="Architects Daughter"/>
              </a:rPr>
              <a:t>The Timeline</a:t>
            </a:r>
            <a:endParaRPr b="0" i="0" sz="8000" u="none" cap="none" strike="noStrike">
              <a:solidFill>
                <a:schemeClr val="dk1"/>
              </a:solidFill>
              <a:latin typeface="Calibri"/>
              <a:ea typeface="Calibri"/>
              <a:cs typeface="Calibri"/>
              <a:sym typeface="Calibri"/>
            </a:endParaRPr>
          </a:p>
        </p:txBody>
      </p:sp>
      <p:pic>
        <p:nvPicPr>
          <p:cNvPr descr=" " id="611" name="Google Shape;611;g265efac3f44_0_566"/>
          <p:cNvPicPr preferRelativeResize="0"/>
          <p:nvPr/>
        </p:nvPicPr>
        <p:blipFill rotWithShape="1">
          <a:blip r:embed="rId11">
            <a:alphaModFix/>
          </a:blip>
          <a:srcRect b="0" l="0" r="0" t="0"/>
          <a:stretch/>
        </p:blipFill>
        <p:spPr>
          <a:xfrm>
            <a:off x="927216" y="4470400"/>
            <a:ext cx="22532616" cy="7251700"/>
          </a:xfrm>
          <a:prstGeom prst="rect">
            <a:avLst/>
          </a:prstGeom>
          <a:noFill/>
          <a:ln>
            <a:noFill/>
          </a:ln>
        </p:spPr>
      </p:pic>
      <p:sp>
        <p:nvSpPr>
          <p:cNvPr id="612" name="Google Shape;612;g265efac3f44_0_566"/>
          <p:cNvSpPr/>
          <p:nvPr/>
        </p:nvSpPr>
        <p:spPr>
          <a:xfrm>
            <a:off x="3035679" y="7200900"/>
            <a:ext cx="180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3" name="Google Shape;613;g265efac3f44_0_566"/>
          <p:cNvPicPr preferRelativeResize="0"/>
          <p:nvPr/>
        </p:nvPicPr>
        <p:blipFill rotWithShape="1">
          <a:blip r:embed="rId12">
            <a:alphaModFix/>
          </a:blip>
          <a:srcRect b="0" l="0" r="0" t="0"/>
          <a:stretch/>
        </p:blipFill>
        <p:spPr>
          <a:xfrm>
            <a:off x="3035679" y="7200900"/>
            <a:ext cx="1625803" cy="1625600"/>
          </a:xfrm>
          <a:prstGeom prst="rect">
            <a:avLst/>
          </a:prstGeom>
          <a:noFill/>
          <a:ln>
            <a:noFill/>
          </a:ln>
        </p:spPr>
      </p:pic>
      <p:sp>
        <p:nvSpPr>
          <p:cNvPr id="614" name="Google Shape;614;g265efac3f44_0_566"/>
          <p:cNvSpPr/>
          <p:nvPr/>
        </p:nvSpPr>
        <p:spPr>
          <a:xfrm>
            <a:off x="3035679" y="7200900"/>
            <a:ext cx="1625700" cy="1625700"/>
          </a:xfrm>
          <a:prstGeom prst="roundRect">
            <a:avLst>
              <a:gd fmla="val 781313" name="adj"/>
            </a:avLst>
          </a:prstGeom>
          <a:noFill/>
          <a:ln cap="flat" cmpd="sng" w="12700">
            <a:solidFill>
              <a:srgbClr val="3C68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g265efac3f44_0_566"/>
          <p:cNvSpPr/>
          <p:nvPr/>
        </p:nvSpPr>
        <p:spPr>
          <a:xfrm>
            <a:off x="3029329" y="7486650"/>
            <a:ext cx="1638600" cy="1054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C682B"/>
              </a:buClr>
              <a:buSzPts val="4800"/>
              <a:buFont typeface="Architects Daughter"/>
              <a:buNone/>
            </a:pPr>
            <a:r>
              <a:rPr b="0" i="0" lang="en-US" sz="4800" u="none" cap="none" strike="noStrike">
                <a:solidFill>
                  <a:srgbClr val="3C682B"/>
                </a:solidFill>
                <a:latin typeface="Architects Daughter"/>
                <a:ea typeface="Architects Daughter"/>
                <a:cs typeface="Architects Daughter"/>
                <a:sym typeface="Architects Daughter"/>
              </a:rPr>
              <a:t>2022</a:t>
            </a:r>
            <a:endParaRPr b="0" i="0" sz="4800" u="none" cap="none" strike="noStrike">
              <a:solidFill>
                <a:schemeClr val="dk1"/>
              </a:solidFill>
              <a:latin typeface="Calibri"/>
              <a:ea typeface="Calibri"/>
              <a:cs typeface="Calibri"/>
              <a:sym typeface="Calibri"/>
            </a:endParaRPr>
          </a:p>
        </p:txBody>
      </p:sp>
      <p:sp>
        <p:nvSpPr>
          <p:cNvPr id="616" name="Google Shape;616;g265efac3f44_0_566"/>
          <p:cNvSpPr/>
          <p:nvPr/>
        </p:nvSpPr>
        <p:spPr>
          <a:xfrm>
            <a:off x="4661483"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7" name="Google Shape;617;g265efac3f44_0_566"/>
          <p:cNvPicPr preferRelativeResize="0"/>
          <p:nvPr/>
        </p:nvPicPr>
        <p:blipFill rotWithShape="1">
          <a:blip r:embed="rId13">
            <a:alphaModFix/>
          </a:blip>
          <a:srcRect b="0" l="0" r="0" t="0"/>
          <a:stretch/>
        </p:blipFill>
        <p:spPr>
          <a:xfrm>
            <a:off x="4661483" y="7975600"/>
            <a:ext cx="3861283" cy="38100"/>
          </a:xfrm>
          <a:prstGeom prst="rect">
            <a:avLst/>
          </a:prstGeom>
          <a:noFill/>
          <a:ln>
            <a:noFill/>
          </a:ln>
        </p:spPr>
      </p:pic>
      <p:pic>
        <p:nvPicPr>
          <p:cNvPr descr=" " id="618" name="Google Shape;618;g265efac3f44_0_566"/>
          <p:cNvPicPr preferRelativeResize="0"/>
          <p:nvPr/>
        </p:nvPicPr>
        <p:blipFill rotWithShape="1">
          <a:blip r:embed="rId12">
            <a:alphaModFix/>
          </a:blip>
          <a:srcRect b="0" l="0" r="0" t="0"/>
          <a:stretch/>
        </p:blipFill>
        <p:spPr>
          <a:xfrm>
            <a:off x="8522765" y="7200900"/>
            <a:ext cx="1625803" cy="1625600"/>
          </a:xfrm>
          <a:prstGeom prst="rect">
            <a:avLst/>
          </a:prstGeom>
          <a:noFill/>
          <a:ln>
            <a:noFill/>
          </a:ln>
        </p:spPr>
      </p:pic>
      <p:sp>
        <p:nvSpPr>
          <p:cNvPr id="619" name="Google Shape;619;g265efac3f44_0_566"/>
          <p:cNvSpPr/>
          <p:nvPr/>
        </p:nvSpPr>
        <p:spPr>
          <a:xfrm>
            <a:off x="8522765" y="7200900"/>
            <a:ext cx="1625700" cy="1625700"/>
          </a:xfrm>
          <a:prstGeom prst="roundRect">
            <a:avLst>
              <a:gd fmla="val 781313" name="adj"/>
            </a:avLst>
          </a:prstGeom>
          <a:noFill/>
          <a:ln cap="flat" cmpd="sng" w="12700">
            <a:solidFill>
              <a:srgbClr val="3C68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g265efac3f44_0_566"/>
          <p:cNvSpPr/>
          <p:nvPr/>
        </p:nvSpPr>
        <p:spPr>
          <a:xfrm>
            <a:off x="8535467" y="7486650"/>
            <a:ext cx="1600500" cy="1054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C682B"/>
              </a:buClr>
              <a:buSzPts val="4800"/>
              <a:buFont typeface="Architects Daughter"/>
              <a:buNone/>
            </a:pPr>
            <a:r>
              <a:rPr b="0" i="0" lang="en-US" sz="4800" u="none" cap="none" strike="noStrike">
                <a:solidFill>
                  <a:srgbClr val="3C682B"/>
                </a:solidFill>
                <a:latin typeface="Architects Daughter"/>
                <a:ea typeface="Architects Daughter"/>
                <a:cs typeface="Architects Daughter"/>
                <a:sym typeface="Architects Daughter"/>
              </a:rPr>
              <a:t>2023</a:t>
            </a:r>
            <a:endParaRPr b="0" i="0" sz="4800" u="none" cap="none" strike="noStrike">
              <a:solidFill>
                <a:schemeClr val="dk1"/>
              </a:solidFill>
              <a:latin typeface="Calibri"/>
              <a:ea typeface="Calibri"/>
              <a:cs typeface="Calibri"/>
              <a:sym typeface="Calibri"/>
            </a:endParaRPr>
          </a:p>
        </p:txBody>
      </p:sp>
      <p:sp>
        <p:nvSpPr>
          <p:cNvPr id="621" name="Google Shape;621;g265efac3f44_0_566"/>
          <p:cNvSpPr/>
          <p:nvPr/>
        </p:nvSpPr>
        <p:spPr>
          <a:xfrm>
            <a:off x="10148568"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2" name="Google Shape;622;g265efac3f44_0_566"/>
          <p:cNvPicPr preferRelativeResize="0"/>
          <p:nvPr/>
        </p:nvPicPr>
        <p:blipFill rotWithShape="1">
          <a:blip r:embed="rId13">
            <a:alphaModFix/>
          </a:blip>
          <a:srcRect b="0" l="0" r="0" t="0"/>
          <a:stretch/>
        </p:blipFill>
        <p:spPr>
          <a:xfrm>
            <a:off x="10148568" y="7975600"/>
            <a:ext cx="3861283" cy="38100"/>
          </a:xfrm>
          <a:prstGeom prst="rect">
            <a:avLst/>
          </a:prstGeom>
          <a:noFill/>
          <a:ln>
            <a:noFill/>
          </a:ln>
        </p:spPr>
      </p:pic>
      <p:pic>
        <p:nvPicPr>
          <p:cNvPr descr=" " id="623" name="Google Shape;623;g265efac3f44_0_566"/>
          <p:cNvPicPr preferRelativeResize="0"/>
          <p:nvPr/>
        </p:nvPicPr>
        <p:blipFill rotWithShape="1">
          <a:blip r:embed="rId12">
            <a:alphaModFix/>
          </a:blip>
          <a:srcRect b="0" l="0" r="0" t="0"/>
          <a:stretch/>
        </p:blipFill>
        <p:spPr>
          <a:xfrm>
            <a:off x="14009851" y="7200900"/>
            <a:ext cx="1625803" cy="1625600"/>
          </a:xfrm>
          <a:prstGeom prst="rect">
            <a:avLst/>
          </a:prstGeom>
          <a:noFill/>
          <a:ln>
            <a:noFill/>
          </a:ln>
        </p:spPr>
      </p:pic>
      <p:sp>
        <p:nvSpPr>
          <p:cNvPr id="624" name="Google Shape;624;g265efac3f44_0_566"/>
          <p:cNvSpPr/>
          <p:nvPr/>
        </p:nvSpPr>
        <p:spPr>
          <a:xfrm>
            <a:off x="14009851" y="7200900"/>
            <a:ext cx="1625700" cy="1625700"/>
          </a:xfrm>
          <a:prstGeom prst="roundRect">
            <a:avLst>
              <a:gd fmla="val 781313" name="adj"/>
            </a:avLst>
          </a:prstGeom>
          <a:noFill/>
          <a:ln cap="flat" cmpd="sng" w="12700">
            <a:solidFill>
              <a:srgbClr val="3C68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g265efac3f44_0_566"/>
          <p:cNvSpPr/>
          <p:nvPr/>
        </p:nvSpPr>
        <p:spPr>
          <a:xfrm>
            <a:off x="13971746" y="7486650"/>
            <a:ext cx="1701900" cy="1054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C682B"/>
              </a:buClr>
              <a:buSzPts val="4800"/>
              <a:buFont typeface="Architects Daughter"/>
              <a:buNone/>
            </a:pPr>
            <a:r>
              <a:rPr b="0" i="0" lang="en-US" sz="4800" u="none" cap="none" strike="noStrike">
                <a:solidFill>
                  <a:srgbClr val="3C682B"/>
                </a:solidFill>
                <a:latin typeface="Architects Daughter"/>
                <a:ea typeface="Architects Daughter"/>
                <a:cs typeface="Architects Daughter"/>
                <a:sym typeface="Architects Daughter"/>
              </a:rPr>
              <a:t>2024</a:t>
            </a:r>
            <a:endParaRPr b="0" i="0" sz="4800" u="none" cap="none" strike="noStrike">
              <a:solidFill>
                <a:schemeClr val="dk1"/>
              </a:solidFill>
              <a:latin typeface="Calibri"/>
              <a:ea typeface="Calibri"/>
              <a:cs typeface="Calibri"/>
              <a:sym typeface="Calibri"/>
            </a:endParaRPr>
          </a:p>
        </p:txBody>
      </p:sp>
      <p:sp>
        <p:nvSpPr>
          <p:cNvPr id="626" name="Google Shape;626;g265efac3f44_0_566"/>
          <p:cNvSpPr/>
          <p:nvPr/>
        </p:nvSpPr>
        <p:spPr>
          <a:xfrm>
            <a:off x="15635654"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7" name="Google Shape;627;g265efac3f44_0_566"/>
          <p:cNvPicPr preferRelativeResize="0"/>
          <p:nvPr/>
        </p:nvPicPr>
        <p:blipFill rotWithShape="1">
          <a:blip r:embed="rId13">
            <a:alphaModFix/>
          </a:blip>
          <a:srcRect b="0" l="0" r="0" t="0"/>
          <a:stretch/>
        </p:blipFill>
        <p:spPr>
          <a:xfrm>
            <a:off x="15635654" y="7975600"/>
            <a:ext cx="3861283" cy="38100"/>
          </a:xfrm>
          <a:prstGeom prst="rect">
            <a:avLst/>
          </a:prstGeom>
          <a:noFill/>
          <a:ln>
            <a:noFill/>
          </a:ln>
        </p:spPr>
      </p:pic>
      <p:pic>
        <p:nvPicPr>
          <p:cNvPr descr=" " id="628" name="Google Shape;628;g265efac3f44_0_566"/>
          <p:cNvPicPr preferRelativeResize="0"/>
          <p:nvPr/>
        </p:nvPicPr>
        <p:blipFill rotWithShape="1">
          <a:blip r:embed="rId12">
            <a:alphaModFix/>
          </a:blip>
          <a:srcRect b="0" l="0" r="0" t="0"/>
          <a:stretch/>
        </p:blipFill>
        <p:spPr>
          <a:xfrm>
            <a:off x="19496937" y="7200900"/>
            <a:ext cx="1625803" cy="1625600"/>
          </a:xfrm>
          <a:prstGeom prst="rect">
            <a:avLst/>
          </a:prstGeom>
          <a:noFill/>
          <a:ln>
            <a:noFill/>
          </a:ln>
        </p:spPr>
      </p:pic>
      <p:sp>
        <p:nvSpPr>
          <p:cNvPr id="629" name="Google Shape;629;g265efac3f44_0_566"/>
          <p:cNvSpPr/>
          <p:nvPr/>
        </p:nvSpPr>
        <p:spPr>
          <a:xfrm>
            <a:off x="19496937" y="7200900"/>
            <a:ext cx="1625700" cy="1625700"/>
          </a:xfrm>
          <a:prstGeom prst="roundRect">
            <a:avLst>
              <a:gd fmla="val 781313" name="adj"/>
            </a:avLst>
          </a:prstGeom>
          <a:noFill/>
          <a:ln cap="flat" cmpd="sng" w="12700">
            <a:solidFill>
              <a:srgbClr val="3C682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g265efac3f44_0_566"/>
          <p:cNvSpPr/>
          <p:nvPr/>
        </p:nvSpPr>
        <p:spPr>
          <a:xfrm>
            <a:off x="19446130" y="7486650"/>
            <a:ext cx="1727400" cy="1054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C682B"/>
              </a:buClr>
              <a:buSzPts val="4800"/>
              <a:buFont typeface="Architects Daughter"/>
              <a:buNone/>
            </a:pPr>
            <a:r>
              <a:rPr b="0" i="0" lang="en-US" sz="4800" u="none" cap="none" strike="noStrike">
                <a:solidFill>
                  <a:srgbClr val="3C682B"/>
                </a:solidFill>
                <a:latin typeface="Architects Daughter"/>
                <a:ea typeface="Architects Daughter"/>
                <a:cs typeface="Architects Daughter"/>
                <a:sym typeface="Architects Daughter"/>
              </a:rPr>
              <a:t>2025</a:t>
            </a:r>
            <a:endParaRPr b="0" i="0" sz="4800" u="none" cap="none" strike="noStrike">
              <a:solidFill>
                <a:schemeClr val="dk1"/>
              </a:solidFill>
              <a:latin typeface="Calibri"/>
              <a:ea typeface="Calibri"/>
              <a:cs typeface="Calibri"/>
              <a:sym typeface="Calibri"/>
            </a:endParaRPr>
          </a:p>
        </p:txBody>
      </p:sp>
      <p:sp>
        <p:nvSpPr>
          <p:cNvPr id="631" name="Google Shape;631;g265efac3f44_0_566"/>
          <p:cNvSpPr/>
          <p:nvPr/>
        </p:nvSpPr>
        <p:spPr>
          <a:xfrm>
            <a:off x="927216" y="4502150"/>
            <a:ext cx="60969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g265efac3f44_0_566"/>
          <p:cNvSpPr/>
          <p:nvPr/>
        </p:nvSpPr>
        <p:spPr>
          <a:xfrm>
            <a:off x="927216" y="4502150"/>
            <a:ext cx="60969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g265efac3f44_0_566"/>
          <p:cNvSpPr/>
          <p:nvPr/>
        </p:nvSpPr>
        <p:spPr>
          <a:xfrm>
            <a:off x="825603" y="4502150"/>
            <a:ext cx="6300000" cy="1054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rchitects Daughter"/>
              <a:buNone/>
            </a:pPr>
            <a:r>
              <a:rPr b="0" i="0" lang="en-US" sz="4800" u="none" cap="none" strike="noStrike">
                <a:solidFill>
                  <a:srgbClr val="0E0E0E"/>
                </a:solidFill>
                <a:latin typeface="Architects Daughter"/>
                <a:ea typeface="Architects Daughter"/>
                <a:cs typeface="Architects Daughter"/>
                <a:sym typeface="Architects Daughter"/>
              </a:rPr>
              <a:t>Dragon Taming</a:t>
            </a:r>
            <a:endParaRPr b="0" i="0" sz="4800" u="none" cap="none" strike="noStrike">
              <a:solidFill>
                <a:schemeClr val="dk1"/>
              </a:solidFill>
              <a:latin typeface="Calibri"/>
              <a:ea typeface="Calibri"/>
              <a:cs typeface="Calibri"/>
              <a:sym typeface="Calibri"/>
            </a:endParaRPr>
          </a:p>
        </p:txBody>
      </p:sp>
      <p:sp>
        <p:nvSpPr>
          <p:cNvPr id="634" name="Google Shape;634;g265efac3f44_0_566"/>
          <p:cNvSpPr/>
          <p:nvPr/>
        </p:nvSpPr>
        <p:spPr>
          <a:xfrm>
            <a:off x="859474" y="545465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First dragon was successfully tamed</a:t>
            </a:r>
            <a:endParaRPr b="0" i="0" sz="3200" u="none" cap="none" strike="noStrike">
              <a:solidFill>
                <a:schemeClr val="dk1"/>
              </a:solidFill>
              <a:latin typeface="Calibri"/>
              <a:ea typeface="Calibri"/>
              <a:cs typeface="Calibri"/>
              <a:sym typeface="Calibri"/>
            </a:endParaRPr>
          </a:p>
        </p:txBody>
      </p:sp>
      <p:sp>
        <p:nvSpPr>
          <p:cNvPr id="635" name="Google Shape;635;g265efac3f44_0_566"/>
          <p:cNvSpPr/>
          <p:nvPr/>
        </p:nvSpPr>
        <p:spPr>
          <a:xfrm>
            <a:off x="11926791" y="4502150"/>
            <a:ext cx="60969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g265efac3f44_0_566"/>
          <p:cNvSpPr/>
          <p:nvPr/>
        </p:nvSpPr>
        <p:spPr>
          <a:xfrm>
            <a:off x="11926791" y="4502150"/>
            <a:ext cx="60969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g265efac3f44_0_566"/>
          <p:cNvSpPr/>
          <p:nvPr/>
        </p:nvSpPr>
        <p:spPr>
          <a:xfrm>
            <a:off x="11825178" y="4502150"/>
            <a:ext cx="6300000" cy="1054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rchitects Daughter"/>
              <a:buNone/>
            </a:pPr>
            <a:r>
              <a:rPr b="0" i="0" lang="en-US" sz="4800" u="none" cap="none" strike="noStrike">
                <a:solidFill>
                  <a:srgbClr val="0E0E0E"/>
                </a:solidFill>
                <a:latin typeface="Architects Daughter"/>
                <a:ea typeface="Architects Daughter"/>
                <a:cs typeface="Architects Daughter"/>
                <a:sym typeface="Architects Daughter"/>
              </a:rPr>
              <a:t>Unicorn Migration</a:t>
            </a:r>
            <a:endParaRPr b="0" i="0" sz="4800" u="none" cap="none" strike="noStrike">
              <a:solidFill>
                <a:schemeClr val="dk1"/>
              </a:solidFill>
              <a:latin typeface="Calibri"/>
              <a:ea typeface="Calibri"/>
              <a:cs typeface="Calibri"/>
              <a:sym typeface="Calibri"/>
            </a:endParaRPr>
          </a:p>
        </p:txBody>
      </p:sp>
      <p:sp>
        <p:nvSpPr>
          <p:cNvPr id="638" name="Google Shape;638;g265efac3f44_0_566"/>
          <p:cNvSpPr/>
          <p:nvPr/>
        </p:nvSpPr>
        <p:spPr>
          <a:xfrm>
            <a:off x="11859049" y="545465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639" name="Google Shape;639;g265efac3f44_0_566"/>
          <p:cNvSpPr/>
          <p:nvPr/>
        </p:nvSpPr>
        <p:spPr>
          <a:xfrm>
            <a:off x="17363070" y="9518650"/>
            <a:ext cx="60969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g265efac3f44_0_566"/>
          <p:cNvSpPr/>
          <p:nvPr/>
        </p:nvSpPr>
        <p:spPr>
          <a:xfrm>
            <a:off x="17363070" y="9518650"/>
            <a:ext cx="60969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g265efac3f44_0_566"/>
          <p:cNvSpPr/>
          <p:nvPr/>
        </p:nvSpPr>
        <p:spPr>
          <a:xfrm>
            <a:off x="17261457" y="9518650"/>
            <a:ext cx="6300000" cy="1054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rchitects Daughter"/>
              <a:buNone/>
            </a:pPr>
            <a:r>
              <a:rPr b="0" i="0" lang="en-US" sz="4800" u="none" cap="none" strike="noStrike">
                <a:solidFill>
                  <a:srgbClr val="0E0E0E"/>
                </a:solidFill>
                <a:latin typeface="Architects Daughter"/>
                <a:ea typeface="Architects Daughter"/>
                <a:cs typeface="Architects Daughter"/>
                <a:sym typeface="Architects Daughter"/>
              </a:rPr>
              <a:t>Rainbow Sightings</a:t>
            </a:r>
            <a:endParaRPr b="0" i="0" sz="4800" u="none" cap="none" strike="noStrike">
              <a:solidFill>
                <a:schemeClr val="dk1"/>
              </a:solidFill>
              <a:latin typeface="Calibri"/>
              <a:ea typeface="Calibri"/>
              <a:cs typeface="Calibri"/>
              <a:sym typeface="Calibri"/>
            </a:endParaRPr>
          </a:p>
        </p:txBody>
      </p:sp>
      <p:sp>
        <p:nvSpPr>
          <p:cNvPr id="642" name="Google Shape;642;g265efac3f44_0_566"/>
          <p:cNvSpPr/>
          <p:nvPr/>
        </p:nvSpPr>
        <p:spPr>
          <a:xfrm>
            <a:off x="17295328" y="1047115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643" name="Google Shape;643;g265efac3f44_0_566"/>
          <p:cNvSpPr/>
          <p:nvPr/>
        </p:nvSpPr>
        <p:spPr>
          <a:xfrm>
            <a:off x="6490511" y="9518650"/>
            <a:ext cx="60969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g265efac3f44_0_566"/>
          <p:cNvSpPr/>
          <p:nvPr/>
        </p:nvSpPr>
        <p:spPr>
          <a:xfrm>
            <a:off x="6490511" y="9518650"/>
            <a:ext cx="60969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g265efac3f44_0_566"/>
          <p:cNvSpPr/>
          <p:nvPr/>
        </p:nvSpPr>
        <p:spPr>
          <a:xfrm>
            <a:off x="6388899" y="9518650"/>
            <a:ext cx="6300000" cy="1054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rchitects Daughter"/>
              <a:buNone/>
            </a:pPr>
            <a:r>
              <a:rPr b="0" i="0" lang="en-US" sz="4800" u="none" cap="none" strike="noStrike">
                <a:solidFill>
                  <a:srgbClr val="0E0E0E"/>
                </a:solidFill>
                <a:latin typeface="Architects Daughter"/>
                <a:ea typeface="Architects Daughter"/>
                <a:cs typeface="Architects Daughter"/>
                <a:sym typeface="Architects Daughter"/>
              </a:rPr>
              <a:t>Enchanted Pool</a:t>
            </a:r>
            <a:endParaRPr b="0" i="0" sz="4800" u="none" cap="none" strike="noStrike">
              <a:solidFill>
                <a:schemeClr val="dk1"/>
              </a:solidFill>
              <a:latin typeface="Calibri"/>
              <a:ea typeface="Calibri"/>
              <a:cs typeface="Calibri"/>
              <a:sym typeface="Calibri"/>
            </a:endParaRPr>
          </a:p>
        </p:txBody>
      </p:sp>
      <p:sp>
        <p:nvSpPr>
          <p:cNvPr id="646" name="Google Shape;646;g265efac3f44_0_566"/>
          <p:cNvSpPr/>
          <p:nvPr/>
        </p:nvSpPr>
        <p:spPr>
          <a:xfrm>
            <a:off x="6422769" y="1047115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pool with power to grant wishes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CD79C"/>
        </a:solidFill>
      </p:bgPr>
    </p:bg>
    <p:spTree>
      <p:nvGrpSpPr>
        <p:cNvPr id="651" name="Shape 651"/>
        <p:cNvGrpSpPr/>
        <p:nvPr/>
      </p:nvGrpSpPr>
      <p:grpSpPr>
        <a:xfrm>
          <a:off x="0" y="0"/>
          <a:ext cx="0" cy="0"/>
          <a:chOff x="0" y="0"/>
          <a:chExt cx="0" cy="0"/>
        </a:xfrm>
      </p:grpSpPr>
      <p:pic>
        <p:nvPicPr>
          <p:cNvPr descr=" " id="652" name="Google Shape;652;g265efac3f44_0_616"/>
          <p:cNvPicPr preferRelativeResize="0"/>
          <p:nvPr/>
        </p:nvPicPr>
        <p:blipFill rotWithShape="1">
          <a:blip r:embed="rId3">
            <a:alphaModFix/>
          </a:blip>
          <a:srcRect b="0" l="0" r="0" t="0"/>
          <a:stretch/>
        </p:blipFill>
        <p:spPr>
          <a:xfrm>
            <a:off x="0" y="8623300"/>
            <a:ext cx="4915514" cy="5092700"/>
          </a:xfrm>
          <a:prstGeom prst="rect">
            <a:avLst/>
          </a:prstGeom>
          <a:noFill/>
          <a:ln>
            <a:noFill/>
          </a:ln>
        </p:spPr>
      </p:pic>
      <p:pic>
        <p:nvPicPr>
          <p:cNvPr descr=" " id="653" name="Google Shape;653;g265efac3f44_0_616"/>
          <p:cNvPicPr preferRelativeResize="0"/>
          <p:nvPr/>
        </p:nvPicPr>
        <p:blipFill rotWithShape="1">
          <a:blip r:embed="rId4">
            <a:alphaModFix/>
          </a:blip>
          <a:srcRect b="0" l="0" r="0" t="0"/>
          <a:stretch/>
        </p:blipFill>
        <p:spPr>
          <a:xfrm>
            <a:off x="0" y="0"/>
            <a:ext cx="3670759" cy="4787900"/>
          </a:xfrm>
          <a:prstGeom prst="rect">
            <a:avLst/>
          </a:prstGeom>
          <a:noFill/>
          <a:ln>
            <a:noFill/>
          </a:ln>
        </p:spPr>
      </p:pic>
      <p:pic>
        <p:nvPicPr>
          <p:cNvPr descr=" " id="654" name="Google Shape;654;g265efac3f44_0_616"/>
          <p:cNvPicPr preferRelativeResize="0"/>
          <p:nvPr/>
        </p:nvPicPr>
        <p:blipFill rotWithShape="1">
          <a:blip r:embed="rId5">
            <a:alphaModFix/>
          </a:blip>
          <a:srcRect b="0" l="0" r="0" t="0"/>
          <a:stretch/>
        </p:blipFill>
        <p:spPr>
          <a:xfrm>
            <a:off x="21376772" y="10591800"/>
            <a:ext cx="3010276" cy="3124200"/>
          </a:xfrm>
          <a:prstGeom prst="rect">
            <a:avLst/>
          </a:prstGeom>
          <a:noFill/>
          <a:ln>
            <a:noFill/>
          </a:ln>
        </p:spPr>
      </p:pic>
      <p:pic>
        <p:nvPicPr>
          <p:cNvPr descr=" " id="655" name="Google Shape;655;g265efac3f44_0_616"/>
          <p:cNvPicPr preferRelativeResize="0"/>
          <p:nvPr/>
        </p:nvPicPr>
        <p:blipFill rotWithShape="1">
          <a:blip r:embed="rId6">
            <a:alphaModFix/>
          </a:blip>
          <a:srcRect b="0" l="0" r="0" t="0"/>
          <a:stretch/>
        </p:blipFill>
        <p:spPr>
          <a:xfrm>
            <a:off x="22654950" y="10998671"/>
            <a:ext cx="1732098" cy="2717329"/>
          </a:xfrm>
          <a:prstGeom prst="rect">
            <a:avLst/>
          </a:prstGeom>
          <a:noFill/>
          <a:ln>
            <a:noFill/>
          </a:ln>
        </p:spPr>
      </p:pic>
      <p:pic>
        <p:nvPicPr>
          <p:cNvPr descr=" " id="656" name="Google Shape;656;g265efac3f44_0_616"/>
          <p:cNvPicPr preferRelativeResize="0"/>
          <p:nvPr/>
        </p:nvPicPr>
        <p:blipFill rotWithShape="1">
          <a:blip r:embed="rId7">
            <a:alphaModFix/>
          </a:blip>
          <a:srcRect b="0" l="0" r="0" t="0"/>
          <a:stretch/>
        </p:blipFill>
        <p:spPr>
          <a:xfrm>
            <a:off x="1435279" y="8648700"/>
            <a:ext cx="908498" cy="3887515"/>
          </a:xfrm>
          <a:prstGeom prst="rect">
            <a:avLst/>
          </a:prstGeom>
          <a:noFill/>
          <a:ln>
            <a:noFill/>
          </a:ln>
        </p:spPr>
      </p:pic>
      <p:pic>
        <p:nvPicPr>
          <p:cNvPr descr=" " id="657" name="Google Shape;657;g265efac3f44_0_616"/>
          <p:cNvPicPr preferRelativeResize="0"/>
          <p:nvPr/>
        </p:nvPicPr>
        <p:blipFill rotWithShape="1">
          <a:blip r:embed="rId8">
            <a:alphaModFix/>
          </a:blip>
          <a:srcRect b="0" l="0" r="0" t="0"/>
          <a:stretch/>
        </p:blipFill>
        <p:spPr>
          <a:xfrm>
            <a:off x="21376772" y="0"/>
            <a:ext cx="3010276" cy="2433513"/>
          </a:xfrm>
          <a:prstGeom prst="rect">
            <a:avLst/>
          </a:prstGeom>
          <a:noFill/>
          <a:ln>
            <a:noFill/>
          </a:ln>
        </p:spPr>
      </p:pic>
      <p:pic>
        <p:nvPicPr>
          <p:cNvPr descr=" " id="658" name="Google Shape;658;g265efac3f44_0_616"/>
          <p:cNvPicPr preferRelativeResize="0"/>
          <p:nvPr/>
        </p:nvPicPr>
        <p:blipFill rotWithShape="1">
          <a:blip r:embed="rId9">
            <a:alphaModFix/>
          </a:blip>
          <a:srcRect b="0" l="0" r="0" t="0"/>
          <a:stretch/>
        </p:blipFill>
        <p:spPr>
          <a:xfrm>
            <a:off x="23004380" y="451867"/>
            <a:ext cx="1319294" cy="1422524"/>
          </a:xfrm>
          <a:prstGeom prst="rect">
            <a:avLst/>
          </a:prstGeom>
          <a:noFill/>
          <a:ln>
            <a:noFill/>
          </a:ln>
        </p:spPr>
      </p:pic>
      <p:pic>
        <p:nvPicPr>
          <p:cNvPr descr=" " id="659" name="Google Shape;659;g265efac3f44_0_616"/>
          <p:cNvPicPr preferRelativeResize="0"/>
          <p:nvPr/>
        </p:nvPicPr>
        <p:blipFill rotWithShape="1">
          <a:blip r:embed="rId10">
            <a:alphaModFix/>
          </a:blip>
          <a:srcRect b="0" l="0" r="0" t="0"/>
          <a:stretch/>
        </p:blipFill>
        <p:spPr>
          <a:xfrm>
            <a:off x="0" y="0"/>
            <a:ext cx="2692737" cy="4279900"/>
          </a:xfrm>
          <a:prstGeom prst="rect">
            <a:avLst/>
          </a:prstGeom>
          <a:noFill/>
          <a:ln>
            <a:noFill/>
          </a:ln>
        </p:spPr>
      </p:pic>
      <p:sp>
        <p:nvSpPr>
          <p:cNvPr id="660" name="Google Shape;660;g265efac3f44_0_61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1" name="Google Shape;661;g265efac3f44_0_616"/>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662" name="Google Shape;662;g265efac3f44_0_616"/>
          <p:cNvSpPr/>
          <p:nvPr/>
        </p:nvSpPr>
        <p:spPr>
          <a:xfrm>
            <a:off x="3581848" y="711200"/>
            <a:ext cx="5851200" cy="174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A4F24"/>
              </a:buClr>
              <a:buSzPts val="8000"/>
              <a:buFont typeface="Architects Daughter"/>
              <a:buNone/>
            </a:pPr>
            <a:r>
              <a:rPr b="0" i="0" lang="en-US" sz="8000" u="none" cap="none" strike="noStrike">
                <a:solidFill>
                  <a:srgbClr val="2A4F24"/>
                </a:solidFill>
                <a:latin typeface="Architects Daughter"/>
                <a:ea typeface="Architects Daughter"/>
                <a:cs typeface="Architects Daughter"/>
                <a:sym typeface="Architects Daughter"/>
              </a:rPr>
              <a:t>Our Team</a:t>
            </a:r>
            <a:endParaRPr b="0" i="0" sz="8000" u="none" cap="none" strike="noStrike">
              <a:solidFill>
                <a:schemeClr val="dk1"/>
              </a:solidFill>
              <a:latin typeface="Calibri"/>
              <a:ea typeface="Calibri"/>
              <a:cs typeface="Calibri"/>
              <a:sym typeface="Calibri"/>
            </a:endParaRPr>
          </a:p>
        </p:txBody>
      </p:sp>
      <p:sp>
        <p:nvSpPr>
          <p:cNvPr id="663" name="Google Shape;663;g265efac3f44_0_616"/>
          <p:cNvSpPr/>
          <p:nvPr/>
        </p:nvSpPr>
        <p:spPr>
          <a:xfrm>
            <a:off x="3556445" y="2787650"/>
            <a:ext cx="4788600" cy="1004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4" name="Google Shape;664;g265efac3f44_0_616"/>
          <p:cNvPicPr preferRelativeResize="0"/>
          <p:nvPr/>
        </p:nvPicPr>
        <p:blipFill rotWithShape="1">
          <a:blip r:embed="rId12">
            <a:alphaModFix/>
          </a:blip>
          <a:srcRect b="0" l="0" r="0" t="0"/>
          <a:stretch/>
        </p:blipFill>
        <p:spPr>
          <a:xfrm>
            <a:off x="3556445" y="2787650"/>
            <a:ext cx="4788498" cy="8229601"/>
          </a:xfrm>
          <a:prstGeom prst="rect">
            <a:avLst/>
          </a:prstGeom>
          <a:noFill/>
          <a:ln>
            <a:noFill/>
          </a:ln>
        </p:spPr>
      </p:pic>
      <p:sp>
        <p:nvSpPr>
          <p:cNvPr id="665" name="Google Shape;665;g265efac3f44_0_616"/>
          <p:cNvSpPr/>
          <p:nvPr/>
        </p:nvSpPr>
        <p:spPr>
          <a:xfrm>
            <a:off x="3556445" y="11220450"/>
            <a:ext cx="4788600" cy="16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g265efac3f44_0_616"/>
          <p:cNvSpPr/>
          <p:nvPr/>
        </p:nvSpPr>
        <p:spPr>
          <a:xfrm>
            <a:off x="3556445" y="11220450"/>
            <a:ext cx="4788600" cy="16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g265efac3f44_0_616"/>
          <p:cNvSpPr/>
          <p:nvPr/>
        </p:nvSpPr>
        <p:spPr>
          <a:xfrm>
            <a:off x="3454832" y="11220450"/>
            <a:ext cx="4991700" cy="1054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rchitects Daughter"/>
              <a:buNone/>
            </a:pPr>
            <a:r>
              <a:rPr b="0" i="0" lang="en-US" sz="4800" u="none" cap="none" strike="noStrike">
                <a:solidFill>
                  <a:srgbClr val="0E0E0E"/>
                </a:solidFill>
                <a:latin typeface="Architects Daughter"/>
                <a:ea typeface="Architects Daughter"/>
                <a:cs typeface="Architects Daughter"/>
                <a:sym typeface="Architects Daughter"/>
              </a:rPr>
              <a:t>Eldruin</a:t>
            </a:r>
            <a:endParaRPr b="0" i="0" sz="4800" u="none" cap="none" strike="noStrike">
              <a:solidFill>
                <a:schemeClr val="dk1"/>
              </a:solidFill>
              <a:latin typeface="Calibri"/>
              <a:ea typeface="Calibri"/>
              <a:cs typeface="Calibri"/>
              <a:sym typeface="Calibri"/>
            </a:endParaRPr>
          </a:p>
        </p:txBody>
      </p:sp>
      <p:sp>
        <p:nvSpPr>
          <p:cNvPr id="668" name="Google Shape;668;g265efac3f44_0_616"/>
          <p:cNvSpPr/>
          <p:nvPr/>
        </p:nvSpPr>
        <p:spPr>
          <a:xfrm>
            <a:off x="3488703" y="1222375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669" name="Google Shape;669;g265efac3f44_0_616"/>
          <p:cNvSpPr/>
          <p:nvPr/>
        </p:nvSpPr>
        <p:spPr>
          <a:xfrm>
            <a:off x="9157845" y="2787650"/>
            <a:ext cx="4788600" cy="1004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0" name="Google Shape;670;g265efac3f44_0_616"/>
          <p:cNvPicPr preferRelativeResize="0"/>
          <p:nvPr/>
        </p:nvPicPr>
        <p:blipFill rotWithShape="1">
          <a:blip r:embed="rId13">
            <a:alphaModFix/>
          </a:blip>
          <a:srcRect b="0" l="0" r="0" t="0"/>
          <a:stretch/>
        </p:blipFill>
        <p:spPr>
          <a:xfrm>
            <a:off x="9157845" y="2787650"/>
            <a:ext cx="4788498" cy="8229601"/>
          </a:xfrm>
          <a:prstGeom prst="rect">
            <a:avLst/>
          </a:prstGeom>
          <a:noFill/>
          <a:ln>
            <a:noFill/>
          </a:ln>
        </p:spPr>
      </p:pic>
      <p:sp>
        <p:nvSpPr>
          <p:cNvPr id="671" name="Google Shape;671;g265efac3f44_0_616"/>
          <p:cNvSpPr/>
          <p:nvPr/>
        </p:nvSpPr>
        <p:spPr>
          <a:xfrm>
            <a:off x="9157845" y="11220450"/>
            <a:ext cx="4788600" cy="16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g265efac3f44_0_616"/>
          <p:cNvSpPr/>
          <p:nvPr/>
        </p:nvSpPr>
        <p:spPr>
          <a:xfrm>
            <a:off x="9157845" y="11220450"/>
            <a:ext cx="4788600" cy="16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g265efac3f44_0_616"/>
          <p:cNvSpPr/>
          <p:nvPr/>
        </p:nvSpPr>
        <p:spPr>
          <a:xfrm>
            <a:off x="9056232" y="11220450"/>
            <a:ext cx="4991700" cy="1054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rchitects Daughter"/>
              <a:buNone/>
            </a:pPr>
            <a:r>
              <a:rPr b="0" i="0" lang="en-US" sz="4800" u="none" cap="none" strike="noStrike">
                <a:solidFill>
                  <a:srgbClr val="0E0E0E"/>
                </a:solidFill>
                <a:latin typeface="Architects Daughter"/>
                <a:ea typeface="Architects Daughter"/>
                <a:cs typeface="Architects Daughter"/>
                <a:sym typeface="Architects Daughter"/>
              </a:rPr>
              <a:t>Elementalen</a:t>
            </a:r>
            <a:endParaRPr b="0" i="0" sz="4800" u="none" cap="none" strike="noStrike">
              <a:solidFill>
                <a:schemeClr val="dk1"/>
              </a:solidFill>
              <a:latin typeface="Calibri"/>
              <a:ea typeface="Calibri"/>
              <a:cs typeface="Calibri"/>
              <a:sym typeface="Calibri"/>
            </a:endParaRPr>
          </a:p>
        </p:txBody>
      </p:sp>
      <p:sp>
        <p:nvSpPr>
          <p:cNvPr id="674" name="Google Shape;674;g265efac3f44_0_616"/>
          <p:cNvSpPr/>
          <p:nvPr/>
        </p:nvSpPr>
        <p:spPr>
          <a:xfrm>
            <a:off x="9090103" y="1222375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675" name="Google Shape;675;g265efac3f44_0_616"/>
          <p:cNvSpPr/>
          <p:nvPr/>
        </p:nvSpPr>
        <p:spPr>
          <a:xfrm>
            <a:off x="14759245" y="2787650"/>
            <a:ext cx="4788600" cy="1004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6" name="Google Shape;676;g265efac3f44_0_616"/>
          <p:cNvPicPr preferRelativeResize="0"/>
          <p:nvPr/>
        </p:nvPicPr>
        <p:blipFill rotWithShape="1">
          <a:blip r:embed="rId14">
            <a:alphaModFix/>
          </a:blip>
          <a:srcRect b="0" l="0" r="0" t="0"/>
          <a:stretch/>
        </p:blipFill>
        <p:spPr>
          <a:xfrm>
            <a:off x="14759245" y="2787650"/>
            <a:ext cx="4788498" cy="8229601"/>
          </a:xfrm>
          <a:prstGeom prst="rect">
            <a:avLst/>
          </a:prstGeom>
          <a:noFill/>
          <a:ln>
            <a:noFill/>
          </a:ln>
        </p:spPr>
      </p:pic>
      <p:sp>
        <p:nvSpPr>
          <p:cNvPr id="677" name="Google Shape;677;g265efac3f44_0_616"/>
          <p:cNvSpPr/>
          <p:nvPr/>
        </p:nvSpPr>
        <p:spPr>
          <a:xfrm>
            <a:off x="14759245" y="11220450"/>
            <a:ext cx="4788600" cy="16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g265efac3f44_0_616"/>
          <p:cNvSpPr/>
          <p:nvPr/>
        </p:nvSpPr>
        <p:spPr>
          <a:xfrm>
            <a:off x="14759245" y="11220450"/>
            <a:ext cx="4788600" cy="16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g265efac3f44_0_616"/>
          <p:cNvSpPr/>
          <p:nvPr/>
        </p:nvSpPr>
        <p:spPr>
          <a:xfrm>
            <a:off x="14657632" y="11220450"/>
            <a:ext cx="4991700" cy="1054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rchitects Daughter"/>
              <a:buNone/>
            </a:pPr>
            <a:r>
              <a:rPr b="0" i="0" lang="en-US" sz="4800" u="none" cap="none" strike="noStrike">
                <a:solidFill>
                  <a:srgbClr val="0E0E0E"/>
                </a:solidFill>
                <a:latin typeface="Architects Daughter"/>
                <a:ea typeface="Architects Daughter"/>
                <a:cs typeface="Architects Daughter"/>
                <a:sym typeface="Architects Daughter"/>
              </a:rPr>
              <a:t>Lunaria</a:t>
            </a:r>
            <a:endParaRPr b="0" i="0" sz="4800" u="none" cap="none" strike="noStrike">
              <a:solidFill>
                <a:schemeClr val="dk1"/>
              </a:solidFill>
              <a:latin typeface="Calibri"/>
              <a:ea typeface="Calibri"/>
              <a:cs typeface="Calibri"/>
              <a:sym typeface="Calibri"/>
            </a:endParaRPr>
          </a:p>
        </p:txBody>
      </p:sp>
      <p:sp>
        <p:nvSpPr>
          <p:cNvPr id="680" name="Google Shape;680;g265efac3f44_0_616"/>
          <p:cNvSpPr/>
          <p:nvPr/>
        </p:nvSpPr>
        <p:spPr>
          <a:xfrm>
            <a:off x="14691503" y="1222375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CD79C"/>
        </a:solidFill>
      </p:bgPr>
    </p:bg>
    <p:spTree>
      <p:nvGrpSpPr>
        <p:cNvPr id="685" name="Shape 685"/>
        <p:cNvGrpSpPr/>
        <p:nvPr/>
      </p:nvGrpSpPr>
      <p:grpSpPr>
        <a:xfrm>
          <a:off x="0" y="0"/>
          <a:ext cx="0" cy="0"/>
          <a:chOff x="0" y="0"/>
          <a:chExt cx="0" cy="0"/>
        </a:xfrm>
      </p:grpSpPr>
      <p:pic>
        <p:nvPicPr>
          <p:cNvPr descr=" " id="686" name="Google Shape;686;g265efac3f44_0_649"/>
          <p:cNvPicPr preferRelativeResize="0"/>
          <p:nvPr/>
        </p:nvPicPr>
        <p:blipFill rotWithShape="1">
          <a:blip r:embed="rId3">
            <a:alphaModFix/>
          </a:blip>
          <a:srcRect b="0" l="0" r="0" t="0"/>
          <a:stretch/>
        </p:blipFill>
        <p:spPr>
          <a:xfrm>
            <a:off x="22138867" y="0"/>
            <a:ext cx="2248181" cy="1910531"/>
          </a:xfrm>
          <a:prstGeom prst="rect">
            <a:avLst/>
          </a:prstGeom>
          <a:noFill/>
          <a:ln>
            <a:noFill/>
          </a:ln>
        </p:spPr>
      </p:pic>
      <p:pic>
        <p:nvPicPr>
          <p:cNvPr descr=" " id="687" name="Google Shape;687;g265efac3f44_0_649"/>
          <p:cNvPicPr preferRelativeResize="0"/>
          <p:nvPr/>
        </p:nvPicPr>
        <p:blipFill rotWithShape="1">
          <a:blip r:embed="rId4">
            <a:alphaModFix/>
          </a:blip>
          <a:srcRect b="0" l="0" r="0" t="0"/>
          <a:stretch/>
        </p:blipFill>
        <p:spPr>
          <a:xfrm>
            <a:off x="419152" y="4152900"/>
            <a:ext cx="971259" cy="947217"/>
          </a:xfrm>
          <a:prstGeom prst="rect">
            <a:avLst/>
          </a:prstGeom>
          <a:noFill/>
          <a:ln>
            <a:noFill/>
          </a:ln>
        </p:spPr>
      </p:pic>
      <p:pic>
        <p:nvPicPr>
          <p:cNvPr descr=" " id="688" name="Google Shape;688;g265efac3f44_0_649"/>
          <p:cNvPicPr preferRelativeResize="0"/>
          <p:nvPr/>
        </p:nvPicPr>
        <p:blipFill rotWithShape="1">
          <a:blip r:embed="rId4">
            <a:alphaModFix/>
          </a:blip>
          <a:srcRect b="0" l="0" r="0" t="0"/>
          <a:stretch/>
        </p:blipFill>
        <p:spPr>
          <a:xfrm>
            <a:off x="17934642" y="12484100"/>
            <a:ext cx="971259" cy="947217"/>
          </a:xfrm>
          <a:prstGeom prst="rect">
            <a:avLst/>
          </a:prstGeom>
          <a:noFill/>
          <a:ln>
            <a:noFill/>
          </a:ln>
        </p:spPr>
      </p:pic>
      <p:pic>
        <p:nvPicPr>
          <p:cNvPr descr=" " id="689" name="Google Shape;689;g265efac3f44_0_649"/>
          <p:cNvPicPr preferRelativeResize="0"/>
          <p:nvPr/>
        </p:nvPicPr>
        <p:blipFill rotWithShape="1">
          <a:blip r:embed="rId5">
            <a:alphaModFix/>
          </a:blip>
          <a:srcRect b="0" l="0" r="0" t="0"/>
          <a:stretch/>
        </p:blipFill>
        <p:spPr>
          <a:xfrm>
            <a:off x="6388899" y="800100"/>
            <a:ext cx="1277359" cy="1524546"/>
          </a:xfrm>
          <a:prstGeom prst="rect">
            <a:avLst/>
          </a:prstGeom>
          <a:noFill/>
          <a:ln>
            <a:noFill/>
          </a:ln>
        </p:spPr>
      </p:pic>
      <p:pic>
        <p:nvPicPr>
          <p:cNvPr descr=" " id="690" name="Google Shape;690;g265efac3f44_0_649"/>
          <p:cNvPicPr preferRelativeResize="0"/>
          <p:nvPr/>
        </p:nvPicPr>
        <p:blipFill rotWithShape="1">
          <a:blip r:embed="rId6">
            <a:alphaModFix/>
          </a:blip>
          <a:srcRect b="0" l="0" r="0" t="0"/>
          <a:stretch/>
        </p:blipFill>
        <p:spPr>
          <a:xfrm>
            <a:off x="0" y="0"/>
            <a:ext cx="4852006" cy="3721100"/>
          </a:xfrm>
          <a:prstGeom prst="rect">
            <a:avLst/>
          </a:prstGeom>
          <a:noFill/>
          <a:ln>
            <a:noFill/>
          </a:ln>
        </p:spPr>
      </p:pic>
      <p:pic>
        <p:nvPicPr>
          <p:cNvPr descr=" " id="691" name="Google Shape;691;g265efac3f44_0_649"/>
          <p:cNvPicPr preferRelativeResize="0"/>
          <p:nvPr/>
        </p:nvPicPr>
        <p:blipFill rotWithShape="1">
          <a:blip r:embed="rId7">
            <a:alphaModFix/>
          </a:blip>
          <a:srcRect b="0" l="0" r="0" t="0"/>
          <a:stretch/>
        </p:blipFill>
        <p:spPr>
          <a:xfrm>
            <a:off x="419152" y="800100"/>
            <a:ext cx="1981448" cy="2082800"/>
          </a:xfrm>
          <a:prstGeom prst="rect">
            <a:avLst/>
          </a:prstGeom>
          <a:noFill/>
          <a:ln>
            <a:noFill/>
          </a:ln>
        </p:spPr>
      </p:pic>
      <p:pic>
        <p:nvPicPr>
          <p:cNvPr descr=" " id="692" name="Google Shape;692;g265efac3f44_0_649"/>
          <p:cNvPicPr preferRelativeResize="0"/>
          <p:nvPr/>
        </p:nvPicPr>
        <p:blipFill rotWithShape="1">
          <a:blip r:embed="rId8">
            <a:alphaModFix/>
          </a:blip>
          <a:srcRect b="0" l="0" r="0" t="0"/>
          <a:stretch/>
        </p:blipFill>
        <p:spPr>
          <a:xfrm>
            <a:off x="254032" y="10883900"/>
            <a:ext cx="2311242" cy="2832100"/>
          </a:xfrm>
          <a:prstGeom prst="rect">
            <a:avLst/>
          </a:prstGeom>
          <a:noFill/>
          <a:ln>
            <a:noFill/>
          </a:ln>
        </p:spPr>
      </p:pic>
      <p:pic>
        <p:nvPicPr>
          <p:cNvPr descr=" " id="693" name="Google Shape;693;g265efac3f44_0_649"/>
          <p:cNvPicPr preferRelativeResize="0"/>
          <p:nvPr/>
        </p:nvPicPr>
        <p:blipFill rotWithShape="1">
          <a:blip r:embed="rId9">
            <a:alphaModFix/>
          </a:blip>
          <a:srcRect b="0" l="0" r="0" t="0"/>
          <a:stretch/>
        </p:blipFill>
        <p:spPr>
          <a:xfrm>
            <a:off x="19776372" y="10388600"/>
            <a:ext cx="4610676" cy="3327400"/>
          </a:xfrm>
          <a:prstGeom prst="rect">
            <a:avLst/>
          </a:prstGeom>
          <a:noFill/>
          <a:ln>
            <a:noFill/>
          </a:ln>
        </p:spPr>
      </p:pic>
      <p:pic>
        <p:nvPicPr>
          <p:cNvPr descr=" " id="694" name="Google Shape;694;g265efac3f44_0_649"/>
          <p:cNvPicPr preferRelativeResize="0"/>
          <p:nvPr/>
        </p:nvPicPr>
        <p:blipFill rotWithShape="1">
          <a:blip r:embed="rId10">
            <a:alphaModFix/>
          </a:blip>
          <a:srcRect b="0" l="0" r="0" t="0"/>
          <a:stretch/>
        </p:blipFill>
        <p:spPr>
          <a:xfrm>
            <a:off x="22071297" y="11159083"/>
            <a:ext cx="1915065" cy="2008832"/>
          </a:xfrm>
          <a:prstGeom prst="rect">
            <a:avLst/>
          </a:prstGeom>
          <a:noFill/>
          <a:ln>
            <a:noFill/>
          </a:ln>
        </p:spPr>
      </p:pic>
      <p:pic>
        <p:nvPicPr>
          <p:cNvPr descr=" " id="695" name="Google Shape;695;g265efac3f44_0_649"/>
          <p:cNvPicPr preferRelativeResize="0"/>
          <p:nvPr/>
        </p:nvPicPr>
        <p:blipFill rotWithShape="1">
          <a:blip r:embed="rId11">
            <a:alphaModFix/>
          </a:blip>
          <a:srcRect b="0" l="0" r="0" t="0"/>
          <a:stretch/>
        </p:blipFill>
        <p:spPr>
          <a:xfrm>
            <a:off x="19077784" y="12026900"/>
            <a:ext cx="1387103" cy="1689100"/>
          </a:xfrm>
          <a:prstGeom prst="rect">
            <a:avLst/>
          </a:prstGeom>
          <a:noFill/>
          <a:ln>
            <a:noFill/>
          </a:ln>
        </p:spPr>
      </p:pic>
      <p:sp>
        <p:nvSpPr>
          <p:cNvPr id="696" name="Google Shape;696;g265efac3f44_0_64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7" name="Google Shape;697;g265efac3f44_0_649"/>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pic>
        <p:nvPicPr>
          <p:cNvPr descr=" " id="698" name="Google Shape;698;g265efac3f44_0_649"/>
          <p:cNvPicPr preferRelativeResize="0"/>
          <p:nvPr/>
        </p:nvPicPr>
        <p:blipFill rotWithShape="1">
          <a:blip r:embed="rId13">
            <a:alphaModFix/>
          </a:blip>
          <a:srcRect b="0" l="0" r="0" t="0"/>
          <a:stretch/>
        </p:blipFill>
        <p:spPr>
          <a:xfrm>
            <a:off x="279435" y="2159000"/>
            <a:ext cx="9183248" cy="10325100"/>
          </a:xfrm>
          <a:prstGeom prst="rect">
            <a:avLst/>
          </a:prstGeom>
          <a:noFill/>
          <a:ln>
            <a:noFill/>
          </a:ln>
        </p:spPr>
      </p:pic>
      <p:sp>
        <p:nvSpPr>
          <p:cNvPr id="699" name="Google Shape;699;g265efac3f44_0_649"/>
          <p:cNvSpPr/>
          <p:nvPr/>
        </p:nvSpPr>
        <p:spPr>
          <a:xfrm>
            <a:off x="9462683" y="1803400"/>
            <a:ext cx="1625700" cy="146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g265efac3f44_0_649"/>
          <p:cNvSpPr/>
          <p:nvPr/>
        </p:nvSpPr>
        <p:spPr>
          <a:xfrm>
            <a:off x="9462683" y="18034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1" name="Google Shape;701;g265efac3f44_0_649"/>
          <p:cNvPicPr preferRelativeResize="0"/>
          <p:nvPr/>
        </p:nvPicPr>
        <p:blipFill rotWithShape="1">
          <a:blip r:embed="rId14">
            <a:alphaModFix/>
          </a:blip>
          <a:srcRect b="0" l="0" r="0" t="0"/>
          <a:stretch/>
        </p:blipFill>
        <p:spPr>
          <a:xfrm>
            <a:off x="9767521" y="2108200"/>
            <a:ext cx="1016127" cy="1016000"/>
          </a:xfrm>
          <a:prstGeom prst="rect">
            <a:avLst/>
          </a:prstGeom>
          <a:noFill/>
          <a:ln>
            <a:noFill/>
          </a:ln>
        </p:spPr>
      </p:pic>
      <p:pic>
        <p:nvPicPr>
          <p:cNvPr descr=" " id="702" name="Google Shape;702;g265efac3f44_0_649"/>
          <p:cNvPicPr preferRelativeResize="0"/>
          <p:nvPr/>
        </p:nvPicPr>
        <p:blipFill rotWithShape="1">
          <a:blip r:embed="rId15">
            <a:alphaModFix/>
          </a:blip>
          <a:srcRect b="0" l="0" r="0" t="0"/>
          <a:stretch/>
        </p:blipFill>
        <p:spPr>
          <a:xfrm>
            <a:off x="9883621" y="2285802"/>
            <a:ext cx="793849" cy="660797"/>
          </a:xfrm>
          <a:prstGeom prst="rect">
            <a:avLst/>
          </a:prstGeom>
          <a:noFill/>
          <a:ln>
            <a:noFill/>
          </a:ln>
        </p:spPr>
      </p:pic>
      <p:pic>
        <p:nvPicPr>
          <p:cNvPr descr=" " id="703" name="Google Shape;703;g265efac3f44_0_649"/>
          <p:cNvPicPr preferRelativeResize="0"/>
          <p:nvPr/>
        </p:nvPicPr>
        <p:blipFill rotWithShape="1">
          <a:blip r:embed="rId16">
            <a:alphaModFix/>
          </a:blip>
          <a:srcRect b="0" l="0" r="0" t="0"/>
          <a:stretch/>
        </p:blipFill>
        <p:spPr>
          <a:xfrm>
            <a:off x="10237480" y="3429000"/>
            <a:ext cx="38105" cy="1625600"/>
          </a:xfrm>
          <a:prstGeom prst="rect">
            <a:avLst/>
          </a:prstGeom>
          <a:noFill/>
          <a:ln>
            <a:noFill/>
          </a:ln>
        </p:spPr>
      </p:pic>
      <p:sp>
        <p:nvSpPr>
          <p:cNvPr id="704" name="Google Shape;704;g265efac3f44_0_649"/>
          <p:cNvSpPr/>
          <p:nvPr/>
        </p:nvSpPr>
        <p:spPr>
          <a:xfrm>
            <a:off x="9462683" y="5054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5" name="Google Shape;705;g265efac3f44_0_649"/>
          <p:cNvPicPr preferRelativeResize="0"/>
          <p:nvPr/>
        </p:nvPicPr>
        <p:blipFill rotWithShape="1">
          <a:blip r:embed="rId14">
            <a:alphaModFix/>
          </a:blip>
          <a:srcRect b="0" l="0" r="0" t="0"/>
          <a:stretch/>
        </p:blipFill>
        <p:spPr>
          <a:xfrm>
            <a:off x="9767521" y="5359400"/>
            <a:ext cx="1016127" cy="1016000"/>
          </a:xfrm>
          <a:prstGeom prst="rect">
            <a:avLst/>
          </a:prstGeom>
          <a:noFill/>
          <a:ln>
            <a:noFill/>
          </a:ln>
        </p:spPr>
      </p:pic>
      <p:pic>
        <p:nvPicPr>
          <p:cNvPr descr=" " id="706" name="Google Shape;706;g265efac3f44_0_649"/>
          <p:cNvPicPr preferRelativeResize="0"/>
          <p:nvPr/>
        </p:nvPicPr>
        <p:blipFill rotWithShape="1">
          <a:blip r:embed="rId17">
            <a:alphaModFix/>
          </a:blip>
          <a:srcRect b="0" l="0" r="0" t="0"/>
          <a:stretch/>
        </p:blipFill>
        <p:spPr>
          <a:xfrm>
            <a:off x="9831029" y="5581650"/>
            <a:ext cx="889111" cy="571500"/>
          </a:xfrm>
          <a:prstGeom prst="rect">
            <a:avLst/>
          </a:prstGeom>
          <a:noFill/>
          <a:ln>
            <a:noFill/>
          </a:ln>
        </p:spPr>
      </p:pic>
      <p:pic>
        <p:nvPicPr>
          <p:cNvPr descr=" " id="707" name="Google Shape;707;g265efac3f44_0_649"/>
          <p:cNvPicPr preferRelativeResize="0"/>
          <p:nvPr/>
        </p:nvPicPr>
        <p:blipFill rotWithShape="1">
          <a:blip r:embed="rId16">
            <a:alphaModFix/>
          </a:blip>
          <a:srcRect b="0" l="0" r="0" t="0"/>
          <a:stretch/>
        </p:blipFill>
        <p:spPr>
          <a:xfrm>
            <a:off x="10237480" y="6680200"/>
            <a:ext cx="38105" cy="1625600"/>
          </a:xfrm>
          <a:prstGeom prst="rect">
            <a:avLst/>
          </a:prstGeom>
          <a:noFill/>
          <a:ln>
            <a:noFill/>
          </a:ln>
        </p:spPr>
      </p:pic>
      <p:sp>
        <p:nvSpPr>
          <p:cNvPr id="708" name="Google Shape;708;g265efac3f44_0_649"/>
          <p:cNvSpPr/>
          <p:nvPr/>
        </p:nvSpPr>
        <p:spPr>
          <a:xfrm>
            <a:off x="9462683" y="83058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9" name="Google Shape;709;g265efac3f44_0_649"/>
          <p:cNvPicPr preferRelativeResize="0"/>
          <p:nvPr/>
        </p:nvPicPr>
        <p:blipFill rotWithShape="1">
          <a:blip r:embed="rId14">
            <a:alphaModFix/>
          </a:blip>
          <a:srcRect b="0" l="0" r="0" t="0"/>
          <a:stretch/>
        </p:blipFill>
        <p:spPr>
          <a:xfrm>
            <a:off x="9767521" y="8610600"/>
            <a:ext cx="1016127" cy="1016000"/>
          </a:xfrm>
          <a:prstGeom prst="rect">
            <a:avLst/>
          </a:prstGeom>
          <a:noFill/>
          <a:ln>
            <a:noFill/>
          </a:ln>
        </p:spPr>
      </p:pic>
      <p:pic>
        <p:nvPicPr>
          <p:cNvPr descr=" " id="710" name="Google Shape;710;g265efac3f44_0_649"/>
          <p:cNvPicPr preferRelativeResize="0"/>
          <p:nvPr/>
        </p:nvPicPr>
        <p:blipFill rotWithShape="1">
          <a:blip r:embed="rId18">
            <a:alphaModFix/>
          </a:blip>
          <a:srcRect b="0" l="0" r="0" t="0"/>
          <a:stretch/>
        </p:blipFill>
        <p:spPr>
          <a:xfrm>
            <a:off x="9938198" y="8709819"/>
            <a:ext cx="674772" cy="817662"/>
          </a:xfrm>
          <a:prstGeom prst="rect">
            <a:avLst/>
          </a:prstGeom>
          <a:noFill/>
          <a:ln>
            <a:noFill/>
          </a:ln>
        </p:spPr>
      </p:pic>
      <p:pic>
        <p:nvPicPr>
          <p:cNvPr descr=" " id="711" name="Google Shape;711;g265efac3f44_0_649"/>
          <p:cNvPicPr preferRelativeResize="0"/>
          <p:nvPr/>
        </p:nvPicPr>
        <p:blipFill rotWithShape="1">
          <a:blip r:embed="rId16">
            <a:alphaModFix/>
          </a:blip>
          <a:srcRect b="0" l="0" r="0" t="0"/>
          <a:stretch/>
        </p:blipFill>
        <p:spPr>
          <a:xfrm>
            <a:off x="10237480" y="9931400"/>
            <a:ext cx="38105" cy="1625600"/>
          </a:xfrm>
          <a:prstGeom prst="rect">
            <a:avLst/>
          </a:prstGeom>
          <a:noFill/>
          <a:ln>
            <a:noFill/>
          </a:ln>
        </p:spPr>
      </p:pic>
      <p:sp>
        <p:nvSpPr>
          <p:cNvPr id="712" name="Google Shape;712;g265efac3f44_0_649"/>
          <p:cNvSpPr/>
          <p:nvPr/>
        </p:nvSpPr>
        <p:spPr>
          <a:xfrm>
            <a:off x="9462683" y="11557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3" name="Google Shape;713;g265efac3f44_0_649"/>
          <p:cNvPicPr preferRelativeResize="0"/>
          <p:nvPr/>
        </p:nvPicPr>
        <p:blipFill rotWithShape="1">
          <a:blip r:embed="rId14">
            <a:alphaModFix/>
          </a:blip>
          <a:srcRect b="0" l="0" r="0" t="0"/>
          <a:stretch/>
        </p:blipFill>
        <p:spPr>
          <a:xfrm>
            <a:off x="9767521" y="11861800"/>
            <a:ext cx="1016127" cy="1016000"/>
          </a:xfrm>
          <a:prstGeom prst="rect">
            <a:avLst/>
          </a:prstGeom>
          <a:noFill/>
          <a:ln>
            <a:noFill/>
          </a:ln>
        </p:spPr>
      </p:pic>
      <p:pic>
        <p:nvPicPr>
          <p:cNvPr descr=" " id="714" name="Google Shape;714;g265efac3f44_0_649"/>
          <p:cNvPicPr preferRelativeResize="0"/>
          <p:nvPr/>
        </p:nvPicPr>
        <p:blipFill rotWithShape="1">
          <a:blip r:embed="rId19">
            <a:alphaModFix/>
          </a:blip>
          <a:srcRect b="0" l="0" r="0" t="0"/>
          <a:stretch/>
        </p:blipFill>
        <p:spPr>
          <a:xfrm>
            <a:off x="10061245" y="11925300"/>
            <a:ext cx="428679" cy="214313"/>
          </a:xfrm>
          <a:prstGeom prst="rect">
            <a:avLst/>
          </a:prstGeom>
          <a:noFill/>
          <a:ln>
            <a:noFill/>
          </a:ln>
        </p:spPr>
      </p:pic>
      <p:pic>
        <p:nvPicPr>
          <p:cNvPr descr=" " id="715" name="Google Shape;715;g265efac3f44_0_649"/>
          <p:cNvPicPr preferRelativeResize="0"/>
          <p:nvPr/>
        </p:nvPicPr>
        <p:blipFill rotWithShape="1">
          <a:blip r:embed="rId20">
            <a:alphaModFix/>
          </a:blip>
          <a:srcRect b="0" l="0" r="0" t="0"/>
          <a:stretch/>
        </p:blipFill>
        <p:spPr>
          <a:xfrm>
            <a:off x="9842936" y="12124730"/>
            <a:ext cx="865296" cy="689570"/>
          </a:xfrm>
          <a:prstGeom prst="rect">
            <a:avLst/>
          </a:prstGeom>
          <a:noFill/>
          <a:ln>
            <a:noFill/>
          </a:ln>
        </p:spPr>
      </p:pic>
      <p:sp>
        <p:nvSpPr>
          <p:cNvPr id="716" name="Google Shape;716;g265efac3f44_0_649"/>
          <p:cNvSpPr/>
          <p:nvPr/>
        </p:nvSpPr>
        <p:spPr>
          <a:xfrm>
            <a:off x="10948768" y="34544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717" name="Google Shape;717;g265efac3f44_0_649"/>
          <p:cNvSpPr/>
          <p:nvPr/>
        </p:nvSpPr>
        <p:spPr>
          <a:xfrm>
            <a:off x="10948768" y="68707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718" name="Google Shape;718;g265efac3f44_0_649"/>
          <p:cNvSpPr/>
          <p:nvPr/>
        </p:nvSpPr>
        <p:spPr>
          <a:xfrm>
            <a:off x="10948768" y="102235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719" name="Google Shape;719;g265efac3f44_0_649"/>
          <p:cNvSpPr/>
          <p:nvPr/>
        </p:nvSpPr>
        <p:spPr>
          <a:xfrm>
            <a:off x="13810859" y="749300"/>
            <a:ext cx="8810700" cy="17484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A4F24"/>
              </a:buClr>
              <a:buSzPts val="8000"/>
              <a:buFont typeface="Architects Daughter"/>
              <a:buNone/>
            </a:pPr>
            <a:r>
              <a:rPr b="0" i="0" lang="en-US" sz="8000" u="none" cap="none" strike="noStrike">
                <a:solidFill>
                  <a:srgbClr val="2A4F24"/>
                </a:solidFill>
                <a:latin typeface="Architects Daughter"/>
                <a:ea typeface="Architects Daughter"/>
                <a:cs typeface="Architects Daughter"/>
                <a:sym typeface="Architects Daughter"/>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CD79C"/>
        </a:solidFill>
      </p:bgPr>
    </p:bg>
    <p:spTree>
      <p:nvGrpSpPr>
        <p:cNvPr id="724" name="Shape 724"/>
        <p:cNvGrpSpPr/>
        <p:nvPr/>
      </p:nvGrpSpPr>
      <p:grpSpPr>
        <a:xfrm>
          <a:off x="0" y="0"/>
          <a:ext cx="0" cy="0"/>
          <a:chOff x="0" y="0"/>
          <a:chExt cx="0" cy="0"/>
        </a:xfrm>
      </p:grpSpPr>
      <p:pic>
        <p:nvPicPr>
          <p:cNvPr descr=" " id="725" name="Google Shape;725;g265efac3f44_0_687"/>
          <p:cNvPicPr preferRelativeResize="0"/>
          <p:nvPr/>
        </p:nvPicPr>
        <p:blipFill rotWithShape="1">
          <a:blip r:embed="rId3">
            <a:alphaModFix/>
          </a:blip>
          <a:srcRect b="0" l="0" r="0" t="0"/>
          <a:stretch/>
        </p:blipFill>
        <p:spPr>
          <a:xfrm>
            <a:off x="0" y="8623300"/>
            <a:ext cx="4915514" cy="5092700"/>
          </a:xfrm>
          <a:prstGeom prst="rect">
            <a:avLst/>
          </a:prstGeom>
          <a:noFill/>
          <a:ln>
            <a:noFill/>
          </a:ln>
        </p:spPr>
      </p:pic>
      <p:pic>
        <p:nvPicPr>
          <p:cNvPr descr=" " id="726" name="Google Shape;726;g265efac3f44_0_687"/>
          <p:cNvPicPr preferRelativeResize="0"/>
          <p:nvPr/>
        </p:nvPicPr>
        <p:blipFill rotWithShape="1">
          <a:blip r:embed="rId4">
            <a:alphaModFix/>
          </a:blip>
          <a:srcRect b="0" l="0" r="0" t="0"/>
          <a:stretch/>
        </p:blipFill>
        <p:spPr>
          <a:xfrm>
            <a:off x="0" y="0"/>
            <a:ext cx="3670759" cy="4787900"/>
          </a:xfrm>
          <a:prstGeom prst="rect">
            <a:avLst/>
          </a:prstGeom>
          <a:noFill/>
          <a:ln>
            <a:noFill/>
          </a:ln>
        </p:spPr>
      </p:pic>
      <p:pic>
        <p:nvPicPr>
          <p:cNvPr descr=" " id="727" name="Google Shape;727;g265efac3f44_0_687"/>
          <p:cNvPicPr preferRelativeResize="0"/>
          <p:nvPr/>
        </p:nvPicPr>
        <p:blipFill rotWithShape="1">
          <a:blip r:embed="rId5">
            <a:alphaModFix/>
          </a:blip>
          <a:srcRect b="0" l="0" r="0" t="0"/>
          <a:stretch/>
        </p:blipFill>
        <p:spPr>
          <a:xfrm>
            <a:off x="21376772" y="10591800"/>
            <a:ext cx="3010276" cy="3124200"/>
          </a:xfrm>
          <a:prstGeom prst="rect">
            <a:avLst/>
          </a:prstGeom>
          <a:noFill/>
          <a:ln>
            <a:noFill/>
          </a:ln>
        </p:spPr>
      </p:pic>
      <p:pic>
        <p:nvPicPr>
          <p:cNvPr descr=" " id="728" name="Google Shape;728;g265efac3f44_0_687"/>
          <p:cNvPicPr preferRelativeResize="0"/>
          <p:nvPr/>
        </p:nvPicPr>
        <p:blipFill rotWithShape="1">
          <a:blip r:embed="rId6">
            <a:alphaModFix/>
          </a:blip>
          <a:srcRect b="0" l="0" r="0" t="0"/>
          <a:stretch/>
        </p:blipFill>
        <p:spPr>
          <a:xfrm>
            <a:off x="22654950" y="10998671"/>
            <a:ext cx="1732098" cy="2717329"/>
          </a:xfrm>
          <a:prstGeom prst="rect">
            <a:avLst/>
          </a:prstGeom>
          <a:noFill/>
          <a:ln>
            <a:noFill/>
          </a:ln>
        </p:spPr>
      </p:pic>
      <p:pic>
        <p:nvPicPr>
          <p:cNvPr descr=" " id="729" name="Google Shape;729;g265efac3f44_0_687"/>
          <p:cNvPicPr preferRelativeResize="0"/>
          <p:nvPr/>
        </p:nvPicPr>
        <p:blipFill rotWithShape="1">
          <a:blip r:embed="rId7">
            <a:alphaModFix/>
          </a:blip>
          <a:srcRect b="0" l="0" r="0" t="0"/>
          <a:stretch/>
        </p:blipFill>
        <p:spPr>
          <a:xfrm>
            <a:off x="1435279" y="8648700"/>
            <a:ext cx="908498" cy="3887515"/>
          </a:xfrm>
          <a:prstGeom prst="rect">
            <a:avLst/>
          </a:prstGeom>
          <a:noFill/>
          <a:ln>
            <a:noFill/>
          </a:ln>
        </p:spPr>
      </p:pic>
      <p:pic>
        <p:nvPicPr>
          <p:cNvPr descr=" " id="730" name="Google Shape;730;g265efac3f44_0_687"/>
          <p:cNvPicPr preferRelativeResize="0"/>
          <p:nvPr/>
        </p:nvPicPr>
        <p:blipFill rotWithShape="1">
          <a:blip r:embed="rId8">
            <a:alphaModFix/>
          </a:blip>
          <a:srcRect b="0" l="0" r="0" t="0"/>
          <a:stretch/>
        </p:blipFill>
        <p:spPr>
          <a:xfrm>
            <a:off x="21376772" y="0"/>
            <a:ext cx="3010276" cy="2433513"/>
          </a:xfrm>
          <a:prstGeom prst="rect">
            <a:avLst/>
          </a:prstGeom>
          <a:noFill/>
          <a:ln>
            <a:noFill/>
          </a:ln>
        </p:spPr>
      </p:pic>
      <p:pic>
        <p:nvPicPr>
          <p:cNvPr descr=" " id="731" name="Google Shape;731;g265efac3f44_0_687"/>
          <p:cNvPicPr preferRelativeResize="0"/>
          <p:nvPr/>
        </p:nvPicPr>
        <p:blipFill rotWithShape="1">
          <a:blip r:embed="rId9">
            <a:alphaModFix/>
          </a:blip>
          <a:srcRect b="0" l="0" r="0" t="0"/>
          <a:stretch/>
        </p:blipFill>
        <p:spPr>
          <a:xfrm>
            <a:off x="23004380" y="451867"/>
            <a:ext cx="1319294" cy="1422524"/>
          </a:xfrm>
          <a:prstGeom prst="rect">
            <a:avLst/>
          </a:prstGeom>
          <a:noFill/>
          <a:ln>
            <a:noFill/>
          </a:ln>
        </p:spPr>
      </p:pic>
      <p:pic>
        <p:nvPicPr>
          <p:cNvPr descr=" " id="732" name="Google Shape;732;g265efac3f44_0_687"/>
          <p:cNvPicPr preferRelativeResize="0"/>
          <p:nvPr/>
        </p:nvPicPr>
        <p:blipFill rotWithShape="1">
          <a:blip r:embed="rId10">
            <a:alphaModFix/>
          </a:blip>
          <a:srcRect b="0" l="0" r="0" t="0"/>
          <a:stretch/>
        </p:blipFill>
        <p:spPr>
          <a:xfrm>
            <a:off x="0" y="0"/>
            <a:ext cx="2692737" cy="4279900"/>
          </a:xfrm>
          <a:prstGeom prst="rect">
            <a:avLst/>
          </a:prstGeom>
          <a:noFill/>
          <a:ln>
            <a:noFill/>
          </a:ln>
        </p:spPr>
      </p:pic>
      <p:sp>
        <p:nvSpPr>
          <p:cNvPr id="733" name="Google Shape;733;g265efac3f44_0_68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4" name="Google Shape;734;g265efac3f44_0_687"/>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735" name="Google Shape;735;g265efac3f44_0_687"/>
          <p:cNvSpPr/>
          <p:nvPr/>
        </p:nvSpPr>
        <p:spPr>
          <a:xfrm>
            <a:off x="787498" y="3124200"/>
            <a:ext cx="23167800" cy="888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g265efac3f44_0_687"/>
          <p:cNvSpPr/>
          <p:nvPr/>
        </p:nvSpPr>
        <p:spPr>
          <a:xfrm>
            <a:off x="10173972" y="3124200"/>
            <a:ext cx="5487000" cy="1752600"/>
          </a:xfrm>
          <a:prstGeom prst="roundRect">
            <a:avLst>
              <a:gd fmla="val 72522"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7" name="Google Shape;737;g265efac3f44_0_687"/>
          <p:cNvPicPr preferRelativeResize="0"/>
          <p:nvPr/>
        </p:nvPicPr>
        <p:blipFill rotWithShape="1">
          <a:blip r:embed="rId12">
            <a:alphaModFix/>
          </a:blip>
          <a:srcRect b="0" l="0" r="0" t="0"/>
          <a:stretch/>
        </p:blipFill>
        <p:spPr>
          <a:xfrm>
            <a:off x="10478810" y="3441700"/>
            <a:ext cx="1117740" cy="1117600"/>
          </a:xfrm>
          <a:prstGeom prst="rect">
            <a:avLst/>
          </a:prstGeom>
          <a:noFill/>
          <a:ln>
            <a:noFill/>
          </a:ln>
        </p:spPr>
      </p:pic>
      <p:sp>
        <p:nvSpPr>
          <p:cNvPr id="738" name="Google Shape;738;g265efac3f44_0_687"/>
          <p:cNvSpPr/>
          <p:nvPr/>
        </p:nvSpPr>
        <p:spPr>
          <a:xfrm>
            <a:off x="11799775" y="3327400"/>
            <a:ext cx="3556500" cy="1346100"/>
          </a:xfrm>
          <a:prstGeom prst="roundRect">
            <a:avLst>
              <a:gd fmla="val 407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g265efac3f44_0_687"/>
          <p:cNvSpPr/>
          <p:nvPr/>
        </p:nvSpPr>
        <p:spPr>
          <a:xfrm>
            <a:off x="11799775" y="3327400"/>
            <a:ext cx="37089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chitects Daughter"/>
              <a:buNone/>
            </a:pPr>
            <a:r>
              <a:rPr b="0" i="0" lang="en-US" sz="3600" u="none" cap="none" strike="noStrike">
                <a:solidFill>
                  <a:srgbClr val="0E0E0E"/>
                </a:solidFill>
                <a:latin typeface="Architects Daughter"/>
                <a:ea typeface="Architects Daughter"/>
                <a:cs typeface="Architects Daughter"/>
                <a:sym typeface="Architects Daughter"/>
              </a:rPr>
              <a:t>Chloe Ng</a:t>
            </a:r>
            <a:endParaRPr b="0" i="0" sz="3600" u="none" cap="none" strike="noStrike">
              <a:solidFill>
                <a:schemeClr val="dk1"/>
              </a:solidFill>
              <a:latin typeface="Calibri"/>
              <a:ea typeface="Calibri"/>
              <a:cs typeface="Calibri"/>
              <a:sym typeface="Calibri"/>
            </a:endParaRPr>
          </a:p>
        </p:txBody>
      </p:sp>
      <p:sp>
        <p:nvSpPr>
          <p:cNvPr id="740" name="Google Shape;740;g265efac3f44_0_687"/>
          <p:cNvSpPr/>
          <p:nvPr/>
        </p:nvSpPr>
        <p:spPr>
          <a:xfrm>
            <a:off x="11799775" y="40640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sp>
        <p:nvSpPr>
          <p:cNvPr id="741" name="Google Shape;741;g265efac3f44_0_687"/>
          <p:cNvSpPr/>
          <p:nvPr/>
        </p:nvSpPr>
        <p:spPr>
          <a:xfrm>
            <a:off x="787498" y="5486400"/>
            <a:ext cx="5487000" cy="1752600"/>
          </a:xfrm>
          <a:prstGeom prst="roundRect">
            <a:avLst>
              <a:gd fmla="val 72522"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42" name="Google Shape;742;g265efac3f44_0_687"/>
          <p:cNvPicPr preferRelativeResize="0"/>
          <p:nvPr/>
        </p:nvPicPr>
        <p:blipFill rotWithShape="1">
          <a:blip r:embed="rId13">
            <a:alphaModFix/>
          </a:blip>
          <a:srcRect b="0" l="0" r="0" t="0"/>
          <a:stretch/>
        </p:blipFill>
        <p:spPr>
          <a:xfrm>
            <a:off x="1092337" y="5803900"/>
            <a:ext cx="1117740" cy="1117600"/>
          </a:xfrm>
          <a:prstGeom prst="rect">
            <a:avLst/>
          </a:prstGeom>
          <a:noFill/>
          <a:ln>
            <a:noFill/>
          </a:ln>
        </p:spPr>
      </p:pic>
      <p:sp>
        <p:nvSpPr>
          <p:cNvPr id="743" name="Google Shape;743;g265efac3f44_0_687"/>
          <p:cNvSpPr/>
          <p:nvPr/>
        </p:nvSpPr>
        <p:spPr>
          <a:xfrm>
            <a:off x="2413302" y="5689600"/>
            <a:ext cx="3556500" cy="1346100"/>
          </a:xfrm>
          <a:prstGeom prst="roundRect">
            <a:avLst>
              <a:gd fmla="val 407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g265efac3f44_0_687"/>
          <p:cNvSpPr/>
          <p:nvPr/>
        </p:nvSpPr>
        <p:spPr>
          <a:xfrm>
            <a:off x="2413302" y="5689600"/>
            <a:ext cx="37089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chitects Daughter"/>
              <a:buNone/>
            </a:pPr>
            <a:r>
              <a:rPr b="0" i="0" lang="en-US" sz="3600" u="none" cap="none" strike="noStrike">
                <a:solidFill>
                  <a:srgbClr val="0E0E0E"/>
                </a:solidFill>
                <a:latin typeface="Architects Daughter"/>
                <a:ea typeface="Architects Daughter"/>
                <a:cs typeface="Architects Daughter"/>
                <a:sym typeface="Architects Daughter"/>
              </a:rPr>
              <a:t>Valtorin</a:t>
            </a:r>
            <a:endParaRPr b="0" i="0" sz="3600" u="none" cap="none" strike="noStrike">
              <a:solidFill>
                <a:schemeClr val="dk1"/>
              </a:solidFill>
              <a:latin typeface="Calibri"/>
              <a:ea typeface="Calibri"/>
              <a:cs typeface="Calibri"/>
              <a:sym typeface="Calibri"/>
            </a:endParaRPr>
          </a:p>
        </p:txBody>
      </p:sp>
      <p:sp>
        <p:nvSpPr>
          <p:cNvPr id="745" name="Google Shape;745;g265efac3f44_0_687"/>
          <p:cNvSpPr/>
          <p:nvPr/>
        </p:nvSpPr>
        <p:spPr>
          <a:xfrm>
            <a:off x="2413302" y="64262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sp>
        <p:nvSpPr>
          <p:cNvPr id="746" name="Google Shape;746;g265efac3f44_0_687"/>
          <p:cNvSpPr/>
          <p:nvPr/>
        </p:nvSpPr>
        <p:spPr>
          <a:xfrm>
            <a:off x="3835879" y="7823200"/>
            <a:ext cx="5487000" cy="1752600"/>
          </a:xfrm>
          <a:prstGeom prst="roundRect">
            <a:avLst>
              <a:gd fmla="val 72522"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47" name="Google Shape;747;g265efac3f44_0_687"/>
          <p:cNvPicPr preferRelativeResize="0"/>
          <p:nvPr/>
        </p:nvPicPr>
        <p:blipFill rotWithShape="1">
          <a:blip r:embed="rId14">
            <a:alphaModFix/>
          </a:blip>
          <a:srcRect b="0" l="0" r="0" t="0"/>
          <a:stretch/>
        </p:blipFill>
        <p:spPr>
          <a:xfrm>
            <a:off x="4140718" y="8140700"/>
            <a:ext cx="1117740" cy="1117600"/>
          </a:xfrm>
          <a:prstGeom prst="rect">
            <a:avLst/>
          </a:prstGeom>
          <a:noFill/>
          <a:ln>
            <a:noFill/>
          </a:ln>
        </p:spPr>
      </p:pic>
      <p:sp>
        <p:nvSpPr>
          <p:cNvPr id="748" name="Google Shape;748;g265efac3f44_0_687"/>
          <p:cNvSpPr/>
          <p:nvPr/>
        </p:nvSpPr>
        <p:spPr>
          <a:xfrm>
            <a:off x="5461683" y="8026400"/>
            <a:ext cx="3556500" cy="1346100"/>
          </a:xfrm>
          <a:prstGeom prst="roundRect">
            <a:avLst>
              <a:gd fmla="val 407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g265efac3f44_0_687"/>
          <p:cNvSpPr/>
          <p:nvPr/>
        </p:nvSpPr>
        <p:spPr>
          <a:xfrm>
            <a:off x="5461683" y="8026400"/>
            <a:ext cx="37089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chitects Daughter"/>
              <a:buNone/>
            </a:pPr>
            <a:r>
              <a:rPr b="0" i="0" lang="en-US" sz="3600" u="none" cap="none" strike="noStrike">
                <a:solidFill>
                  <a:srgbClr val="0E0E0E"/>
                </a:solidFill>
                <a:latin typeface="Architects Daughter"/>
                <a:ea typeface="Architects Daughter"/>
                <a:cs typeface="Architects Daughter"/>
                <a:sym typeface="Architects Daughter"/>
              </a:rPr>
              <a:t>Lucian</a:t>
            </a:r>
            <a:endParaRPr b="0" i="0" sz="3600" u="none" cap="none" strike="noStrike">
              <a:solidFill>
                <a:schemeClr val="dk1"/>
              </a:solidFill>
              <a:latin typeface="Calibri"/>
              <a:ea typeface="Calibri"/>
              <a:cs typeface="Calibri"/>
              <a:sym typeface="Calibri"/>
            </a:endParaRPr>
          </a:p>
        </p:txBody>
      </p:sp>
      <p:sp>
        <p:nvSpPr>
          <p:cNvPr id="750" name="Google Shape;750;g265efac3f44_0_687"/>
          <p:cNvSpPr/>
          <p:nvPr/>
        </p:nvSpPr>
        <p:spPr>
          <a:xfrm>
            <a:off x="5461683" y="87630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sp>
        <p:nvSpPr>
          <p:cNvPr id="751" name="Google Shape;751;g265efac3f44_0_687"/>
          <p:cNvSpPr/>
          <p:nvPr/>
        </p:nvSpPr>
        <p:spPr>
          <a:xfrm>
            <a:off x="3835879" y="10210800"/>
            <a:ext cx="5487000" cy="1752600"/>
          </a:xfrm>
          <a:prstGeom prst="roundRect">
            <a:avLst>
              <a:gd fmla="val 72522"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52" name="Google Shape;752;g265efac3f44_0_687"/>
          <p:cNvPicPr preferRelativeResize="0"/>
          <p:nvPr/>
        </p:nvPicPr>
        <p:blipFill rotWithShape="1">
          <a:blip r:embed="rId15">
            <a:alphaModFix/>
          </a:blip>
          <a:srcRect b="0" l="0" r="0" t="0"/>
          <a:stretch/>
        </p:blipFill>
        <p:spPr>
          <a:xfrm>
            <a:off x="4140718" y="10528300"/>
            <a:ext cx="1117740" cy="1117600"/>
          </a:xfrm>
          <a:prstGeom prst="rect">
            <a:avLst/>
          </a:prstGeom>
          <a:noFill/>
          <a:ln>
            <a:noFill/>
          </a:ln>
        </p:spPr>
      </p:pic>
      <p:sp>
        <p:nvSpPr>
          <p:cNvPr id="753" name="Google Shape;753;g265efac3f44_0_687"/>
          <p:cNvSpPr/>
          <p:nvPr/>
        </p:nvSpPr>
        <p:spPr>
          <a:xfrm>
            <a:off x="5461683" y="10414000"/>
            <a:ext cx="3556500" cy="1346100"/>
          </a:xfrm>
          <a:prstGeom prst="roundRect">
            <a:avLst>
              <a:gd fmla="val 407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g265efac3f44_0_687"/>
          <p:cNvSpPr/>
          <p:nvPr/>
        </p:nvSpPr>
        <p:spPr>
          <a:xfrm>
            <a:off x="5461683" y="10414000"/>
            <a:ext cx="37089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chitects Daughter"/>
              <a:buNone/>
            </a:pPr>
            <a:r>
              <a:rPr b="0" i="0" lang="en-US" sz="3600" u="none" cap="none" strike="noStrike">
                <a:solidFill>
                  <a:srgbClr val="0E0E0E"/>
                </a:solidFill>
                <a:latin typeface="Architects Daughter"/>
                <a:ea typeface="Architects Daughter"/>
                <a:cs typeface="Architects Daughter"/>
                <a:sym typeface="Architects Daughter"/>
              </a:rPr>
              <a:t>Cedric</a:t>
            </a:r>
            <a:endParaRPr b="0" i="0" sz="3600" u="none" cap="none" strike="noStrike">
              <a:solidFill>
                <a:schemeClr val="dk1"/>
              </a:solidFill>
              <a:latin typeface="Calibri"/>
              <a:ea typeface="Calibri"/>
              <a:cs typeface="Calibri"/>
              <a:sym typeface="Calibri"/>
            </a:endParaRPr>
          </a:p>
        </p:txBody>
      </p:sp>
      <p:sp>
        <p:nvSpPr>
          <p:cNvPr id="755" name="Google Shape;755;g265efac3f44_0_687"/>
          <p:cNvSpPr/>
          <p:nvPr/>
        </p:nvSpPr>
        <p:spPr>
          <a:xfrm>
            <a:off x="5461683" y="111506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sp>
        <p:nvSpPr>
          <p:cNvPr id="756" name="Google Shape;756;g265efac3f44_0_687"/>
          <p:cNvSpPr/>
          <p:nvPr/>
        </p:nvSpPr>
        <p:spPr>
          <a:xfrm>
            <a:off x="15343518" y="7848600"/>
            <a:ext cx="5487000" cy="1752600"/>
          </a:xfrm>
          <a:prstGeom prst="roundRect">
            <a:avLst>
              <a:gd fmla="val 72522"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57" name="Google Shape;757;g265efac3f44_0_687"/>
          <p:cNvPicPr preferRelativeResize="0"/>
          <p:nvPr/>
        </p:nvPicPr>
        <p:blipFill rotWithShape="1">
          <a:blip r:embed="rId16">
            <a:alphaModFix/>
          </a:blip>
          <a:srcRect b="0" l="0" r="0" t="0"/>
          <a:stretch/>
        </p:blipFill>
        <p:spPr>
          <a:xfrm>
            <a:off x="15648356" y="8166100"/>
            <a:ext cx="1117740" cy="1117600"/>
          </a:xfrm>
          <a:prstGeom prst="rect">
            <a:avLst/>
          </a:prstGeom>
          <a:noFill/>
          <a:ln>
            <a:noFill/>
          </a:ln>
        </p:spPr>
      </p:pic>
      <p:sp>
        <p:nvSpPr>
          <p:cNvPr id="758" name="Google Shape;758;g265efac3f44_0_687"/>
          <p:cNvSpPr/>
          <p:nvPr/>
        </p:nvSpPr>
        <p:spPr>
          <a:xfrm>
            <a:off x="16969321" y="8051800"/>
            <a:ext cx="3556500" cy="1346100"/>
          </a:xfrm>
          <a:prstGeom prst="roundRect">
            <a:avLst>
              <a:gd fmla="val 407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g265efac3f44_0_687"/>
          <p:cNvSpPr/>
          <p:nvPr/>
        </p:nvSpPr>
        <p:spPr>
          <a:xfrm>
            <a:off x="16969321" y="8051800"/>
            <a:ext cx="37089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chitects Daughter"/>
              <a:buNone/>
            </a:pPr>
            <a:r>
              <a:rPr b="0" i="0" lang="en-US" sz="3600" u="none" cap="none" strike="noStrike">
                <a:solidFill>
                  <a:srgbClr val="0E0E0E"/>
                </a:solidFill>
                <a:latin typeface="Architects Daughter"/>
                <a:ea typeface="Architects Daughter"/>
                <a:cs typeface="Architects Daughter"/>
                <a:sym typeface="Architects Daughter"/>
              </a:rPr>
              <a:t>Elvina</a:t>
            </a:r>
            <a:endParaRPr b="0" i="0" sz="3600" u="none" cap="none" strike="noStrike">
              <a:solidFill>
                <a:schemeClr val="dk1"/>
              </a:solidFill>
              <a:latin typeface="Calibri"/>
              <a:ea typeface="Calibri"/>
              <a:cs typeface="Calibri"/>
              <a:sym typeface="Calibri"/>
            </a:endParaRPr>
          </a:p>
        </p:txBody>
      </p:sp>
      <p:sp>
        <p:nvSpPr>
          <p:cNvPr id="760" name="Google Shape;760;g265efac3f44_0_687"/>
          <p:cNvSpPr/>
          <p:nvPr/>
        </p:nvSpPr>
        <p:spPr>
          <a:xfrm>
            <a:off x="16969321" y="87884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sp>
        <p:nvSpPr>
          <p:cNvPr id="761" name="Google Shape;761;g265efac3f44_0_687"/>
          <p:cNvSpPr/>
          <p:nvPr/>
        </p:nvSpPr>
        <p:spPr>
          <a:xfrm>
            <a:off x="15343518" y="10210800"/>
            <a:ext cx="5487000" cy="1752600"/>
          </a:xfrm>
          <a:prstGeom prst="roundRect">
            <a:avLst>
              <a:gd fmla="val 72522"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62" name="Google Shape;762;g265efac3f44_0_687"/>
          <p:cNvPicPr preferRelativeResize="0"/>
          <p:nvPr/>
        </p:nvPicPr>
        <p:blipFill rotWithShape="1">
          <a:blip r:embed="rId17">
            <a:alphaModFix/>
          </a:blip>
          <a:srcRect b="0" l="0" r="0" t="0"/>
          <a:stretch/>
        </p:blipFill>
        <p:spPr>
          <a:xfrm>
            <a:off x="15648356" y="10528300"/>
            <a:ext cx="1117740" cy="1117600"/>
          </a:xfrm>
          <a:prstGeom prst="rect">
            <a:avLst/>
          </a:prstGeom>
          <a:noFill/>
          <a:ln>
            <a:noFill/>
          </a:ln>
        </p:spPr>
      </p:pic>
      <p:sp>
        <p:nvSpPr>
          <p:cNvPr id="763" name="Google Shape;763;g265efac3f44_0_687"/>
          <p:cNvSpPr/>
          <p:nvPr/>
        </p:nvSpPr>
        <p:spPr>
          <a:xfrm>
            <a:off x="16969321" y="10414000"/>
            <a:ext cx="3556500" cy="1346100"/>
          </a:xfrm>
          <a:prstGeom prst="roundRect">
            <a:avLst>
              <a:gd fmla="val 407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g265efac3f44_0_687"/>
          <p:cNvSpPr/>
          <p:nvPr/>
        </p:nvSpPr>
        <p:spPr>
          <a:xfrm>
            <a:off x="16969321" y="10414000"/>
            <a:ext cx="37089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chitects Daughter"/>
              <a:buNone/>
            </a:pPr>
            <a:r>
              <a:rPr b="0" i="0" lang="en-US" sz="3600" u="none" cap="none" strike="noStrike">
                <a:solidFill>
                  <a:srgbClr val="0E0E0E"/>
                </a:solidFill>
                <a:latin typeface="Architects Daughter"/>
                <a:ea typeface="Architects Daughter"/>
                <a:cs typeface="Architects Daughter"/>
                <a:sym typeface="Architects Daughter"/>
              </a:rPr>
              <a:t>Seraphina</a:t>
            </a:r>
            <a:endParaRPr b="0" i="0" sz="3600" u="none" cap="none" strike="noStrike">
              <a:solidFill>
                <a:schemeClr val="dk1"/>
              </a:solidFill>
              <a:latin typeface="Calibri"/>
              <a:ea typeface="Calibri"/>
              <a:cs typeface="Calibri"/>
              <a:sym typeface="Calibri"/>
            </a:endParaRPr>
          </a:p>
        </p:txBody>
      </p:sp>
      <p:sp>
        <p:nvSpPr>
          <p:cNvPr id="765" name="Google Shape;765;g265efac3f44_0_687"/>
          <p:cNvSpPr/>
          <p:nvPr/>
        </p:nvSpPr>
        <p:spPr>
          <a:xfrm>
            <a:off x="16969321" y="111506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sp>
        <p:nvSpPr>
          <p:cNvPr id="766" name="Google Shape;766;g265efac3f44_0_687"/>
          <p:cNvSpPr/>
          <p:nvPr/>
        </p:nvSpPr>
        <p:spPr>
          <a:xfrm>
            <a:off x="6681035" y="5486400"/>
            <a:ext cx="5487000" cy="1752600"/>
          </a:xfrm>
          <a:prstGeom prst="roundRect">
            <a:avLst>
              <a:gd fmla="val 72522"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67" name="Google Shape;767;g265efac3f44_0_687"/>
          <p:cNvPicPr preferRelativeResize="0"/>
          <p:nvPr/>
        </p:nvPicPr>
        <p:blipFill rotWithShape="1">
          <a:blip r:embed="rId18">
            <a:alphaModFix/>
          </a:blip>
          <a:srcRect b="0" l="0" r="0" t="0"/>
          <a:stretch/>
        </p:blipFill>
        <p:spPr>
          <a:xfrm>
            <a:off x="6985873" y="5803900"/>
            <a:ext cx="1117740" cy="1117600"/>
          </a:xfrm>
          <a:prstGeom prst="rect">
            <a:avLst/>
          </a:prstGeom>
          <a:noFill/>
          <a:ln>
            <a:noFill/>
          </a:ln>
        </p:spPr>
      </p:pic>
      <p:sp>
        <p:nvSpPr>
          <p:cNvPr id="768" name="Google Shape;768;g265efac3f44_0_687"/>
          <p:cNvSpPr/>
          <p:nvPr/>
        </p:nvSpPr>
        <p:spPr>
          <a:xfrm>
            <a:off x="8306838" y="5689600"/>
            <a:ext cx="3556500" cy="1346100"/>
          </a:xfrm>
          <a:prstGeom prst="roundRect">
            <a:avLst>
              <a:gd fmla="val 407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g265efac3f44_0_687"/>
          <p:cNvSpPr/>
          <p:nvPr/>
        </p:nvSpPr>
        <p:spPr>
          <a:xfrm>
            <a:off x="8306838" y="5689600"/>
            <a:ext cx="37089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chitects Daughter"/>
              <a:buNone/>
            </a:pPr>
            <a:r>
              <a:rPr b="0" i="0" lang="en-US" sz="3600" u="none" cap="none" strike="noStrike">
                <a:solidFill>
                  <a:srgbClr val="0E0E0E"/>
                </a:solidFill>
                <a:latin typeface="Architects Daughter"/>
                <a:ea typeface="Architects Daughter"/>
                <a:cs typeface="Architects Daughter"/>
                <a:sym typeface="Architects Daughter"/>
              </a:rPr>
              <a:t>Aurielle</a:t>
            </a:r>
            <a:endParaRPr b="0" i="0" sz="3600" u="none" cap="none" strike="noStrike">
              <a:solidFill>
                <a:schemeClr val="dk1"/>
              </a:solidFill>
              <a:latin typeface="Calibri"/>
              <a:ea typeface="Calibri"/>
              <a:cs typeface="Calibri"/>
              <a:sym typeface="Calibri"/>
            </a:endParaRPr>
          </a:p>
        </p:txBody>
      </p:sp>
      <p:sp>
        <p:nvSpPr>
          <p:cNvPr id="770" name="Google Shape;770;g265efac3f44_0_687"/>
          <p:cNvSpPr/>
          <p:nvPr/>
        </p:nvSpPr>
        <p:spPr>
          <a:xfrm>
            <a:off x="8306838" y="64262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sp>
        <p:nvSpPr>
          <p:cNvPr id="771" name="Google Shape;771;g265efac3f44_0_687"/>
          <p:cNvSpPr/>
          <p:nvPr/>
        </p:nvSpPr>
        <p:spPr>
          <a:xfrm>
            <a:off x="18468108" y="5486400"/>
            <a:ext cx="5487000" cy="1752600"/>
          </a:xfrm>
          <a:prstGeom prst="roundRect">
            <a:avLst>
              <a:gd fmla="val 72522"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72" name="Google Shape;772;g265efac3f44_0_687"/>
          <p:cNvPicPr preferRelativeResize="0"/>
          <p:nvPr/>
        </p:nvPicPr>
        <p:blipFill rotWithShape="1">
          <a:blip r:embed="rId19">
            <a:alphaModFix/>
          </a:blip>
          <a:srcRect b="0" l="0" r="0" t="0"/>
          <a:stretch/>
        </p:blipFill>
        <p:spPr>
          <a:xfrm>
            <a:off x="18772946" y="5803900"/>
            <a:ext cx="1117740" cy="1117600"/>
          </a:xfrm>
          <a:prstGeom prst="rect">
            <a:avLst/>
          </a:prstGeom>
          <a:noFill/>
          <a:ln>
            <a:noFill/>
          </a:ln>
        </p:spPr>
      </p:pic>
      <p:sp>
        <p:nvSpPr>
          <p:cNvPr id="773" name="Google Shape;773;g265efac3f44_0_687"/>
          <p:cNvSpPr/>
          <p:nvPr/>
        </p:nvSpPr>
        <p:spPr>
          <a:xfrm>
            <a:off x="20093911" y="5689600"/>
            <a:ext cx="3556500" cy="1346100"/>
          </a:xfrm>
          <a:prstGeom prst="roundRect">
            <a:avLst>
              <a:gd fmla="val 407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g265efac3f44_0_687"/>
          <p:cNvSpPr/>
          <p:nvPr/>
        </p:nvSpPr>
        <p:spPr>
          <a:xfrm>
            <a:off x="20093911" y="5689600"/>
            <a:ext cx="37089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chitects Daughter"/>
              <a:buNone/>
            </a:pPr>
            <a:r>
              <a:rPr b="0" i="0" lang="en-US" sz="3600" u="none" cap="none" strike="noStrike">
                <a:solidFill>
                  <a:srgbClr val="0E0E0E"/>
                </a:solidFill>
                <a:latin typeface="Architects Daughter"/>
                <a:ea typeface="Architects Daughter"/>
                <a:cs typeface="Architects Daughter"/>
                <a:sym typeface="Architects Daughter"/>
              </a:rPr>
              <a:t>Dariana</a:t>
            </a:r>
            <a:endParaRPr b="0" i="0" sz="3600" u="none" cap="none" strike="noStrike">
              <a:solidFill>
                <a:schemeClr val="dk1"/>
              </a:solidFill>
              <a:latin typeface="Calibri"/>
              <a:ea typeface="Calibri"/>
              <a:cs typeface="Calibri"/>
              <a:sym typeface="Calibri"/>
            </a:endParaRPr>
          </a:p>
        </p:txBody>
      </p:sp>
      <p:sp>
        <p:nvSpPr>
          <p:cNvPr id="775" name="Google Shape;775;g265efac3f44_0_687"/>
          <p:cNvSpPr/>
          <p:nvPr/>
        </p:nvSpPr>
        <p:spPr>
          <a:xfrm>
            <a:off x="20093911" y="64262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sp>
        <p:nvSpPr>
          <p:cNvPr id="776" name="Google Shape;776;g265efac3f44_0_687"/>
          <p:cNvSpPr/>
          <p:nvPr/>
        </p:nvSpPr>
        <p:spPr>
          <a:xfrm>
            <a:off x="12574572" y="5486400"/>
            <a:ext cx="5487000" cy="1752600"/>
          </a:xfrm>
          <a:prstGeom prst="roundRect">
            <a:avLst>
              <a:gd fmla="val 72522"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77" name="Google Shape;777;g265efac3f44_0_687"/>
          <p:cNvPicPr preferRelativeResize="0"/>
          <p:nvPr/>
        </p:nvPicPr>
        <p:blipFill rotWithShape="1">
          <a:blip r:embed="rId20">
            <a:alphaModFix/>
          </a:blip>
          <a:srcRect b="0" l="0" r="0" t="0"/>
          <a:stretch/>
        </p:blipFill>
        <p:spPr>
          <a:xfrm>
            <a:off x="12879410" y="5803900"/>
            <a:ext cx="1117740" cy="1117600"/>
          </a:xfrm>
          <a:prstGeom prst="rect">
            <a:avLst/>
          </a:prstGeom>
          <a:noFill/>
          <a:ln>
            <a:noFill/>
          </a:ln>
        </p:spPr>
      </p:pic>
      <p:sp>
        <p:nvSpPr>
          <p:cNvPr id="778" name="Google Shape;778;g265efac3f44_0_687"/>
          <p:cNvSpPr/>
          <p:nvPr/>
        </p:nvSpPr>
        <p:spPr>
          <a:xfrm>
            <a:off x="14200375" y="5689600"/>
            <a:ext cx="3556500" cy="1346100"/>
          </a:xfrm>
          <a:prstGeom prst="roundRect">
            <a:avLst>
              <a:gd fmla="val 407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g265efac3f44_0_687"/>
          <p:cNvSpPr/>
          <p:nvPr/>
        </p:nvSpPr>
        <p:spPr>
          <a:xfrm>
            <a:off x="14200375" y="5689600"/>
            <a:ext cx="37089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chitects Daughter"/>
              <a:buNone/>
            </a:pPr>
            <a:r>
              <a:rPr b="0" i="0" lang="en-US" sz="3600" u="none" cap="none" strike="noStrike">
                <a:solidFill>
                  <a:srgbClr val="0E0E0E"/>
                </a:solidFill>
                <a:latin typeface="Architects Daughter"/>
                <a:ea typeface="Architects Daughter"/>
                <a:cs typeface="Architects Daughter"/>
                <a:sym typeface="Architects Daughter"/>
              </a:rPr>
              <a:t>Theronis</a:t>
            </a:r>
            <a:endParaRPr b="0" i="0" sz="3600" u="none" cap="none" strike="noStrike">
              <a:solidFill>
                <a:schemeClr val="dk1"/>
              </a:solidFill>
              <a:latin typeface="Calibri"/>
              <a:ea typeface="Calibri"/>
              <a:cs typeface="Calibri"/>
              <a:sym typeface="Calibri"/>
            </a:endParaRPr>
          </a:p>
        </p:txBody>
      </p:sp>
      <p:sp>
        <p:nvSpPr>
          <p:cNvPr id="780" name="Google Shape;780;g265efac3f44_0_687"/>
          <p:cNvSpPr/>
          <p:nvPr/>
        </p:nvSpPr>
        <p:spPr>
          <a:xfrm>
            <a:off x="14200375" y="64262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781" name="Google Shape;781;g265efac3f44_0_687"/>
          <p:cNvPicPr preferRelativeResize="0"/>
          <p:nvPr/>
        </p:nvPicPr>
        <p:blipFill rotWithShape="1">
          <a:blip r:embed="rId21">
            <a:alphaModFix/>
          </a:blip>
          <a:srcRect b="0" l="0" r="0" t="0"/>
          <a:stretch/>
        </p:blipFill>
        <p:spPr>
          <a:xfrm>
            <a:off x="3353219" y="5067300"/>
            <a:ext cx="17680610" cy="12700"/>
          </a:xfrm>
          <a:prstGeom prst="rect">
            <a:avLst/>
          </a:prstGeom>
          <a:noFill/>
          <a:ln>
            <a:noFill/>
          </a:ln>
        </p:spPr>
      </p:pic>
      <p:pic>
        <p:nvPicPr>
          <p:cNvPr descr=" " id="782" name="Google Shape;782;g265efac3f44_0_687"/>
          <p:cNvPicPr preferRelativeResize="0"/>
          <p:nvPr/>
        </p:nvPicPr>
        <p:blipFill rotWithShape="1">
          <a:blip r:embed="rId22">
            <a:alphaModFix/>
          </a:blip>
          <a:srcRect b="0" l="0" r="0" t="0"/>
          <a:stretch/>
        </p:blipFill>
        <p:spPr>
          <a:xfrm>
            <a:off x="13006426" y="4673600"/>
            <a:ext cx="12702" cy="406400"/>
          </a:xfrm>
          <a:prstGeom prst="rect">
            <a:avLst/>
          </a:prstGeom>
          <a:noFill/>
          <a:ln>
            <a:noFill/>
          </a:ln>
        </p:spPr>
      </p:pic>
      <p:pic>
        <p:nvPicPr>
          <p:cNvPr descr=" " id="783" name="Google Shape;783;g265efac3f44_0_687"/>
          <p:cNvPicPr preferRelativeResize="0"/>
          <p:nvPr/>
        </p:nvPicPr>
        <p:blipFill rotWithShape="1">
          <a:blip r:embed="rId23">
            <a:alphaModFix/>
          </a:blip>
          <a:srcRect b="0" l="0" r="0" t="0"/>
          <a:stretch/>
        </p:blipFill>
        <p:spPr>
          <a:xfrm>
            <a:off x="3353219" y="5080000"/>
            <a:ext cx="12702" cy="419100"/>
          </a:xfrm>
          <a:prstGeom prst="rect">
            <a:avLst/>
          </a:prstGeom>
          <a:noFill/>
          <a:ln>
            <a:noFill/>
          </a:ln>
        </p:spPr>
      </p:pic>
      <p:pic>
        <p:nvPicPr>
          <p:cNvPr descr=" " id="784" name="Google Shape;784;g265efac3f44_0_687"/>
          <p:cNvPicPr preferRelativeResize="0"/>
          <p:nvPr/>
        </p:nvPicPr>
        <p:blipFill rotWithShape="1">
          <a:blip r:embed="rId23">
            <a:alphaModFix/>
          </a:blip>
          <a:srcRect b="0" l="0" r="0" t="0"/>
          <a:stretch/>
        </p:blipFill>
        <p:spPr>
          <a:xfrm>
            <a:off x="9513489" y="5080000"/>
            <a:ext cx="12702" cy="419100"/>
          </a:xfrm>
          <a:prstGeom prst="rect">
            <a:avLst/>
          </a:prstGeom>
          <a:noFill/>
          <a:ln>
            <a:noFill/>
          </a:ln>
        </p:spPr>
      </p:pic>
      <p:pic>
        <p:nvPicPr>
          <p:cNvPr descr=" " id="785" name="Google Shape;785;g265efac3f44_0_687"/>
          <p:cNvPicPr preferRelativeResize="0"/>
          <p:nvPr/>
        </p:nvPicPr>
        <p:blipFill rotWithShape="1">
          <a:blip r:embed="rId23">
            <a:alphaModFix/>
          </a:blip>
          <a:srcRect b="0" l="0" r="0" t="0"/>
          <a:stretch/>
        </p:blipFill>
        <p:spPr>
          <a:xfrm>
            <a:off x="15407026" y="5080000"/>
            <a:ext cx="12702" cy="419100"/>
          </a:xfrm>
          <a:prstGeom prst="rect">
            <a:avLst/>
          </a:prstGeom>
          <a:noFill/>
          <a:ln>
            <a:noFill/>
          </a:ln>
        </p:spPr>
      </p:pic>
      <p:pic>
        <p:nvPicPr>
          <p:cNvPr descr=" " id="786" name="Google Shape;786;g265efac3f44_0_687"/>
          <p:cNvPicPr preferRelativeResize="0"/>
          <p:nvPr/>
        </p:nvPicPr>
        <p:blipFill rotWithShape="1">
          <a:blip r:embed="rId23">
            <a:alphaModFix/>
          </a:blip>
          <a:srcRect b="0" l="0" r="0" t="0"/>
          <a:stretch/>
        </p:blipFill>
        <p:spPr>
          <a:xfrm>
            <a:off x="21021127" y="5080000"/>
            <a:ext cx="12702" cy="419100"/>
          </a:xfrm>
          <a:prstGeom prst="rect">
            <a:avLst/>
          </a:prstGeom>
          <a:noFill/>
          <a:ln>
            <a:noFill/>
          </a:ln>
        </p:spPr>
      </p:pic>
      <p:pic>
        <p:nvPicPr>
          <p:cNvPr descr=" " id="787" name="Google Shape;787;g265efac3f44_0_687"/>
          <p:cNvPicPr preferRelativeResize="0"/>
          <p:nvPr/>
        </p:nvPicPr>
        <p:blipFill rotWithShape="1">
          <a:blip r:embed="rId24">
            <a:alphaModFix/>
          </a:blip>
          <a:srcRect b="0" l="0" r="0" t="0"/>
          <a:stretch/>
        </p:blipFill>
        <p:spPr>
          <a:xfrm>
            <a:off x="9513489" y="6896100"/>
            <a:ext cx="12702" cy="4165600"/>
          </a:xfrm>
          <a:prstGeom prst="rect">
            <a:avLst/>
          </a:prstGeom>
          <a:noFill/>
          <a:ln>
            <a:noFill/>
          </a:ln>
        </p:spPr>
      </p:pic>
      <p:pic>
        <p:nvPicPr>
          <p:cNvPr descr=" " id="788" name="Google Shape;788;g265efac3f44_0_687"/>
          <p:cNvPicPr preferRelativeResize="0"/>
          <p:nvPr/>
        </p:nvPicPr>
        <p:blipFill rotWithShape="1">
          <a:blip r:embed="rId25">
            <a:alphaModFix/>
          </a:blip>
          <a:srcRect b="0" l="0" r="0" t="0"/>
          <a:stretch/>
        </p:blipFill>
        <p:spPr>
          <a:xfrm>
            <a:off x="9322965" y="8585200"/>
            <a:ext cx="203225" cy="12700"/>
          </a:xfrm>
          <a:prstGeom prst="rect">
            <a:avLst/>
          </a:prstGeom>
          <a:noFill/>
          <a:ln>
            <a:noFill/>
          </a:ln>
        </p:spPr>
      </p:pic>
      <p:pic>
        <p:nvPicPr>
          <p:cNvPr descr=" " id="789" name="Google Shape;789;g265efac3f44_0_687"/>
          <p:cNvPicPr preferRelativeResize="0"/>
          <p:nvPr/>
        </p:nvPicPr>
        <p:blipFill rotWithShape="1">
          <a:blip r:embed="rId25">
            <a:alphaModFix/>
          </a:blip>
          <a:srcRect b="0" l="0" r="0" t="0"/>
          <a:stretch/>
        </p:blipFill>
        <p:spPr>
          <a:xfrm>
            <a:off x="20830603" y="8585200"/>
            <a:ext cx="203225" cy="12700"/>
          </a:xfrm>
          <a:prstGeom prst="rect">
            <a:avLst/>
          </a:prstGeom>
          <a:noFill/>
          <a:ln>
            <a:noFill/>
          </a:ln>
        </p:spPr>
      </p:pic>
      <p:pic>
        <p:nvPicPr>
          <p:cNvPr descr=" " id="790" name="Google Shape;790;g265efac3f44_0_687"/>
          <p:cNvPicPr preferRelativeResize="0"/>
          <p:nvPr/>
        </p:nvPicPr>
        <p:blipFill rotWithShape="1">
          <a:blip r:embed="rId25">
            <a:alphaModFix/>
          </a:blip>
          <a:srcRect b="0" l="0" r="0" t="0"/>
          <a:stretch/>
        </p:blipFill>
        <p:spPr>
          <a:xfrm>
            <a:off x="9322965" y="11049000"/>
            <a:ext cx="203225" cy="12700"/>
          </a:xfrm>
          <a:prstGeom prst="rect">
            <a:avLst/>
          </a:prstGeom>
          <a:noFill/>
          <a:ln>
            <a:noFill/>
          </a:ln>
        </p:spPr>
      </p:pic>
      <p:pic>
        <p:nvPicPr>
          <p:cNvPr descr=" " id="791" name="Google Shape;791;g265efac3f44_0_687"/>
          <p:cNvPicPr preferRelativeResize="0"/>
          <p:nvPr/>
        </p:nvPicPr>
        <p:blipFill rotWithShape="1">
          <a:blip r:embed="rId25">
            <a:alphaModFix/>
          </a:blip>
          <a:srcRect b="0" l="0" r="0" t="0"/>
          <a:stretch/>
        </p:blipFill>
        <p:spPr>
          <a:xfrm>
            <a:off x="20830603" y="11049000"/>
            <a:ext cx="203225" cy="12700"/>
          </a:xfrm>
          <a:prstGeom prst="rect">
            <a:avLst/>
          </a:prstGeom>
          <a:noFill/>
          <a:ln>
            <a:noFill/>
          </a:ln>
        </p:spPr>
      </p:pic>
      <p:pic>
        <p:nvPicPr>
          <p:cNvPr descr=" " id="792" name="Google Shape;792;g265efac3f44_0_687"/>
          <p:cNvPicPr preferRelativeResize="0"/>
          <p:nvPr/>
        </p:nvPicPr>
        <p:blipFill rotWithShape="1">
          <a:blip r:embed="rId26">
            <a:alphaModFix/>
          </a:blip>
          <a:srcRect b="0" l="0" r="0" t="0"/>
          <a:stretch/>
        </p:blipFill>
        <p:spPr>
          <a:xfrm>
            <a:off x="21021127" y="7035800"/>
            <a:ext cx="12702" cy="4025900"/>
          </a:xfrm>
          <a:prstGeom prst="rect">
            <a:avLst/>
          </a:prstGeom>
          <a:noFill/>
          <a:ln>
            <a:noFill/>
          </a:ln>
        </p:spPr>
      </p:pic>
      <p:sp>
        <p:nvSpPr>
          <p:cNvPr id="793" name="Google Shape;793;g265efac3f44_0_687"/>
          <p:cNvSpPr/>
          <p:nvPr/>
        </p:nvSpPr>
        <p:spPr>
          <a:xfrm>
            <a:off x="7747968" y="12801600"/>
            <a:ext cx="9064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7">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794" name="Google Shape;794;g265efac3f44_0_687"/>
          <p:cNvSpPr/>
          <p:nvPr/>
        </p:nvSpPr>
        <p:spPr>
          <a:xfrm>
            <a:off x="6985873" y="571500"/>
            <a:ext cx="10754100" cy="174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A4F24"/>
              </a:buClr>
              <a:buSzPts val="8000"/>
              <a:buFont typeface="Architects Daughter"/>
              <a:buNone/>
            </a:pPr>
            <a:r>
              <a:rPr b="0" i="0" lang="en-US" sz="8000" u="none" cap="none" strike="noStrike">
                <a:solidFill>
                  <a:srgbClr val="2A4F24"/>
                </a:solidFill>
                <a:latin typeface="Architects Daughter"/>
                <a:ea typeface="Architects Daughter"/>
                <a:cs typeface="Architects Daughter"/>
                <a:sym typeface="Architects Daughter"/>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CD79C"/>
        </a:solidFill>
      </p:bgPr>
    </p:bg>
    <p:spTree>
      <p:nvGrpSpPr>
        <p:cNvPr id="799" name="Shape 799"/>
        <p:cNvGrpSpPr/>
        <p:nvPr/>
      </p:nvGrpSpPr>
      <p:grpSpPr>
        <a:xfrm>
          <a:off x="0" y="0"/>
          <a:ext cx="0" cy="0"/>
          <a:chOff x="0" y="0"/>
          <a:chExt cx="0" cy="0"/>
        </a:xfrm>
      </p:grpSpPr>
      <p:pic>
        <p:nvPicPr>
          <p:cNvPr descr=" " id="800" name="Google Shape;800;g265efac3f44_0_761"/>
          <p:cNvPicPr preferRelativeResize="0"/>
          <p:nvPr/>
        </p:nvPicPr>
        <p:blipFill rotWithShape="1">
          <a:blip r:embed="rId3">
            <a:alphaModFix/>
          </a:blip>
          <a:srcRect b="0" l="0" r="0" t="0"/>
          <a:stretch/>
        </p:blipFill>
        <p:spPr>
          <a:xfrm>
            <a:off x="4242330" y="1193800"/>
            <a:ext cx="8840305" cy="11870655"/>
          </a:xfrm>
          <a:prstGeom prst="rect">
            <a:avLst/>
          </a:prstGeom>
          <a:noFill/>
          <a:ln>
            <a:noFill/>
          </a:ln>
        </p:spPr>
      </p:pic>
      <p:pic>
        <p:nvPicPr>
          <p:cNvPr descr=" " id="801" name="Google Shape;801;g265efac3f44_0_761"/>
          <p:cNvPicPr preferRelativeResize="0"/>
          <p:nvPr/>
        </p:nvPicPr>
        <p:blipFill rotWithShape="1">
          <a:blip r:embed="rId4">
            <a:alphaModFix/>
          </a:blip>
          <a:srcRect b="0" l="0" r="0" t="0"/>
          <a:stretch/>
        </p:blipFill>
        <p:spPr>
          <a:xfrm>
            <a:off x="18442705" y="3517900"/>
            <a:ext cx="1449854" cy="2544589"/>
          </a:xfrm>
          <a:prstGeom prst="rect">
            <a:avLst/>
          </a:prstGeom>
          <a:noFill/>
          <a:ln>
            <a:noFill/>
          </a:ln>
        </p:spPr>
      </p:pic>
      <p:pic>
        <p:nvPicPr>
          <p:cNvPr descr=" " id="802" name="Google Shape;802;g265efac3f44_0_761"/>
          <p:cNvPicPr preferRelativeResize="0"/>
          <p:nvPr/>
        </p:nvPicPr>
        <p:blipFill rotWithShape="1">
          <a:blip r:embed="rId5">
            <a:alphaModFix/>
          </a:blip>
          <a:srcRect b="0" l="0" r="0" t="0"/>
          <a:stretch/>
        </p:blipFill>
        <p:spPr>
          <a:xfrm>
            <a:off x="0" y="0"/>
            <a:ext cx="2832454" cy="3124200"/>
          </a:xfrm>
          <a:prstGeom prst="rect">
            <a:avLst/>
          </a:prstGeom>
          <a:noFill/>
          <a:ln>
            <a:noFill/>
          </a:ln>
        </p:spPr>
      </p:pic>
      <p:pic>
        <p:nvPicPr>
          <p:cNvPr descr=" " id="803" name="Google Shape;803;g265efac3f44_0_761"/>
          <p:cNvPicPr preferRelativeResize="0"/>
          <p:nvPr/>
        </p:nvPicPr>
        <p:blipFill rotWithShape="1">
          <a:blip r:embed="rId6">
            <a:alphaModFix/>
          </a:blip>
          <a:srcRect b="0" l="0" r="0" t="0"/>
          <a:stretch/>
        </p:blipFill>
        <p:spPr>
          <a:xfrm>
            <a:off x="21652188" y="10083800"/>
            <a:ext cx="2734860" cy="3632200"/>
          </a:xfrm>
          <a:prstGeom prst="rect">
            <a:avLst/>
          </a:prstGeom>
          <a:noFill/>
          <a:ln>
            <a:noFill/>
          </a:ln>
        </p:spPr>
      </p:pic>
      <p:pic>
        <p:nvPicPr>
          <p:cNvPr descr=" " id="804" name="Google Shape;804;g265efac3f44_0_761"/>
          <p:cNvPicPr preferRelativeResize="0"/>
          <p:nvPr/>
        </p:nvPicPr>
        <p:blipFill rotWithShape="1">
          <a:blip r:embed="rId7">
            <a:alphaModFix/>
          </a:blip>
          <a:srcRect b="0" l="0" r="0" t="0"/>
          <a:stretch/>
        </p:blipFill>
        <p:spPr>
          <a:xfrm>
            <a:off x="22646931" y="0"/>
            <a:ext cx="1740117" cy="2171700"/>
          </a:xfrm>
          <a:prstGeom prst="rect">
            <a:avLst/>
          </a:prstGeom>
          <a:noFill/>
          <a:ln>
            <a:noFill/>
          </a:ln>
        </p:spPr>
      </p:pic>
      <p:pic>
        <p:nvPicPr>
          <p:cNvPr descr=" " id="805" name="Google Shape;805;g265efac3f44_0_761"/>
          <p:cNvPicPr preferRelativeResize="0"/>
          <p:nvPr/>
        </p:nvPicPr>
        <p:blipFill rotWithShape="1">
          <a:blip r:embed="rId8">
            <a:alphaModFix/>
          </a:blip>
          <a:srcRect b="0" l="0" r="0" t="0"/>
          <a:stretch/>
        </p:blipFill>
        <p:spPr>
          <a:xfrm>
            <a:off x="20858357" y="3124200"/>
            <a:ext cx="1911043" cy="4160019"/>
          </a:xfrm>
          <a:prstGeom prst="rect">
            <a:avLst/>
          </a:prstGeom>
          <a:noFill/>
          <a:ln>
            <a:noFill/>
          </a:ln>
        </p:spPr>
      </p:pic>
      <p:pic>
        <p:nvPicPr>
          <p:cNvPr descr=" " id="806" name="Google Shape;806;g265efac3f44_0_761"/>
          <p:cNvPicPr preferRelativeResize="0"/>
          <p:nvPr/>
        </p:nvPicPr>
        <p:blipFill rotWithShape="1">
          <a:blip r:embed="rId9">
            <a:alphaModFix/>
          </a:blip>
          <a:srcRect b="0" l="0" r="0" t="0"/>
          <a:stretch/>
        </p:blipFill>
        <p:spPr>
          <a:xfrm>
            <a:off x="3742115" y="3889524"/>
            <a:ext cx="762089" cy="897235"/>
          </a:xfrm>
          <a:prstGeom prst="rect">
            <a:avLst/>
          </a:prstGeom>
          <a:noFill/>
          <a:ln>
            <a:noFill/>
          </a:ln>
        </p:spPr>
      </p:pic>
      <p:pic>
        <p:nvPicPr>
          <p:cNvPr descr=" " id="807" name="Google Shape;807;g265efac3f44_0_761"/>
          <p:cNvPicPr preferRelativeResize="0"/>
          <p:nvPr/>
        </p:nvPicPr>
        <p:blipFill rotWithShape="1">
          <a:blip r:embed="rId10">
            <a:alphaModFix/>
          </a:blip>
          <a:srcRect b="0" l="0" r="0" t="0"/>
          <a:stretch/>
        </p:blipFill>
        <p:spPr>
          <a:xfrm>
            <a:off x="0" y="11506200"/>
            <a:ext cx="2940368" cy="2209800"/>
          </a:xfrm>
          <a:prstGeom prst="rect">
            <a:avLst/>
          </a:prstGeom>
          <a:noFill/>
          <a:ln>
            <a:noFill/>
          </a:ln>
        </p:spPr>
      </p:pic>
      <p:pic>
        <p:nvPicPr>
          <p:cNvPr descr=" " id="808" name="Google Shape;808;g265efac3f44_0_761"/>
          <p:cNvPicPr preferRelativeResize="0"/>
          <p:nvPr/>
        </p:nvPicPr>
        <p:blipFill rotWithShape="1">
          <a:blip r:embed="rId11">
            <a:alphaModFix/>
          </a:blip>
          <a:srcRect b="0" l="0" r="0" t="0"/>
          <a:stretch/>
        </p:blipFill>
        <p:spPr>
          <a:xfrm>
            <a:off x="0" y="12045007"/>
            <a:ext cx="403195" cy="285552"/>
          </a:xfrm>
          <a:prstGeom prst="rect">
            <a:avLst/>
          </a:prstGeom>
          <a:noFill/>
          <a:ln>
            <a:noFill/>
          </a:ln>
        </p:spPr>
      </p:pic>
      <p:pic>
        <p:nvPicPr>
          <p:cNvPr descr=" " id="809" name="Google Shape;809;g265efac3f44_0_761"/>
          <p:cNvPicPr preferRelativeResize="0"/>
          <p:nvPr/>
        </p:nvPicPr>
        <p:blipFill rotWithShape="1">
          <a:blip r:embed="rId12">
            <a:alphaModFix/>
          </a:blip>
          <a:srcRect b="0" l="0" r="0" t="0"/>
          <a:stretch/>
        </p:blipFill>
        <p:spPr>
          <a:xfrm>
            <a:off x="812664" y="12997780"/>
            <a:ext cx="663467" cy="287710"/>
          </a:xfrm>
          <a:prstGeom prst="rect">
            <a:avLst/>
          </a:prstGeom>
          <a:noFill/>
          <a:ln>
            <a:noFill/>
          </a:ln>
        </p:spPr>
      </p:pic>
      <p:pic>
        <p:nvPicPr>
          <p:cNvPr descr=" " id="810" name="Google Shape;810;g265efac3f44_0_761"/>
          <p:cNvPicPr preferRelativeResize="0"/>
          <p:nvPr/>
        </p:nvPicPr>
        <p:blipFill rotWithShape="1">
          <a:blip r:embed="rId13">
            <a:alphaModFix/>
          </a:blip>
          <a:srcRect b="0" l="0" r="0" t="0"/>
          <a:stretch/>
        </p:blipFill>
        <p:spPr>
          <a:xfrm>
            <a:off x="0" y="12124407"/>
            <a:ext cx="1590691" cy="1377280"/>
          </a:xfrm>
          <a:prstGeom prst="rect">
            <a:avLst/>
          </a:prstGeom>
          <a:noFill/>
          <a:ln>
            <a:noFill/>
          </a:ln>
        </p:spPr>
      </p:pic>
      <p:pic>
        <p:nvPicPr>
          <p:cNvPr descr=" " id="811" name="Google Shape;811;g265efac3f44_0_761"/>
          <p:cNvPicPr preferRelativeResize="0"/>
          <p:nvPr/>
        </p:nvPicPr>
        <p:blipFill rotWithShape="1">
          <a:blip r:embed="rId14">
            <a:alphaModFix/>
          </a:blip>
          <a:srcRect b="0" l="0" r="0" t="0"/>
          <a:stretch/>
        </p:blipFill>
        <p:spPr>
          <a:xfrm>
            <a:off x="21643505" y="10722967"/>
            <a:ext cx="2251214" cy="2907457"/>
          </a:xfrm>
          <a:prstGeom prst="rect">
            <a:avLst/>
          </a:prstGeom>
          <a:noFill/>
          <a:ln>
            <a:noFill/>
          </a:ln>
        </p:spPr>
      </p:pic>
      <p:pic>
        <p:nvPicPr>
          <p:cNvPr descr=" " id="812" name="Google Shape;812;g265efac3f44_0_761"/>
          <p:cNvPicPr preferRelativeResize="0"/>
          <p:nvPr/>
        </p:nvPicPr>
        <p:blipFill rotWithShape="1">
          <a:blip r:embed="rId15">
            <a:alphaModFix/>
          </a:blip>
          <a:srcRect b="0" l="0" r="0" t="0"/>
          <a:stretch/>
        </p:blipFill>
        <p:spPr>
          <a:xfrm>
            <a:off x="4280435" y="304800"/>
            <a:ext cx="2538674" cy="4741441"/>
          </a:xfrm>
          <a:prstGeom prst="rect">
            <a:avLst/>
          </a:prstGeom>
          <a:noFill/>
          <a:ln>
            <a:noFill/>
          </a:ln>
        </p:spPr>
      </p:pic>
      <p:pic>
        <p:nvPicPr>
          <p:cNvPr descr=" " id="813" name="Google Shape;813;g265efac3f44_0_761"/>
          <p:cNvPicPr preferRelativeResize="0"/>
          <p:nvPr/>
        </p:nvPicPr>
        <p:blipFill rotWithShape="1">
          <a:blip r:embed="rId16">
            <a:alphaModFix/>
          </a:blip>
          <a:srcRect b="0" l="0" r="0" t="0"/>
          <a:stretch/>
        </p:blipFill>
        <p:spPr>
          <a:xfrm>
            <a:off x="5550594" y="0"/>
            <a:ext cx="2157316" cy="2426271"/>
          </a:xfrm>
          <a:prstGeom prst="rect">
            <a:avLst/>
          </a:prstGeom>
          <a:noFill/>
          <a:ln>
            <a:noFill/>
          </a:ln>
        </p:spPr>
      </p:pic>
      <p:pic>
        <p:nvPicPr>
          <p:cNvPr descr=" " id="814" name="Google Shape;814;g265efac3f44_0_761"/>
          <p:cNvPicPr preferRelativeResize="0"/>
          <p:nvPr/>
        </p:nvPicPr>
        <p:blipFill rotWithShape="1">
          <a:blip r:embed="rId17">
            <a:alphaModFix/>
          </a:blip>
          <a:srcRect b="0" l="0" r="0" t="0"/>
          <a:stretch/>
        </p:blipFill>
        <p:spPr>
          <a:xfrm>
            <a:off x="15902388" y="9867900"/>
            <a:ext cx="1985237" cy="1697062"/>
          </a:xfrm>
          <a:prstGeom prst="rect">
            <a:avLst/>
          </a:prstGeom>
          <a:noFill/>
          <a:ln>
            <a:noFill/>
          </a:ln>
        </p:spPr>
      </p:pic>
      <p:sp>
        <p:nvSpPr>
          <p:cNvPr id="815" name="Google Shape;815;g265efac3f44_0_76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16" name="Google Shape;816;g265efac3f44_0_761"/>
          <p:cNvPicPr preferRelativeResize="0"/>
          <p:nvPr/>
        </p:nvPicPr>
        <p:blipFill rotWithShape="1">
          <a:blip r:embed="rId18">
            <a:alphaModFix/>
          </a:blip>
          <a:srcRect b="0" l="0" r="0" t="0"/>
          <a:stretch/>
        </p:blipFill>
        <p:spPr>
          <a:xfrm>
            <a:off x="23523340" y="10820400"/>
            <a:ext cx="711289" cy="2590800"/>
          </a:xfrm>
          <a:prstGeom prst="rect">
            <a:avLst/>
          </a:prstGeom>
          <a:noFill/>
          <a:ln>
            <a:noFill/>
          </a:ln>
        </p:spPr>
      </p:pic>
      <p:sp>
        <p:nvSpPr>
          <p:cNvPr id="817" name="Google Shape;817;g265efac3f44_0_761"/>
          <p:cNvSpPr/>
          <p:nvPr/>
        </p:nvSpPr>
        <p:spPr>
          <a:xfrm>
            <a:off x="7146760" y="3517900"/>
            <a:ext cx="10093500" cy="3158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A4F24"/>
              </a:buClr>
              <a:buSzPts val="8000"/>
              <a:buFont typeface="Architects Daughter"/>
              <a:buNone/>
            </a:pPr>
            <a:r>
              <a:rPr b="0" i="0" lang="en-US" sz="8000" u="none" cap="none" strike="noStrike">
                <a:solidFill>
                  <a:srgbClr val="2A4F24"/>
                </a:solidFill>
                <a:latin typeface="Architects Daughter"/>
                <a:ea typeface="Architects Daughter"/>
                <a:cs typeface="Architects Daughter"/>
                <a:sym typeface="Architects Daughter"/>
              </a:rPr>
              <a:t>Thank you for choosing EaTemp</a:t>
            </a:r>
            <a:endParaRPr b="0" i="0" sz="8000" u="none" cap="none" strike="noStrike">
              <a:solidFill>
                <a:schemeClr val="dk1"/>
              </a:solidFill>
              <a:latin typeface="Calibri"/>
              <a:ea typeface="Calibri"/>
              <a:cs typeface="Calibri"/>
              <a:sym typeface="Calibri"/>
            </a:endParaRPr>
          </a:p>
        </p:txBody>
      </p:sp>
      <p:sp>
        <p:nvSpPr>
          <p:cNvPr id="818" name="Google Shape;818;g265efac3f44_0_761"/>
          <p:cNvSpPr/>
          <p:nvPr/>
        </p:nvSpPr>
        <p:spPr>
          <a:xfrm>
            <a:off x="6829220" y="6858000"/>
            <a:ext cx="10728600" cy="3793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819" name="Google Shape;819;g265efac3f44_0_761"/>
          <p:cNvSpPr/>
          <p:nvPr/>
        </p:nvSpPr>
        <p:spPr>
          <a:xfrm rot="-5400000">
            <a:off x="22204446" y="8326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19">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CD79C"/>
        </a:solidFill>
      </p:bgPr>
    </p:bg>
    <p:spTree>
      <p:nvGrpSpPr>
        <p:cNvPr id="57" name="Shape 57"/>
        <p:cNvGrpSpPr/>
        <p:nvPr/>
      </p:nvGrpSpPr>
      <p:grpSpPr>
        <a:xfrm>
          <a:off x="0" y="0"/>
          <a:ext cx="0" cy="0"/>
          <a:chOff x="0" y="0"/>
          <a:chExt cx="0" cy="0"/>
        </a:xfrm>
      </p:grpSpPr>
      <p:pic>
        <p:nvPicPr>
          <p:cNvPr descr=" " id="58" name="Google Shape;58;g265efac3f44_0_40"/>
          <p:cNvPicPr preferRelativeResize="0"/>
          <p:nvPr/>
        </p:nvPicPr>
        <p:blipFill rotWithShape="1">
          <a:blip r:embed="rId3">
            <a:alphaModFix/>
          </a:blip>
          <a:srcRect b="0" l="0" r="0" t="0"/>
          <a:stretch/>
        </p:blipFill>
        <p:spPr>
          <a:xfrm>
            <a:off x="22138867" y="0"/>
            <a:ext cx="2248181" cy="1910541"/>
          </a:xfrm>
          <a:prstGeom prst="rect">
            <a:avLst/>
          </a:prstGeom>
          <a:noFill/>
          <a:ln>
            <a:noFill/>
          </a:ln>
        </p:spPr>
      </p:pic>
      <p:pic>
        <p:nvPicPr>
          <p:cNvPr descr=" " id="59" name="Google Shape;59;g265efac3f44_0_40"/>
          <p:cNvPicPr preferRelativeResize="0"/>
          <p:nvPr/>
        </p:nvPicPr>
        <p:blipFill rotWithShape="1">
          <a:blip r:embed="rId4">
            <a:alphaModFix/>
          </a:blip>
          <a:srcRect b="0" l="0" r="0" t="0"/>
          <a:stretch/>
        </p:blipFill>
        <p:spPr>
          <a:xfrm>
            <a:off x="419152" y="4152900"/>
            <a:ext cx="971259" cy="947229"/>
          </a:xfrm>
          <a:prstGeom prst="rect">
            <a:avLst/>
          </a:prstGeom>
          <a:noFill/>
          <a:ln>
            <a:noFill/>
          </a:ln>
        </p:spPr>
      </p:pic>
      <p:pic>
        <p:nvPicPr>
          <p:cNvPr descr=" " id="60" name="Google Shape;60;g265efac3f44_0_40"/>
          <p:cNvPicPr preferRelativeResize="0"/>
          <p:nvPr/>
        </p:nvPicPr>
        <p:blipFill rotWithShape="1">
          <a:blip r:embed="rId4">
            <a:alphaModFix/>
          </a:blip>
          <a:srcRect b="0" l="0" r="0" t="0"/>
          <a:stretch/>
        </p:blipFill>
        <p:spPr>
          <a:xfrm>
            <a:off x="17934642" y="12484100"/>
            <a:ext cx="971259" cy="947229"/>
          </a:xfrm>
          <a:prstGeom prst="rect">
            <a:avLst/>
          </a:prstGeom>
          <a:noFill/>
          <a:ln>
            <a:noFill/>
          </a:ln>
        </p:spPr>
      </p:pic>
      <p:pic>
        <p:nvPicPr>
          <p:cNvPr descr=" " id="61" name="Google Shape;61;g265efac3f44_0_40"/>
          <p:cNvPicPr preferRelativeResize="0"/>
          <p:nvPr/>
        </p:nvPicPr>
        <p:blipFill rotWithShape="1">
          <a:blip r:embed="rId5">
            <a:alphaModFix/>
          </a:blip>
          <a:srcRect b="0" l="0" r="0" t="0"/>
          <a:stretch/>
        </p:blipFill>
        <p:spPr>
          <a:xfrm>
            <a:off x="6388899" y="800100"/>
            <a:ext cx="1277359" cy="1524546"/>
          </a:xfrm>
          <a:prstGeom prst="rect">
            <a:avLst/>
          </a:prstGeom>
          <a:noFill/>
          <a:ln>
            <a:noFill/>
          </a:ln>
        </p:spPr>
      </p:pic>
      <p:pic>
        <p:nvPicPr>
          <p:cNvPr descr=" " id="62" name="Google Shape;62;g265efac3f44_0_40"/>
          <p:cNvPicPr preferRelativeResize="0"/>
          <p:nvPr/>
        </p:nvPicPr>
        <p:blipFill rotWithShape="1">
          <a:blip r:embed="rId6">
            <a:alphaModFix/>
          </a:blip>
          <a:srcRect b="0" l="0" r="0" t="0"/>
          <a:stretch/>
        </p:blipFill>
        <p:spPr>
          <a:xfrm>
            <a:off x="0" y="0"/>
            <a:ext cx="4852006" cy="3721100"/>
          </a:xfrm>
          <a:prstGeom prst="rect">
            <a:avLst/>
          </a:prstGeom>
          <a:noFill/>
          <a:ln>
            <a:noFill/>
          </a:ln>
        </p:spPr>
      </p:pic>
      <p:pic>
        <p:nvPicPr>
          <p:cNvPr descr=" " id="63" name="Google Shape;63;g265efac3f44_0_40"/>
          <p:cNvPicPr preferRelativeResize="0"/>
          <p:nvPr/>
        </p:nvPicPr>
        <p:blipFill rotWithShape="1">
          <a:blip r:embed="rId7">
            <a:alphaModFix/>
          </a:blip>
          <a:srcRect b="0" l="0" r="0" t="0"/>
          <a:stretch/>
        </p:blipFill>
        <p:spPr>
          <a:xfrm>
            <a:off x="419152" y="800100"/>
            <a:ext cx="1981448" cy="2082800"/>
          </a:xfrm>
          <a:prstGeom prst="rect">
            <a:avLst/>
          </a:prstGeom>
          <a:noFill/>
          <a:ln>
            <a:noFill/>
          </a:ln>
        </p:spPr>
      </p:pic>
      <p:pic>
        <p:nvPicPr>
          <p:cNvPr descr=" " id="64" name="Google Shape;64;g265efac3f44_0_40"/>
          <p:cNvPicPr preferRelativeResize="0"/>
          <p:nvPr/>
        </p:nvPicPr>
        <p:blipFill rotWithShape="1">
          <a:blip r:embed="rId8">
            <a:alphaModFix/>
          </a:blip>
          <a:srcRect b="0" l="0" r="0" t="0"/>
          <a:stretch/>
        </p:blipFill>
        <p:spPr>
          <a:xfrm>
            <a:off x="254032" y="10883900"/>
            <a:ext cx="2311242" cy="2832100"/>
          </a:xfrm>
          <a:prstGeom prst="rect">
            <a:avLst/>
          </a:prstGeom>
          <a:noFill/>
          <a:ln>
            <a:noFill/>
          </a:ln>
        </p:spPr>
      </p:pic>
      <p:pic>
        <p:nvPicPr>
          <p:cNvPr descr=" " id="65" name="Google Shape;65;g265efac3f44_0_40"/>
          <p:cNvPicPr preferRelativeResize="0"/>
          <p:nvPr/>
        </p:nvPicPr>
        <p:blipFill rotWithShape="1">
          <a:blip r:embed="rId9">
            <a:alphaModFix/>
          </a:blip>
          <a:srcRect b="0" l="0" r="0" t="0"/>
          <a:stretch/>
        </p:blipFill>
        <p:spPr>
          <a:xfrm>
            <a:off x="19776372" y="10388600"/>
            <a:ext cx="4610676" cy="3327400"/>
          </a:xfrm>
          <a:prstGeom prst="rect">
            <a:avLst/>
          </a:prstGeom>
          <a:noFill/>
          <a:ln>
            <a:noFill/>
          </a:ln>
        </p:spPr>
      </p:pic>
      <p:pic>
        <p:nvPicPr>
          <p:cNvPr descr=" " id="66" name="Google Shape;66;g265efac3f44_0_40"/>
          <p:cNvPicPr preferRelativeResize="0"/>
          <p:nvPr/>
        </p:nvPicPr>
        <p:blipFill rotWithShape="1">
          <a:blip r:embed="rId10">
            <a:alphaModFix/>
          </a:blip>
          <a:srcRect b="0" l="0" r="0" t="0"/>
          <a:stretch/>
        </p:blipFill>
        <p:spPr>
          <a:xfrm>
            <a:off x="22071297" y="11159086"/>
            <a:ext cx="1915065" cy="2008842"/>
          </a:xfrm>
          <a:prstGeom prst="rect">
            <a:avLst/>
          </a:prstGeom>
          <a:noFill/>
          <a:ln>
            <a:noFill/>
          </a:ln>
        </p:spPr>
      </p:pic>
      <p:pic>
        <p:nvPicPr>
          <p:cNvPr descr=" " id="67" name="Google Shape;67;g265efac3f44_0_40"/>
          <p:cNvPicPr preferRelativeResize="0"/>
          <p:nvPr/>
        </p:nvPicPr>
        <p:blipFill rotWithShape="1">
          <a:blip r:embed="rId11">
            <a:alphaModFix/>
          </a:blip>
          <a:srcRect b="0" l="0" r="0" t="0"/>
          <a:stretch/>
        </p:blipFill>
        <p:spPr>
          <a:xfrm>
            <a:off x="19077784" y="12026900"/>
            <a:ext cx="1387103" cy="1689100"/>
          </a:xfrm>
          <a:prstGeom prst="rect">
            <a:avLst/>
          </a:prstGeom>
          <a:noFill/>
          <a:ln>
            <a:noFill/>
          </a:ln>
        </p:spPr>
      </p:pic>
      <p:sp>
        <p:nvSpPr>
          <p:cNvPr id="68" name="Google Shape;68;g265efac3f44_0_4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 name="Google Shape;69;g265efac3f44_0_40"/>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sp>
        <p:nvSpPr>
          <p:cNvPr id="70" name="Google Shape;70;g265efac3f44_0_40"/>
          <p:cNvSpPr/>
          <p:nvPr/>
        </p:nvSpPr>
        <p:spPr>
          <a:xfrm>
            <a:off x="4864708" y="1320800"/>
            <a:ext cx="14323200" cy="280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A4F24"/>
              </a:buClr>
              <a:buSzPts val="12800"/>
              <a:buFont typeface="Architects Daughter"/>
              <a:buNone/>
            </a:pPr>
            <a:r>
              <a:rPr b="0" i="0" lang="en-US" sz="12800" u="none" cap="none" strike="noStrike">
                <a:solidFill>
                  <a:srgbClr val="2A4F24"/>
                </a:solidFill>
                <a:latin typeface="Architects Daughter"/>
                <a:ea typeface="Architects Daughter"/>
                <a:cs typeface="Architects Daughter"/>
                <a:sym typeface="Architects Daughter"/>
              </a:rPr>
              <a:t>Table of Contents</a:t>
            </a:r>
            <a:endParaRPr b="0" i="0" sz="12800" u="none" cap="none" strike="noStrike">
              <a:solidFill>
                <a:schemeClr val="dk1"/>
              </a:solidFill>
              <a:latin typeface="Calibri"/>
              <a:ea typeface="Calibri"/>
              <a:cs typeface="Calibri"/>
              <a:sym typeface="Calibri"/>
            </a:endParaRPr>
          </a:p>
        </p:txBody>
      </p:sp>
      <p:sp>
        <p:nvSpPr>
          <p:cNvPr id="71" name="Google Shape;71;g265efac3f44_0_40"/>
          <p:cNvSpPr/>
          <p:nvPr/>
        </p:nvSpPr>
        <p:spPr>
          <a:xfrm>
            <a:off x="8243330"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265efac3f44_0_40"/>
          <p:cNvSpPr/>
          <p:nvPr/>
        </p:nvSpPr>
        <p:spPr>
          <a:xfrm>
            <a:off x="8243330" y="4051300"/>
            <a:ext cx="1625700" cy="1625700"/>
          </a:xfrm>
          <a:prstGeom prst="roundRect">
            <a:avLst>
              <a:gd fmla="val 781313" name="adj"/>
            </a:avLst>
          </a:prstGeom>
          <a:solidFill>
            <a:srgbClr val="3C68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265efac3f44_0_40"/>
          <p:cNvSpPr/>
          <p:nvPr/>
        </p:nvSpPr>
        <p:spPr>
          <a:xfrm>
            <a:off x="8719640" y="4337050"/>
            <a:ext cx="673200" cy="1054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Architects Daughter"/>
              <a:buNone/>
            </a:pPr>
            <a:r>
              <a:rPr b="0" i="0" lang="en-US" sz="4800" u="none" cap="none" strike="noStrike">
                <a:solidFill>
                  <a:srgbClr val="FFFFFF"/>
                </a:solidFill>
                <a:latin typeface="Architects Daughter"/>
                <a:ea typeface="Architects Daughter"/>
                <a:cs typeface="Architects Daughter"/>
                <a:sym typeface="Architects Daughter"/>
              </a:rPr>
              <a:t>01</a:t>
            </a:r>
            <a:endParaRPr b="0" i="0" sz="4800" u="none" cap="none" strike="noStrike">
              <a:solidFill>
                <a:schemeClr val="dk1"/>
              </a:solidFill>
              <a:latin typeface="Calibri"/>
              <a:ea typeface="Calibri"/>
              <a:cs typeface="Calibri"/>
              <a:sym typeface="Calibri"/>
            </a:endParaRPr>
          </a:p>
        </p:txBody>
      </p:sp>
      <p:sp>
        <p:nvSpPr>
          <p:cNvPr id="74" name="Google Shape;74;g265efac3f44_0_40"/>
          <p:cNvSpPr/>
          <p:nvPr/>
        </p:nvSpPr>
        <p:spPr>
          <a:xfrm>
            <a:off x="10072359" y="4083050"/>
            <a:ext cx="5487000" cy="156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265efac3f44_0_40"/>
          <p:cNvSpPr/>
          <p:nvPr/>
        </p:nvSpPr>
        <p:spPr>
          <a:xfrm>
            <a:off x="10072359" y="4083050"/>
            <a:ext cx="56904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chitects Daughter"/>
              <a:buNone/>
            </a:pPr>
            <a:r>
              <a:rPr b="0" i="0" lang="en-US" sz="4800" u="none" cap="none" strike="noStrike">
                <a:solidFill>
                  <a:srgbClr val="0E0E0E"/>
                </a:solidFill>
                <a:latin typeface="Architects Daughter"/>
                <a:ea typeface="Architects Daughter"/>
                <a:cs typeface="Architects Daughter"/>
                <a:sym typeface="Architects Daughter"/>
              </a:rPr>
              <a:t>Introduction</a:t>
            </a:r>
            <a:endParaRPr b="0" i="0" sz="4800" u="none" cap="none" strike="noStrike">
              <a:solidFill>
                <a:schemeClr val="dk1"/>
              </a:solidFill>
              <a:latin typeface="Calibri"/>
              <a:ea typeface="Calibri"/>
              <a:cs typeface="Calibri"/>
              <a:sym typeface="Calibri"/>
            </a:endParaRPr>
          </a:p>
        </p:txBody>
      </p:sp>
      <p:sp>
        <p:nvSpPr>
          <p:cNvPr id="76" name="Google Shape;76;g265efac3f44_0_40"/>
          <p:cNvSpPr/>
          <p:nvPr/>
        </p:nvSpPr>
        <p:spPr>
          <a:xfrm>
            <a:off x="10072359" y="50355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77" name="Google Shape;77;g265efac3f44_0_40"/>
          <p:cNvSpPr/>
          <p:nvPr/>
        </p:nvSpPr>
        <p:spPr>
          <a:xfrm>
            <a:off x="15711864"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g265efac3f44_0_40"/>
          <p:cNvSpPr/>
          <p:nvPr/>
        </p:nvSpPr>
        <p:spPr>
          <a:xfrm>
            <a:off x="15711864" y="4051300"/>
            <a:ext cx="1625700" cy="1625700"/>
          </a:xfrm>
          <a:prstGeom prst="roundRect">
            <a:avLst>
              <a:gd fmla="val 781313" name="adj"/>
            </a:avLst>
          </a:prstGeom>
          <a:solidFill>
            <a:srgbClr val="3C68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g265efac3f44_0_40"/>
          <p:cNvSpPr/>
          <p:nvPr/>
        </p:nvSpPr>
        <p:spPr>
          <a:xfrm>
            <a:off x="16054807" y="4337050"/>
            <a:ext cx="939900" cy="1054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Architects Daughter"/>
              <a:buNone/>
            </a:pPr>
            <a:r>
              <a:rPr b="0" i="0" lang="en-US" sz="4800" u="none" cap="none" strike="noStrike">
                <a:solidFill>
                  <a:srgbClr val="FFFFFF"/>
                </a:solidFill>
                <a:latin typeface="Architects Daughter"/>
                <a:ea typeface="Architects Daughter"/>
                <a:cs typeface="Architects Daughter"/>
                <a:sym typeface="Architects Daughter"/>
              </a:rPr>
              <a:t>02</a:t>
            </a:r>
            <a:endParaRPr b="0" i="0" sz="4800" u="none" cap="none" strike="noStrike">
              <a:solidFill>
                <a:schemeClr val="dk1"/>
              </a:solidFill>
              <a:latin typeface="Calibri"/>
              <a:ea typeface="Calibri"/>
              <a:cs typeface="Calibri"/>
              <a:sym typeface="Calibri"/>
            </a:endParaRPr>
          </a:p>
        </p:txBody>
      </p:sp>
      <p:sp>
        <p:nvSpPr>
          <p:cNvPr id="80" name="Google Shape;80;g265efac3f44_0_40"/>
          <p:cNvSpPr/>
          <p:nvPr/>
        </p:nvSpPr>
        <p:spPr>
          <a:xfrm>
            <a:off x="17540892" y="4083050"/>
            <a:ext cx="5487000" cy="156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g265efac3f44_0_40"/>
          <p:cNvSpPr/>
          <p:nvPr/>
        </p:nvSpPr>
        <p:spPr>
          <a:xfrm>
            <a:off x="17540892" y="4083050"/>
            <a:ext cx="56904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chitects Daughter"/>
              <a:buNone/>
            </a:pPr>
            <a:r>
              <a:rPr b="0" i="0" lang="en-US" sz="4800" u="none" cap="none" strike="noStrike">
                <a:solidFill>
                  <a:srgbClr val="0E0E0E"/>
                </a:solidFill>
                <a:latin typeface="Architects Daughter"/>
                <a:ea typeface="Architects Daughter"/>
                <a:cs typeface="Architects Daughter"/>
                <a:sym typeface="Architects Daughter"/>
              </a:rPr>
              <a:t>Encounters</a:t>
            </a:r>
            <a:endParaRPr b="0" i="0" sz="4800" u="none" cap="none" strike="noStrike">
              <a:solidFill>
                <a:schemeClr val="dk1"/>
              </a:solidFill>
              <a:latin typeface="Calibri"/>
              <a:ea typeface="Calibri"/>
              <a:cs typeface="Calibri"/>
              <a:sym typeface="Calibri"/>
            </a:endParaRPr>
          </a:p>
        </p:txBody>
      </p:sp>
      <p:sp>
        <p:nvSpPr>
          <p:cNvPr id="82" name="Google Shape;82;g265efac3f44_0_40"/>
          <p:cNvSpPr/>
          <p:nvPr/>
        </p:nvSpPr>
        <p:spPr>
          <a:xfrm>
            <a:off x="17540892" y="50355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83" name="Google Shape;83;g265efac3f44_0_40"/>
          <p:cNvSpPr/>
          <p:nvPr/>
        </p:nvSpPr>
        <p:spPr>
          <a:xfrm>
            <a:off x="8243330"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g265efac3f44_0_40"/>
          <p:cNvSpPr/>
          <p:nvPr/>
        </p:nvSpPr>
        <p:spPr>
          <a:xfrm>
            <a:off x="8243330" y="7035800"/>
            <a:ext cx="1625700" cy="1625700"/>
          </a:xfrm>
          <a:prstGeom prst="roundRect">
            <a:avLst>
              <a:gd fmla="val 781313" name="adj"/>
            </a:avLst>
          </a:prstGeom>
          <a:solidFill>
            <a:srgbClr val="3C68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g265efac3f44_0_40"/>
          <p:cNvSpPr/>
          <p:nvPr/>
        </p:nvSpPr>
        <p:spPr>
          <a:xfrm>
            <a:off x="8605326" y="7321550"/>
            <a:ext cx="901800" cy="1054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Architects Daughter"/>
              <a:buNone/>
            </a:pPr>
            <a:r>
              <a:rPr b="0" i="0" lang="en-US" sz="4800" u="none" cap="none" strike="noStrike">
                <a:solidFill>
                  <a:srgbClr val="FFFFFF"/>
                </a:solidFill>
                <a:latin typeface="Architects Daughter"/>
                <a:ea typeface="Architects Daughter"/>
                <a:cs typeface="Architects Daughter"/>
                <a:sym typeface="Architects Daughter"/>
              </a:rPr>
              <a:t>03</a:t>
            </a:r>
            <a:endParaRPr b="0" i="0" sz="4800" u="none" cap="none" strike="noStrike">
              <a:solidFill>
                <a:schemeClr val="dk1"/>
              </a:solidFill>
              <a:latin typeface="Calibri"/>
              <a:ea typeface="Calibri"/>
              <a:cs typeface="Calibri"/>
              <a:sym typeface="Calibri"/>
            </a:endParaRPr>
          </a:p>
        </p:txBody>
      </p:sp>
      <p:sp>
        <p:nvSpPr>
          <p:cNvPr id="86" name="Google Shape;86;g265efac3f44_0_40"/>
          <p:cNvSpPr/>
          <p:nvPr/>
        </p:nvSpPr>
        <p:spPr>
          <a:xfrm>
            <a:off x="10072359" y="7067550"/>
            <a:ext cx="5487000" cy="156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g265efac3f44_0_40"/>
          <p:cNvSpPr/>
          <p:nvPr/>
        </p:nvSpPr>
        <p:spPr>
          <a:xfrm>
            <a:off x="10072359" y="7067550"/>
            <a:ext cx="56904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chitects Daughter"/>
              <a:buNone/>
            </a:pPr>
            <a:r>
              <a:rPr b="0" i="0" lang="en-US" sz="4800" u="none" cap="none" strike="noStrike">
                <a:solidFill>
                  <a:srgbClr val="0E0E0E"/>
                </a:solidFill>
                <a:latin typeface="Architects Daughter"/>
                <a:ea typeface="Architects Daughter"/>
                <a:cs typeface="Architects Daughter"/>
                <a:sym typeface="Architects Daughter"/>
              </a:rPr>
              <a:t>Wonders</a:t>
            </a:r>
            <a:endParaRPr b="0" i="0" sz="4800" u="none" cap="none" strike="noStrike">
              <a:solidFill>
                <a:schemeClr val="dk1"/>
              </a:solidFill>
              <a:latin typeface="Calibri"/>
              <a:ea typeface="Calibri"/>
              <a:cs typeface="Calibri"/>
              <a:sym typeface="Calibri"/>
            </a:endParaRPr>
          </a:p>
        </p:txBody>
      </p:sp>
      <p:sp>
        <p:nvSpPr>
          <p:cNvPr id="88" name="Google Shape;88;g265efac3f44_0_40"/>
          <p:cNvSpPr/>
          <p:nvPr/>
        </p:nvSpPr>
        <p:spPr>
          <a:xfrm>
            <a:off x="10072359" y="80200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89" name="Google Shape;89;g265efac3f44_0_40"/>
          <p:cNvSpPr/>
          <p:nvPr/>
        </p:nvSpPr>
        <p:spPr>
          <a:xfrm>
            <a:off x="15711864"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g265efac3f44_0_40"/>
          <p:cNvSpPr/>
          <p:nvPr/>
        </p:nvSpPr>
        <p:spPr>
          <a:xfrm>
            <a:off x="15711864" y="7035800"/>
            <a:ext cx="1625700" cy="1625700"/>
          </a:xfrm>
          <a:prstGeom prst="roundRect">
            <a:avLst>
              <a:gd fmla="val 781313" name="adj"/>
            </a:avLst>
          </a:prstGeom>
          <a:solidFill>
            <a:srgbClr val="3C68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g265efac3f44_0_40"/>
          <p:cNvSpPr/>
          <p:nvPr/>
        </p:nvSpPr>
        <p:spPr>
          <a:xfrm>
            <a:off x="16023053" y="7321550"/>
            <a:ext cx="1003500" cy="1054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Architects Daughter"/>
              <a:buNone/>
            </a:pPr>
            <a:r>
              <a:rPr b="0" i="0" lang="en-US" sz="4800" u="none" cap="none" strike="noStrike">
                <a:solidFill>
                  <a:srgbClr val="FFFFFF"/>
                </a:solidFill>
                <a:latin typeface="Architects Daughter"/>
                <a:ea typeface="Architects Daughter"/>
                <a:cs typeface="Architects Daughter"/>
                <a:sym typeface="Architects Daughter"/>
              </a:rPr>
              <a:t>04</a:t>
            </a:r>
            <a:endParaRPr b="0" i="0" sz="4800" u="none" cap="none" strike="noStrike">
              <a:solidFill>
                <a:schemeClr val="dk1"/>
              </a:solidFill>
              <a:latin typeface="Calibri"/>
              <a:ea typeface="Calibri"/>
              <a:cs typeface="Calibri"/>
              <a:sym typeface="Calibri"/>
            </a:endParaRPr>
          </a:p>
        </p:txBody>
      </p:sp>
      <p:sp>
        <p:nvSpPr>
          <p:cNvPr id="92" name="Google Shape;92;g265efac3f44_0_40"/>
          <p:cNvSpPr/>
          <p:nvPr/>
        </p:nvSpPr>
        <p:spPr>
          <a:xfrm>
            <a:off x="17540892" y="7067550"/>
            <a:ext cx="5487000" cy="156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g265efac3f44_0_40"/>
          <p:cNvSpPr/>
          <p:nvPr/>
        </p:nvSpPr>
        <p:spPr>
          <a:xfrm>
            <a:off x="17540892" y="7067550"/>
            <a:ext cx="56904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chitects Daughter"/>
              <a:buNone/>
            </a:pPr>
            <a:r>
              <a:rPr b="0" i="0" lang="en-US" sz="4800" u="none" cap="none" strike="noStrike">
                <a:solidFill>
                  <a:srgbClr val="0E0E0E"/>
                </a:solidFill>
                <a:latin typeface="Architects Daughter"/>
                <a:ea typeface="Architects Daughter"/>
                <a:cs typeface="Architects Daughter"/>
                <a:sym typeface="Architects Daughter"/>
              </a:rPr>
              <a:t>Magic</a:t>
            </a:r>
            <a:endParaRPr b="0" i="0" sz="4800" u="none" cap="none" strike="noStrike">
              <a:solidFill>
                <a:schemeClr val="dk1"/>
              </a:solidFill>
              <a:latin typeface="Calibri"/>
              <a:ea typeface="Calibri"/>
              <a:cs typeface="Calibri"/>
              <a:sym typeface="Calibri"/>
            </a:endParaRPr>
          </a:p>
        </p:txBody>
      </p:sp>
      <p:sp>
        <p:nvSpPr>
          <p:cNvPr id="94" name="Google Shape;94;g265efac3f44_0_40"/>
          <p:cNvSpPr/>
          <p:nvPr/>
        </p:nvSpPr>
        <p:spPr>
          <a:xfrm>
            <a:off x="17540892" y="80200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95" name="Google Shape;95;g265efac3f44_0_40"/>
          <p:cNvSpPr/>
          <p:nvPr/>
        </p:nvSpPr>
        <p:spPr>
          <a:xfrm>
            <a:off x="8243330"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g265efac3f44_0_40"/>
          <p:cNvSpPr/>
          <p:nvPr/>
        </p:nvSpPr>
        <p:spPr>
          <a:xfrm>
            <a:off x="8243330" y="10020300"/>
            <a:ext cx="1625700" cy="1625700"/>
          </a:xfrm>
          <a:prstGeom prst="roundRect">
            <a:avLst>
              <a:gd fmla="val 781313" name="adj"/>
            </a:avLst>
          </a:prstGeom>
          <a:solidFill>
            <a:srgbClr val="3C68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g265efac3f44_0_40"/>
          <p:cNvSpPr/>
          <p:nvPr/>
        </p:nvSpPr>
        <p:spPr>
          <a:xfrm>
            <a:off x="8541818" y="10306050"/>
            <a:ext cx="1028700" cy="1054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Architects Daughter"/>
              <a:buNone/>
            </a:pPr>
            <a:r>
              <a:rPr b="0" i="0" lang="en-US" sz="4800" u="none" cap="none" strike="noStrike">
                <a:solidFill>
                  <a:srgbClr val="FFFFFF"/>
                </a:solidFill>
                <a:latin typeface="Architects Daughter"/>
                <a:ea typeface="Architects Daughter"/>
                <a:cs typeface="Architects Daughter"/>
                <a:sym typeface="Architects Daughter"/>
              </a:rPr>
              <a:t>05</a:t>
            </a:r>
            <a:endParaRPr b="0" i="0" sz="4800" u="none" cap="none" strike="noStrike">
              <a:solidFill>
                <a:schemeClr val="dk1"/>
              </a:solidFill>
              <a:latin typeface="Calibri"/>
              <a:ea typeface="Calibri"/>
              <a:cs typeface="Calibri"/>
              <a:sym typeface="Calibri"/>
            </a:endParaRPr>
          </a:p>
        </p:txBody>
      </p:sp>
      <p:sp>
        <p:nvSpPr>
          <p:cNvPr id="98" name="Google Shape;98;g265efac3f44_0_40"/>
          <p:cNvSpPr/>
          <p:nvPr/>
        </p:nvSpPr>
        <p:spPr>
          <a:xfrm>
            <a:off x="10072359" y="10052050"/>
            <a:ext cx="5487000" cy="156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g265efac3f44_0_40"/>
          <p:cNvSpPr/>
          <p:nvPr/>
        </p:nvSpPr>
        <p:spPr>
          <a:xfrm>
            <a:off x="10072359" y="10052050"/>
            <a:ext cx="56904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chitects Daughter"/>
              <a:buNone/>
            </a:pPr>
            <a:r>
              <a:rPr b="0" i="0" lang="en-US" sz="4800" u="none" cap="none" strike="noStrike">
                <a:solidFill>
                  <a:srgbClr val="0E0E0E"/>
                </a:solidFill>
                <a:latin typeface="Architects Daughter"/>
                <a:ea typeface="Architects Daughter"/>
                <a:cs typeface="Architects Daughter"/>
                <a:sym typeface="Architects Daughter"/>
              </a:rPr>
              <a:t>Adventure</a:t>
            </a:r>
            <a:endParaRPr b="0" i="0" sz="4800" u="none" cap="none" strike="noStrike">
              <a:solidFill>
                <a:schemeClr val="dk1"/>
              </a:solidFill>
              <a:latin typeface="Calibri"/>
              <a:ea typeface="Calibri"/>
              <a:cs typeface="Calibri"/>
              <a:sym typeface="Calibri"/>
            </a:endParaRPr>
          </a:p>
        </p:txBody>
      </p:sp>
      <p:sp>
        <p:nvSpPr>
          <p:cNvPr id="100" name="Google Shape;100;g265efac3f44_0_40"/>
          <p:cNvSpPr/>
          <p:nvPr/>
        </p:nvSpPr>
        <p:spPr>
          <a:xfrm>
            <a:off x="10072359" y="110045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101" name="Google Shape;101;g265efac3f44_0_40"/>
          <p:cNvSpPr/>
          <p:nvPr/>
        </p:nvSpPr>
        <p:spPr>
          <a:xfrm>
            <a:off x="15711864"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g265efac3f44_0_40"/>
          <p:cNvSpPr/>
          <p:nvPr/>
        </p:nvSpPr>
        <p:spPr>
          <a:xfrm>
            <a:off x="15711864" y="10020300"/>
            <a:ext cx="1625700" cy="1625700"/>
          </a:xfrm>
          <a:prstGeom prst="roundRect">
            <a:avLst>
              <a:gd fmla="val 781313" name="adj"/>
            </a:avLst>
          </a:prstGeom>
          <a:solidFill>
            <a:srgbClr val="3C68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g265efac3f44_0_40"/>
          <p:cNvSpPr/>
          <p:nvPr/>
        </p:nvSpPr>
        <p:spPr>
          <a:xfrm>
            <a:off x="16035754" y="10306050"/>
            <a:ext cx="978000" cy="1054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Architects Daughter"/>
              <a:buNone/>
            </a:pPr>
            <a:r>
              <a:rPr b="0" i="0" lang="en-US" sz="4800" u="none" cap="none" strike="noStrike">
                <a:solidFill>
                  <a:srgbClr val="FFFFFF"/>
                </a:solidFill>
                <a:latin typeface="Architects Daughter"/>
                <a:ea typeface="Architects Daughter"/>
                <a:cs typeface="Architects Daughter"/>
                <a:sym typeface="Architects Daughter"/>
              </a:rPr>
              <a:t>06</a:t>
            </a:r>
            <a:endParaRPr b="0" i="0" sz="4800" u="none" cap="none" strike="noStrike">
              <a:solidFill>
                <a:schemeClr val="dk1"/>
              </a:solidFill>
              <a:latin typeface="Calibri"/>
              <a:ea typeface="Calibri"/>
              <a:cs typeface="Calibri"/>
              <a:sym typeface="Calibri"/>
            </a:endParaRPr>
          </a:p>
        </p:txBody>
      </p:sp>
      <p:sp>
        <p:nvSpPr>
          <p:cNvPr id="104" name="Google Shape;104;g265efac3f44_0_40"/>
          <p:cNvSpPr/>
          <p:nvPr/>
        </p:nvSpPr>
        <p:spPr>
          <a:xfrm>
            <a:off x="17540892" y="10052050"/>
            <a:ext cx="5487000" cy="156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g265efac3f44_0_40"/>
          <p:cNvSpPr/>
          <p:nvPr/>
        </p:nvSpPr>
        <p:spPr>
          <a:xfrm>
            <a:off x="17540892" y="10052050"/>
            <a:ext cx="56904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chitects Daughter"/>
              <a:buNone/>
            </a:pPr>
            <a:r>
              <a:rPr b="0" i="0" lang="en-US" sz="4800" u="none" cap="none" strike="noStrike">
                <a:solidFill>
                  <a:srgbClr val="0E0E0E"/>
                </a:solidFill>
                <a:latin typeface="Architects Daughter"/>
                <a:ea typeface="Architects Daughter"/>
                <a:cs typeface="Architects Daughter"/>
                <a:sym typeface="Architects Daughter"/>
              </a:rPr>
              <a:t>Conclusion</a:t>
            </a:r>
            <a:endParaRPr b="0" i="0" sz="4800" u="none" cap="none" strike="noStrike">
              <a:solidFill>
                <a:schemeClr val="dk1"/>
              </a:solidFill>
              <a:latin typeface="Calibri"/>
              <a:ea typeface="Calibri"/>
              <a:cs typeface="Calibri"/>
              <a:sym typeface="Calibri"/>
            </a:endParaRPr>
          </a:p>
        </p:txBody>
      </p:sp>
      <p:sp>
        <p:nvSpPr>
          <p:cNvPr id="106" name="Google Shape;106;g265efac3f44_0_40"/>
          <p:cNvSpPr/>
          <p:nvPr/>
        </p:nvSpPr>
        <p:spPr>
          <a:xfrm>
            <a:off x="17540892" y="110045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pic>
        <p:nvPicPr>
          <p:cNvPr descr=" " id="107" name="Google Shape;107;g265efac3f44_0_40"/>
          <p:cNvPicPr preferRelativeResize="0"/>
          <p:nvPr/>
        </p:nvPicPr>
        <p:blipFill rotWithShape="1">
          <a:blip r:embed="rId13">
            <a:alphaModFix/>
          </a:blip>
          <a:srcRect b="0" l="0" r="0" t="0"/>
          <a:stretch/>
        </p:blipFill>
        <p:spPr>
          <a:xfrm>
            <a:off x="1384473" y="3467100"/>
            <a:ext cx="6102936" cy="840282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CD79C"/>
        </a:solidFill>
      </p:bgPr>
    </p:bg>
    <p:spTree>
      <p:nvGrpSpPr>
        <p:cNvPr id="112" name="Shape 112"/>
        <p:cNvGrpSpPr/>
        <p:nvPr/>
      </p:nvGrpSpPr>
      <p:grpSpPr>
        <a:xfrm>
          <a:off x="0" y="0"/>
          <a:ext cx="0" cy="0"/>
          <a:chOff x="0" y="0"/>
          <a:chExt cx="0" cy="0"/>
        </a:xfrm>
      </p:grpSpPr>
      <p:pic>
        <p:nvPicPr>
          <p:cNvPr descr=" " id="113" name="Google Shape;113;g265efac3f44_0_94"/>
          <p:cNvPicPr preferRelativeResize="0"/>
          <p:nvPr/>
        </p:nvPicPr>
        <p:blipFill rotWithShape="1">
          <a:blip r:embed="rId3">
            <a:alphaModFix/>
          </a:blip>
          <a:srcRect b="0" l="0" r="0" t="0"/>
          <a:stretch/>
        </p:blipFill>
        <p:spPr>
          <a:xfrm>
            <a:off x="23130050" y="0"/>
            <a:ext cx="1256998" cy="2526209"/>
          </a:xfrm>
          <a:prstGeom prst="rect">
            <a:avLst/>
          </a:prstGeom>
          <a:noFill/>
          <a:ln>
            <a:noFill/>
          </a:ln>
        </p:spPr>
      </p:pic>
      <p:pic>
        <p:nvPicPr>
          <p:cNvPr descr=" " id="114" name="Google Shape;114;g265efac3f44_0_94"/>
          <p:cNvPicPr preferRelativeResize="0"/>
          <p:nvPr/>
        </p:nvPicPr>
        <p:blipFill rotWithShape="1">
          <a:blip r:embed="rId4">
            <a:alphaModFix/>
          </a:blip>
          <a:srcRect b="0" l="0" r="0" t="0"/>
          <a:stretch/>
        </p:blipFill>
        <p:spPr>
          <a:xfrm>
            <a:off x="203225" y="330200"/>
            <a:ext cx="2208089" cy="3070346"/>
          </a:xfrm>
          <a:prstGeom prst="rect">
            <a:avLst/>
          </a:prstGeom>
          <a:noFill/>
          <a:ln>
            <a:noFill/>
          </a:ln>
        </p:spPr>
      </p:pic>
      <p:pic>
        <p:nvPicPr>
          <p:cNvPr descr=" " id="115" name="Google Shape;115;g265efac3f44_0_94"/>
          <p:cNvPicPr preferRelativeResize="0"/>
          <p:nvPr/>
        </p:nvPicPr>
        <p:blipFill rotWithShape="1">
          <a:blip r:embed="rId5">
            <a:alphaModFix/>
          </a:blip>
          <a:srcRect b="0" l="0" r="0" t="0"/>
          <a:stretch/>
        </p:blipFill>
        <p:spPr>
          <a:xfrm>
            <a:off x="241330" y="12395200"/>
            <a:ext cx="2168356" cy="1004205"/>
          </a:xfrm>
          <a:prstGeom prst="rect">
            <a:avLst/>
          </a:prstGeom>
          <a:noFill/>
          <a:ln>
            <a:noFill/>
          </a:ln>
        </p:spPr>
      </p:pic>
      <p:pic>
        <p:nvPicPr>
          <p:cNvPr descr=" " id="116" name="Google Shape;116;g265efac3f44_0_94"/>
          <p:cNvPicPr preferRelativeResize="0"/>
          <p:nvPr/>
        </p:nvPicPr>
        <p:blipFill rotWithShape="1">
          <a:blip r:embed="rId6">
            <a:alphaModFix/>
          </a:blip>
          <a:srcRect b="0" l="0" r="0" t="0"/>
          <a:stretch/>
        </p:blipFill>
        <p:spPr>
          <a:xfrm>
            <a:off x="19255607" y="9626600"/>
            <a:ext cx="5131441" cy="4089400"/>
          </a:xfrm>
          <a:prstGeom prst="rect">
            <a:avLst/>
          </a:prstGeom>
          <a:noFill/>
          <a:ln>
            <a:noFill/>
          </a:ln>
        </p:spPr>
      </p:pic>
      <p:pic>
        <p:nvPicPr>
          <p:cNvPr descr=" " id="117" name="Google Shape;117;g265efac3f44_0_94"/>
          <p:cNvPicPr preferRelativeResize="0"/>
          <p:nvPr/>
        </p:nvPicPr>
        <p:blipFill rotWithShape="1">
          <a:blip r:embed="rId7">
            <a:alphaModFix/>
          </a:blip>
          <a:srcRect b="0" l="0" r="0" t="0"/>
          <a:stretch/>
        </p:blipFill>
        <p:spPr>
          <a:xfrm>
            <a:off x="21999150" y="10553700"/>
            <a:ext cx="2235479" cy="2349500"/>
          </a:xfrm>
          <a:prstGeom prst="rect">
            <a:avLst/>
          </a:prstGeom>
          <a:noFill/>
          <a:ln>
            <a:noFill/>
          </a:ln>
        </p:spPr>
      </p:pic>
      <p:pic>
        <p:nvPicPr>
          <p:cNvPr descr=" " id="118" name="Google Shape;118;g265efac3f44_0_94"/>
          <p:cNvPicPr preferRelativeResize="0"/>
          <p:nvPr/>
        </p:nvPicPr>
        <p:blipFill rotWithShape="1">
          <a:blip r:embed="rId8">
            <a:alphaModFix/>
          </a:blip>
          <a:srcRect b="0" l="0" r="0" t="0"/>
          <a:stretch/>
        </p:blipFill>
        <p:spPr>
          <a:xfrm>
            <a:off x="21313264" y="0"/>
            <a:ext cx="2711888" cy="1998656"/>
          </a:xfrm>
          <a:prstGeom prst="rect">
            <a:avLst/>
          </a:prstGeom>
          <a:noFill/>
          <a:ln>
            <a:noFill/>
          </a:ln>
        </p:spPr>
      </p:pic>
      <p:pic>
        <p:nvPicPr>
          <p:cNvPr descr=" " id="119" name="Google Shape;119;g265efac3f44_0_94"/>
          <p:cNvPicPr preferRelativeResize="0"/>
          <p:nvPr/>
        </p:nvPicPr>
        <p:blipFill rotWithShape="1">
          <a:blip r:embed="rId9">
            <a:alphaModFix/>
          </a:blip>
          <a:srcRect b="0" l="0" r="0" t="0"/>
          <a:stretch/>
        </p:blipFill>
        <p:spPr>
          <a:xfrm>
            <a:off x="21160845" y="6121400"/>
            <a:ext cx="3226203" cy="2470919"/>
          </a:xfrm>
          <a:prstGeom prst="rect">
            <a:avLst/>
          </a:prstGeom>
          <a:noFill/>
          <a:ln>
            <a:noFill/>
          </a:ln>
        </p:spPr>
      </p:pic>
      <p:sp>
        <p:nvSpPr>
          <p:cNvPr id="120" name="Google Shape;120;g265efac3f44_0_9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1" name="Google Shape;121;g265efac3f44_0_94"/>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122" name="Google Shape;122;g265efac3f44_0_94"/>
          <p:cNvSpPr/>
          <p:nvPr/>
        </p:nvSpPr>
        <p:spPr>
          <a:xfrm>
            <a:off x="2959470" y="2743200"/>
            <a:ext cx="15555300" cy="174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A4F24"/>
              </a:buClr>
              <a:buSzPts val="8000"/>
              <a:buFont typeface="Architects Daughter"/>
              <a:buNone/>
            </a:pPr>
            <a:r>
              <a:rPr b="0" i="0" lang="en-US" sz="8000" u="none" cap="none" strike="noStrike">
                <a:solidFill>
                  <a:srgbClr val="2A4F24"/>
                </a:solidFill>
                <a:latin typeface="Architects Daughter"/>
                <a:ea typeface="Architects Daughter"/>
                <a:cs typeface="Architects Daughter"/>
                <a:sym typeface="Architects Daughter"/>
              </a:rPr>
              <a:t>The Realm of the Extraordinary</a:t>
            </a:r>
            <a:endParaRPr b="0" i="0" sz="8000" u="none" cap="none" strike="noStrike">
              <a:solidFill>
                <a:schemeClr val="dk1"/>
              </a:solidFill>
              <a:latin typeface="Calibri"/>
              <a:ea typeface="Calibri"/>
              <a:cs typeface="Calibri"/>
              <a:sym typeface="Calibri"/>
            </a:endParaRPr>
          </a:p>
        </p:txBody>
      </p:sp>
      <p:sp>
        <p:nvSpPr>
          <p:cNvPr id="123" name="Google Shape;123;g265efac3f44_0_94"/>
          <p:cNvSpPr/>
          <p:nvPr/>
        </p:nvSpPr>
        <p:spPr>
          <a:xfrm>
            <a:off x="2959470"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24" name="Google Shape;124;g265efac3f44_0_94"/>
          <p:cNvSpPr/>
          <p:nvPr/>
        </p:nvSpPr>
        <p:spPr>
          <a:xfrm>
            <a:off x="12701588"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CD79C"/>
        </a:solidFill>
      </p:bgPr>
    </p:bg>
    <p:spTree>
      <p:nvGrpSpPr>
        <p:cNvPr id="129" name="Shape 129"/>
        <p:cNvGrpSpPr/>
        <p:nvPr/>
      </p:nvGrpSpPr>
      <p:grpSpPr>
        <a:xfrm>
          <a:off x="0" y="0"/>
          <a:ext cx="0" cy="0"/>
          <a:chOff x="0" y="0"/>
          <a:chExt cx="0" cy="0"/>
        </a:xfrm>
      </p:grpSpPr>
      <p:pic>
        <p:nvPicPr>
          <p:cNvPr descr=" " id="130" name="Google Shape;130;g265efac3f44_0_110"/>
          <p:cNvPicPr preferRelativeResize="0"/>
          <p:nvPr/>
        </p:nvPicPr>
        <p:blipFill rotWithShape="1">
          <a:blip r:embed="rId3">
            <a:alphaModFix/>
          </a:blip>
          <a:srcRect b="0" l="0" r="0" t="0"/>
          <a:stretch/>
        </p:blipFill>
        <p:spPr>
          <a:xfrm>
            <a:off x="0" y="8623300"/>
            <a:ext cx="4915514" cy="5092700"/>
          </a:xfrm>
          <a:prstGeom prst="rect">
            <a:avLst/>
          </a:prstGeom>
          <a:noFill/>
          <a:ln>
            <a:noFill/>
          </a:ln>
        </p:spPr>
      </p:pic>
      <p:pic>
        <p:nvPicPr>
          <p:cNvPr descr=" " id="131" name="Google Shape;131;g265efac3f44_0_110"/>
          <p:cNvPicPr preferRelativeResize="0"/>
          <p:nvPr/>
        </p:nvPicPr>
        <p:blipFill rotWithShape="1">
          <a:blip r:embed="rId4">
            <a:alphaModFix/>
          </a:blip>
          <a:srcRect b="0" l="0" r="0" t="0"/>
          <a:stretch/>
        </p:blipFill>
        <p:spPr>
          <a:xfrm>
            <a:off x="0" y="0"/>
            <a:ext cx="3670759" cy="4787900"/>
          </a:xfrm>
          <a:prstGeom prst="rect">
            <a:avLst/>
          </a:prstGeom>
          <a:noFill/>
          <a:ln>
            <a:noFill/>
          </a:ln>
        </p:spPr>
      </p:pic>
      <p:pic>
        <p:nvPicPr>
          <p:cNvPr descr=" " id="132" name="Google Shape;132;g265efac3f44_0_110"/>
          <p:cNvPicPr preferRelativeResize="0"/>
          <p:nvPr/>
        </p:nvPicPr>
        <p:blipFill rotWithShape="1">
          <a:blip r:embed="rId5">
            <a:alphaModFix/>
          </a:blip>
          <a:srcRect b="0" l="0" r="0" t="0"/>
          <a:stretch/>
        </p:blipFill>
        <p:spPr>
          <a:xfrm>
            <a:off x="21376772" y="10591800"/>
            <a:ext cx="3010276" cy="3124200"/>
          </a:xfrm>
          <a:prstGeom prst="rect">
            <a:avLst/>
          </a:prstGeom>
          <a:noFill/>
          <a:ln>
            <a:noFill/>
          </a:ln>
        </p:spPr>
      </p:pic>
      <p:pic>
        <p:nvPicPr>
          <p:cNvPr descr=" " id="133" name="Google Shape;133;g265efac3f44_0_110"/>
          <p:cNvPicPr preferRelativeResize="0"/>
          <p:nvPr/>
        </p:nvPicPr>
        <p:blipFill rotWithShape="1">
          <a:blip r:embed="rId6">
            <a:alphaModFix/>
          </a:blip>
          <a:srcRect b="0" l="0" r="0" t="0"/>
          <a:stretch/>
        </p:blipFill>
        <p:spPr>
          <a:xfrm>
            <a:off x="22654950" y="10998665"/>
            <a:ext cx="1732098" cy="2717335"/>
          </a:xfrm>
          <a:prstGeom prst="rect">
            <a:avLst/>
          </a:prstGeom>
          <a:noFill/>
          <a:ln>
            <a:noFill/>
          </a:ln>
        </p:spPr>
      </p:pic>
      <p:pic>
        <p:nvPicPr>
          <p:cNvPr descr=" " id="134" name="Google Shape;134;g265efac3f44_0_110"/>
          <p:cNvPicPr preferRelativeResize="0"/>
          <p:nvPr/>
        </p:nvPicPr>
        <p:blipFill rotWithShape="1">
          <a:blip r:embed="rId7">
            <a:alphaModFix/>
          </a:blip>
          <a:srcRect b="0" l="0" r="0" t="0"/>
          <a:stretch/>
        </p:blipFill>
        <p:spPr>
          <a:xfrm>
            <a:off x="1435279" y="8648700"/>
            <a:ext cx="908498" cy="3887508"/>
          </a:xfrm>
          <a:prstGeom prst="rect">
            <a:avLst/>
          </a:prstGeom>
          <a:noFill/>
          <a:ln>
            <a:noFill/>
          </a:ln>
        </p:spPr>
      </p:pic>
      <p:pic>
        <p:nvPicPr>
          <p:cNvPr descr=" " id="135" name="Google Shape;135;g265efac3f44_0_110"/>
          <p:cNvPicPr preferRelativeResize="0"/>
          <p:nvPr/>
        </p:nvPicPr>
        <p:blipFill rotWithShape="1">
          <a:blip r:embed="rId8">
            <a:alphaModFix/>
          </a:blip>
          <a:srcRect b="0" l="0" r="0" t="0"/>
          <a:stretch/>
        </p:blipFill>
        <p:spPr>
          <a:xfrm>
            <a:off x="21376772" y="0"/>
            <a:ext cx="3010276" cy="2433520"/>
          </a:xfrm>
          <a:prstGeom prst="rect">
            <a:avLst/>
          </a:prstGeom>
          <a:noFill/>
          <a:ln>
            <a:noFill/>
          </a:ln>
        </p:spPr>
      </p:pic>
      <p:pic>
        <p:nvPicPr>
          <p:cNvPr descr=" " id="136" name="Google Shape;136;g265efac3f44_0_110"/>
          <p:cNvPicPr preferRelativeResize="0"/>
          <p:nvPr/>
        </p:nvPicPr>
        <p:blipFill rotWithShape="1">
          <a:blip r:embed="rId9">
            <a:alphaModFix/>
          </a:blip>
          <a:srcRect b="0" l="0" r="0" t="0"/>
          <a:stretch/>
        </p:blipFill>
        <p:spPr>
          <a:xfrm>
            <a:off x="23004380" y="451867"/>
            <a:ext cx="1319294" cy="1422530"/>
          </a:xfrm>
          <a:prstGeom prst="rect">
            <a:avLst/>
          </a:prstGeom>
          <a:noFill/>
          <a:ln>
            <a:noFill/>
          </a:ln>
        </p:spPr>
      </p:pic>
      <p:pic>
        <p:nvPicPr>
          <p:cNvPr descr=" " id="137" name="Google Shape;137;g265efac3f44_0_110"/>
          <p:cNvPicPr preferRelativeResize="0"/>
          <p:nvPr/>
        </p:nvPicPr>
        <p:blipFill rotWithShape="1">
          <a:blip r:embed="rId10">
            <a:alphaModFix/>
          </a:blip>
          <a:srcRect b="0" l="0" r="0" t="0"/>
          <a:stretch/>
        </p:blipFill>
        <p:spPr>
          <a:xfrm>
            <a:off x="0" y="0"/>
            <a:ext cx="2692737" cy="4279900"/>
          </a:xfrm>
          <a:prstGeom prst="rect">
            <a:avLst/>
          </a:prstGeom>
          <a:noFill/>
          <a:ln>
            <a:noFill/>
          </a:ln>
        </p:spPr>
      </p:pic>
      <p:sp>
        <p:nvSpPr>
          <p:cNvPr id="138" name="Google Shape;138;g265efac3f44_0_11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9" name="Google Shape;139;g265efac3f44_0_110"/>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pic>
        <p:nvPicPr>
          <p:cNvPr descr=" " id="140" name="Google Shape;140;g265efac3f44_0_110"/>
          <p:cNvPicPr preferRelativeResize="0"/>
          <p:nvPr/>
        </p:nvPicPr>
        <p:blipFill rotWithShape="1">
          <a:blip r:embed="rId12">
            <a:alphaModFix/>
          </a:blip>
          <a:srcRect b="0" l="0" r="0" t="0"/>
          <a:stretch/>
        </p:blipFill>
        <p:spPr>
          <a:xfrm>
            <a:off x="0" y="0"/>
            <a:ext cx="11685461" cy="13716000"/>
          </a:xfrm>
          <a:prstGeom prst="rect">
            <a:avLst/>
          </a:prstGeom>
          <a:noFill/>
          <a:ln>
            <a:noFill/>
          </a:ln>
        </p:spPr>
      </p:pic>
      <p:sp>
        <p:nvSpPr>
          <p:cNvPr id="141" name="Google Shape;141;g265efac3f44_0_110"/>
          <p:cNvSpPr/>
          <p:nvPr/>
        </p:nvSpPr>
        <p:spPr>
          <a:xfrm>
            <a:off x="13057232" y="2705100"/>
            <a:ext cx="9907200" cy="349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2" name="Google Shape;142;g265efac3f44_0_110"/>
          <p:cNvPicPr preferRelativeResize="0"/>
          <p:nvPr/>
        </p:nvPicPr>
        <p:blipFill rotWithShape="1">
          <a:blip r:embed="rId13">
            <a:alphaModFix/>
          </a:blip>
          <a:srcRect b="0" l="0" r="0" t="0"/>
          <a:stretch/>
        </p:blipFill>
        <p:spPr>
          <a:xfrm>
            <a:off x="13057232" y="3753284"/>
            <a:ext cx="1409876" cy="1396132"/>
          </a:xfrm>
          <a:prstGeom prst="rect">
            <a:avLst/>
          </a:prstGeom>
          <a:noFill/>
          <a:ln>
            <a:noFill/>
          </a:ln>
        </p:spPr>
      </p:pic>
      <p:sp>
        <p:nvSpPr>
          <p:cNvPr id="143" name="Google Shape;143;g265efac3f44_0_110"/>
          <p:cNvSpPr/>
          <p:nvPr/>
        </p:nvSpPr>
        <p:spPr>
          <a:xfrm>
            <a:off x="14873559" y="2705100"/>
            <a:ext cx="8091000" cy="349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g265efac3f44_0_110"/>
          <p:cNvSpPr/>
          <p:nvPr/>
        </p:nvSpPr>
        <p:spPr>
          <a:xfrm>
            <a:off x="14873559" y="2705100"/>
            <a:ext cx="82941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chitects Daughter"/>
              <a:buNone/>
            </a:pPr>
            <a:r>
              <a:rPr b="0" i="0" lang="en-US" sz="4800" u="none" cap="none" strike="noStrike">
                <a:solidFill>
                  <a:srgbClr val="0E0E0E"/>
                </a:solidFill>
                <a:latin typeface="Architects Daughter"/>
                <a:ea typeface="Architects Daughter"/>
                <a:cs typeface="Architects Daughter"/>
                <a:sym typeface="Architects Daughter"/>
              </a:rPr>
              <a:t>Unicorn Sightings</a:t>
            </a:r>
            <a:endParaRPr b="0" i="0" sz="4800" u="none" cap="none" strike="noStrike">
              <a:solidFill>
                <a:schemeClr val="dk1"/>
              </a:solidFill>
              <a:latin typeface="Calibri"/>
              <a:ea typeface="Calibri"/>
              <a:cs typeface="Calibri"/>
              <a:sym typeface="Calibri"/>
            </a:endParaRPr>
          </a:p>
        </p:txBody>
      </p:sp>
      <p:sp>
        <p:nvSpPr>
          <p:cNvPr id="145" name="Google Shape;145;g265efac3f44_0_110"/>
          <p:cNvSpPr/>
          <p:nvPr/>
        </p:nvSpPr>
        <p:spPr>
          <a:xfrm>
            <a:off x="14873559" y="3759200"/>
            <a:ext cx="82263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46" name="Google Shape;146;g265efac3f44_0_110"/>
          <p:cNvSpPr/>
          <p:nvPr/>
        </p:nvSpPr>
        <p:spPr>
          <a:xfrm>
            <a:off x="13057232" y="6858000"/>
            <a:ext cx="9907200" cy="349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7" name="Google Shape;147;g265efac3f44_0_110"/>
          <p:cNvPicPr preferRelativeResize="0"/>
          <p:nvPr/>
        </p:nvPicPr>
        <p:blipFill rotWithShape="1">
          <a:blip r:embed="rId14">
            <a:alphaModFix/>
          </a:blip>
          <a:srcRect b="0" l="0" r="0" t="0"/>
          <a:stretch/>
        </p:blipFill>
        <p:spPr>
          <a:xfrm>
            <a:off x="13057232" y="7877603"/>
            <a:ext cx="1409876" cy="1453300"/>
          </a:xfrm>
          <a:prstGeom prst="rect">
            <a:avLst/>
          </a:prstGeom>
          <a:noFill/>
          <a:ln>
            <a:noFill/>
          </a:ln>
        </p:spPr>
      </p:pic>
      <p:sp>
        <p:nvSpPr>
          <p:cNvPr id="148" name="Google Shape;148;g265efac3f44_0_110"/>
          <p:cNvSpPr/>
          <p:nvPr/>
        </p:nvSpPr>
        <p:spPr>
          <a:xfrm>
            <a:off x="14873559" y="6858000"/>
            <a:ext cx="8091000" cy="349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g265efac3f44_0_110"/>
          <p:cNvSpPr/>
          <p:nvPr/>
        </p:nvSpPr>
        <p:spPr>
          <a:xfrm>
            <a:off x="14873559" y="6858000"/>
            <a:ext cx="82941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chitects Daughter"/>
              <a:buNone/>
            </a:pPr>
            <a:r>
              <a:rPr b="0" i="0" lang="en-US" sz="4800" u="none" cap="none" strike="noStrike">
                <a:solidFill>
                  <a:srgbClr val="0E0E0E"/>
                </a:solidFill>
                <a:latin typeface="Architects Daughter"/>
                <a:ea typeface="Architects Daughter"/>
                <a:cs typeface="Architects Daughter"/>
                <a:sym typeface="Architects Daughter"/>
              </a:rPr>
              <a:t>Dragon Taming</a:t>
            </a:r>
            <a:endParaRPr b="0" i="0" sz="4800" u="none" cap="none" strike="noStrike">
              <a:solidFill>
                <a:schemeClr val="dk1"/>
              </a:solidFill>
              <a:latin typeface="Calibri"/>
              <a:ea typeface="Calibri"/>
              <a:cs typeface="Calibri"/>
              <a:sym typeface="Calibri"/>
            </a:endParaRPr>
          </a:p>
        </p:txBody>
      </p:sp>
      <p:sp>
        <p:nvSpPr>
          <p:cNvPr id="150" name="Google Shape;150;g265efac3f44_0_110"/>
          <p:cNvSpPr/>
          <p:nvPr/>
        </p:nvSpPr>
        <p:spPr>
          <a:xfrm>
            <a:off x="14873559" y="7912100"/>
            <a:ext cx="82263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CD79C"/>
        </a:solidFill>
      </p:bgPr>
    </p:bg>
    <p:spTree>
      <p:nvGrpSpPr>
        <p:cNvPr id="155" name="Shape 155"/>
        <p:cNvGrpSpPr/>
        <p:nvPr/>
      </p:nvGrpSpPr>
      <p:grpSpPr>
        <a:xfrm>
          <a:off x="0" y="0"/>
          <a:ext cx="0" cy="0"/>
          <a:chOff x="0" y="0"/>
          <a:chExt cx="0" cy="0"/>
        </a:xfrm>
      </p:grpSpPr>
      <p:pic>
        <p:nvPicPr>
          <p:cNvPr descr=" " id="156" name="Google Shape;156;g265efac3f44_0_135"/>
          <p:cNvPicPr preferRelativeResize="0"/>
          <p:nvPr/>
        </p:nvPicPr>
        <p:blipFill rotWithShape="1">
          <a:blip r:embed="rId3">
            <a:alphaModFix/>
          </a:blip>
          <a:srcRect b="0" l="0" r="0" t="0"/>
          <a:stretch/>
        </p:blipFill>
        <p:spPr>
          <a:xfrm>
            <a:off x="22138867" y="11805462"/>
            <a:ext cx="2248181" cy="1910538"/>
          </a:xfrm>
          <a:prstGeom prst="rect">
            <a:avLst/>
          </a:prstGeom>
          <a:noFill/>
          <a:ln>
            <a:noFill/>
          </a:ln>
        </p:spPr>
      </p:pic>
      <p:pic>
        <p:nvPicPr>
          <p:cNvPr descr=" " id="157" name="Google Shape;157;g265efac3f44_0_135"/>
          <p:cNvPicPr preferRelativeResize="0"/>
          <p:nvPr/>
        </p:nvPicPr>
        <p:blipFill rotWithShape="1">
          <a:blip r:embed="rId4">
            <a:alphaModFix/>
          </a:blip>
          <a:srcRect b="0" l="0" r="0" t="0"/>
          <a:stretch/>
        </p:blipFill>
        <p:spPr>
          <a:xfrm>
            <a:off x="419152" y="8615871"/>
            <a:ext cx="971259" cy="947229"/>
          </a:xfrm>
          <a:prstGeom prst="rect">
            <a:avLst/>
          </a:prstGeom>
          <a:noFill/>
          <a:ln>
            <a:noFill/>
          </a:ln>
        </p:spPr>
      </p:pic>
      <p:pic>
        <p:nvPicPr>
          <p:cNvPr descr=" " id="158" name="Google Shape;158;g265efac3f44_0_135"/>
          <p:cNvPicPr preferRelativeResize="0"/>
          <p:nvPr/>
        </p:nvPicPr>
        <p:blipFill rotWithShape="1">
          <a:blip r:embed="rId4">
            <a:alphaModFix/>
          </a:blip>
          <a:srcRect b="0" l="0" r="0" t="0"/>
          <a:stretch/>
        </p:blipFill>
        <p:spPr>
          <a:xfrm>
            <a:off x="17934642" y="284671"/>
            <a:ext cx="971259" cy="947229"/>
          </a:xfrm>
          <a:prstGeom prst="rect">
            <a:avLst/>
          </a:prstGeom>
          <a:noFill/>
          <a:ln>
            <a:noFill/>
          </a:ln>
        </p:spPr>
      </p:pic>
      <p:pic>
        <p:nvPicPr>
          <p:cNvPr descr=" " id="159" name="Google Shape;159;g265efac3f44_0_135"/>
          <p:cNvPicPr preferRelativeResize="0"/>
          <p:nvPr/>
        </p:nvPicPr>
        <p:blipFill rotWithShape="1">
          <a:blip r:embed="rId5">
            <a:alphaModFix/>
          </a:blip>
          <a:srcRect b="0" l="0" r="0" t="0"/>
          <a:stretch/>
        </p:blipFill>
        <p:spPr>
          <a:xfrm>
            <a:off x="6388899" y="11391354"/>
            <a:ext cx="1277359" cy="1524546"/>
          </a:xfrm>
          <a:prstGeom prst="rect">
            <a:avLst/>
          </a:prstGeom>
          <a:noFill/>
          <a:ln>
            <a:noFill/>
          </a:ln>
        </p:spPr>
      </p:pic>
      <p:pic>
        <p:nvPicPr>
          <p:cNvPr descr=" " id="160" name="Google Shape;160;g265efac3f44_0_135"/>
          <p:cNvPicPr preferRelativeResize="0"/>
          <p:nvPr/>
        </p:nvPicPr>
        <p:blipFill rotWithShape="1">
          <a:blip r:embed="rId6">
            <a:alphaModFix/>
          </a:blip>
          <a:srcRect b="0" l="0" r="0" t="0"/>
          <a:stretch/>
        </p:blipFill>
        <p:spPr>
          <a:xfrm>
            <a:off x="0" y="9994900"/>
            <a:ext cx="4852006" cy="3721100"/>
          </a:xfrm>
          <a:prstGeom prst="rect">
            <a:avLst/>
          </a:prstGeom>
          <a:noFill/>
          <a:ln>
            <a:noFill/>
          </a:ln>
        </p:spPr>
      </p:pic>
      <p:pic>
        <p:nvPicPr>
          <p:cNvPr descr=" " id="161" name="Google Shape;161;g265efac3f44_0_135"/>
          <p:cNvPicPr preferRelativeResize="0"/>
          <p:nvPr/>
        </p:nvPicPr>
        <p:blipFill rotWithShape="1">
          <a:blip r:embed="rId7">
            <a:alphaModFix/>
          </a:blip>
          <a:srcRect b="0" l="0" r="0" t="0"/>
          <a:stretch/>
        </p:blipFill>
        <p:spPr>
          <a:xfrm>
            <a:off x="419152" y="10833100"/>
            <a:ext cx="1981448" cy="2082800"/>
          </a:xfrm>
          <a:prstGeom prst="rect">
            <a:avLst/>
          </a:prstGeom>
          <a:noFill/>
          <a:ln>
            <a:noFill/>
          </a:ln>
        </p:spPr>
      </p:pic>
      <p:pic>
        <p:nvPicPr>
          <p:cNvPr descr=" " id="162" name="Google Shape;162;g265efac3f44_0_135"/>
          <p:cNvPicPr preferRelativeResize="0"/>
          <p:nvPr/>
        </p:nvPicPr>
        <p:blipFill rotWithShape="1">
          <a:blip r:embed="rId8">
            <a:alphaModFix/>
          </a:blip>
          <a:srcRect b="0" l="0" r="0" t="0"/>
          <a:stretch/>
        </p:blipFill>
        <p:spPr>
          <a:xfrm>
            <a:off x="254032" y="0"/>
            <a:ext cx="2311242" cy="2832100"/>
          </a:xfrm>
          <a:prstGeom prst="rect">
            <a:avLst/>
          </a:prstGeom>
          <a:noFill/>
          <a:ln>
            <a:noFill/>
          </a:ln>
        </p:spPr>
      </p:pic>
      <p:pic>
        <p:nvPicPr>
          <p:cNvPr descr=" " id="163" name="Google Shape;163;g265efac3f44_0_135"/>
          <p:cNvPicPr preferRelativeResize="0"/>
          <p:nvPr/>
        </p:nvPicPr>
        <p:blipFill rotWithShape="1">
          <a:blip r:embed="rId9">
            <a:alphaModFix/>
          </a:blip>
          <a:srcRect b="0" l="0" r="0" t="0"/>
          <a:stretch/>
        </p:blipFill>
        <p:spPr>
          <a:xfrm>
            <a:off x="19776372" y="0"/>
            <a:ext cx="4610676" cy="3327400"/>
          </a:xfrm>
          <a:prstGeom prst="rect">
            <a:avLst/>
          </a:prstGeom>
          <a:noFill/>
          <a:ln>
            <a:noFill/>
          </a:ln>
        </p:spPr>
      </p:pic>
      <p:pic>
        <p:nvPicPr>
          <p:cNvPr descr=" " id="164" name="Google Shape;164;g265efac3f44_0_135"/>
          <p:cNvPicPr preferRelativeResize="0"/>
          <p:nvPr/>
        </p:nvPicPr>
        <p:blipFill rotWithShape="1">
          <a:blip r:embed="rId10">
            <a:alphaModFix/>
          </a:blip>
          <a:srcRect b="0" l="0" r="0" t="0"/>
          <a:stretch/>
        </p:blipFill>
        <p:spPr>
          <a:xfrm>
            <a:off x="22071297" y="548078"/>
            <a:ext cx="1915065" cy="2008839"/>
          </a:xfrm>
          <a:prstGeom prst="rect">
            <a:avLst/>
          </a:prstGeom>
          <a:noFill/>
          <a:ln>
            <a:noFill/>
          </a:ln>
        </p:spPr>
      </p:pic>
      <p:pic>
        <p:nvPicPr>
          <p:cNvPr descr=" " id="165" name="Google Shape;165;g265efac3f44_0_135"/>
          <p:cNvPicPr preferRelativeResize="0"/>
          <p:nvPr/>
        </p:nvPicPr>
        <p:blipFill rotWithShape="1">
          <a:blip r:embed="rId11">
            <a:alphaModFix/>
          </a:blip>
          <a:srcRect b="0" l="0" r="0" t="0"/>
          <a:stretch/>
        </p:blipFill>
        <p:spPr>
          <a:xfrm>
            <a:off x="19077784" y="0"/>
            <a:ext cx="1387103" cy="1689100"/>
          </a:xfrm>
          <a:prstGeom prst="rect">
            <a:avLst/>
          </a:prstGeom>
          <a:noFill/>
          <a:ln>
            <a:noFill/>
          </a:ln>
        </p:spPr>
      </p:pic>
      <p:sp>
        <p:nvSpPr>
          <p:cNvPr id="166" name="Google Shape;166;g265efac3f44_0_13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7" name="Google Shape;167;g265efac3f44_0_135"/>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sp>
        <p:nvSpPr>
          <p:cNvPr id="168" name="Google Shape;168;g265efac3f44_0_135"/>
          <p:cNvSpPr/>
          <p:nvPr/>
        </p:nvSpPr>
        <p:spPr>
          <a:xfrm>
            <a:off x="354374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9" name="Google Shape;169;g265efac3f44_0_135"/>
          <p:cNvPicPr preferRelativeResize="0"/>
          <p:nvPr/>
        </p:nvPicPr>
        <p:blipFill rotWithShape="1">
          <a:blip r:embed="rId13">
            <a:alphaModFix/>
          </a:blip>
          <a:srcRect b="0" l="0" r="0" t="0"/>
          <a:stretch/>
        </p:blipFill>
        <p:spPr>
          <a:xfrm>
            <a:off x="6813809" y="1384300"/>
            <a:ext cx="1588880" cy="1625594"/>
          </a:xfrm>
          <a:prstGeom prst="rect">
            <a:avLst/>
          </a:prstGeom>
          <a:noFill/>
          <a:ln>
            <a:noFill/>
          </a:ln>
        </p:spPr>
      </p:pic>
      <p:sp>
        <p:nvSpPr>
          <p:cNvPr id="170" name="Google Shape;170;g265efac3f44_0_135"/>
          <p:cNvSpPr/>
          <p:nvPr/>
        </p:nvSpPr>
        <p:spPr>
          <a:xfrm>
            <a:off x="5245756" y="3619494"/>
            <a:ext cx="4725000" cy="85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g265efac3f44_0_135"/>
          <p:cNvSpPr/>
          <p:nvPr/>
        </p:nvSpPr>
        <p:spPr>
          <a:xfrm>
            <a:off x="5245756" y="3619494"/>
            <a:ext cx="49281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chitects Daughter"/>
              <a:buNone/>
            </a:pPr>
            <a:r>
              <a:rPr b="0" i="0" lang="en-US" sz="4800" u="none" cap="none" strike="noStrike">
                <a:solidFill>
                  <a:srgbClr val="0E0E0E"/>
                </a:solidFill>
                <a:latin typeface="Architects Daughter"/>
                <a:ea typeface="Architects Daughter"/>
                <a:cs typeface="Architects Daughter"/>
                <a:sym typeface="Architects Daughter"/>
              </a:rPr>
              <a:t>Unicorn Sightings</a:t>
            </a:r>
            <a:endParaRPr b="0" i="0" sz="4800" u="none" cap="none" strike="noStrike">
              <a:solidFill>
                <a:schemeClr val="dk1"/>
              </a:solidFill>
              <a:latin typeface="Calibri"/>
              <a:ea typeface="Calibri"/>
              <a:cs typeface="Calibri"/>
              <a:sym typeface="Calibri"/>
            </a:endParaRPr>
          </a:p>
        </p:txBody>
      </p:sp>
      <p:sp>
        <p:nvSpPr>
          <p:cNvPr id="172" name="Google Shape;172;g265efac3f44_0_135"/>
          <p:cNvSpPr/>
          <p:nvPr/>
        </p:nvSpPr>
        <p:spPr>
          <a:xfrm>
            <a:off x="3543743" y="5079994"/>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g265efac3f44_0_135"/>
          <p:cNvSpPr/>
          <p:nvPr/>
        </p:nvSpPr>
        <p:spPr>
          <a:xfrm>
            <a:off x="3476001" y="5079994"/>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74" name="Google Shape;174;g265efac3f44_0_135"/>
          <p:cNvPicPr preferRelativeResize="0"/>
          <p:nvPr/>
        </p:nvPicPr>
        <p:blipFill rotWithShape="1">
          <a:blip r:embed="rId14">
            <a:alphaModFix/>
          </a:blip>
          <a:srcRect b="0" l="0" r="0" t="0"/>
          <a:stretch/>
        </p:blipFill>
        <p:spPr>
          <a:xfrm>
            <a:off x="3543743" y="7518394"/>
            <a:ext cx="8129016" cy="5080006"/>
          </a:xfrm>
          <a:prstGeom prst="rect">
            <a:avLst/>
          </a:prstGeom>
          <a:noFill/>
          <a:ln>
            <a:noFill/>
          </a:ln>
        </p:spPr>
      </p:pic>
      <p:sp>
        <p:nvSpPr>
          <p:cNvPr id="175" name="Google Shape;175;g265efac3f44_0_135"/>
          <p:cNvSpPr/>
          <p:nvPr/>
        </p:nvSpPr>
        <p:spPr>
          <a:xfrm>
            <a:off x="1266348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6" name="Google Shape;176;g265efac3f44_0_135"/>
          <p:cNvPicPr preferRelativeResize="0"/>
          <p:nvPr/>
        </p:nvPicPr>
        <p:blipFill rotWithShape="1">
          <a:blip r:embed="rId15">
            <a:alphaModFix/>
          </a:blip>
          <a:srcRect b="0" l="0" r="0" t="0"/>
          <a:stretch/>
        </p:blipFill>
        <p:spPr>
          <a:xfrm>
            <a:off x="15951352" y="1384300"/>
            <a:ext cx="1553281" cy="1625588"/>
          </a:xfrm>
          <a:prstGeom prst="rect">
            <a:avLst/>
          </a:prstGeom>
          <a:noFill/>
          <a:ln>
            <a:noFill/>
          </a:ln>
        </p:spPr>
      </p:pic>
      <p:sp>
        <p:nvSpPr>
          <p:cNvPr id="177" name="Google Shape;177;g265efac3f44_0_135"/>
          <p:cNvSpPr/>
          <p:nvPr/>
        </p:nvSpPr>
        <p:spPr>
          <a:xfrm>
            <a:off x="14663983" y="3619488"/>
            <a:ext cx="4128000" cy="85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g265efac3f44_0_135"/>
          <p:cNvSpPr/>
          <p:nvPr/>
        </p:nvSpPr>
        <p:spPr>
          <a:xfrm>
            <a:off x="14663983" y="3619488"/>
            <a:ext cx="43311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chitects Daughter"/>
              <a:buNone/>
            </a:pPr>
            <a:r>
              <a:rPr b="0" i="0" lang="en-US" sz="4800" u="none" cap="none" strike="noStrike">
                <a:solidFill>
                  <a:srgbClr val="0E0E0E"/>
                </a:solidFill>
                <a:latin typeface="Architects Daughter"/>
                <a:ea typeface="Architects Daughter"/>
                <a:cs typeface="Architects Daughter"/>
                <a:sym typeface="Architects Daughter"/>
              </a:rPr>
              <a:t>Dragon Taming</a:t>
            </a:r>
            <a:endParaRPr b="0" i="0" sz="4800" u="none" cap="none" strike="noStrike">
              <a:solidFill>
                <a:schemeClr val="dk1"/>
              </a:solidFill>
              <a:latin typeface="Calibri"/>
              <a:ea typeface="Calibri"/>
              <a:cs typeface="Calibri"/>
              <a:sym typeface="Calibri"/>
            </a:endParaRPr>
          </a:p>
        </p:txBody>
      </p:sp>
      <p:sp>
        <p:nvSpPr>
          <p:cNvPr id="179" name="Google Shape;179;g265efac3f44_0_135"/>
          <p:cNvSpPr/>
          <p:nvPr/>
        </p:nvSpPr>
        <p:spPr>
          <a:xfrm>
            <a:off x="12663483" y="5079988"/>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g265efac3f44_0_135"/>
          <p:cNvSpPr/>
          <p:nvPr/>
        </p:nvSpPr>
        <p:spPr>
          <a:xfrm>
            <a:off x="12595741" y="5079988"/>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81" name="Google Shape;181;g265efac3f44_0_135"/>
          <p:cNvPicPr preferRelativeResize="0"/>
          <p:nvPr/>
        </p:nvPicPr>
        <p:blipFill rotWithShape="1">
          <a:blip r:embed="rId16">
            <a:alphaModFix/>
          </a:blip>
          <a:srcRect b="0" l="0" r="0" t="0"/>
          <a:stretch/>
        </p:blipFill>
        <p:spPr>
          <a:xfrm>
            <a:off x="12663483" y="7518388"/>
            <a:ext cx="8129016" cy="508001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CD79C"/>
        </a:solidFill>
      </p:bgPr>
    </p:bg>
    <p:spTree>
      <p:nvGrpSpPr>
        <p:cNvPr id="186" name="Shape 186"/>
        <p:cNvGrpSpPr/>
        <p:nvPr/>
      </p:nvGrpSpPr>
      <p:grpSpPr>
        <a:xfrm>
          <a:off x="0" y="0"/>
          <a:ext cx="0" cy="0"/>
          <a:chOff x="0" y="0"/>
          <a:chExt cx="0" cy="0"/>
        </a:xfrm>
      </p:grpSpPr>
      <p:pic>
        <p:nvPicPr>
          <p:cNvPr descr=" " id="187" name="Google Shape;187;g265efac3f44_0_165"/>
          <p:cNvPicPr preferRelativeResize="0"/>
          <p:nvPr/>
        </p:nvPicPr>
        <p:blipFill rotWithShape="1">
          <a:blip r:embed="rId3">
            <a:alphaModFix/>
          </a:blip>
          <a:srcRect b="0" l="0" r="0" t="0"/>
          <a:stretch/>
        </p:blipFill>
        <p:spPr>
          <a:xfrm>
            <a:off x="11304413" y="1193800"/>
            <a:ext cx="8840305" cy="11870669"/>
          </a:xfrm>
          <a:prstGeom prst="rect">
            <a:avLst/>
          </a:prstGeom>
          <a:noFill/>
          <a:ln>
            <a:noFill/>
          </a:ln>
        </p:spPr>
      </p:pic>
      <p:pic>
        <p:nvPicPr>
          <p:cNvPr descr=" " id="188" name="Google Shape;188;g265efac3f44_0_165"/>
          <p:cNvPicPr preferRelativeResize="0"/>
          <p:nvPr/>
        </p:nvPicPr>
        <p:blipFill rotWithShape="1">
          <a:blip r:embed="rId4">
            <a:alphaModFix/>
          </a:blip>
          <a:srcRect b="0" l="0" r="0" t="0"/>
          <a:stretch/>
        </p:blipFill>
        <p:spPr>
          <a:xfrm>
            <a:off x="4494489" y="3517900"/>
            <a:ext cx="1449854" cy="2544576"/>
          </a:xfrm>
          <a:prstGeom prst="rect">
            <a:avLst/>
          </a:prstGeom>
          <a:noFill/>
          <a:ln>
            <a:noFill/>
          </a:ln>
        </p:spPr>
      </p:pic>
      <p:pic>
        <p:nvPicPr>
          <p:cNvPr descr=" " id="189" name="Google Shape;189;g265efac3f44_0_165"/>
          <p:cNvPicPr preferRelativeResize="0"/>
          <p:nvPr/>
        </p:nvPicPr>
        <p:blipFill rotWithShape="1">
          <a:blip r:embed="rId5">
            <a:alphaModFix/>
          </a:blip>
          <a:srcRect b="0" l="0" r="0" t="0"/>
          <a:stretch/>
        </p:blipFill>
        <p:spPr>
          <a:xfrm>
            <a:off x="21554594" y="0"/>
            <a:ext cx="2832454" cy="3124200"/>
          </a:xfrm>
          <a:prstGeom prst="rect">
            <a:avLst/>
          </a:prstGeom>
          <a:noFill/>
          <a:ln>
            <a:noFill/>
          </a:ln>
        </p:spPr>
      </p:pic>
      <p:pic>
        <p:nvPicPr>
          <p:cNvPr descr=" " id="190" name="Google Shape;190;g265efac3f44_0_165"/>
          <p:cNvPicPr preferRelativeResize="0"/>
          <p:nvPr/>
        </p:nvPicPr>
        <p:blipFill rotWithShape="1">
          <a:blip r:embed="rId6">
            <a:alphaModFix/>
          </a:blip>
          <a:srcRect b="0" l="0" r="0" t="0"/>
          <a:stretch/>
        </p:blipFill>
        <p:spPr>
          <a:xfrm>
            <a:off x="0" y="10083800"/>
            <a:ext cx="2734860" cy="3632200"/>
          </a:xfrm>
          <a:prstGeom prst="rect">
            <a:avLst/>
          </a:prstGeom>
          <a:noFill/>
          <a:ln>
            <a:noFill/>
          </a:ln>
        </p:spPr>
      </p:pic>
      <p:pic>
        <p:nvPicPr>
          <p:cNvPr descr=" " id="191" name="Google Shape;191;g265efac3f44_0_165"/>
          <p:cNvPicPr preferRelativeResize="0"/>
          <p:nvPr/>
        </p:nvPicPr>
        <p:blipFill rotWithShape="1">
          <a:blip r:embed="rId7">
            <a:alphaModFix/>
          </a:blip>
          <a:srcRect b="0" l="0" r="0" t="0"/>
          <a:stretch/>
        </p:blipFill>
        <p:spPr>
          <a:xfrm>
            <a:off x="0" y="0"/>
            <a:ext cx="1740117" cy="2171700"/>
          </a:xfrm>
          <a:prstGeom prst="rect">
            <a:avLst/>
          </a:prstGeom>
          <a:noFill/>
          <a:ln>
            <a:noFill/>
          </a:ln>
        </p:spPr>
      </p:pic>
      <p:pic>
        <p:nvPicPr>
          <p:cNvPr descr=" " id="192" name="Google Shape;192;g265efac3f44_0_165"/>
          <p:cNvPicPr preferRelativeResize="0"/>
          <p:nvPr/>
        </p:nvPicPr>
        <p:blipFill rotWithShape="1">
          <a:blip r:embed="rId8">
            <a:alphaModFix/>
          </a:blip>
          <a:srcRect b="0" l="0" r="0" t="0"/>
          <a:stretch/>
        </p:blipFill>
        <p:spPr>
          <a:xfrm>
            <a:off x="1617648" y="3124200"/>
            <a:ext cx="1911043" cy="4160013"/>
          </a:xfrm>
          <a:prstGeom prst="rect">
            <a:avLst/>
          </a:prstGeom>
          <a:noFill/>
          <a:ln>
            <a:noFill/>
          </a:ln>
        </p:spPr>
      </p:pic>
      <p:pic>
        <p:nvPicPr>
          <p:cNvPr descr=" " id="193" name="Google Shape;193;g265efac3f44_0_165"/>
          <p:cNvPicPr preferRelativeResize="0"/>
          <p:nvPr/>
        </p:nvPicPr>
        <p:blipFill rotWithShape="1">
          <a:blip r:embed="rId9">
            <a:alphaModFix/>
          </a:blip>
          <a:srcRect b="0" l="0" r="0" t="0"/>
          <a:stretch/>
        </p:blipFill>
        <p:spPr>
          <a:xfrm>
            <a:off x="19882844" y="3889530"/>
            <a:ext cx="762089" cy="897248"/>
          </a:xfrm>
          <a:prstGeom prst="rect">
            <a:avLst/>
          </a:prstGeom>
          <a:noFill/>
          <a:ln>
            <a:noFill/>
          </a:ln>
        </p:spPr>
      </p:pic>
      <p:pic>
        <p:nvPicPr>
          <p:cNvPr descr=" " id="194" name="Google Shape;194;g265efac3f44_0_165"/>
          <p:cNvPicPr preferRelativeResize="0"/>
          <p:nvPr/>
        </p:nvPicPr>
        <p:blipFill rotWithShape="1">
          <a:blip r:embed="rId10">
            <a:alphaModFix/>
          </a:blip>
          <a:srcRect b="0" l="0" r="0" t="0"/>
          <a:stretch/>
        </p:blipFill>
        <p:spPr>
          <a:xfrm>
            <a:off x="21446680" y="11506200"/>
            <a:ext cx="2940368" cy="2209800"/>
          </a:xfrm>
          <a:prstGeom prst="rect">
            <a:avLst/>
          </a:prstGeom>
          <a:noFill/>
          <a:ln>
            <a:noFill/>
          </a:ln>
        </p:spPr>
      </p:pic>
      <p:pic>
        <p:nvPicPr>
          <p:cNvPr descr=" " id="195" name="Google Shape;195;g265efac3f44_0_165"/>
          <p:cNvPicPr preferRelativeResize="0"/>
          <p:nvPr/>
        </p:nvPicPr>
        <p:blipFill rotWithShape="1">
          <a:blip r:embed="rId11">
            <a:alphaModFix/>
          </a:blip>
          <a:srcRect b="0" l="0" r="0" t="0"/>
          <a:stretch/>
        </p:blipFill>
        <p:spPr>
          <a:xfrm>
            <a:off x="22796357" y="12124407"/>
            <a:ext cx="1590691" cy="1377268"/>
          </a:xfrm>
          <a:prstGeom prst="rect">
            <a:avLst/>
          </a:prstGeom>
          <a:noFill/>
          <a:ln>
            <a:noFill/>
          </a:ln>
        </p:spPr>
      </p:pic>
      <p:pic>
        <p:nvPicPr>
          <p:cNvPr descr=" " id="196" name="Google Shape;196;g265efac3f44_0_165"/>
          <p:cNvPicPr preferRelativeResize="0"/>
          <p:nvPr/>
        </p:nvPicPr>
        <p:blipFill rotWithShape="1">
          <a:blip r:embed="rId12">
            <a:alphaModFix/>
          </a:blip>
          <a:srcRect b="0" l="0" r="0" t="0"/>
          <a:stretch/>
        </p:blipFill>
        <p:spPr>
          <a:xfrm>
            <a:off x="492328" y="10722980"/>
            <a:ext cx="2251215" cy="2907444"/>
          </a:xfrm>
          <a:prstGeom prst="rect">
            <a:avLst/>
          </a:prstGeom>
          <a:noFill/>
          <a:ln>
            <a:noFill/>
          </a:ln>
        </p:spPr>
      </p:pic>
      <p:pic>
        <p:nvPicPr>
          <p:cNvPr descr=" " id="197" name="Google Shape;197;g265efac3f44_0_165"/>
          <p:cNvPicPr preferRelativeResize="0"/>
          <p:nvPr/>
        </p:nvPicPr>
        <p:blipFill rotWithShape="1">
          <a:blip r:embed="rId13">
            <a:alphaModFix/>
          </a:blip>
          <a:srcRect b="0" l="0" r="0" t="0"/>
          <a:stretch/>
        </p:blipFill>
        <p:spPr>
          <a:xfrm>
            <a:off x="17567939" y="304800"/>
            <a:ext cx="2538674" cy="4741435"/>
          </a:xfrm>
          <a:prstGeom prst="rect">
            <a:avLst/>
          </a:prstGeom>
          <a:noFill/>
          <a:ln>
            <a:noFill/>
          </a:ln>
        </p:spPr>
      </p:pic>
      <p:pic>
        <p:nvPicPr>
          <p:cNvPr descr=" " id="198" name="Google Shape;198;g265efac3f44_0_165"/>
          <p:cNvPicPr preferRelativeResize="0"/>
          <p:nvPr/>
        </p:nvPicPr>
        <p:blipFill rotWithShape="1">
          <a:blip r:embed="rId14">
            <a:alphaModFix/>
          </a:blip>
          <a:srcRect b="0" l="0" r="0" t="0"/>
          <a:stretch/>
        </p:blipFill>
        <p:spPr>
          <a:xfrm>
            <a:off x="16679138" y="0"/>
            <a:ext cx="2157316" cy="2426277"/>
          </a:xfrm>
          <a:prstGeom prst="rect">
            <a:avLst/>
          </a:prstGeom>
          <a:noFill/>
          <a:ln>
            <a:noFill/>
          </a:ln>
        </p:spPr>
      </p:pic>
      <p:pic>
        <p:nvPicPr>
          <p:cNvPr descr=" " id="199" name="Google Shape;199;g265efac3f44_0_165"/>
          <p:cNvPicPr preferRelativeResize="0"/>
          <p:nvPr/>
        </p:nvPicPr>
        <p:blipFill rotWithShape="1">
          <a:blip r:embed="rId15">
            <a:alphaModFix/>
          </a:blip>
          <a:srcRect b="0" l="0" r="0" t="0"/>
          <a:stretch/>
        </p:blipFill>
        <p:spPr>
          <a:xfrm>
            <a:off x="6499423" y="9867900"/>
            <a:ext cx="1985237" cy="1697062"/>
          </a:xfrm>
          <a:prstGeom prst="rect">
            <a:avLst/>
          </a:prstGeom>
          <a:noFill/>
          <a:ln>
            <a:noFill/>
          </a:ln>
        </p:spPr>
      </p:pic>
      <p:sp>
        <p:nvSpPr>
          <p:cNvPr id="200" name="Google Shape;200;g265efac3f44_0_16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1" name="Google Shape;201;g265efac3f44_0_165"/>
          <p:cNvPicPr preferRelativeResize="0"/>
          <p:nvPr/>
        </p:nvPicPr>
        <p:blipFill rotWithShape="1">
          <a:blip r:embed="rId16">
            <a:alphaModFix/>
          </a:blip>
          <a:srcRect b="0" l="0" r="0" t="0"/>
          <a:stretch/>
        </p:blipFill>
        <p:spPr>
          <a:xfrm>
            <a:off x="23523340" y="10820400"/>
            <a:ext cx="711289" cy="2590800"/>
          </a:xfrm>
          <a:prstGeom prst="rect">
            <a:avLst/>
          </a:prstGeom>
          <a:noFill/>
          <a:ln>
            <a:noFill/>
          </a:ln>
        </p:spPr>
      </p:pic>
      <p:pic>
        <p:nvPicPr>
          <p:cNvPr descr=" " id="202" name="Google Shape;202;g265efac3f44_0_165"/>
          <p:cNvPicPr preferRelativeResize="0"/>
          <p:nvPr/>
        </p:nvPicPr>
        <p:blipFill rotWithShape="1">
          <a:blip r:embed="rId17">
            <a:alphaModFix/>
          </a:blip>
          <a:srcRect b="0" l="0" r="0" t="0"/>
          <a:stretch/>
        </p:blipFill>
        <p:spPr>
          <a:xfrm>
            <a:off x="1511489" y="927100"/>
            <a:ext cx="5966698" cy="4437887"/>
          </a:xfrm>
          <a:prstGeom prst="rect">
            <a:avLst/>
          </a:prstGeom>
          <a:noFill/>
          <a:ln>
            <a:noFill/>
          </a:ln>
        </p:spPr>
      </p:pic>
      <p:sp>
        <p:nvSpPr>
          <p:cNvPr id="203" name="Google Shape;203;g265efac3f44_0_165"/>
          <p:cNvSpPr/>
          <p:nvPr/>
        </p:nvSpPr>
        <p:spPr>
          <a:xfrm>
            <a:off x="6579422" y="3416300"/>
            <a:ext cx="11241000" cy="689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g265efac3f44_0_165"/>
          <p:cNvSpPr/>
          <p:nvPr/>
        </p:nvSpPr>
        <p:spPr>
          <a:xfrm>
            <a:off x="6579422" y="3416300"/>
            <a:ext cx="11444100" cy="615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chitects Daughter"/>
              <a:buNone/>
            </a:pPr>
            <a:r>
              <a:rPr b="0" i="0" lang="en-US" sz="4800" u="none" cap="none" strike="noStrike">
                <a:solidFill>
                  <a:srgbClr val="0E0E0E"/>
                </a:solidFill>
                <a:latin typeface="Architects Daughter"/>
                <a:ea typeface="Architects Daughter"/>
                <a:cs typeface="Architects Daughter"/>
                <a:sym typeface="Architects Daughter"/>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205" name="Google Shape;205;g265efac3f44_0_165"/>
          <p:cNvSpPr/>
          <p:nvPr/>
        </p:nvSpPr>
        <p:spPr>
          <a:xfrm>
            <a:off x="13654207" y="9677400"/>
            <a:ext cx="43185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chitects Daughter"/>
              <a:buNone/>
            </a:pPr>
            <a:r>
              <a:rPr b="0" i="0" lang="en-US" sz="3600" u="none" cap="none" strike="noStrike">
                <a:solidFill>
                  <a:srgbClr val="0E0E0E"/>
                </a:solidFill>
                <a:latin typeface="Architects Daughter"/>
                <a:ea typeface="Architects Daughter"/>
                <a:cs typeface="Architects Daughter"/>
                <a:sym typeface="Architects Daughter"/>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CD79C"/>
        </a:solidFill>
      </p:bgPr>
    </p:bg>
    <p:spTree>
      <p:nvGrpSpPr>
        <p:cNvPr id="210" name="Shape 210"/>
        <p:cNvGrpSpPr/>
        <p:nvPr/>
      </p:nvGrpSpPr>
      <p:grpSpPr>
        <a:xfrm>
          <a:off x="0" y="0"/>
          <a:ext cx="0" cy="0"/>
          <a:chOff x="0" y="0"/>
          <a:chExt cx="0" cy="0"/>
        </a:xfrm>
      </p:grpSpPr>
      <p:pic>
        <p:nvPicPr>
          <p:cNvPr descr=" " id="211" name="Google Shape;211;g265efac3f44_0_188"/>
          <p:cNvPicPr preferRelativeResize="0"/>
          <p:nvPr/>
        </p:nvPicPr>
        <p:blipFill rotWithShape="1">
          <a:blip r:embed="rId3">
            <a:alphaModFix/>
          </a:blip>
          <a:srcRect b="0" l="0" r="0" t="0"/>
          <a:stretch/>
        </p:blipFill>
        <p:spPr>
          <a:xfrm>
            <a:off x="23130050" y="0"/>
            <a:ext cx="1256998" cy="2526209"/>
          </a:xfrm>
          <a:prstGeom prst="rect">
            <a:avLst/>
          </a:prstGeom>
          <a:noFill/>
          <a:ln>
            <a:noFill/>
          </a:ln>
        </p:spPr>
      </p:pic>
      <p:pic>
        <p:nvPicPr>
          <p:cNvPr descr=" " id="212" name="Google Shape;212;g265efac3f44_0_188"/>
          <p:cNvPicPr preferRelativeResize="0"/>
          <p:nvPr/>
        </p:nvPicPr>
        <p:blipFill rotWithShape="1">
          <a:blip r:embed="rId4">
            <a:alphaModFix/>
          </a:blip>
          <a:srcRect b="0" l="0" r="0" t="0"/>
          <a:stretch/>
        </p:blipFill>
        <p:spPr>
          <a:xfrm>
            <a:off x="203225" y="330200"/>
            <a:ext cx="2208089" cy="3070349"/>
          </a:xfrm>
          <a:prstGeom prst="rect">
            <a:avLst/>
          </a:prstGeom>
          <a:noFill/>
          <a:ln>
            <a:noFill/>
          </a:ln>
        </p:spPr>
      </p:pic>
      <p:pic>
        <p:nvPicPr>
          <p:cNvPr descr=" " id="213" name="Google Shape;213;g265efac3f44_0_188"/>
          <p:cNvPicPr preferRelativeResize="0"/>
          <p:nvPr/>
        </p:nvPicPr>
        <p:blipFill rotWithShape="1">
          <a:blip r:embed="rId5">
            <a:alphaModFix/>
          </a:blip>
          <a:srcRect b="0" l="0" r="0" t="0"/>
          <a:stretch/>
        </p:blipFill>
        <p:spPr>
          <a:xfrm>
            <a:off x="241330" y="12395200"/>
            <a:ext cx="2168356" cy="1004205"/>
          </a:xfrm>
          <a:prstGeom prst="rect">
            <a:avLst/>
          </a:prstGeom>
          <a:noFill/>
          <a:ln>
            <a:noFill/>
          </a:ln>
        </p:spPr>
      </p:pic>
      <p:pic>
        <p:nvPicPr>
          <p:cNvPr descr=" " id="214" name="Google Shape;214;g265efac3f44_0_188"/>
          <p:cNvPicPr preferRelativeResize="0"/>
          <p:nvPr/>
        </p:nvPicPr>
        <p:blipFill rotWithShape="1">
          <a:blip r:embed="rId6">
            <a:alphaModFix/>
          </a:blip>
          <a:srcRect b="0" l="0" r="0" t="0"/>
          <a:stretch/>
        </p:blipFill>
        <p:spPr>
          <a:xfrm>
            <a:off x="19255607" y="9626600"/>
            <a:ext cx="5131441" cy="4089400"/>
          </a:xfrm>
          <a:prstGeom prst="rect">
            <a:avLst/>
          </a:prstGeom>
          <a:noFill/>
          <a:ln>
            <a:noFill/>
          </a:ln>
        </p:spPr>
      </p:pic>
      <p:pic>
        <p:nvPicPr>
          <p:cNvPr descr=" " id="215" name="Google Shape;215;g265efac3f44_0_188"/>
          <p:cNvPicPr preferRelativeResize="0"/>
          <p:nvPr/>
        </p:nvPicPr>
        <p:blipFill rotWithShape="1">
          <a:blip r:embed="rId7">
            <a:alphaModFix/>
          </a:blip>
          <a:srcRect b="0" l="0" r="0" t="0"/>
          <a:stretch/>
        </p:blipFill>
        <p:spPr>
          <a:xfrm>
            <a:off x="21999150" y="10553700"/>
            <a:ext cx="2235479" cy="2349500"/>
          </a:xfrm>
          <a:prstGeom prst="rect">
            <a:avLst/>
          </a:prstGeom>
          <a:noFill/>
          <a:ln>
            <a:noFill/>
          </a:ln>
        </p:spPr>
      </p:pic>
      <p:pic>
        <p:nvPicPr>
          <p:cNvPr descr=" " id="216" name="Google Shape;216;g265efac3f44_0_188"/>
          <p:cNvPicPr preferRelativeResize="0"/>
          <p:nvPr/>
        </p:nvPicPr>
        <p:blipFill rotWithShape="1">
          <a:blip r:embed="rId8">
            <a:alphaModFix/>
          </a:blip>
          <a:srcRect b="0" l="0" r="0" t="0"/>
          <a:stretch/>
        </p:blipFill>
        <p:spPr>
          <a:xfrm>
            <a:off x="21313264" y="0"/>
            <a:ext cx="2711888" cy="1998650"/>
          </a:xfrm>
          <a:prstGeom prst="rect">
            <a:avLst/>
          </a:prstGeom>
          <a:noFill/>
          <a:ln>
            <a:noFill/>
          </a:ln>
        </p:spPr>
      </p:pic>
      <p:pic>
        <p:nvPicPr>
          <p:cNvPr descr=" " id="217" name="Google Shape;217;g265efac3f44_0_188"/>
          <p:cNvPicPr preferRelativeResize="0"/>
          <p:nvPr/>
        </p:nvPicPr>
        <p:blipFill rotWithShape="1">
          <a:blip r:embed="rId9">
            <a:alphaModFix/>
          </a:blip>
          <a:srcRect b="0" l="0" r="0" t="0"/>
          <a:stretch/>
        </p:blipFill>
        <p:spPr>
          <a:xfrm>
            <a:off x="21160845" y="6121400"/>
            <a:ext cx="3226203" cy="2470919"/>
          </a:xfrm>
          <a:prstGeom prst="rect">
            <a:avLst/>
          </a:prstGeom>
          <a:noFill/>
          <a:ln>
            <a:noFill/>
          </a:ln>
        </p:spPr>
      </p:pic>
      <p:sp>
        <p:nvSpPr>
          <p:cNvPr id="218" name="Google Shape;218;g265efac3f44_0_18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9" name="Google Shape;219;g265efac3f44_0_188"/>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pic>
        <p:nvPicPr>
          <p:cNvPr descr=" " id="220" name="Google Shape;220;g265efac3f44_0_188"/>
          <p:cNvPicPr preferRelativeResize="0"/>
          <p:nvPr/>
        </p:nvPicPr>
        <p:blipFill rotWithShape="1">
          <a:blip r:embed="rId11">
            <a:alphaModFix/>
          </a:blip>
          <a:srcRect b="0" l="0" r="0" t="0"/>
          <a:stretch/>
        </p:blipFill>
        <p:spPr>
          <a:xfrm>
            <a:off x="1308264" y="1651000"/>
            <a:ext cx="13146760" cy="11249646"/>
          </a:xfrm>
          <a:prstGeom prst="rect">
            <a:avLst/>
          </a:prstGeom>
          <a:noFill/>
          <a:ln>
            <a:noFill/>
          </a:ln>
        </p:spPr>
      </p:pic>
      <p:sp>
        <p:nvSpPr>
          <p:cNvPr id="221" name="Google Shape;221;g265efac3f44_0_188"/>
          <p:cNvSpPr/>
          <p:nvPr/>
        </p:nvSpPr>
        <p:spPr>
          <a:xfrm>
            <a:off x="15152994" y="3771900"/>
            <a:ext cx="7100100" cy="322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g265efac3f44_0_188"/>
          <p:cNvSpPr/>
          <p:nvPr/>
        </p:nvSpPr>
        <p:spPr>
          <a:xfrm>
            <a:off x="15152994" y="3771900"/>
            <a:ext cx="7303500" cy="1905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chitects Daughter"/>
              <a:buNone/>
            </a:pPr>
            <a:r>
              <a:rPr b="0" i="0" lang="en-US" sz="4800" u="none" cap="none" strike="noStrike">
                <a:solidFill>
                  <a:srgbClr val="0E0E0E"/>
                </a:solidFill>
                <a:latin typeface="Architects Daughter"/>
                <a:ea typeface="Architects Daughter"/>
                <a:cs typeface="Architects Daughter"/>
                <a:sym typeface="Architects Daughter"/>
              </a:rPr>
              <a:t>Dragon Taming Technique</a:t>
            </a:r>
            <a:endParaRPr b="0" i="0" sz="4800" u="none" cap="none" strike="noStrike">
              <a:solidFill>
                <a:schemeClr val="dk1"/>
              </a:solidFill>
              <a:latin typeface="Calibri"/>
              <a:ea typeface="Calibri"/>
              <a:cs typeface="Calibri"/>
              <a:sym typeface="Calibri"/>
            </a:endParaRPr>
          </a:p>
        </p:txBody>
      </p:sp>
      <p:sp>
        <p:nvSpPr>
          <p:cNvPr id="223" name="Google Shape;223;g265efac3f44_0_188"/>
          <p:cNvSpPr/>
          <p:nvPr/>
        </p:nvSpPr>
        <p:spPr>
          <a:xfrm>
            <a:off x="15152994" y="5778500"/>
            <a:ext cx="7235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224" name="Google Shape;224;g265efac3f44_0_188"/>
          <p:cNvSpPr/>
          <p:nvPr/>
        </p:nvSpPr>
        <p:spPr>
          <a:xfrm>
            <a:off x="15152994" y="7658100"/>
            <a:ext cx="7100100" cy="383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g265efac3f44_0_188"/>
          <p:cNvSpPr/>
          <p:nvPr/>
        </p:nvSpPr>
        <p:spPr>
          <a:xfrm>
            <a:off x="15152994" y="7658100"/>
            <a:ext cx="7303500" cy="1905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chitects Daughter"/>
              <a:buNone/>
            </a:pPr>
            <a:r>
              <a:rPr b="0" i="0" lang="en-US" sz="4800" u="none" cap="none" strike="noStrike">
                <a:solidFill>
                  <a:srgbClr val="0E0E0E"/>
                </a:solidFill>
                <a:latin typeface="Architects Daughter"/>
                <a:ea typeface="Architects Daughter"/>
                <a:cs typeface="Architects Daughter"/>
                <a:sym typeface="Architects Daughter"/>
              </a:rPr>
              <a:t>The Art of Unicorn Sighting</a:t>
            </a:r>
            <a:endParaRPr b="0" i="0" sz="4800" u="none" cap="none" strike="noStrike">
              <a:solidFill>
                <a:schemeClr val="dk1"/>
              </a:solidFill>
              <a:latin typeface="Calibri"/>
              <a:ea typeface="Calibri"/>
              <a:cs typeface="Calibri"/>
              <a:sym typeface="Calibri"/>
            </a:endParaRPr>
          </a:p>
        </p:txBody>
      </p:sp>
      <p:sp>
        <p:nvSpPr>
          <p:cNvPr id="226" name="Google Shape;226;g265efac3f44_0_188"/>
          <p:cNvSpPr/>
          <p:nvPr/>
        </p:nvSpPr>
        <p:spPr>
          <a:xfrm>
            <a:off x="15152994" y="9664700"/>
            <a:ext cx="72357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CD79C"/>
        </a:solidFill>
      </p:bgPr>
    </p:bg>
    <p:spTree>
      <p:nvGrpSpPr>
        <p:cNvPr id="231" name="Shape 231"/>
        <p:cNvGrpSpPr/>
        <p:nvPr/>
      </p:nvGrpSpPr>
      <p:grpSpPr>
        <a:xfrm>
          <a:off x="0" y="0"/>
          <a:ext cx="0" cy="0"/>
          <a:chOff x="0" y="0"/>
          <a:chExt cx="0" cy="0"/>
        </a:xfrm>
      </p:grpSpPr>
      <p:pic>
        <p:nvPicPr>
          <p:cNvPr descr=" " id="232" name="Google Shape;232;g265efac3f44_0_208"/>
          <p:cNvPicPr preferRelativeResize="0"/>
          <p:nvPr/>
        </p:nvPicPr>
        <p:blipFill rotWithShape="1">
          <a:blip r:embed="rId3">
            <a:alphaModFix/>
          </a:blip>
          <a:srcRect b="0" l="0" r="0" t="0"/>
          <a:stretch/>
        </p:blipFill>
        <p:spPr>
          <a:xfrm>
            <a:off x="0" y="8623300"/>
            <a:ext cx="4915514" cy="5092700"/>
          </a:xfrm>
          <a:prstGeom prst="rect">
            <a:avLst/>
          </a:prstGeom>
          <a:noFill/>
          <a:ln>
            <a:noFill/>
          </a:ln>
        </p:spPr>
      </p:pic>
      <p:pic>
        <p:nvPicPr>
          <p:cNvPr descr=" " id="233" name="Google Shape;233;g265efac3f44_0_208"/>
          <p:cNvPicPr preferRelativeResize="0"/>
          <p:nvPr/>
        </p:nvPicPr>
        <p:blipFill rotWithShape="1">
          <a:blip r:embed="rId4">
            <a:alphaModFix/>
          </a:blip>
          <a:srcRect b="0" l="0" r="0" t="0"/>
          <a:stretch/>
        </p:blipFill>
        <p:spPr>
          <a:xfrm>
            <a:off x="0" y="0"/>
            <a:ext cx="3670759" cy="4787900"/>
          </a:xfrm>
          <a:prstGeom prst="rect">
            <a:avLst/>
          </a:prstGeom>
          <a:noFill/>
          <a:ln>
            <a:noFill/>
          </a:ln>
        </p:spPr>
      </p:pic>
      <p:pic>
        <p:nvPicPr>
          <p:cNvPr descr=" " id="234" name="Google Shape;234;g265efac3f44_0_208"/>
          <p:cNvPicPr preferRelativeResize="0"/>
          <p:nvPr/>
        </p:nvPicPr>
        <p:blipFill rotWithShape="1">
          <a:blip r:embed="rId5">
            <a:alphaModFix/>
          </a:blip>
          <a:srcRect b="0" l="0" r="0" t="0"/>
          <a:stretch/>
        </p:blipFill>
        <p:spPr>
          <a:xfrm>
            <a:off x="21376772" y="10591800"/>
            <a:ext cx="3010276" cy="3124200"/>
          </a:xfrm>
          <a:prstGeom prst="rect">
            <a:avLst/>
          </a:prstGeom>
          <a:noFill/>
          <a:ln>
            <a:noFill/>
          </a:ln>
        </p:spPr>
      </p:pic>
      <p:pic>
        <p:nvPicPr>
          <p:cNvPr descr=" " id="235" name="Google Shape;235;g265efac3f44_0_208"/>
          <p:cNvPicPr preferRelativeResize="0"/>
          <p:nvPr/>
        </p:nvPicPr>
        <p:blipFill rotWithShape="1">
          <a:blip r:embed="rId6">
            <a:alphaModFix/>
          </a:blip>
          <a:srcRect b="0" l="0" r="0" t="0"/>
          <a:stretch/>
        </p:blipFill>
        <p:spPr>
          <a:xfrm>
            <a:off x="22654950" y="10998671"/>
            <a:ext cx="1732098" cy="2717329"/>
          </a:xfrm>
          <a:prstGeom prst="rect">
            <a:avLst/>
          </a:prstGeom>
          <a:noFill/>
          <a:ln>
            <a:noFill/>
          </a:ln>
        </p:spPr>
      </p:pic>
      <p:pic>
        <p:nvPicPr>
          <p:cNvPr descr=" " id="236" name="Google Shape;236;g265efac3f44_0_208"/>
          <p:cNvPicPr preferRelativeResize="0"/>
          <p:nvPr/>
        </p:nvPicPr>
        <p:blipFill rotWithShape="1">
          <a:blip r:embed="rId7">
            <a:alphaModFix/>
          </a:blip>
          <a:srcRect b="0" l="0" r="0" t="0"/>
          <a:stretch/>
        </p:blipFill>
        <p:spPr>
          <a:xfrm>
            <a:off x="1435279" y="8648700"/>
            <a:ext cx="908498" cy="3887502"/>
          </a:xfrm>
          <a:prstGeom prst="rect">
            <a:avLst/>
          </a:prstGeom>
          <a:noFill/>
          <a:ln>
            <a:noFill/>
          </a:ln>
        </p:spPr>
      </p:pic>
      <p:pic>
        <p:nvPicPr>
          <p:cNvPr descr=" " id="237" name="Google Shape;237;g265efac3f44_0_208"/>
          <p:cNvPicPr preferRelativeResize="0"/>
          <p:nvPr/>
        </p:nvPicPr>
        <p:blipFill rotWithShape="1">
          <a:blip r:embed="rId8">
            <a:alphaModFix/>
          </a:blip>
          <a:srcRect b="0" l="0" r="0" t="0"/>
          <a:stretch/>
        </p:blipFill>
        <p:spPr>
          <a:xfrm>
            <a:off x="21376772" y="0"/>
            <a:ext cx="3010276" cy="2433513"/>
          </a:xfrm>
          <a:prstGeom prst="rect">
            <a:avLst/>
          </a:prstGeom>
          <a:noFill/>
          <a:ln>
            <a:noFill/>
          </a:ln>
        </p:spPr>
      </p:pic>
      <p:pic>
        <p:nvPicPr>
          <p:cNvPr descr=" " id="238" name="Google Shape;238;g265efac3f44_0_208"/>
          <p:cNvPicPr preferRelativeResize="0"/>
          <p:nvPr/>
        </p:nvPicPr>
        <p:blipFill rotWithShape="1">
          <a:blip r:embed="rId9">
            <a:alphaModFix/>
          </a:blip>
          <a:srcRect b="0" l="0" r="0" t="0"/>
          <a:stretch/>
        </p:blipFill>
        <p:spPr>
          <a:xfrm>
            <a:off x="23004380" y="451867"/>
            <a:ext cx="1319294" cy="1422536"/>
          </a:xfrm>
          <a:prstGeom prst="rect">
            <a:avLst/>
          </a:prstGeom>
          <a:noFill/>
          <a:ln>
            <a:noFill/>
          </a:ln>
        </p:spPr>
      </p:pic>
      <p:pic>
        <p:nvPicPr>
          <p:cNvPr descr=" " id="239" name="Google Shape;239;g265efac3f44_0_208"/>
          <p:cNvPicPr preferRelativeResize="0"/>
          <p:nvPr/>
        </p:nvPicPr>
        <p:blipFill rotWithShape="1">
          <a:blip r:embed="rId10">
            <a:alphaModFix/>
          </a:blip>
          <a:srcRect b="0" l="0" r="0" t="0"/>
          <a:stretch/>
        </p:blipFill>
        <p:spPr>
          <a:xfrm>
            <a:off x="0" y="0"/>
            <a:ext cx="2692737" cy="4279900"/>
          </a:xfrm>
          <a:prstGeom prst="rect">
            <a:avLst/>
          </a:prstGeom>
          <a:noFill/>
          <a:ln>
            <a:noFill/>
          </a:ln>
        </p:spPr>
      </p:pic>
      <p:sp>
        <p:nvSpPr>
          <p:cNvPr id="240" name="Google Shape;240;g265efac3f44_0_208"/>
          <p:cNvSpPr/>
          <p:nvPr/>
        </p:nvSpPr>
        <p:spPr>
          <a:xfrm>
            <a:off x="2091528" y="749300"/>
            <a:ext cx="20216700" cy="174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A4F24"/>
              </a:buClr>
              <a:buSzPts val="8000"/>
              <a:buFont typeface="Architects Daughter"/>
              <a:buNone/>
            </a:pPr>
            <a:r>
              <a:rPr b="0" i="0" lang="en-US" sz="8000" u="none" cap="none" strike="noStrike">
                <a:solidFill>
                  <a:srgbClr val="2A4F24"/>
                </a:solidFill>
                <a:latin typeface="Architects Daughter"/>
                <a:ea typeface="Architects Daughter"/>
                <a:cs typeface="Architects Daughter"/>
                <a:sym typeface="Architects Daughter"/>
              </a:rPr>
              <a:t>The Magic of Dragons: A Research</a:t>
            </a:r>
            <a:endParaRPr b="0" i="0" sz="8000" u="none" cap="none" strike="noStrike">
              <a:solidFill>
                <a:schemeClr val="dk1"/>
              </a:solidFill>
              <a:latin typeface="Calibri"/>
              <a:ea typeface="Calibri"/>
              <a:cs typeface="Calibri"/>
              <a:sym typeface="Calibri"/>
            </a:endParaRPr>
          </a:p>
        </p:txBody>
      </p:sp>
      <p:sp>
        <p:nvSpPr>
          <p:cNvPr id="241" name="Google Shape;241;g265efac3f44_0_208"/>
          <p:cNvSpPr/>
          <p:nvPr/>
        </p:nvSpPr>
        <p:spPr>
          <a:xfrm>
            <a:off x="2146568" y="4025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g265efac3f44_0_208"/>
          <p:cNvSpPr/>
          <p:nvPr/>
        </p:nvSpPr>
        <p:spPr>
          <a:xfrm>
            <a:off x="2146568" y="4025900"/>
            <a:ext cx="8205300" cy="8204100"/>
          </a:xfrm>
          <a:prstGeom prst="ellipse">
            <a:avLst/>
          </a:prstGeom>
          <a:solidFill>
            <a:srgbClr val="3C68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g265efac3f44_0_208"/>
          <p:cNvSpPr/>
          <p:nvPr/>
        </p:nvSpPr>
        <p:spPr>
          <a:xfrm>
            <a:off x="3175397" y="5918200"/>
            <a:ext cx="6160200" cy="6159600"/>
          </a:xfrm>
          <a:prstGeom prst="ellipse">
            <a:avLst/>
          </a:prstGeom>
          <a:solidFill>
            <a:srgbClr val="60B0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g265efac3f44_0_208"/>
          <p:cNvSpPr/>
          <p:nvPr/>
        </p:nvSpPr>
        <p:spPr>
          <a:xfrm>
            <a:off x="4204225" y="7797800"/>
            <a:ext cx="4089900" cy="40893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g265efac3f44_0_208"/>
          <p:cNvSpPr/>
          <p:nvPr/>
        </p:nvSpPr>
        <p:spPr>
          <a:xfrm>
            <a:off x="5461683" y="4508500"/>
            <a:ext cx="1562400" cy="1054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Architects Daughter"/>
              <a:buNone/>
            </a:pPr>
            <a:r>
              <a:rPr b="0" i="0" lang="en-US" sz="4800" u="none" cap="none" strike="noStrike">
                <a:solidFill>
                  <a:srgbClr val="FFFFFF"/>
                </a:solidFill>
                <a:latin typeface="Architects Daughter"/>
                <a:ea typeface="Architects Daughter"/>
                <a:cs typeface="Architects Daughter"/>
                <a:sym typeface="Architects Daughter"/>
              </a:rPr>
              <a:t>6.7M</a:t>
            </a:r>
            <a:endParaRPr b="0" i="0" sz="4800" u="none" cap="none" strike="noStrike">
              <a:solidFill>
                <a:schemeClr val="dk1"/>
              </a:solidFill>
              <a:latin typeface="Calibri"/>
              <a:ea typeface="Calibri"/>
              <a:cs typeface="Calibri"/>
              <a:sym typeface="Calibri"/>
            </a:endParaRPr>
          </a:p>
        </p:txBody>
      </p:sp>
      <p:sp>
        <p:nvSpPr>
          <p:cNvPr id="246" name="Google Shape;246;g265efac3f44_0_208"/>
          <p:cNvSpPr/>
          <p:nvPr/>
        </p:nvSpPr>
        <p:spPr>
          <a:xfrm>
            <a:off x="5525191" y="9321800"/>
            <a:ext cx="1460700" cy="1054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C682B"/>
              </a:buClr>
              <a:buSzPts val="4800"/>
              <a:buFont typeface="Architects Daughter"/>
              <a:buNone/>
            </a:pPr>
            <a:r>
              <a:rPr b="0" i="0" lang="en-US" sz="4800" u="none" cap="none" strike="noStrike">
                <a:solidFill>
                  <a:srgbClr val="3C682B"/>
                </a:solidFill>
                <a:latin typeface="Architects Daughter"/>
                <a:ea typeface="Architects Daughter"/>
                <a:cs typeface="Architects Daughter"/>
                <a:sym typeface="Architects Daughter"/>
              </a:rPr>
              <a:t>2.3M</a:t>
            </a:r>
            <a:endParaRPr b="0" i="0" sz="4800" u="none" cap="none" strike="noStrike">
              <a:solidFill>
                <a:schemeClr val="dk1"/>
              </a:solidFill>
              <a:latin typeface="Calibri"/>
              <a:ea typeface="Calibri"/>
              <a:cs typeface="Calibri"/>
              <a:sym typeface="Calibri"/>
            </a:endParaRPr>
          </a:p>
        </p:txBody>
      </p:sp>
      <p:sp>
        <p:nvSpPr>
          <p:cNvPr id="247" name="Google Shape;247;g265efac3f44_0_208"/>
          <p:cNvSpPr/>
          <p:nvPr/>
        </p:nvSpPr>
        <p:spPr>
          <a:xfrm>
            <a:off x="5436279" y="6388100"/>
            <a:ext cx="1625700" cy="1054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Architects Daughter"/>
              <a:buNone/>
            </a:pPr>
            <a:r>
              <a:rPr b="0" i="0" lang="en-US" sz="4800" u="none" cap="none" strike="noStrike">
                <a:solidFill>
                  <a:srgbClr val="FFFFFF"/>
                </a:solidFill>
                <a:latin typeface="Architects Daughter"/>
                <a:ea typeface="Architects Daughter"/>
                <a:cs typeface="Architects Daughter"/>
                <a:sym typeface="Architects Daughter"/>
              </a:rPr>
              <a:t>4.4M</a:t>
            </a:r>
            <a:endParaRPr b="0" i="0" sz="4800" u="none" cap="none" strike="noStrike">
              <a:solidFill>
                <a:schemeClr val="dk1"/>
              </a:solidFill>
              <a:latin typeface="Calibri"/>
              <a:ea typeface="Calibri"/>
              <a:cs typeface="Calibri"/>
              <a:sym typeface="Calibri"/>
            </a:endParaRPr>
          </a:p>
        </p:txBody>
      </p:sp>
      <p:sp>
        <p:nvSpPr>
          <p:cNvPr id="248" name="Google Shape;248;g265efac3f44_0_20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9" name="Google Shape;249;g265efac3f44_0_208"/>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250" name="Google Shape;250;g265efac3f44_0_208"/>
          <p:cNvSpPr/>
          <p:nvPr/>
        </p:nvSpPr>
        <p:spPr>
          <a:xfrm>
            <a:off x="12638080" y="35941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1" name="Google Shape;251;g265efac3f44_0_208"/>
          <p:cNvPicPr preferRelativeResize="0"/>
          <p:nvPr/>
        </p:nvPicPr>
        <p:blipFill rotWithShape="1">
          <a:blip r:embed="rId12">
            <a:alphaModFix/>
          </a:blip>
          <a:srcRect b="0" l="0" r="0" t="0"/>
          <a:stretch/>
        </p:blipFill>
        <p:spPr>
          <a:xfrm>
            <a:off x="12638080" y="3594100"/>
            <a:ext cx="1046603" cy="1016000"/>
          </a:xfrm>
          <a:prstGeom prst="rect">
            <a:avLst/>
          </a:prstGeom>
          <a:noFill/>
          <a:ln>
            <a:noFill/>
          </a:ln>
        </p:spPr>
      </p:pic>
      <p:sp>
        <p:nvSpPr>
          <p:cNvPr id="252" name="Google Shape;252;g265efac3f44_0_208"/>
          <p:cNvSpPr/>
          <p:nvPr/>
        </p:nvSpPr>
        <p:spPr>
          <a:xfrm>
            <a:off x="12638080" y="49149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265efac3f44_0_208"/>
          <p:cNvSpPr/>
          <p:nvPr/>
        </p:nvSpPr>
        <p:spPr>
          <a:xfrm>
            <a:off x="12638080" y="49149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54" name="Google Shape;254;g265efac3f44_0_208"/>
          <p:cNvSpPr/>
          <p:nvPr/>
        </p:nvSpPr>
        <p:spPr>
          <a:xfrm>
            <a:off x="12638080" y="69469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5" name="Google Shape;255;g265efac3f44_0_208"/>
          <p:cNvPicPr preferRelativeResize="0"/>
          <p:nvPr/>
        </p:nvPicPr>
        <p:blipFill rotWithShape="1">
          <a:blip r:embed="rId13">
            <a:alphaModFix/>
          </a:blip>
          <a:srcRect b="0" l="0" r="0" t="0"/>
          <a:stretch/>
        </p:blipFill>
        <p:spPr>
          <a:xfrm>
            <a:off x="12638080" y="6946900"/>
            <a:ext cx="1002148" cy="1016000"/>
          </a:xfrm>
          <a:prstGeom prst="rect">
            <a:avLst/>
          </a:prstGeom>
          <a:noFill/>
          <a:ln>
            <a:noFill/>
          </a:ln>
        </p:spPr>
      </p:pic>
      <p:sp>
        <p:nvSpPr>
          <p:cNvPr id="256" name="Google Shape;256;g265efac3f44_0_208"/>
          <p:cNvSpPr/>
          <p:nvPr/>
        </p:nvSpPr>
        <p:spPr>
          <a:xfrm>
            <a:off x="12638080" y="82677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265efac3f44_0_208"/>
          <p:cNvSpPr/>
          <p:nvPr/>
        </p:nvSpPr>
        <p:spPr>
          <a:xfrm>
            <a:off x="12638080" y="82677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258" name="Google Shape;258;g265efac3f44_0_208"/>
          <p:cNvSpPr/>
          <p:nvPr/>
        </p:nvSpPr>
        <p:spPr>
          <a:xfrm>
            <a:off x="12638080" y="102997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9" name="Google Shape;259;g265efac3f44_0_208"/>
          <p:cNvPicPr preferRelativeResize="0"/>
          <p:nvPr/>
        </p:nvPicPr>
        <p:blipFill rotWithShape="1">
          <a:blip r:embed="rId14">
            <a:alphaModFix/>
          </a:blip>
          <a:srcRect b="0" l="0" r="0" t="0"/>
          <a:stretch/>
        </p:blipFill>
        <p:spPr>
          <a:xfrm>
            <a:off x="12638080" y="10299700"/>
            <a:ext cx="1024909" cy="1016000"/>
          </a:xfrm>
          <a:prstGeom prst="rect">
            <a:avLst/>
          </a:prstGeom>
          <a:noFill/>
          <a:ln>
            <a:noFill/>
          </a:ln>
        </p:spPr>
      </p:pic>
      <p:sp>
        <p:nvSpPr>
          <p:cNvPr id="260" name="Google Shape;260;g265efac3f44_0_208"/>
          <p:cNvSpPr/>
          <p:nvPr/>
        </p:nvSpPr>
        <p:spPr>
          <a:xfrm>
            <a:off x="12638080" y="116205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65efac3f44_0_208"/>
          <p:cNvSpPr/>
          <p:nvPr/>
        </p:nvSpPr>
        <p:spPr>
          <a:xfrm>
            <a:off x="12638080" y="116205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2023-10-12T12:34:36Z</dcterms:created>
  <dc:creator>PptxGenJS</dc:creator>
</cp:coreProperties>
</file>