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  <p:sldMasterId id="2147483808" r:id="rId16"/>
    <p:sldMasterId id="2147483818" r:id="rId17"/>
    <p:sldMasterId id="2147483826" r:id="rId18"/>
    <p:sldMasterId id="2147483831" r:id="rId19"/>
    <p:sldMasterId id="2147483838" r:id="rId20"/>
    <p:sldMasterId id="2147483853" r:id="rId21"/>
  </p:sldMasterIdLst>
  <p:notesMasterIdLst>
    <p:notesMasterId r:id="rId88"/>
  </p:notesMasterIdLst>
  <p:sldIdLst>
    <p:sldId id="256" r:id="rId22"/>
    <p:sldId id="1029" r:id="rId23"/>
    <p:sldId id="951" r:id="rId24"/>
    <p:sldId id="1301" r:id="rId25"/>
    <p:sldId id="1297" r:id="rId26"/>
    <p:sldId id="1000" r:id="rId27"/>
    <p:sldId id="1146" r:id="rId28"/>
    <p:sldId id="1147" r:id="rId29"/>
    <p:sldId id="1116" r:id="rId30"/>
    <p:sldId id="1117" r:id="rId31"/>
    <p:sldId id="1247" r:id="rId32"/>
    <p:sldId id="1229" r:id="rId33"/>
    <p:sldId id="1230" r:id="rId34"/>
    <p:sldId id="1231" r:id="rId35"/>
    <p:sldId id="1233" r:id="rId36"/>
    <p:sldId id="1232" r:id="rId37"/>
    <p:sldId id="1044" r:id="rId38"/>
    <p:sldId id="1157" r:id="rId39"/>
    <p:sldId id="1159" r:id="rId40"/>
    <p:sldId id="1160" r:id="rId41"/>
    <p:sldId id="1168" r:id="rId42"/>
    <p:sldId id="1169" r:id="rId43"/>
    <p:sldId id="1170" r:id="rId44"/>
    <p:sldId id="1190" r:id="rId45"/>
    <p:sldId id="1191" r:id="rId46"/>
    <p:sldId id="1192" r:id="rId47"/>
    <p:sldId id="1254" r:id="rId48"/>
    <p:sldId id="1197" r:id="rId49"/>
    <p:sldId id="1196" r:id="rId50"/>
    <p:sldId id="1213" r:id="rId51"/>
    <p:sldId id="1220" r:id="rId52"/>
    <p:sldId id="1255" r:id="rId53"/>
    <p:sldId id="1221" r:id="rId54"/>
    <p:sldId id="1256" r:id="rId55"/>
    <p:sldId id="1298" r:id="rId56"/>
    <p:sldId id="1266" r:id="rId57"/>
    <p:sldId id="1299" r:id="rId58"/>
    <p:sldId id="1300" r:id="rId59"/>
    <p:sldId id="1238" r:id="rId60"/>
    <p:sldId id="1239" r:id="rId61"/>
    <p:sldId id="1008" r:id="rId62"/>
    <p:sldId id="1257" r:id="rId63"/>
    <p:sldId id="1258" r:id="rId64"/>
    <p:sldId id="1259" r:id="rId65"/>
    <p:sldId id="1260" r:id="rId66"/>
    <p:sldId id="955" r:id="rId67"/>
    <p:sldId id="1248" r:id="rId68"/>
    <p:sldId id="1249" r:id="rId69"/>
    <p:sldId id="1010" r:id="rId70"/>
    <p:sldId id="1302" r:id="rId71"/>
    <p:sldId id="1269" r:id="rId72"/>
    <p:sldId id="1287" r:id="rId73"/>
    <p:sldId id="1303" r:id="rId74"/>
    <p:sldId id="1289" r:id="rId75"/>
    <p:sldId id="1290" r:id="rId76"/>
    <p:sldId id="1304" r:id="rId77"/>
    <p:sldId id="1305" r:id="rId78"/>
    <p:sldId id="1272" r:id="rId79"/>
    <p:sldId id="1273" r:id="rId80"/>
    <p:sldId id="1274" r:id="rId81"/>
    <p:sldId id="1306" r:id="rId82"/>
    <p:sldId id="1275" r:id="rId83"/>
    <p:sldId id="1276" r:id="rId84"/>
    <p:sldId id="1277" r:id="rId85"/>
    <p:sldId id="1307" r:id="rId86"/>
    <p:sldId id="1278" r:id="rId87"/>
  </p:sldIdLst>
  <p:sldSz cx="9144000" cy="6858000" type="screen4x3"/>
  <p:notesSz cx="6735763" cy="9866313"/>
  <p:embeddedFontLst>
    <p:embeddedFont>
      <p:font typeface="Dosis" pitchFamily="2" charset="0"/>
      <p:regular r:id="rId89"/>
      <p:bold r:id="rId90"/>
    </p:embeddedFont>
    <p:embeddedFont>
      <p:font typeface="Dosis ExtraBold" pitchFamily="2" charset="0"/>
      <p:bold r:id="rId91"/>
    </p:embeddedFont>
    <p:embeddedFont>
      <p:font typeface="Dosis Medium" pitchFamily="2" charset="0"/>
      <p:regular r:id="rId92"/>
      <p:bold r:id="rId93"/>
    </p:embeddedFont>
    <p:embeddedFont>
      <p:font typeface="Dosis SemiBold" pitchFamily="2" charset="0"/>
      <p:regular r:id="rId94"/>
      <p:bold r:id="rId95"/>
    </p:embeddedFont>
    <p:embeddedFont>
      <p:font typeface="Mistral" panose="03090702030407020403" pitchFamily="66" charset="0"/>
      <p:regular r:id="rId9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ED1D7"/>
    <a:srgbClr val="FDBE7C"/>
    <a:srgbClr val="76C0D4"/>
    <a:srgbClr val="424D7B"/>
    <a:srgbClr val="4B5377"/>
    <a:srgbClr val="2196B1"/>
    <a:srgbClr val="DEEBF7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616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slide" Target="slides/slide63.xml"/><Relationship Id="rId89" Type="http://schemas.openxmlformats.org/officeDocument/2006/relationships/font" Target="fonts/font1.fntdata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92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slide" Target="slides/slide66.xml"/><Relationship Id="rId102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93" Type="http://schemas.openxmlformats.org/officeDocument/2006/relationships/font" Target="fonts/font5.fntdata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font" Target="fonts/font6.fntdata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537F61CE-EDF3-4520-97D4-8E3BED00EE0D}"/>
    <pc:docChg chg="custSel addSld delSld modSld">
      <pc:chgData name="LAMIAE BEZZAZ" userId="f9bc3cc0-8e1c-4944-afa8-b4b36bbf20e1" providerId="ADAL" clId="{537F61CE-EDF3-4520-97D4-8E3BED00EE0D}" dt="2026-03-02T10:59:30.787" v="197" actId="20577"/>
      <pc:docMkLst>
        <pc:docMk/>
      </pc:docMkLst>
      <pc:sldChg chg="addSp modSp">
        <pc:chgData name="LAMIAE BEZZAZ" userId="f9bc3cc0-8e1c-4944-afa8-b4b36bbf20e1" providerId="ADAL" clId="{537F61CE-EDF3-4520-97D4-8E3BED00EE0D}" dt="2026-02-27T18:03:58.524" v="2" actId="14100"/>
        <pc:sldMkLst>
          <pc:docMk/>
          <pc:sldMk cId="1056749084" sldId="256"/>
        </pc:sldMkLst>
        <pc:picChg chg="add mod">
          <ac:chgData name="LAMIAE BEZZAZ" userId="f9bc3cc0-8e1c-4944-afa8-b4b36bbf20e1" providerId="ADAL" clId="{537F61CE-EDF3-4520-97D4-8E3BED00EE0D}" dt="2026-02-27T18:03:58.524" v="2" actId="14100"/>
          <ac:picMkLst>
            <pc:docMk/>
            <pc:sldMk cId="1056749084" sldId="256"/>
            <ac:picMk id="3" creationId="{75F23D6E-96DA-494C-B0EE-0438A5D5BA6C}"/>
          </ac:picMkLst>
        </pc:picChg>
      </pc:sldChg>
      <pc:sldChg chg="modSp">
        <pc:chgData name="LAMIAE BEZZAZ" userId="f9bc3cc0-8e1c-4944-afa8-b4b36bbf20e1" providerId="ADAL" clId="{537F61CE-EDF3-4520-97D4-8E3BED00EE0D}" dt="2026-03-02T10:44:58.036" v="59" actId="20577"/>
        <pc:sldMkLst>
          <pc:docMk/>
          <pc:sldMk cId="4011736690" sldId="1235"/>
        </pc:sldMkLst>
        <pc:spChg chg="mod">
          <ac:chgData name="LAMIAE BEZZAZ" userId="f9bc3cc0-8e1c-4944-afa8-b4b36bbf20e1" providerId="ADAL" clId="{537F61CE-EDF3-4520-97D4-8E3BED00EE0D}" dt="2026-03-02T10:44:58.036" v="59" actId="20577"/>
          <ac:spMkLst>
            <pc:docMk/>
            <pc:sldMk cId="4011736690" sldId="1235"/>
            <ac:spMk id="11" creationId="{3A5ADF8C-768A-C2A3-6C0E-A018A5076886}"/>
          </ac:spMkLst>
        </pc:spChg>
      </pc:sldChg>
      <pc:sldChg chg="addSp delSp modSp">
        <pc:chgData name="LAMIAE BEZZAZ" userId="f9bc3cc0-8e1c-4944-afa8-b4b36bbf20e1" providerId="ADAL" clId="{537F61CE-EDF3-4520-97D4-8E3BED00EE0D}" dt="2026-03-02T10:49:34.032" v="121" actId="20577"/>
        <pc:sldMkLst>
          <pc:docMk/>
          <pc:sldMk cId="1932069011" sldId="1273"/>
        </pc:sldMkLst>
        <pc:spChg chg="mod">
          <ac:chgData name="LAMIAE BEZZAZ" userId="f9bc3cc0-8e1c-4944-afa8-b4b36bbf20e1" providerId="ADAL" clId="{537F61CE-EDF3-4520-97D4-8E3BED00EE0D}" dt="2026-03-02T10:49:34.032" v="121" actId="20577"/>
          <ac:spMkLst>
            <pc:docMk/>
            <pc:sldMk cId="1932069011" sldId="1273"/>
            <ac:spMk id="16" creationId="{5AE8B19C-F9BD-C41B-5519-216C3062AD85}"/>
          </ac:spMkLst>
        </pc:spChg>
        <pc:picChg chg="add mod">
          <ac:chgData name="LAMIAE BEZZAZ" userId="f9bc3cc0-8e1c-4944-afa8-b4b36bbf20e1" providerId="ADAL" clId="{537F61CE-EDF3-4520-97D4-8E3BED00EE0D}" dt="2026-03-02T10:39:53.035" v="43" actId="1076"/>
          <ac:picMkLst>
            <pc:docMk/>
            <pc:sldMk cId="1932069011" sldId="1273"/>
            <ac:picMk id="3" creationId="{EE572902-93FC-4490-A3C1-CAB2887676FF}"/>
          </ac:picMkLst>
        </pc:picChg>
        <pc:picChg chg="del">
          <ac:chgData name="LAMIAE BEZZAZ" userId="f9bc3cc0-8e1c-4944-afa8-b4b36bbf20e1" providerId="ADAL" clId="{537F61CE-EDF3-4520-97D4-8E3BED00EE0D}" dt="2026-03-02T10:39:10.282" v="39" actId="478"/>
          <ac:picMkLst>
            <pc:docMk/>
            <pc:sldMk cId="1932069011" sldId="1273"/>
            <ac:picMk id="5" creationId="{1185A31E-CBE4-49E7-954C-81C3ED5CA32B}"/>
          </ac:picMkLst>
        </pc:picChg>
      </pc:sldChg>
      <pc:sldChg chg="modSp">
        <pc:chgData name="LAMIAE BEZZAZ" userId="f9bc3cc0-8e1c-4944-afa8-b4b36bbf20e1" providerId="ADAL" clId="{537F61CE-EDF3-4520-97D4-8E3BED00EE0D}" dt="2026-03-02T10:29:21.528" v="8" actId="1076"/>
        <pc:sldMkLst>
          <pc:docMk/>
          <pc:sldMk cId="3899481728" sldId="1277"/>
        </pc:sldMkLst>
        <pc:spChg chg="mod">
          <ac:chgData name="LAMIAE BEZZAZ" userId="f9bc3cc0-8e1c-4944-afa8-b4b36bbf20e1" providerId="ADAL" clId="{537F61CE-EDF3-4520-97D4-8E3BED00EE0D}" dt="2026-03-02T10:29:21.528" v="8" actId="1076"/>
          <ac:spMkLst>
            <pc:docMk/>
            <pc:sldMk cId="3899481728" sldId="1277"/>
            <ac:spMk id="7" creationId="{0E5055A1-EBA9-EF76-516E-5BDFBAFBC6C7}"/>
          </ac:spMkLst>
        </pc:spChg>
      </pc:sldChg>
      <pc:sldChg chg="add del">
        <pc:chgData name="LAMIAE BEZZAZ" userId="f9bc3cc0-8e1c-4944-afa8-b4b36bbf20e1" providerId="ADAL" clId="{537F61CE-EDF3-4520-97D4-8E3BED00EE0D}" dt="2026-03-02T10:45:36.636" v="61"/>
        <pc:sldMkLst>
          <pc:docMk/>
          <pc:sldMk cId="3889836279" sldId="1278"/>
        </pc:sldMkLst>
      </pc:sldChg>
      <pc:sldChg chg="modSp add del">
        <pc:chgData name="LAMIAE BEZZAZ" userId="f9bc3cc0-8e1c-4944-afa8-b4b36bbf20e1" providerId="ADAL" clId="{537F61CE-EDF3-4520-97D4-8E3BED00EE0D}" dt="2026-03-02T10:47:10.487" v="118" actId="20577"/>
        <pc:sldMkLst>
          <pc:docMk/>
          <pc:sldMk cId="2485555159" sldId="1282"/>
        </pc:sldMkLst>
        <pc:spChg chg="mod">
          <ac:chgData name="LAMIAE BEZZAZ" userId="f9bc3cc0-8e1c-4944-afa8-b4b36bbf20e1" providerId="ADAL" clId="{537F61CE-EDF3-4520-97D4-8E3BED00EE0D}" dt="2026-03-02T10:47:10.487" v="118" actId="20577"/>
          <ac:spMkLst>
            <pc:docMk/>
            <pc:sldMk cId="2485555159" sldId="1282"/>
            <ac:spMk id="23" creationId="{8ED6E5E3-C4F1-19B3-0CA3-D422FF67D944}"/>
          </ac:spMkLst>
        </pc:spChg>
      </pc:sldChg>
      <pc:sldChg chg="addSp delSp modSp add">
        <pc:chgData name="LAMIAE BEZZAZ" userId="f9bc3cc0-8e1c-4944-afa8-b4b36bbf20e1" providerId="ADAL" clId="{537F61CE-EDF3-4520-97D4-8E3BED00EE0D}" dt="2026-03-02T10:59:30.787" v="197" actId="20577"/>
        <pc:sldMkLst>
          <pc:docMk/>
          <pc:sldMk cId="379146290" sldId="1297"/>
        </pc:sldMkLst>
        <pc:spChg chg="del">
          <ac:chgData name="LAMIAE BEZZAZ" userId="f9bc3cc0-8e1c-4944-afa8-b4b36bbf20e1" providerId="ADAL" clId="{537F61CE-EDF3-4520-97D4-8E3BED00EE0D}" dt="2026-03-02T10:57:29.459" v="163" actId="478"/>
          <ac:spMkLst>
            <pc:docMk/>
            <pc:sldMk cId="379146290" sldId="1297"/>
            <ac:spMk id="2" creationId="{397D6792-77EF-964B-8655-3B3059F55CA8}"/>
          </ac:spMkLst>
        </pc:spChg>
        <pc:spChg chg="del">
          <ac:chgData name="LAMIAE BEZZAZ" userId="f9bc3cc0-8e1c-4944-afa8-b4b36bbf20e1" providerId="ADAL" clId="{537F61CE-EDF3-4520-97D4-8E3BED00EE0D}" dt="2026-03-02T10:57:27.859" v="162" actId="478"/>
          <ac:spMkLst>
            <pc:docMk/>
            <pc:sldMk cId="379146290" sldId="1297"/>
            <ac:spMk id="3" creationId="{5658D257-978F-A594-EEA1-56A5EF90062C}"/>
          </ac:spMkLst>
        </pc:spChg>
        <pc:spChg chg="del">
          <ac:chgData name="LAMIAE BEZZAZ" userId="f9bc3cc0-8e1c-4944-afa8-b4b36bbf20e1" providerId="ADAL" clId="{537F61CE-EDF3-4520-97D4-8E3BED00EE0D}" dt="2026-03-02T10:58:10.583" v="175" actId="478"/>
          <ac:spMkLst>
            <pc:docMk/>
            <pc:sldMk cId="379146290" sldId="1297"/>
            <ac:spMk id="4" creationId="{A2A74291-E7E7-13E4-B65A-C8356CD292FE}"/>
          </ac:spMkLst>
        </pc:spChg>
        <pc:spChg chg="mod">
          <ac:chgData name="LAMIAE BEZZAZ" userId="f9bc3cc0-8e1c-4944-afa8-b4b36bbf20e1" providerId="ADAL" clId="{537F61CE-EDF3-4520-97D4-8E3BED00EE0D}" dt="2026-03-02T10:57:05.544" v="155" actId="164"/>
          <ac:spMkLst>
            <pc:docMk/>
            <pc:sldMk cId="379146290" sldId="1297"/>
            <ac:spMk id="9" creationId="{DB4DDBFF-D324-3E3C-39D9-A0E8D4DE4E9D}"/>
          </ac:spMkLst>
        </pc:spChg>
        <pc:spChg chg="mod">
          <ac:chgData name="LAMIAE BEZZAZ" userId="f9bc3cc0-8e1c-4944-afa8-b4b36bbf20e1" providerId="ADAL" clId="{537F61CE-EDF3-4520-97D4-8E3BED00EE0D}" dt="2026-03-02T10:57:05.544" v="155" actId="164"/>
          <ac:spMkLst>
            <pc:docMk/>
            <pc:sldMk cId="379146290" sldId="1297"/>
            <ac:spMk id="10" creationId="{62AFBE96-6D58-CF0A-14F1-9A0AB1FC361F}"/>
          </ac:spMkLst>
        </pc:spChg>
        <pc:spChg chg="del">
          <ac:chgData name="LAMIAE BEZZAZ" userId="f9bc3cc0-8e1c-4944-afa8-b4b36bbf20e1" providerId="ADAL" clId="{537F61CE-EDF3-4520-97D4-8E3BED00EE0D}" dt="2026-03-02T10:58:10.583" v="175" actId="478"/>
          <ac:spMkLst>
            <pc:docMk/>
            <pc:sldMk cId="379146290" sldId="1297"/>
            <ac:spMk id="11" creationId="{CFC503CC-4FA1-9F10-684E-6C928131AD4B}"/>
          </ac:spMkLst>
        </pc:spChg>
        <pc:spChg chg="del">
          <ac:chgData name="LAMIAE BEZZAZ" userId="f9bc3cc0-8e1c-4944-afa8-b4b36bbf20e1" providerId="ADAL" clId="{537F61CE-EDF3-4520-97D4-8E3BED00EE0D}" dt="2026-03-02T10:58:13.855" v="176" actId="478"/>
          <ac:spMkLst>
            <pc:docMk/>
            <pc:sldMk cId="379146290" sldId="1297"/>
            <ac:spMk id="12" creationId="{E2007DED-A7A4-1496-C6CA-3C0B3D55903F}"/>
          </ac:spMkLst>
        </pc:spChg>
        <pc:spChg chg="del">
          <ac:chgData name="LAMIAE BEZZAZ" userId="f9bc3cc0-8e1c-4944-afa8-b4b36bbf20e1" providerId="ADAL" clId="{537F61CE-EDF3-4520-97D4-8E3BED00EE0D}" dt="2026-03-02T10:58:13.855" v="176" actId="478"/>
          <ac:spMkLst>
            <pc:docMk/>
            <pc:sldMk cId="379146290" sldId="1297"/>
            <ac:spMk id="13" creationId="{2CC04B81-2F68-9145-2BD8-E6E9F41E90B1}"/>
          </ac:spMkLst>
        </pc:spChg>
        <pc:spChg chg="del">
          <ac:chgData name="LAMIAE BEZZAZ" userId="f9bc3cc0-8e1c-4944-afa8-b4b36bbf20e1" providerId="ADAL" clId="{537F61CE-EDF3-4520-97D4-8E3BED00EE0D}" dt="2026-03-02T10:58:13.855" v="176" actId="478"/>
          <ac:spMkLst>
            <pc:docMk/>
            <pc:sldMk cId="379146290" sldId="1297"/>
            <ac:spMk id="14" creationId="{AF0CA50C-2275-E5C0-2D7C-487CAD1753CB}"/>
          </ac:spMkLst>
        </pc:spChg>
        <pc:spChg chg="del">
          <ac:chgData name="LAMIAE BEZZAZ" userId="f9bc3cc0-8e1c-4944-afa8-b4b36bbf20e1" providerId="ADAL" clId="{537F61CE-EDF3-4520-97D4-8E3BED00EE0D}" dt="2026-03-02T10:57:11.941" v="156" actId="478"/>
          <ac:spMkLst>
            <pc:docMk/>
            <pc:sldMk cId="379146290" sldId="1297"/>
            <ac:spMk id="17" creationId="{A5E18E04-36C4-DDBA-D36A-2F6CAF012C20}"/>
          </ac:spMkLst>
        </pc:spChg>
        <pc:spChg chg="del">
          <ac:chgData name="LAMIAE BEZZAZ" userId="f9bc3cc0-8e1c-4944-afa8-b4b36bbf20e1" providerId="ADAL" clId="{537F61CE-EDF3-4520-97D4-8E3BED00EE0D}" dt="2026-03-02T10:58:10.583" v="175" actId="478"/>
          <ac:spMkLst>
            <pc:docMk/>
            <pc:sldMk cId="379146290" sldId="1297"/>
            <ac:spMk id="18" creationId="{ECE942AC-D1E4-7C1A-AB4A-F1F11950B0CE}"/>
          </ac:spMkLst>
        </pc:spChg>
        <pc:spChg chg="add mod">
          <ac:chgData name="LAMIAE BEZZAZ" userId="f9bc3cc0-8e1c-4944-afa8-b4b36bbf20e1" providerId="ADAL" clId="{537F61CE-EDF3-4520-97D4-8E3BED00EE0D}" dt="2026-03-02T10:56:38.754" v="150" actId="571"/>
          <ac:spMkLst>
            <pc:docMk/>
            <pc:sldMk cId="379146290" sldId="1297"/>
            <ac:spMk id="26" creationId="{2ADE1EB3-5BEA-4EB3-B2E3-A230F36E0334}"/>
          </ac:spMkLst>
        </pc:spChg>
        <pc:spChg chg="add mod">
          <ac:chgData name="LAMIAE BEZZAZ" userId="f9bc3cc0-8e1c-4944-afa8-b4b36bbf20e1" providerId="ADAL" clId="{537F61CE-EDF3-4520-97D4-8E3BED00EE0D}" dt="2026-03-02T10:56:38.754" v="150" actId="571"/>
          <ac:spMkLst>
            <pc:docMk/>
            <pc:sldMk cId="379146290" sldId="1297"/>
            <ac:spMk id="27" creationId="{7D4E3319-F4DE-4BC0-9E94-A9722C58F253}"/>
          </ac:spMkLst>
        </pc:spChg>
        <pc:spChg chg="add mod">
          <ac:chgData name="LAMIAE BEZZAZ" userId="f9bc3cc0-8e1c-4944-afa8-b4b36bbf20e1" providerId="ADAL" clId="{537F61CE-EDF3-4520-97D4-8E3BED00EE0D}" dt="2026-03-02T10:59:08.461" v="191" actId="20577"/>
          <ac:spMkLst>
            <pc:docMk/>
            <pc:sldMk cId="379146290" sldId="1297"/>
            <ac:spMk id="28" creationId="{D5F23D96-30DE-467B-A7E9-A186887E176F}"/>
          </ac:spMkLst>
        </pc:spChg>
        <pc:spChg chg="add mod">
          <ac:chgData name="LAMIAE BEZZAZ" userId="f9bc3cc0-8e1c-4944-afa8-b4b36bbf20e1" providerId="ADAL" clId="{537F61CE-EDF3-4520-97D4-8E3BED00EE0D}" dt="2026-03-02T10:56:46.269" v="152" actId="1076"/>
          <ac:spMkLst>
            <pc:docMk/>
            <pc:sldMk cId="379146290" sldId="1297"/>
            <ac:spMk id="29" creationId="{316C026A-CCD4-4888-826D-3C7CA9B17DE0}"/>
          </ac:spMkLst>
        </pc:spChg>
        <pc:spChg chg="add mod">
          <ac:chgData name="LAMIAE BEZZAZ" userId="f9bc3cc0-8e1c-4944-afa8-b4b36bbf20e1" providerId="ADAL" clId="{537F61CE-EDF3-4520-97D4-8E3BED00EE0D}" dt="2026-03-02T10:59:26.888" v="195" actId="20577"/>
          <ac:spMkLst>
            <pc:docMk/>
            <pc:sldMk cId="379146290" sldId="1297"/>
            <ac:spMk id="33" creationId="{A6AD1F78-8CA6-4CF0-B49B-5A720BA939B5}"/>
          </ac:spMkLst>
        </pc:spChg>
        <pc:spChg chg="add mod">
          <ac:chgData name="LAMIAE BEZZAZ" userId="f9bc3cc0-8e1c-4944-afa8-b4b36bbf20e1" providerId="ADAL" clId="{537F61CE-EDF3-4520-97D4-8E3BED00EE0D}" dt="2026-03-02T10:57:54.312" v="168" actId="1076"/>
          <ac:spMkLst>
            <pc:docMk/>
            <pc:sldMk cId="379146290" sldId="1297"/>
            <ac:spMk id="34" creationId="{36766060-1253-4497-B728-5217DC1DEBE6}"/>
          </ac:spMkLst>
        </pc:spChg>
        <pc:spChg chg="add mod">
          <ac:chgData name="LAMIAE BEZZAZ" userId="f9bc3cc0-8e1c-4944-afa8-b4b36bbf20e1" providerId="ADAL" clId="{537F61CE-EDF3-4520-97D4-8E3BED00EE0D}" dt="2026-03-02T10:59:30.787" v="197" actId="20577"/>
          <ac:spMkLst>
            <pc:docMk/>
            <pc:sldMk cId="379146290" sldId="1297"/>
            <ac:spMk id="35" creationId="{9E9C7E2E-8338-4FAE-823D-9F5776ACF4C6}"/>
          </ac:spMkLst>
        </pc:spChg>
        <pc:spChg chg="del">
          <ac:chgData name="LAMIAE BEZZAZ" userId="f9bc3cc0-8e1c-4944-afa8-b4b36bbf20e1" providerId="ADAL" clId="{537F61CE-EDF3-4520-97D4-8E3BED00EE0D}" dt="2026-03-02T10:57:12.675" v="157" actId="478"/>
          <ac:spMkLst>
            <pc:docMk/>
            <pc:sldMk cId="379146290" sldId="1297"/>
            <ac:spMk id="36" creationId="{637F9C9C-A02D-128C-B58A-E9E349CF8C1B}"/>
          </ac:spMkLst>
        </pc:spChg>
        <pc:spChg chg="del">
          <ac:chgData name="LAMIAE BEZZAZ" userId="f9bc3cc0-8e1c-4944-afa8-b4b36bbf20e1" providerId="ADAL" clId="{537F61CE-EDF3-4520-97D4-8E3BED00EE0D}" dt="2026-03-02T10:57:14.134" v="158" actId="478"/>
          <ac:spMkLst>
            <pc:docMk/>
            <pc:sldMk cId="379146290" sldId="1297"/>
            <ac:spMk id="37" creationId="{39E02ABA-FCC4-BB47-BAC3-A50DD832EB82}"/>
          </ac:spMkLst>
        </pc:spChg>
        <pc:spChg chg="del mod">
          <ac:chgData name="LAMIAE BEZZAZ" userId="f9bc3cc0-8e1c-4944-afa8-b4b36bbf20e1" providerId="ADAL" clId="{537F61CE-EDF3-4520-97D4-8E3BED00EE0D}" dt="2026-03-02T10:56:18.862" v="145" actId="478"/>
          <ac:spMkLst>
            <pc:docMk/>
            <pc:sldMk cId="379146290" sldId="1297"/>
            <ac:spMk id="38" creationId="{89520A0F-6357-5518-6C05-8C7A31290014}"/>
          </ac:spMkLst>
        </pc:spChg>
        <pc:spChg chg="del mod">
          <ac:chgData name="LAMIAE BEZZAZ" userId="f9bc3cc0-8e1c-4944-afa8-b4b36bbf20e1" providerId="ADAL" clId="{537F61CE-EDF3-4520-97D4-8E3BED00EE0D}" dt="2026-03-02T10:56:22.136" v="146" actId="478"/>
          <ac:spMkLst>
            <pc:docMk/>
            <pc:sldMk cId="379146290" sldId="1297"/>
            <ac:spMk id="39" creationId="{6841D22E-7F63-0123-DE78-6B7D3949BFF3}"/>
          </ac:spMkLst>
        </pc:spChg>
        <pc:spChg chg="add mod">
          <ac:chgData name="LAMIAE BEZZAZ" userId="f9bc3cc0-8e1c-4944-afa8-b4b36bbf20e1" providerId="ADAL" clId="{537F61CE-EDF3-4520-97D4-8E3BED00EE0D}" dt="2026-03-02T10:58:00.550" v="170" actId="1076"/>
          <ac:spMkLst>
            <pc:docMk/>
            <pc:sldMk cId="379146290" sldId="1297"/>
            <ac:spMk id="40" creationId="{68DFA64D-FEF7-45DB-B455-DD46FE291F36}"/>
          </ac:spMkLst>
        </pc:spChg>
        <pc:spChg chg="del">
          <ac:chgData name="LAMIAE BEZZAZ" userId="f9bc3cc0-8e1c-4944-afa8-b4b36bbf20e1" providerId="ADAL" clId="{537F61CE-EDF3-4520-97D4-8E3BED00EE0D}" dt="2026-03-02T10:57:32.317" v="164" actId="478"/>
          <ac:spMkLst>
            <pc:docMk/>
            <pc:sldMk cId="379146290" sldId="1297"/>
            <ac:spMk id="42" creationId="{F17D042A-9C0B-3691-ABA9-FFC53DBA5F5E}"/>
          </ac:spMkLst>
        </pc:spChg>
        <pc:spChg chg="del mod">
          <ac:chgData name="LAMIAE BEZZAZ" userId="f9bc3cc0-8e1c-4944-afa8-b4b36bbf20e1" providerId="ADAL" clId="{537F61CE-EDF3-4520-97D4-8E3BED00EE0D}" dt="2026-03-02T10:56:25.205" v="147" actId="478"/>
          <ac:spMkLst>
            <pc:docMk/>
            <pc:sldMk cId="379146290" sldId="1297"/>
            <ac:spMk id="43" creationId="{C38A13D4-E9E5-6277-73ED-BAC95D25BA9D}"/>
          </ac:spMkLst>
        </pc:spChg>
        <pc:spChg chg="add mod">
          <ac:chgData name="LAMIAE BEZZAZ" userId="f9bc3cc0-8e1c-4944-afa8-b4b36bbf20e1" providerId="ADAL" clId="{537F61CE-EDF3-4520-97D4-8E3BED00EE0D}" dt="2026-03-02T10:59:00.135" v="189" actId="20577"/>
          <ac:spMkLst>
            <pc:docMk/>
            <pc:sldMk cId="379146290" sldId="1297"/>
            <ac:spMk id="44" creationId="{5BE0F84D-B6C6-480E-B3BE-6FFE56C40218}"/>
          </ac:spMkLst>
        </pc:spChg>
        <pc:spChg chg="add mod">
          <ac:chgData name="LAMIAE BEZZAZ" userId="f9bc3cc0-8e1c-4944-afa8-b4b36bbf20e1" providerId="ADAL" clId="{537F61CE-EDF3-4520-97D4-8E3BED00EE0D}" dt="2026-03-02T10:58:43.585" v="184" actId="20577"/>
          <ac:spMkLst>
            <pc:docMk/>
            <pc:sldMk cId="379146290" sldId="1297"/>
            <ac:spMk id="45" creationId="{67866962-05E4-4F4A-9003-B44020A0B923}"/>
          </ac:spMkLst>
        </pc:spChg>
        <pc:spChg chg="add mod">
          <ac:chgData name="LAMIAE BEZZAZ" userId="f9bc3cc0-8e1c-4944-afa8-b4b36bbf20e1" providerId="ADAL" clId="{537F61CE-EDF3-4520-97D4-8E3BED00EE0D}" dt="2026-03-02T10:58:52.652" v="187" actId="20577"/>
          <ac:spMkLst>
            <pc:docMk/>
            <pc:sldMk cId="379146290" sldId="1297"/>
            <ac:spMk id="47" creationId="{2780D375-C2BB-4F18-A90C-468BB145030D}"/>
          </ac:spMkLst>
        </pc:spChg>
        <pc:spChg chg="add mod">
          <ac:chgData name="LAMIAE BEZZAZ" userId="f9bc3cc0-8e1c-4944-afa8-b4b36bbf20e1" providerId="ADAL" clId="{537F61CE-EDF3-4520-97D4-8E3BED00EE0D}" dt="2026-03-02T10:58:48.585" v="185" actId="20577"/>
          <ac:spMkLst>
            <pc:docMk/>
            <pc:sldMk cId="379146290" sldId="1297"/>
            <ac:spMk id="48" creationId="{50BF2F2B-3E7E-4E96-8366-898DF36AEA00}"/>
          </ac:spMkLst>
        </pc:spChg>
        <pc:grpChg chg="add mod">
          <ac:chgData name="LAMIAE BEZZAZ" userId="f9bc3cc0-8e1c-4944-afa8-b4b36bbf20e1" providerId="ADAL" clId="{537F61CE-EDF3-4520-97D4-8E3BED00EE0D}" dt="2026-03-02T10:57:15.627" v="159" actId="1076"/>
          <ac:grpSpMkLst>
            <pc:docMk/>
            <pc:sldMk cId="379146290" sldId="1297"/>
            <ac:grpSpMk id="19" creationId="{7A9541B5-275C-47FB-960C-6F403E77D852}"/>
          </ac:grpSpMkLst>
        </pc:grpChg>
        <pc:picChg chg="mod">
          <ac:chgData name="LAMIAE BEZZAZ" userId="f9bc3cc0-8e1c-4944-afa8-b4b36bbf20e1" providerId="ADAL" clId="{537F61CE-EDF3-4520-97D4-8E3BED00EE0D}" dt="2026-03-02T10:56:30.712" v="148" actId="1076"/>
          <ac:picMkLst>
            <pc:docMk/>
            <pc:sldMk cId="379146290" sldId="1297"/>
            <ac:picMk id="16" creationId="{2D821F4D-459F-10F8-037F-9FC307E61A4C}"/>
          </ac:picMkLst>
        </pc:picChg>
        <pc:picChg chg="add mod ord">
          <ac:chgData name="LAMIAE BEZZAZ" userId="f9bc3cc0-8e1c-4944-afa8-b4b36bbf20e1" providerId="ADAL" clId="{537F61CE-EDF3-4520-97D4-8E3BED00EE0D}" dt="2026-03-02T10:57:05.544" v="155" actId="164"/>
          <ac:picMkLst>
            <pc:docMk/>
            <pc:sldMk cId="379146290" sldId="1297"/>
            <ac:picMk id="25" creationId="{3D1E1B57-929F-438E-9BE6-35A46C83C4BC}"/>
          </ac:picMkLst>
        </pc:picChg>
        <pc:picChg chg="add mod">
          <ac:chgData name="LAMIAE BEZZAZ" userId="f9bc3cc0-8e1c-4944-afa8-b4b36bbf20e1" providerId="ADAL" clId="{537F61CE-EDF3-4520-97D4-8E3BED00EE0D}" dt="2026-03-02T10:57:25.321" v="161" actId="1076"/>
          <ac:picMkLst>
            <pc:docMk/>
            <pc:sldMk cId="379146290" sldId="1297"/>
            <ac:picMk id="31" creationId="{AE997CD3-61B3-483C-9114-F29F349DF750}"/>
          </ac:picMkLst>
        </pc:picChg>
        <pc:picChg chg="add mod">
          <ac:chgData name="LAMIAE BEZZAZ" userId="f9bc3cc0-8e1c-4944-afa8-b4b36bbf20e1" providerId="ADAL" clId="{537F61CE-EDF3-4520-97D4-8E3BED00EE0D}" dt="2026-03-02T10:57:41.214" v="166" actId="1076"/>
          <ac:picMkLst>
            <pc:docMk/>
            <pc:sldMk cId="379146290" sldId="1297"/>
            <ac:picMk id="32" creationId="{143CE42B-B078-4110-9407-3DAC9E097F17}"/>
          </ac:picMkLst>
        </pc:picChg>
        <pc:picChg chg="add mod">
          <ac:chgData name="LAMIAE BEZZAZ" userId="f9bc3cc0-8e1c-4944-afa8-b4b36bbf20e1" providerId="ADAL" clId="{537F61CE-EDF3-4520-97D4-8E3BED00EE0D}" dt="2026-03-02T10:58:24.264" v="178" actId="1076"/>
          <ac:picMkLst>
            <pc:docMk/>
            <pc:sldMk cId="379146290" sldId="1297"/>
            <ac:picMk id="41" creationId="{88297B55-CDBF-4F2C-BE4B-DC555F2874CE}"/>
          </ac:picMkLst>
        </pc:picChg>
        <pc:picChg chg="add mod">
          <ac:chgData name="LAMIAE BEZZAZ" userId="f9bc3cc0-8e1c-4944-afa8-b4b36bbf20e1" providerId="ADAL" clId="{537F61CE-EDF3-4520-97D4-8E3BED00EE0D}" dt="2026-03-02T10:58:35.307" v="181" actId="1076"/>
          <ac:picMkLst>
            <pc:docMk/>
            <pc:sldMk cId="379146290" sldId="1297"/>
            <ac:picMk id="46" creationId="{2C17FD14-4EB3-41C6-BC8F-B9B7FCC0DDD8}"/>
          </ac:picMkLst>
        </pc:picChg>
      </pc:sldChg>
    </pc:docChg>
  </pc:docChgLst>
  <pc:docChgLst>
    <pc:chgData name="LAMIAE BEZZAZ" userId="f9bc3cc0-8e1c-4944-afa8-b4b36bbf20e1" providerId="ADAL" clId="{91C85588-7D3D-457D-A0E7-49A4ACE76805}"/>
    <pc:docChg chg="custSel addSld delSld modSld">
      <pc:chgData name="LAMIAE BEZZAZ" userId="f9bc3cc0-8e1c-4944-afa8-b4b36bbf20e1" providerId="ADAL" clId="{91C85588-7D3D-457D-A0E7-49A4ACE76805}" dt="2026-04-15T19:43:11.252" v="453" actId="20577"/>
      <pc:docMkLst>
        <pc:docMk/>
      </pc:docMkLst>
      <pc:sldChg chg="addSp modSp">
        <pc:chgData name="LAMIAE BEZZAZ" userId="f9bc3cc0-8e1c-4944-afa8-b4b36bbf20e1" providerId="ADAL" clId="{91C85588-7D3D-457D-A0E7-49A4ACE76805}" dt="2026-04-15T12:26:02.512" v="3" actId="14100"/>
        <pc:sldMkLst>
          <pc:docMk/>
          <pc:sldMk cId="1056749084" sldId="256"/>
        </pc:sldMkLst>
        <pc:picChg chg="add mod">
          <ac:chgData name="LAMIAE BEZZAZ" userId="f9bc3cc0-8e1c-4944-afa8-b4b36bbf20e1" providerId="ADAL" clId="{91C85588-7D3D-457D-A0E7-49A4ACE76805}" dt="2026-04-15T12:26:02.512" v="3" actId="14100"/>
          <ac:picMkLst>
            <pc:docMk/>
            <pc:sldMk cId="1056749084" sldId="256"/>
            <ac:picMk id="3" creationId="{1D3A1520-B3FC-409B-94B6-DB11F2A75CF4}"/>
          </ac:picMkLst>
        </pc:picChg>
      </pc:sldChg>
      <pc:sldChg chg="modSp add del">
        <pc:chgData name="LAMIAE BEZZAZ" userId="f9bc3cc0-8e1c-4944-afa8-b4b36bbf20e1" providerId="ADAL" clId="{91C85588-7D3D-457D-A0E7-49A4ACE76805}" dt="2026-04-15T13:02:28.236" v="402" actId="20577"/>
        <pc:sldMkLst>
          <pc:docMk/>
          <pc:sldMk cId="4011736690" sldId="1235"/>
        </pc:sldMkLst>
        <pc:spChg chg="mod">
          <ac:chgData name="LAMIAE BEZZAZ" userId="f9bc3cc0-8e1c-4944-afa8-b4b36bbf20e1" providerId="ADAL" clId="{91C85588-7D3D-457D-A0E7-49A4ACE76805}" dt="2026-04-15T13:00:07.745" v="337" actId="20577"/>
          <ac:spMkLst>
            <pc:docMk/>
            <pc:sldMk cId="4011736690" sldId="1235"/>
            <ac:spMk id="4" creationId="{CE8506C9-7DE4-5B26-01EB-FDD6121FC0A7}"/>
          </ac:spMkLst>
        </pc:spChg>
        <pc:spChg chg="mod">
          <ac:chgData name="LAMIAE BEZZAZ" userId="f9bc3cc0-8e1c-4944-afa8-b4b36bbf20e1" providerId="ADAL" clId="{91C85588-7D3D-457D-A0E7-49A4ACE76805}" dt="2026-04-15T13:02:28.236" v="402" actId="20577"/>
          <ac:spMkLst>
            <pc:docMk/>
            <pc:sldMk cId="4011736690" sldId="1235"/>
            <ac:spMk id="11" creationId="{3A5ADF8C-768A-C2A3-6C0E-A018A5076886}"/>
          </ac:spMkLst>
        </pc:spChg>
        <pc:graphicFrameChg chg="modGraphic">
          <ac:chgData name="LAMIAE BEZZAZ" userId="f9bc3cc0-8e1c-4944-afa8-b4b36bbf20e1" providerId="ADAL" clId="{91C85588-7D3D-457D-A0E7-49A4ACE76805}" dt="2026-04-15T13:00:55.397" v="354" actId="120"/>
          <ac:graphicFrameMkLst>
            <pc:docMk/>
            <pc:sldMk cId="4011736690" sldId="1235"/>
            <ac:graphicFrameMk id="9" creationId="{E16C654B-A151-A52F-C88F-47F9052ACE59}"/>
          </ac:graphicFrameMkLst>
        </pc:graphicFrameChg>
      </pc:sldChg>
      <pc:sldChg chg="modSp">
        <pc:chgData name="LAMIAE BEZZAZ" userId="f9bc3cc0-8e1c-4944-afa8-b4b36bbf20e1" providerId="ADAL" clId="{91C85588-7D3D-457D-A0E7-49A4ACE76805}" dt="2026-04-15T19:43:11.252" v="453" actId="20577"/>
        <pc:sldMkLst>
          <pc:docMk/>
          <pc:sldMk cId="1289704945" sldId="1238"/>
        </pc:sldMkLst>
        <pc:spChg chg="mod">
          <ac:chgData name="LAMIAE BEZZAZ" userId="f9bc3cc0-8e1c-4944-afa8-b4b36bbf20e1" providerId="ADAL" clId="{91C85588-7D3D-457D-A0E7-49A4ACE76805}" dt="2026-04-15T19:43:11.252" v="453" actId="20577"/>
          <ac:spMkLst>
            <pc:docMk/>
            <pc:sldMk cId="1289704945" sldId="1238"/>
            <ac:spMk id="15" creationId="{4028D763-82A6-913A-5F00-0C18E140FD49}"/>
          </ac:spMkLst>
        </pc:spChg>
      </pc:sldChg>
      <pc:sldChg chg="del">
        <pc:chgData name="LAMIAE BEZZAZ" userId="f9bc3cc0-8e1c-4944-afa8-b4b36bbf20e1" providerId="ADAL" clId="{91C85588-7D3D-457D-A0E7-49A4ACE76805}" dt="2026-04-15T12:26:39.517" v="5" actId="47"/>
        <pc:sldMkLst>
          <pc:docMk/>
          <pc:sldMk cId="45323053" sldId="1261"/>
        </pc:sldMkLst>
      </pc:sldChg>
      <pc:sldChg chg="del">
        <pc:chgData name="LAMIAE BEZZAZ" userId="f9bc3cc0-8e1c-4944-afa8-b4b36bbf20e1" providerId="ADAL" clId="{91C85588-7D3D-457D-A0E7-49A4ACE76805}" dt="2026-04-15T12:28:08.614" v="6" actId="47"/>
        <pc:sldMkLst>
          <pc:docMk/>
          <pc:sldMk cId="2382207662" sldId="1262"/>
        </pc:sldMkLst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2932386494" sldId="1262"/>
        </pc:sldMkLst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1350923796" sldId="1269"/>
        </pc:sldMkLst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1013298960" sldId="1272"/>
        </pc:sldMkLst>
      </pc:sldChg>
      <pc:sldChg chg="addSp delSp modSp add del">
        <pc:chgData name="LAMIAE BEZZAZ" userId="f9bc3cc0-8e1c-4944-afa8-b4b36bbf20e1" providerId="ADAL" clId="{91C85588-7D3D-457D-A0E7-49A4ACE76805}" dt="2026-04-15T12:54:24.754" v="186"/>
        <pc:sldMkLst>
          <pc:docMk/>
          <pc:sldMk cId="1932069011" sldId="1273"/>
        </pc:sldMkLst>
        <pc:spChg chg="add mod">
          <ac:chgData name="LAMIAE BEZZAZ" userId="f9bc3cc0-8e1c-4944-afa8-b4b36bbf20e1" providerId="ADAL" clId="{91C85588-7D3D-457D-A0E7-49A4ACE76805}" dt="2026-04-15T12:44:29.480" v="125" actId="14100"/>
          <ac:spMkLst>
            <pc:docMk/>
            <pc:sldMk cId="1932069011" sldId="1273"/>
            <ac:spMk id="7" creationId="{4946398A-C62D-41D0-8828-02751B83EDD2}"/>
          </ac:spMkLst>
        </pc:spChg>
        <pc:spChg chg="mod">
          <ac:chgData name="LAMIAE BEZZAZ" userId="f9bc3cc0-8e1c-4944-afa8-b4b36bbf20e1" providerId="ADAL" clId="{91C85588-7D3D-457D-A0E7-49A4ACE76805}" dt="2026-04-15T12:54:24.754" v="186"/>
          <ac:spMkLst>
            <pc:docMk/>
            <pc:sldMk cId="1932069011" sldId="1273"/>
            <ac:spMk id="16" creationId="{5AE8B19C-F9BD-C41B-5519-216C3062AD85}"/>
          </ac:spMkLst>
        </pc:spChg>
        <pc:spChg chg="add mod">
          <ac:chgData name="LAMIAE BEZZAZ" userId="f9bc3cc0-8e1c-4944-afa8-b4b36bbf20e1" providerId="ADAL" clId="{91C85588-7D3D-457D-A0E7-49A4ACE76805}" dt="2026-04-15T12:43:52.975" v="115" actId="14100"/>
          <ac:spMkLst>
            <pc:docMk/>
            <pc:sldMk cId="1932069011" sldId="1273"/>
            <ac:spMk id="17" creationId="{144F9963-D870-4CFC-B1AA-2DE9B8F4F6FE}"/>
          </ac:spMkLst>
        </pc:spChg>
        <pc:spChg chg="add mod">
          <ac:chgData name="LAMIAE BEZZAZ" userId="f9bc3cc0-8e1c-4944-afa8-b4b36bbf20e1" providerId="ADAL" clId="{91C85588-7D3D-457D-A0E7-49A4ACE76805}" dt="2026-04-15T12:45:14.634" v="131" actId="208"/>
          <ac:spMkLst>
            <pc:docMk/>
            <pc:sldMk cId="1932069011" sldId="1273"/>
            <ac:spMk id="18" creationId="{788A1ECD-A9C1-496E-8891-BEA23A1E35CF}"/>
          </ac:spMkLst>
        </pc:spChg>
        <pc:grpChg chg="add mod">
          <ac:chgData name="LAMIAE BEZZAZ" userId="f9bc3cc0-8e1c-4944-afa8-b4b36bbf20e1" providerId="ADAL" clId="{91C85588-7D3D-457D-A0E7-49A4ACE76805}" dt="2026-04-15T12:53:00.710" v="139" actId="164"/>
          <ac:grpSpMkLst>
            <pc:docMk/>
            <pc:sldMk cId="1932069011" sldId="1273"/>
            <ac:grpSpMk id="10" creationId="{FCD3A435-07D0-47A2-93AF-443F7BA7094C}"/>
          </ac:grpSpMkLst>
        </pc:grpChg>
        <pc:picChg chg="del">
          <ac:chgData name="LAMIAE BEZZAZ" userId="f9bc3cc0-8e1c-4944-afa8-b4b36bbf20e1" providerId="ADAL" clId="{91C85588-7D3D-457D-A0E7-49A4ACE76805}" dt="2026-04-15T12:33:49.869" v="44" actId="478"/>
          <ac:picMkLst>
            <pc:docMk/>
            <pc:sldMk cId="1932069011" sldId="1273"/>
            <ac:picMk id="3" creationId="{97A27056-12F0-462A-ADF3-EDBF601D6C74}"/>
          </ac:picMkLst>
        </pc:picChg>
        <pc:picChg chg="add del mod modCrop">
          <ac:chgData name="LAMIAE BEZZAZ" userId="f9bc3cc0-8e1c-4944-afa8-b4b36bbf20e1" providerId="ADAL" clId="{91C85588-7D3D-457D-A0E7-49A4ACE76805}" dt="2026-04-15T12:41:31.535" v="99" actId="478"/>
          <ac:picMkLst>
            <pc:docMk/>
            <pc:sldMk cId="1932069011" sldId="1273"/>
            <ac:picMk id="4" creationId="{017F75A1-CB1E-42F6-B069-C7F48EDD5C54}"/>
          </ac:picMkLst>
        </pc:picChg>
        <pc:picChg chg="add mod">
          <ac:chgData name="LAMIAE BEZZAZ" userId="f9bc3cc0-8e1c-4944-afa8-b4b36bbf20e1" providerId="ADAL" clId="{91C85588-7D3D-457D-A0E7-49A4ACE76805}" dt="2026-04-15T12:53:00.710" v="139" actId="164"/>
          <ac:picMkLst>
            <pc:docMk/>
            <pc:sldMk cId="1932069011" sldId="1273"/>
            <ac:picMk id="6" creationId="{BB3E0BAB-8D4D-4BD4-A94E-C628A6ECA82C}"/>
          </ac:picMkLst>
        </pc:picChg>
        <pc:picChg chg="add mod modCrop">
          <ac:chgData name="LAMIAE BEZZAZ" userId="f9bc3cc0-8e1c-4944-afa8-b4b36bbf20e1" providerId="ADAL" clId="{91C85588-7D3D-457D-A0E7-49A4ACE76805}" dt="2026-04-15T12:53:00.710" v="139" actId="164"/>
          <ac:picMkLst>
            <pc:docMk/>
            <pc:sldMk cId="1932069011" sldId="1273"/>
            <ac:picMk id="9" creationId="{98C5651E-C503-45B2-9110-483111885E41}"/>
          </ac:picMkLst>
        </pc:picChg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1160430289" sldId="1274"/>
        </pc:sldMkLst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568285701" sldId="1275"/>
        </pc:sldMkLst>
      </pc:sldChg>
      <pc:sldChg chg="modSp add del">
        <pc:chgData name="LAMIAE BEZZAZ" userId="f9bc3cc0-8e1c-4944-afa8-b4b36bbf20e1" providerId="ADAL" clId="{91C85588-7D3D-457D-A0E7-49A4ACE76805}" dt="2026-04-15T12:57:41.548" v="292" actId="20578"/>
        <pc:sldMkLst>
          <pc:docMk/>
          <pc:sldMk cId="3051769598" sldId="1276"/>
        </pc:sldMkLst>
        <pc:spChg chg="mod">
          <ac:chgData name="LAMIAE BEZZAZ" userId="f9bc3cc0-8e1c-4944-afa8-b4b36bbf20e1" providerId="ADAL" clId="{91C85588-7D3D-457D-A0E7-49A4ACE76805}" dt="2026-04-15T12:57:41.548" v="292" actId="20578"/>
          <ac:spMkLst>
            <pc:docMk/>
            <pc:sldMk cId="3051769598" sldId="1276"/>
            <ac:spMk id="23" creationId="{8ED6E5E3-C4F1-19B3-0CA3-D422FF67D944}"/>
          </ac:spMkLst>
        </pc:spChg>
      </pc:sldChg>
      <pc:sldChg chg="modSp add del">
        <pc:chgData name="LAMIAE BEZZAZ" userId="f9bc3cc0-8e1c-4944-afa8-b4b36bbf20e1" providerId="ADAL" clId="{91C85588-7D3D-457D-A0E7-49A4ACE76805}" dt="2026-04-15T12:58:55.495" v="326" actId="20577"/>
        <pc:sldMkLst>
          <pc:docMk/>
          <pc:sldMk cId="3899481728" sldId="1277"/>
        </pc:sldMkLst>
        <pc:spChg chg="mod">
          <ac:chgData name="LAMIAE BEZZAZ" userId="f9bc3cc0-8e1c-4944-afa8-b4b36bbf20e1" providerId="ADAL" clId="{91C85588-7D3D-457D-A0E7-49A4ACE76805}" dt="2026-04-15T12:58:55.495" v="326" actId="20577"/>
          <ac:spMkLst>
            <pc:docMk/>
            <pc:sldMk cId="3899481728" sldId="1277"/>
            <ac:spMk id="7" creationId="{0E5055A1-EBA9-EF76-516E-5BDFBAFBC6C7}"/>
          </ac:spMkLst>
        </pc:spChg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3889836279" sldId="1278"/>
        </pc:sldMkLst>
      </pc:sldChg>
      <pc:sldChg chg="modSp add del">
        <pc:chgData name="LAMIAE BEZZAZ" userId="f9bc3cc0-8e1c-4944-afa8-b4b36bbf20e1" providerId="ADAL" clId="{91C85588-7D3D-457D-A0E7-49A4ACE76805}" dt="2026-04-15T13:03:38.488" v="452" actId="20577"/>
        <pc:sldMkLst>
          <pc:docMk/>
          <pc:sldMk cId="2485555159" sldId="1282"/>
        </pc:sldMkLst>
        <pc:spChg chg="mod">
          <ac:chgData name="LAMIAE BEZZAZ" userId="f9bc3cc0-8e1c-4944-afa8-b4b36bbf20e1" providerId="ADAL" clId="{91C85588-7D3D-457D-A0E7-49A4ACE76805}" dt="2026-04-15T13:03:38.488" v="452" actId="20577"/>
          <ac:spMkLst>
            <pc:docMk/>
            <pc:sldMk cId="2485555159" sldId="1282"/>
            <ac:spMk id="23" creationId="{8ED6E5E3-C4F1-19B3-0CA3-D422FF67D944}"/>
          </ac:spMkLst>
        </pc:spChg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941468883" sldId="1287"/>
        </pc:sldMkLst>
      </pc:sldChg>
      <pc:sldChg chg="del">
        <pc:chgData name="LAMIAE BEZZAZ" userId="f9bc3cc0-8e1c-4944-afa8-b4b36bbf20e1" providerId="ADAL" clId="{91C85588-7D3D-457D-A0E7-49A4ACE76805}" dt="2026-04-15T12:28:08.614" v="6" actId="47"/>
        <pc:sldMkLst>
          <pc:docMk/>
          <pc:sldMk cId="902392552" sldId="1288"/>
        </pc:sldMkLst>
      </pc:sldChg>
      <pc:sldChg chg="addSp delSp modSp add del">
        <pc:chgData name="LAMIAE BEZZAZ" userId="f9bc3cc0-8e1c-4944-afa8-b4b36bbf20e1" providerId="ADAL" clId="{91C85588-7D3D-457D-A0E7-49A4ACE76805}" dt="2026-04-15T12:30:45.706" v="14" actId="20577"/>
        <pc:sldMkLst>
          <pc:docMk/>
          <pc:sldMk cId="2978975811" sldId="1289"/>
        </pc:sldMkLst>
        <pc:spChg chg="mod">
          <ac:chgData name="LAMIAE BEZZAZ" userId="f9bc3cc0-8e1c-4944-afa8-b4b36bbf20e1" providerId="ADAL" clId="{91C85588-7D3D-457D-A0E7-49A4ACE76805}" dt="2026-04-15T12:30:45.706" v="14" actId="20577"/>
          <ac:spMkLst>
            <pc:docMk/>
            <pc:sldMk cId="2978975811" sldId="1289"/>
            <ac:spMk id="7" creationId="{926954AF-F1E1-39EA-0347-22DD6224C885}"/>
          </ac:spMkLst>
        </pc:spChg>
        <pc:picChg chg="del">
          <ac:chgData name="LAMIAE BEZZAZ" userId="f9bc3cc0-8e1c-4944-afa8-b4b36bbf20e1" providerId="ADAL" clId="{91C85588-7D3D-457D-A0E7-49A4ACE76805}" dt="2026-04-15T12:30:29.021" v="10" actId="478"/>
          <ac:picMkLst>
            <pc:docMk/>
            <pc:sldMk cId="2978975811" sldId="1289"/>
            <ac:picMk id="8" creationId="{4FCD75DC-E39D-4A84-A5D3-53B4029EDC2E}"/>
          </ac:picMkLst>
        </pc:picChg>
        <pc:picChg chg="add mod">
          <ac:chgData name="LAMIAE BEZZAZ" userId="f9bc3cc0-8e1c-4944-afa8-b4b36bbf20e1" providerId="ADAL" clId="{91C85588-7D3D-457D-A0E7-49A4ACE76805}" dt="2026-04-15T12:30:40.265" v="13" actId="1076"/>
          <ac:picMkLst>
            <pc:docMk/>
            <pc:sldMk cId="2978975811" sldId="1289"/>
            <ac:picMk id="9" creationId="{EA292CED-D9AF-4488-B11B-C2CB821B0DC3}"/>
          </ac:picMkLst>
        </pc:picChg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1433455725" sldId="1290"/>
        </pc:sldMkLst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300145597" sldId="1291"/>
        </pc:sldMkLst>
      </pc:sldChg>
      <pc:sldChg chg="del">
        <pc:chgData name="LAMIAE BEZZAZ" userId="f9bc3cc0-8e1c-4944-afa8-b4b36bbf20e1" providerId="ADAL" clId="{91C85588-7D3D-457D-A0E7-49A4ACE76805}" dt="2026-04-15T12:28:08.614" v="6" actId="47"/>
        <pc:sldMkLst>
          <pc:docMk/>
          <pc:sldMk cId="1446148879" sldId="1291"/>
        </pc:sldMkLst>
      </pc:sldChg>
      <pc:sldChg chg="del">
        <pc:chgData name="LAMIAE BEZZAZ" userId="f9bc3cc0-8e1c-4944-afa8-b4b36bbf20e1" providerId="ADAL" clId="{91C85588-7D3D-457D-A0E7-49A4ACE76805}" dt="2026-04-15T12:28:08.614" v="6" actId="47"/>
        <pc:sldMkLst>
          <pc:docMk/>
          <pc:sldMk cId="2448685570" sldId="1292"/>
        </pc:sldMkLst>
      </pc:sldChg>
      <pc:sldChg chg="del">
        <pc:chgData name="LAMIAE BEZZAZ" userId="f9bc3cc0-8e1c-4944-afa8-b4b36bbf20e1" providerId="ADAL" clId="{91C85588-7D3D-457D-A0E7-49A4ACE76805}" dt="2026-04-15T12:28:08.614" v="6" actId="47"/>
        <pc:sldMkLst>
          <pc:docMk/>
          <pc:sldMk cId="155981778" sldId="1293"/>
        </pc:sldMkLst>
      </pc:sldChg>
      <pc:sldChg chg="del">
        <pc:chgData name="LAMIAE BEZZAZ" userId="f9bc3cc0-8e1c-4944-afa8-b4b36bbf20e1" providerId="ADAL" clId="{91C85588-7D3D-457D-A0E7-49A4ACE76805}" dt="2026-04-15T12:28:08.614" v="6" actId="47"/>
        <pc:sldMkLst>
          <pc:docMk/>
          <pc:sldMk cId="1336974588" sldId="1294"/>
        </pc:sldMkLst>
      </pc:sldChg>
      <pc:sldChg chg="del">
        <pc:chgData name="LAMIAE BEZZAZ" userId="f9bc3cc0-8e1c-4944-afa8-b4b36bbf20e1" providerId="ADAL" clId="{91C85588-7D3D-457D-A0E7-49A4ACE76805}" dt="2026-04-15T12:28:08.614" v="6" actId="47"/>
        <pc:sldMkLst>
          <pc:docMk/>
          <pc:sldMk cId="2932386494" sldId="1295"/>
        </pc:sldMkLst>
      </pc:sldChg>
      <pc:sldChg chg="del">
        <pc:chgData name="LAMIAE BEZZAZ" userId="f9bc3cc0-8e1c-4944-afa8-b4b36bbf20e1" providerId="ADAL" clId="{91C85588-7D3D-457D-A0E7-49A4ACE76805}" dt="2026-04-15T12:28:08.614" v="6" actId="47"/>
        <pc:sldMkLst>
          <pc:docMk/>
          <pc:sldMk cId="300145597" sldId="1296"/>
        </pc:sldMkLst>
      </pc:sldChg>
      <pc:sldChg chg="add">
        <pc:chgData name="LAMIAE BEZZAZ" userId="f9bc3cc0-8e1c-4944-afa8-b4b36bbf20e1" providerId="ADAL" clId="{91C85588-7D3D-457D-A0E7-49A4ACE76805}" dt="2026-04-15T12:26:36.662" v="4"/>
        <pc:sldMkLst>
          <pc:docMk/>
          <pc:sldMk cId="4292751221" sldId="1301"/>
        </pc:sldMkLst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2382207662" sldId="1302"/>
        </pc:sldMkLst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902392552" sldId="1303"/>
        </pc:sldMkLst>
      </pc:sldChg>
      <pc:sldChg chg="add del">
        <pc:chgData name="LAMIAE BEZZAZ" userId="f9bc3cc0-8e1c-4944-afa8-b4b36bbf20e1" providerId="ADAL" clId="{91C85588-7D3D-457D-A0E7-49A4ACE76805}" dt="2026-04-15T12:28:28.249" v="9"/>
        <pc:sldMkLst>
          <pc:docMk/>
          <pc:sldMk cId="1446148879" sldId="1304"/>
        </pc:sldMkLst>
      </pc:sldChg>
      <pc:sldChg chg="addSp delSp modSp add del">
        <pc:chgData name="LAMIAE BEZZAZ" userId="f9bc3cc0-8e1c-4944-afa8-b4b36bbf20e1" providerId="ADAL" clId="{91C85588-7D3D-457D-A0E7-49A4ACE76805}" dt="2026-04-15T12:33:36.515" v="43" actId="1076"/>
        <pc:sldMkLst>
          <pc:docMk/>
          <pc:sldMk cId="2448685570" sldId="1305"/>
        </pc:sldMkLst>
        <pc:picChg chg="add mod">
          <ac:chgData name="LAMIAE BEZZAZ" userId="f9bc3cc0-8e1c-4944-afa8-b4b36bbf20e1" providerId="ADAL" clId="{91C85588-7D3D-457D-A0E7-49A4ACE76805}" dt="2026-04-15T12:31:58.810" v="18" actId="1076"/>
          <ac:picMkLst>
            <pc:docMk/>
            <pc:sldMk cId="2448685570" sldId="1305"/>
            <ac:picMk id="12" creationId="{46EF1ACC-7D4D-4562-B842-B819209597EA}"/>
          </ac:picMkLst>
        </pc:picChg>
        <pc:picChg chg="del">
          <ac:chgData name="LAMIAE BEZZAZ" userId="f9bc3cc0-8e1c-4944-afa8-b4b36bbf20e1" providerId="ADAL" clId="{91C85588-7D3D-457D-A0E7-49A4ACE76805}" dt="2026-04-15T12:32:09.763" v="19" actId="478"/>
          <ac:picMkLst>
            <pc:docMk/>
            <pc:sldMk cId="2448685570" sldId="1305"/>
            <ac:picMk id="17" creationId="{50B7F0DE-DE23-4FEC-830F-D8EA2B5B1D8E}"/>
          </ac:picMkLst>
        </pc:picChg>
        <pc:picChg chg="del">
          <ac:chgData name="LAMIAE BEZZAZ" userId="f9bc3cc0-8e1c-4944-afa8-b4b36bbf20e1" providerId="ADAL" clId="{91C85588-7D3D-457D-A0E7-49A4ACE76805}" dt="2026-04-15T12:31:39.282" v="15" actId="478"/>
          <ac:picMkLst>
            <pc:docMk/>
            <pc:sldMk cId="2448685570" sldId="1305"/>
            <ac:picMk id="18" creationId="{67ABE1F4-ED87-4A8E-AE7D-8029130A78D6}"/>
          </ac:picMkLst>
        </pc:picChg>
        <pc:picChg chg="del">
          <ac:chgData name="LAMIAE BEZZAZ" userId="f9bc3cc0-8e1c-4944-afa8-b4b36bbf20e1" providerId="ADAL" clId="{91C85588-7D3D-457D-A0E7-49A4ACE76805}" dt="2026-04-15T12:32:27.774" v="25" actId="478"/>
          <ac:picMkLst>
            <pc:docMk/>
            <pc:sldMk cId="2448685570" sldId="1305"/>
            <ac:picMk id="19" creationId="{AC836EDF-1921-47F9-9698-85C2C9870B04}"/>
          </ac:picMkLst>
        </pc:picChg>
        <pc:picChg chg="del">
          <ac:chgData name="LAMIAE BEZZAZ" userId="f9bc3cc0-8e1c-4944-afa8-b4b36bbf20e1" providerId="ADAL" clId="{91C85588-7D3D-457D-A0E7-49A4ACE76805}" dt="2026-04-15T12:33:28.345" v="40" actId="478"/>
          <ac:picMkLst>
            <pc:docMk/>
            <pc:sldMk cId="2448685570" sldId="1305"/>
            <ac:picMk id="20" creationId="{1BBC28CE-3FA1-48A4-8363-70091BAC4707}"/>
          </ac:picMkLst>
        </pc:picChg>
        <pc:picChg chg="del">
          <ac:chgData name="LAMIAE BEZZAZ" userId="f9bc3cc0-8e1c-4944-afa8-b4b36bbf20e1" providerId="ADAL" clId="{91C85588-7D3D-457D-A0E7-49A4ACE76805}" dt="2026-04-15T12:33:00.519" v="33" actId="478"/>
          <ac:picMkLst>
            <pc:docMk/>
            <pc:sldMk cId="2448685570" sldId="1305"/>
            <ac:picMk id="21" creationId="{103C3FAB-FE56-4836-BAF0-A8C311065EF5}"/>
          </ac:picMkLst>
        </pc:picChg>
        <pc:picChg chg="add mod">
          <ac:chgData name="LAMIAE BEZZAZ" userId="f9bc3cc0-8e1c-4944-afa8-b4b36bbf20e1" providerId="ADAL" clId="{91C85588-7D3D-457D-A0E7-49A4ACE76805}" dt="2026-04-15T12:32:18.240" v="24" actId="1076"/>
          <ac:picMkLst>
            <pc:docMk/>
            <pc:sldMk cId="2448685570" sldId="1305"/>
            <ac:picMk id="22" creationId="{F3104D82-4510-417C-A17E-F6F9244BD10C}"/>
          </ac:picMkLst>
        </pc:picChg>
        <pc:picChg chg="add mod">
          <ac:chgData name="LAMIAE BEZZAZ" userId="f9bc3cc0-8e1c-4944-afa8-b4b36bbf20e1" providerId="ADAL" clId="{91C85588-7D3D-457D-A0E7-49A4ACE76805}" dt="2026-04-15T12:32:43.065" v="32" actId="1076"/>
          <ac:picMkLst>
            <pc:docMk/>
            <pc:sldMk cId="2448685570" sldId="1305"/>
            <ac:picMk id="23" creationId="{E5BB6498-6E2B-4C29-B9D4-D978CBD3CE3B}"/>
          </ac:picMkLst>
        </pc:picChg>
        <pc:picChg chg="add mod">
          <ac:chgData name="LAMIAE BEZZAZ" userId="f9bc3cc0-8e1c-4944-afa8-b4b36bbf20e1" providerId="ADAL" clId="{91C85588-7D3D-457D-A0E7-49A4ACE76805}" dt="2026-04-15T12:33:08.736" v="39" actId="1076"/>
          <ac:picMkLst>
            <pc:docMk/>
            <pc:sldMk cId="2448685570" sldId="1305"/>
            <ac:picMk id="24" creationId="{ECB3D57D-84E3-4AC7-A346-6C4770547515}"/>
          </ac:picMkLst>
        </pc:picChg>
        <pc:picChg chg="add mod">
          <ac:chgData name="LAMIAE BEZZAZ" userId="f9bc3cc0-8e1c-4944-afa8-b4b36bbf20e1" providerId="ADAL" clId="{91C85588-7D3D-457D-A0E7-49A4ACE76805}" dt="2026-04-15T12:33:36.515" v="43" actId="1076"/>
          <ac:picMkLst>
            <pc:docMk/>
            <pc:sldMk cId="2448685570" sldId="1305"/>
            <ac:picMk id="25" creationId="{FF0A0720-C033-4B02-8D5A-52BAE0F0EBD8}"/>
          </ac:picMkLst>
        </pc:picChg>
      </pc:sldChg>
      <pc:sldChg chg="addSp delSp modSp add del">
        <pc:chgData name="LAMIAE BEZZAZ" userId="f9bc3cc0-8e1c-4944-afa8-b4b36bbf20e1" providerId="ADAL" clId="{91C85588-7D3D-457D-A0E7-49A4ACE76805}" dt="2026-04-15T12:56:47.804" v="258" actId="1076"/>
        <pc:sldMkLst>
          <pc:docMk/>
          <pc:sldMk cId="155981778" sldId="1306"/>
        </pc:sldMkLst>
        <pc:picChg chg="del">
          <ac:chgData name="LAMIAE BEZZAZ" userId="f9bc3cc0-8e1c-4944-afa8-b4b36bbf20e1" providerId="ADAL" clId="{91C85588-7D3D-457D-A0E7-49A4ACE76805}" dt="2026-04-15T12:55:22.525" v="187" actId="478"/>
          <ac:picMkLst>
            <pc:docMk/>
            <pc:sldMk cId="155981778" sldId="1306"/>
            <ac:picMk id="12" creationId="{5FD27CD4-5275-418C-9493-162508B82C8A}"/>
          </ac:picMkLst>
        </pc:picChg>
        <pc:picChg chg="del">
          <ac:chgData name="LAMIAE BEZZAZ" userId="f9bc3cc0-8e1c-4944-afa8-b4b36bbf20e1" providerId="ADAL" clId="{91C85588-7D3D-457D-A0E7-49A4ACE76805}" dt="2026-04-15T12:56:10.798" v="198" actId="478"/>
          <ac:picMkLst>
            <pc:docMk/>
            <pc:sldMk cId="155981778" sldId="1306"/>
            <ac:picMk id="13" creationId="{BC9993F0-B4A1-454F-B5A8-5328DC464E87}"/>
          </ac:picMkLst>
        </pc:picChg>
        <pc:picChg chg="del">
          <ac:chgData name="LAMIAE BEZZAZ" userId="f9bc3cc0-8e1c-4944-afa8-b4b36bbf20e1" providerId="ADAL" clId="{91C85588-7D3D-457D-A0E7-49A4ACE76805}" dt="2026-04-15T12:55:38.271" v="190" actId="478"/>
          <ac:picMkLst>
            <pc:docMk/>
            <pc:sldMk cId="155981778" sldId="1306"/>
            <ac:picMk id="15" creationId="{0DD8C49C-806A-4256-948D-AB7BDF0C7F19}"/>
          </ac:picMkLst>
        </pc:picChg>
        <pc:picChg chg="del">
          <ac:chgData name="LAMIAE BEZZAZ" userId="f9bc3cc0-8e1c-4944-afa8-b4b36bbf20e1" providerId="ADAL" clId="{91C85588-7D3D-457D-A0E7-49A4ACE76805}" dt="2026-04-15T12:55:58.887" v="196" actId="478"/>
          <ac:picMkLst>
            <pc:docMk/>
            <pc:sldMk cId="155981778" sldId="1306"/>
            <ac:picMk id="17" creationId="{05EF7900-9E64-4C33-8375-D6EC1D976C8D}"/>
          </ac:picMkLst>
        </pc:picChg>
        <pc:picChg chg="del">
          <ac:chgData name="LAMIAE BEZZAZ" userId="f9bc3cc0-8e1c-4944-afa8-b4b36bbf20e1" providerId="ADAL" clId="{91C85588-7D3D-457D-A0E7-49A4ACE76805}" dt="2026-04-15T12:55:48.504" v="193" actId="478"/>
          <ac:picMkLst>
            <pc:docMk/>
            <pc:sldMk cId="155981778" sldId="1306"/>
            <ac:picMk id="18" creationId="{5366B573-A209-40B1-92AB-064C7B4E8E7C}"/>
          </ac:picMkLst>
        </pc:picChg>
        <pc:picChg chg="add mod">
          <ac:chgData name="LAMIAE BEZZAZ" userId="f9bc3cc0-8e1c-4944-afa8-b4b36bbf20e1" providerId="ADAL" clId="{91C85588-7D3D-457D-A0E7-49A4ACE76805}" dt="2026-04-15T12:56:37.145" v="255" actId="1076"/>
          <ac:picMkLst>
            <pc:docMk/>
            <pc:sldMk cId="155981778" sldId="1306"/>
            <ac:picMk id="19" creationId="{F198DD51-B476-49CD-A6F7-246E5293C231}"/>
          </ac:picMkLst>
        </pc:picChg>
        <pc:picChg chg="add mod">
          <ac:chgData name="LAMIAE BEZZAZ" userId="f9bc3cc0-8e1c-4944-afa8-b4b36bbf20e1" providerId="ADAL" clId="{91C85588-7D3D-457D-A0E7-49A4ACE76805}" dt="2026-04-15T12:56:41.058" v="256" actId="1076"/>
          <ac:picMkLst>
            <pc:docMk/>
            <pc:sldMk cId="155981778" sldId="1306"/>
            <ac:picMk id="20" creationId="{60B81780-510E-4501-8D02-B22F78AC8D6D}"/>
          </ac:picMkLst>
        </pc:picChg>
        <pc:picChg chg="add mod">
          <ac:chgData name="LAMIAE BEZZAZ" userId="f9bc3cc0-8e1c-4944-afa8-b4b36bbf20e1" providerId="ADAL" clId="{91C85588-7D3D-457D-A0E7-49A4ACE76805}" dt="2026-04-15T12:56:27.975" v="253" actId="14100"/>
          <ac:picMkLst>
            <pc:docMk/>
            <pc:sldMk cId="155981778" sldId="1306"/>
            <ac:picMk id="21" creationId="{2B0D5EE5-67F6-474B-A556-8C1C65A00E22}"/>
          </ac:picMkLst>
        </pc:picChg>
        <pc:picChg chg="add mod">
          <ac:chgData name="LAMIAE BEZZAZ" userId="f9bc3cc0-8e1c-4944-afa8-b4b36bbf20e1" providerId="ADAL" clId="{91C85588-7D3D-457D-A0E7-49A4ACE76805}" dt="2026-04-15T12:56:47.804" v="258" actId="1076"/>
          <ac:picMkLst>
            <pc:docMk/>
            <pc:sldMk cId="155981778" sldId="1306"/>
            <ac:picMk id="22" creationId="{DCA58AB6-7E6F-49EC-8FBB-43F644D45D90}"/>
          </ac:picMkLst>
        </pc:picChg>
        <pc:picChg chg="add mod">
          <ac:chgData name="LAMIAE BEZZAZ" userId="f9bc3cc0-8e1c-4944-afa8-b4b36bbf20e1" providerId="ADAL" clId="{91C85588-7D3D-457D-A0E7-49A4ACE76805}" dt="2026-04-15T12:56:43.647" v="257" actId="1076"/>
          <ac:picMkLst>
            <pc:docMk/>
            <pc:sldMk cId="155981778" sldId="1306"/>
            <ac:picMk id="23" creationId="{720AED60-71A1-4BCB-93DD-F9C7863F3662}"/>
          </ac:picMkLst>
        </pc:picChg>
      </pc:sldChg>
      <pc:sldChg chg="modSp add del">
        <pc:chgData name="LAMIAE BEZZAZ" userId="f9bc3cc0-8e1c-4944-afa8-b4b36bbf20e1" providerId="ADAL" clId="{91C85588-7D3D-457D-A0E7-49A4ACE76805}" dt="2026-04-15T12:59:10.202" v="331" actId="20577"/>
        <pc:sldMkLst>
          <pc:docMk/>
          <pc:sldMk cId="1336974588" sldId="1307"/>
        </pc:sldMkLst>
        <pc:spChg chg="mod">
          <ac:chgData name="LAMIAE BEZZAZ" userId="f9bc3cc0-8e1c-4944-afa8-b4b36bbf20e1" providerId="ADAL" clId="{91C85588-7D3D-457D-A0E7-49A4ACE76805}" dt="2026-04-15T12:59:10.202" v="331" actId="20577"/>
          <ac:spMkLst>
            <pc:docMk/>
            <pc:sldMk cId="1336974588" sldId="1307"/>
            <ac:spMk id="16" creationId="{5AE8B19C-F9BD-C41B-5519-216C3062AD85}"/>
          </ac:spMkLst>
        </pc:spChg>
      </pc:sldChg>
    </pc:docChg>
  </pc:docChgLst>
  <pc:docChgLst>
    <pc:chgData name="LAMIAE BEZZAZ" userId="f9bc3cc0-8e1c-4944-afa8-b4b36bbf20e1" providerId="ADAL" clId="{92B7BFD8-6E64-470A-804D-6B931BF29FBA}"/>
    <pc:docChg chg="custSel modSld sldOrd">
      <pc:chgData name="LAMIAE BEZZAZ" userId="f9bc3cc0-8e1c-4944-afa8-b4b36bbf20e1" providerId="ADAL" clId="{92B7BFD8-6E64-470A-804D-6B931BF29FBA}" dt="2026-04-10T12:49:05.649" v="224" actId="1076"/>
      <pc:docMkLst>
        <pc:docMk/>
      </pc:docMkLst>
      <pc:sldChg chg="delSp">
        <pc:chgData name="LAMIAE BEZZAZ" userId="f9bc3cc0-8e1c-4944-afa8-b4b36bbf20e1" providerId="ADAL" clId="{92B7BFD8-6E64-470A-804D-6B931BF29FBA}" dt="2026-04-10T12:30:21.918" v="0" actId="478"/>
        <pc:sldMkLst>
          <pc:docMk/>
          <pc:sldMk cId="1056749084" sldId="256"/>
        </pc:sldMkLst>
        <pc:picChg chg="del">
          <ac:chgData name="LAMIAE BEZZAZ" userId="f9bc3cc0-8e1c-4944-afa8-b4b36bbf20e1" providerId="ADAL" clId="{92B7BFD8-6E64-470A-804D-6B931BF29FBA}" dt="2026-04-10T12:30:21.918" v="0" actId="478"/>
          <ac:picMkLst>
            <pc:docMk/>
            <pc:sldMk cId="1056749084" sldId="256"/>
            <ac:picMk id="3" creationId="{75F23D6E-96DA-494C-B0EE-0438A5D5BA6C}"/>
          </ac:picMkLst>
        </pc:picChg>
      </pc:sldChg>
      <pc:sldChg chg="modSp">
        <pc:chgData name="LAMIAE BEZZAZ" userId="f9bc3cc0-8e1c-4944-afa8-b4b36bbf20e1" providerId="ADAL" clId="{92B7BFD8-6E64-470A-804D-6B931BF29FBA}" dt="2026-04-10T12:46:42.395" v="159" actId="27636"/>
        <pc:sldMkLst>
          <pc:docMk/>
          <pc:sldMk cId="3450752851" sldId="955"/>
        </pc:sldMkLst>
        <pc:spChg chg="mod">
          <ac:chgData name="LAMIAE BEZZAZ" userId="f9bc3cc0-8e1c-4944-afa8-b4b36bbf20e1" providerId="ADAL" clId="{92B7BFD8-6E64-470A-804D-6B931BF29FBA}" dt="2026-04-10T12:46:42.395" v="159" actId="27636"/>
          <ac:spMkLst>
            <pc:docMk/>
            <pc:sldMk cId="3450752851" sldId="955"/>
            <ac:spMk id="9" creationId="{B2147BA4-9C97-9685-44A4-4CA3F5E73013}"/>
          </ac:spMkLst>
        </pc:spChg>
      </pc:sldChg>
      <pc:sldChg chg="modSp">
        <pc:chgData name="LAMIAE BEZZAZ" userId="f9bc3cc0-8e1c-4944-afa8-b4b36bbf20e1" providerId="ADAL" clId="{92B7BFD8-6E64-470A-804D-6B931BF29FBA}" dt="2026-04-10T12:31:29.882" v="38" actId="20577"/>
        <pc:sldMkLst>
          <pc:docMk/>
          <pc:sldMk cId="3075724722" sldId="1159"/>
        </pc:sldMkLst>
        <pc:spChg chg="mod">
          <ac:chgData name="LAMIAE BEZZAZ" userId="f9bc3cc0-8e1c-4944-afa8-b4b36bbf20e1" providerId="ADAL" clId="{92B7BFD8-6E64-470A-804D-6B931BF29FBA}" dt="2026-04-10T12:31:21.217" v="23" actId="20577"/>
          <ac:spMkLst>
            <pc:docMk/>
            <pc:sldMk cId="3075724722" sldId="1159"/>
            <ac:spMk id="2" creationId="{6A0B6F91-E878-09E3-1E81-CB33EC9C16D4}"/>
          </ac:spMkLst>
        </pc:spChg>
        <pc:spChg chg="mod">
          <ac:chgData name="LAMIAE BEZZAZ" userId="f9bc3cc0-8e1c-4944-afa8-b4b36bbf20e1" providerId="ADAL" clId="{92B7BFD8-6E64-470A-804D-6B931BF29FBA}" dt="2026-04-10T12:31:29.882" v="38" actId="20577"/>
          <ac:spMkLst>
            <pc:docMk/>
            <pc:sldMk cId="3075724722" sldId="1159"/>
            <ac:spMk id="3" creationId="{C29CBD35-3A3A-901E-4EBD-826681097BB2}"/>
          </ac:spMkLst>
        </pc:spChg>
      </pc:sldChg>
      <pc:sldChg chg="modSp">
        <pc:chgData name="LAMIAE BEZZAZ" userId="f9bc3cc0-8e1c-4944-afa8-b4b36bbf20e1" providerId="ADAL" clId="{92B7BFD8-6E64-470A-804D-6B931BF29FBA}" dt="2026-04-10T12:31:47.575" v="62" actId="20577"/>
        <pc:sldMkLst>
          <pc:docMk/>
          <pc:sldMk cId="2257581963" sldId="1160"/>
        </pc:sldMkLst>
        <pc:spChg chg="mod">
          <ac:chgData name="LAMIAE BEZZAZ" userId="f9bc3cc0-8e1c-4944-afa8-b4b36bbf20e1" providerId="ADAL" clId="{92B7BFD8-6E64-470A-804D-6B931BF29FBA}" dt="2026-04-10T12:31:40.667" v="50" actId="20577"/>
          <ac:spMkLst>
            <pc:docMk/>
            <pc:sldMk cId="2257581963" sldId="1160"/>
            <ac:spMk id="2" creationId="{6A0B6F91-E878-09E3-1E81-CB33EC9C16D4}"/>
          </ac:spMkLst>
        </pc:spChg>
        <pc:spChg chg="mod">
          <ac:chgData name="LAMIAE BEZZAZ" userId="f9bc3cc0-8e1c-4944-afa8-b4b36bbf20e1" providerId="ADAL" clId="{92B7BFD8-6E64-470A-804D-6B931BF29FBA}" dt="2026-04-10T12:31:47.575" v="62" actId="20577"/>
          <ac:spMkLst>
            <pc:docMk/>
            <pc:sldMk cId="2257581963" sldId="1160"/>
            <ac:spMk id="3" creationId="{C29CBD35-3A3A-901E-4EBD-826681097BB2}"/>
          </ac:spMkLst>
        </pc:spChg>
      </pc:sldChg>
      <pc:sldChg chg="modSp">
        <pc:chgData name="LAMIAE BEZZAZ" userId="f9bc3cc0-8e1c-4944-afa8-b4b36bbf20e1" providerId="ADAL" clId="{92B7BFD8-6E64-470A-804D-6B931BF29FBA}" dt="2026-04-10T12:32:01.313" v="70" actId="20577"/>
        <pc:sldMkLst>
          <pc:docMk/>
          <pc:sldMk cId="2570626076" sldId="1168"/>
        </pc:sldMkLst>
        <pc:spChg chg="mod">
          <ac:chgData name="LAMIAE BEZZAZ" userId="f9bc3cc0-8e1c-4944-afa8-b4b36bbf20e1" providerId="ADAL" clId="{92B7BFD8-6E64-470A-804D-6B931BF29FBA}" dt="2026-04-10T12:31:57.166" v="66" actId="20577"/>
          <ac:spMkLst>
            <pc:docMk/>
            <pc:sldMk cId="2570626076" sldId="1168"/>
            <ac:spMk id="2" creationId="{6A0B6F91-E878-09E3-1E81-CB33EC9C16D4}"/>
          </ac:spMkLst>
        </pc:spChg>
        <pc:spChg chg="mod">
          <ac:chgData name="LAMIAE BEZZAZ" userId="f9bc3cc0-8e1c-4944-afa8-b4b36bbf20e1" providerId="ADAL" clId="{92B7BFD8-6E64-470A-804D-6B931BF29FBA}" dt="2026-04-10T12:32:01.313" v="70" actId="20577"/>
          <ac:spMkLst>
            <pc:docMk/>
            <pc:sldMk cId="2570626076" sldId="1168"/>
            <ac:spMk id="3" creationId="{C29CBD35-3A3A-901E-4EBD-826681097BB2}"/>
          </ac:spMkLst>
        </pc:spChg>
      </pc:sldChg>
      <pc:sldChg chg="modSp">
        <pc:chgData name="LAMIAE BEZZAZ" userId="f9bc3cc0-8e1c-4944-afa8-b4b36bbf20e1" providerId="ADAL" clId="{92B7BFD8-6E64-470A-804D-6B931BF29FBA}" dt="2026-04-10T12:32:24.549" v="92" actId="20577"/>
        <pc:sldMkLst>
          <pc:docMk/>
          <pc:sldMk cId="4049883524" sldId="1169"/>
        </pc:sldMkLst>
        <pc:spChg chg="mod">
          <ac:chgData name="LAMIAE BEZZAZ" userId="f9bc3cc0-8e1c-4944-afa8-b4b36bbf20e1" providerId="ADAL" clId="{92B7BFD8-6E64-470A-804D-6B931BF29FBA}" dt="2026-04-10T12:32:13.401" v="82" actId="20577"/>
          <ac:spMkLst>
            <pc:docMk/>
            <pc:sldMk cId="4049883524" sldId="1169"/>
            <ac:spMk id="2" creationId="{6A0B6F91-E878-09E3-1E81-CB33EC9C16D4}"/>
          </ac:spMkLst>
        </pc:spChg>
        <pc:spChg chg="mod">
          <ac:chgData name="LAMIAE BEZZAZ" userId="f9bc3cc0-8e1c-4944-afa8-b4b36bbf20e1" providerId="ADAL" clId="{92B7BFD8-6E64-470A-804D-6B931BF29FBA}" dt="2026-04-10T12:32:24.549" v="92" actId="20577"/>
          <ac:spMkLst>
            <pc:docMk/>
            <pc:sldMk cId="4049883524" sldId="1169"/>
            <ac:spMk id="3" creationId="{C29CBD35-3A3A-901E-4EBD-826681097BB2}"/>
          </ac:spMkLst>
        </pc:spChg>
      </pc:sldChg>
      <pc:sldChg chg="ord">
        <pc:chgData name="LAMIAE BEZZAZ" userId="f9bc3cc0-8e1c-4944-afa8-b4b36bbf20e1" providerId="ADAL" clId="{92B7BFD8-6E64-470A-804D-6B931BF29FBA}" dt="2026-04-10T12:37:17.932" v="93"/>
        <pc:sldMkLst>
          <pc:docMk/>
          <pc:sldMk cId="1597647215" sldId="1197"/>
        </pc:sldMkLst>
      </pc:sldChg>
      <pc:sldChg chg="modSp">
        <pc:chgData name="LAMIAE BEZZAZ" userId="f9bc3cc0-8e1c-4944-afa8-b4b36bbf20e1" providerId="ADAL" clId="{92B7BFD8-6E64-470A-804D-6B931BF29FBA}" dt="2026-04-10T12:37:44.394" v="122" actId="20577"/>
        <pc:sldMkLst>
          <pc:docMk/>
          <pc:sldMk cId="3762669385" sldId="1220"/>
        </pc:sldMkLst>
        <pc:spChg chg="mod">
          <ac:chgData name="LAMIAE BEZZAZ" userId="f9bc3cc0-8e1c-4944-afa8-b4b36bbf20e1" providerId="ADAL" clId="{92B7BFD8-6E64-470A-804D-6B931BF29FBA}" dt="2026-04-10T12:37:40.154" v="114" actId="20577"/>
          <ac:spMkLst>
            <pc:docMk/>
            <pc:sldMk cId="3762669385" sldId="1220"/>
            <ac:spMk id="2" creationId="{6A0B6F91-E878-09E3-1E81-CB33EC9C16D4}"/>
          </ac:spMkLst>
        </pc:spChg>
        <pc:spChg chg="mod">
          <ac:chgData name="LAMIAE BEZZAZ" userId="f9bc3cc0-8e1c-4944-afa8-b4b36bbf20e1" providerId="ADAL" clId="{92B7BFD8-6E64-470A-804D-6B931BF29FBA}" dt="2026-04-10T12:37:44.394" v="122" actId="20577"/>
          <ac:spMkLst>
            <pc:docMk/>
            <pc:sldMk cId="3762669385" sldId="1220"/>
            <ac:spMk id="3" creationId="{C29CBD35-3A3A-901E-4EBD-826681097BB2}"/>
          </ac:spMkLst>
        </pc:spChg>
      </pc:sldChg>
      <pc:sldChg chg="modSp">
        <pc:chgData name="LAMIAE BEZZAZ" userId="f9bc3cc0-8e1c-4944-afa8-b4b36bbf20e1" providerId="ADAL" clId="{92B7BFD8-6E64-470A-804D-6B931BF29FBA}" dt="2026-04-10T12:37:54.972" v="133" actId="20577"/>
        <pc:sldMkLst>
          <pc:docMk/>
          <pc:sldMk cId="3809228934" sldId="1221"/>
        </pc:sldMkLst>
        <pc:spChg chg="mod">
          <ac:chgData name="LAMIAE BEZZAZ" userId="f9bc3cc0-8e1c-4944-afa8-b4b36bbf20e1" providerId="ADAL" clId="{92B7BFD8-6E64-470A-804D-6B931BF29FBA}" dt="2026-04-10T12:37:54.972" v="133" actId="20577"/>
          <ac:spMkLst>
            <pc:docMk/>
            <pc:sldMk cId="3809228934" sldId="1221"/>
            <ac:spMk id="2" creationId="{6A0B6F91-E878-09E3-1E81-CB33EC9C16D4}"/>
          </ac:spMkLst>
        </pc:spChg>
        <pc:spChg chg="mod">
          <ac:chgData name="LAMIAE BEZZAZ" userId="f9bc3cc0-8e1c-4944-afa8-b4b36bbf20e1" providerId="ADAL" clId="{92B7BFD8-6E64-470A-804D-6B931BF29FBA}" dt="2026-04-10T12:37:27.773" v="99" actId="20577"/>
          <ac:spMkLst>
            <pc:docMk/>
            <pc:sldMk cId="3809228934" sldId="1221"/>
            <ac:spMk id="3" creationId="{C29CBD35-3A3A-901E-4EBD-826681097BB2}"/>
          </ac:spMkLst>
        </pc:spChg>
      </pc:sldChg>
      <pc:sldChg chg="addSp delSp modSp">
        <pc:chgData name="LAMIAE BEZZAZ" userId="f9bc3cc0-8e1c-4944-afa8-b4b36bbf20e1" providerId="ADAL" clId="{92B7BFD8-6E64-470A-804D-6B931BF29FBA}" dt="2026-04-10T12:43:12.136" v="143" actId="20577"/>
        <pc:sldMkLst>
          <pc:docMk/>
          <pc:sldMk cId="1289704945" sldId="1238"/>
        </pc:sldMkLst>
        <pc:spChg chg="mod">
          <ac:chgData name="LAMIAE BEZZAZ" userId="f9bc3cc0-8e1c-4944-afa8-b4b36bbf20e1" providerId="ADAL" clId="{92B7BFD8-6E64-470A-804D-6B931BF29FBA}" dt="2026-04-10T12:43:12.136" v="143" actId="20577"/>
          <ac:spMkLst>
            <pc:docMk/>
            <pc:sldMk cId="1289704945" sldId="1238"/>
            <ac:spMk id="15" creationId="{4028D763-82A6-913A-5F00-0C18E140FD49}"/>
          </ac:spMkLst>
        </pc:spChg>
        <pc:spChg chg="mod">
          <ac:chgData name="LAMIAE BEZZAZ" userId="f9bc3cc0-8e1c-4944-afa8-b4b36bbf20e1" providerId="ADAL" clId="{92B7BFD8-6E64-470A-804D-6B931BF29FBA}" dt="2026-04-10T12:43:06.675" v="141" actId="14100"/>
          <ac:spMkLst>
            <pc:docMk/>
            <pc:sldMk cId="1289704945" sldId="1238"/>
            <ac:spMk id="20" creationId="{B1D499C1-D72C-C687-9F3B-94A31D603D9A}"/>
          </ac:spMkLst>
        </pc:spChg>
        <pc:picChg chg="del">
          <ac:chgData name="LAMIAE BEZZAZ" userId="f9bc3cc0-8e1c-4944-afa8-b4b36bbf20e1" providerId="ADAL" clId="{92B7BFD8-6E64-470A-804D-6B931BF29FBA}" dt="2026-04-10T12:42:14.824" v="134" actId="478"/>
          <ac:picMkLst>
            <pc:docMk/>
            <pc:sldMk cId="1289704945" sldId="1238"/>
            <ac:picMk id="2" creationId="{DC9035D3-4161-493E-8703-E76D4C09B16C}"/>
          </ac:picMkLst>
        </pc:picChg>
        <pc:picChg chg="add mod ord">
          <ac:chgData name="LAMIAE BEZZAZ" userId="f9bc3cc0-8e1c-4944-afa8-b4b36bbf20e1" providerId="ADAL" clId="{92B7BFD8-6E64-470A-804D-6B931BF29FBA}" dt="2026-04-10T12:42:52.199" v="139" actId="171"/>
          <ac:picMkLst>
            <pc:docMk/>
            <pc:sldMk cId="1289704945" sldId="1238"/>
            <ac:picMk id="3" creationId="{44E71913-FFF4-4A6C-A442-6EA3E8634A11}"/>
          </ac:picMkLst>
        </pc:picChg>
      </pc:sldChg>
      <pc:sldChg chg="addSp delSp modSp">
        <pc:chgData name="LAMIAE BEZZAZ" userId="f9bc3cc0-8e1c-4944-afa8-b4b36bbf20e1" providerId="ADAL" clId="{92B7BFD8-6E64-470A-804D-6B931BF29FBA}" dt="2026-04-10T12:43:54.098" v="149" actId="1076"/>
        <pc:sldMkLst>
          <pc:docMk/>
          <pc:sldMk cId="1160743441" sldId="1239"/>
        </pc:sldMkLst>
        <pc:picChg chg="add mod modCrop">
          <ac:chgData name="LAMIAE BEZZAZ" userId="f9bc3cc0-8e1c-4944-afa8-b4b36bbf20e1" providerId="ADAL" clId="{92B7BFD8-6E64-470A-804D-6B931BF29FBA}" dt="2026-04-10T12:43:54.098" v="149" actId="1076"/>
          <ac:picMkLst>
            <pc:docMk/>
            <pc:sldMk cId="1160743441" sldId="1239"/>
            <ac:picMk id="2" creationId="{5C638EBA-576B-41B6-BBF0-2DC3A81B0CBE}"/>
          </ac:picMkLst>
        </pc:picChg>
        <pc:picChg chg="del">
          <ac:chgData name="LAMIAE BEZZAZ" userId="f9bc3cc0-8e1c-4944-afa8-b4b36bbf20e1" providerId="ADAL" clId="{92B7BFD8-6E64-470A-804D-6B931BF29FBA}" dt="2026-04-10T12:43:20.292" v="144" actId="478"/>
          <ac:picMkLst>
            <pc:docMk/>
            <pc:sldMk cId="1160743441" sldId="1239"/>
            <ac:picMk id="4" creationId="{8FA5878F-0CE0-4641-A66D-CCB7080EDD11}"/>
          </ac:picMkLst>
        </pc:picChg>
      </pc:sldChg>
      <pc:sldChg chg="addSp delSp modSp">
        <pc:chgData name="LAMIAE BEZZAZ" userId="f9bc3cc0-8e1c-4944-afa8-b4b36bbf20e1" providerId="ADAL" clId="{92B7BFD8-6E64-470A-804D-6B931BF29FBA}" dt="2026-04-10T12:47:28.017" v="165" actId="20577"/>
        <pc:sldMkLst>
          <pc:docMk/>
          <pc:sldMk cId="3633043524" sldId="1248"/>
        </pc:sldMkLst>
        <pc:spChg chg="mod">
          <ac:chgData name="LAMIAE BEZZAZ" userId="f9bc3cc0-8e1c-4944-afa8-b4b36bbf20e1" providerId="ADAL" clId="{92B7BFD8-6E64-470A-804D-6B931BF29FBA}" dt="2026-04-10T12:47:28.017" v="165" actId="20577"/>
          <ac:spMkLst>
            <pc:docMk/>
            <pc:sldMk cId="3633043524" sldId="1248"/>
            <ac:spMk id="19" creationId="{30F470BE-2B69-4733-9297-883B299FB5FF}"/>
          </ac:spMkLst>
        </pc:spChg>
        <pc:spChg chg="mod">
          <ac:chgData name="LAMIAE BEZZAZ" userId="f9bc3cc0-8e1c-4944-afa8-b4b36bbf20e1" providerId="ADAL" clId="{92B7BFD8-6E64-470A-804D-6B931BF29FBA}" dt="2026-04-10T12:47:22.427" v="163" actId="14100"/>
          <ac:spMkLst>
            <pc:docMk/>
            <pc:sldMk cId="3633043524" sldId="1248"/>
            <ac:spMk id="23" creationId="{0214FD35-8927-4FD5-B248-548300A54619}"/>
          </ac:spMkLst>
        </pc:spChg>
        <pc:picChg chg="del">
          <ac:chgData name="LAMIAE BEZZAZ" userId="f9bc3cc0-8e1c-4944-afa8-b4b36bbf20e1" providerId="ADAL" clId="{92B7BFD8-6E64-470A-804D-6B931BF29FBA}" dt="2026-04-10T12:47:00.195" v="160" actId="478"/>
          <ac:picMkLst>
            <pc:docMk/>
            <pc:sldMk cId="3633043524" sldId="1248"/>
            <ac:picMk id="8" creationId="{62A42122-0256-4FD5-B4CE-3F29C75406F5}"/>
          </ac:picMkLst>
        </pc:picChg>
        <pc:picChg chg="add ord">
          <ac:chgData name="LAMIAE BEZZAZ" userId="f9bc3cc0-8e1c-4944-afa8-b4b36bbf20e1" providerId="ADAL" clId="{92B7BFD8-6E64-470A-804D-6B931BF29FBA}" dt="2026-04-10T12:47:15.174" v="162" actId="167"/>
          <ac:picMkLst>
            <pc:docMk/>
            <pc:sldMk cId="3633043524" sldId="1248"/>
            <ac:picMk id="9" creationId="{0002FAAA-824B-4EC3-9048-0DCE48C0E132}"/>
          </ac:picMkLst>
        </pc:picChg>
      </pc:sldChg>
      <pc:sldChg chg="addSp delSp modSp">
        <pc:chgData name="LAMIAE BEZZAZ" userId="f9bc3cc0-8e1c-4944-afa8-b4b36bbf20e1" providerId="ADAL" clId="{92B7BFD8-6E64-470A-804D-6B931BF29FBA}" dt="2026-04-10T12:49:05.649" v="224" actId="1076"/>
        <pc:sldMkLst>
          <pc:docMk/>
          <pc:sldMk cId="431903121" sldId="1249"/>
        </pc:sldMkLst>
        <pc:spChg chg="mod">
          <ac:chgData name="LAMIAE BEZZAZ" userId="f9bc3cc0-8e1c-4944-afa8-b4b36bbf20e1" providerId="ADAL" clId="{92B7BFD8-6E64-470A-804D-6B931BF29FBA}" dt="2026-04-10T12:48:43.173" v="219" actId="20577"/>
          <ac:spMkLst>
            <pc:docMk/>
            <pc:sldMk cId="431903121" sldId="1249"/>
            <ac:spMk id="2" creationId="{52E90C94-BB8C-4CEF-840F-D876E38853DF}"/>
          </ac:spMkLst>
        </pc:spChg>
        <pc:picChg chg="del">
          <ac:chgData name="LAMIAE BEZZAZ" userId="f9bc3cc0-8e1c-4944-afa8-b4b36bbf20e1" providerId="ADAL" clId="{92B7BFD8-6E64-470A-804D-6B931BF29FBA}" dt="2026-04-10T12:47:40.589" v="166" actId="478"/>
          <ac:picMkLst>
            <pc:docMk/>
            <pc:sldMk cId="431903121" sldId="1249"/>
            <ac:picMk id="7" creationId="{90826C8E-8443-425D-A1F9-0B9D84AD9EA6}"/>
          </ac:picMkLst>
        </pc:picChg>
        <pc:picChg chg="add mod modCrop">
          <ac:chgData name="LAMIAE BEZZAZ" userId="f9bc3cc0-8e1c-4944-afa8-b4b36bbf20e1" providerId="ADAL" clId="{92B7BFD8-6E64-470A-804D-6B931BF29FBA}" dt="2026-04-10T12:49:05.649" v="224" actId="1076"/>
          <ac:picMkLst>
            <pc:docMk/>
            <pc:sldMk cId="431903121" sldId="1249"/>
            <ac:picMk id="8" creationId="{1D5FF8E7-153C-4F0E-B3D6-A2CF9EDCE5C6}"/>
          </ac:picMkLst>
        </pc:picChg>
      </pc:sldChg>
      <pc:sldChg chg="modSp">
        <pc:chgData name="LAMIAE BEZZAZ" userId="f9bc3cc0-8e1c-4944-afa8-b4b36bbf20e1" providerId="ADAL" clId="{92B7BFD8-6E64-470A-804D-6B931BF29FBA}" dt="2026-04-10T12:37:49.214" v="127" actId="20577"/>
        <pc:sldMkLst>
          <pc:docMk/>
          <pc:sldMk cId="1969333792" sldId="1255"/>
        </pc:sldMkLst>
        <pc:spChg chg="mod">
          <ac:chgData name="LAMIAE BEZZAZ" userId="f9bc3cc0-8e1c-4944-afa8-b4b36bbf20e1" providerId="ADAL" clId="{92B7BFD8-6E64-470A-804D-6B931BF29FBA}" dt="2026-04-10T12:37:49.214" v="127" actId="20577"/>
          <ac:spMkLst>
            <pc:docMk/>
            <pc:sldMk cId="1969333792" sldId="1255"/>
            <ac:spMk id="2" creationId="{6A0B6F91-E878-09E3-1E81-CB33EC9C16D4}"/>
          </ac:spMkLst>
        </pc:spChg>
        <pc:spChg chg="mod">
          <ac:chgData name="LAMIAE BEZZAZ" userId="f9bc3cc0-8e1c-4944-afa8-b4b36bbf20e1" providerId="ADAL" clId="{92B7BFD8-6E64-470A-804D-6B931BF29FBA}" dt="2026-04-10T12:37:32.982" v="106" actId="20577"/>
          <ac:spMkLst>
            <pc:docMk/>
            <pc:sldMk cId="1969333792" sldId="1255"/>
            <ac:spMk id="3" creationId="{C29CBD35-3A3A-901E-4EBD-826681097BB2}"/>
          </ac:spMkLst>
        </pc:spChg>
      </pc:sldChg>
      <pc:sldChg chg="modSp">
        <pc:chgData name="LAMIAE BEZZAZ" userId="f9bc3cc0-8e1c-4944-afa8-b4b36bbf20e1" providerId="ADAL" clId="{92B7BFD8-6E64-470A-804D-6B931BF29FBA}" dt="2026-04-10T12:45:35.266" v="151" actId="27636"/>
        <pc:sldMkLst>
          <pc:docMk/>
          <pc:sldMk cId="1139352298" sldId="1257"/>
        </pc:sldMkLst>
        <pc:spChg chg="mod">
          <ac:chgData name="LAMIAE BEZZAZ" userId="f9bc3cc0-8e1c-4944-afa8-b4b36bbf20e1" providerId="ADAL" clId="{92B7BFD8-6E64-470A-804D-6B931BF29FBA}" dt="2026-04-10T12:45:35.266" v="151" actId="27636"/>
          <ac:spMkLst>
            <pc:docMk/>
            <pc:sldMk cId="1139352298" sldId="1257"/>
            <ac:spMk id="4" creationId="{F5F58E59-5520-C4C4-25CC-4DA75C52FBA6}"/>
          </ac:spMkLst>
        </pc:spChg>
      </pc:sldChg>
      <pc:sldChg chg="addSp delSp">
        <pc:chgData name="LAMIAE BEZZAZ" userId="f9bc3cc0-8e1c-4944-afa8-b4b36bbf20e1" providerId="ADAL" clId="{92B7BFD8-6E64-470A-804D-6B931BF29FBA}" dt="2026-04-10T12:45:54.679" v="153"/>
        <pc:sldMkLst>
          <pc:docMk/>
          <pc:sldMk cId="961267000" sldId="1258"/>
        </pc:sldMkLst>
        <pc:spChg chg="del">
          <ac:chgData name="LAMIAE BEZZAZ" userId="f9bc3cc0-8e1c-4944-afa8-b4b36bbf20e1" providerId="ADAL" clId="{92B7BFD8-6E64-470A-804D-6B931BF29FBA}" dt="2026-04-10T12:45:52.478" v="152" actId="478"/>
          <ac:spMkLst>
            <pc:docMk/>
            <pc:sldMk cId="961267000" sldId="1258"/>
            <ac:spMk id="14" creationId="{79778C06-0DCF-F609-FE8F-815B3399E2E9}"/>
          </ac:spMkLst>
        </pc:spChg>
        <pc:spChg chg="add">
          <ac:chgData name="LAMIAE BEZZAZ" userId="f9bc3cc0-8e1c-4944-afa8-b4b36bbf20e1" providerId="ADAL" clId="{92B7BFD8-6E64-470A-804D-6B931BF29FBA}" dt="2026-04-10T12:45:54.679" v="153"/>
          <ac:spMkLst>
            <pc:docMk/>
            <pc:sldMk cId="961267000" sldId="1258"/>
            <ac:spMk id="18" creationId="{811E137D-655D-414C-86FC-8D115BDED253}"/>
          </ac:spMkLst>
        </pc:spChg>
      </pc:sldChg>
      <pc:sldChg chg="addSp delSp">
        <pc:chgData name="LAMIAE BEZZAZ" userId="f9bc3cc0-8e1c-4944-afa8-b4b36bbf20e1" providerId="ADAL" clId="{92B7BFD8-6E64-470A-804D-6B931BF29FBA}" dt="2026-04-10T12:46:13.097" v="155"/>
        <pc:sldMkLst>
          <pc:docMk/>
          <pc:sldMk cId="1196903844" sldId="1259"/>
        </pc:sldMkLst>
        <pc:spChg chg="del">
          <ac:chgData name="LAMIAE BEZZAZ" userId="f9bc3cc0-8e1c-4944-afa8-b4b36bbf20e1" providerId="ADAL" clId="{92B7BFD8-6E64-470A-804D-6B931BF29FBA}" dt="2026-04-10T12:46:12.495" v="154" actId="478"/>
          <ac:spMkLst>
            <pc:docMk/>
            <pc:sldMk cId="1196903844" sldId="1259"/>
            <ac:spMk id="19" creationId="{F6ABBF24-4B12-4988-BCD8-165280FD3A80}"/>
          </ac:spMkLst>
        </pc:spChg>
        <pc:spChg chg="add">
          <ac:chgData name="LAMIAE BEZZAZ" userId="f9bc3cc0-8e1c-4944-afa8-b4b36bbf20e1" providerId="ADAL" clId="{92B7BFD8-6E64-470A-804D-6B931BF29FBA}" dt="2026-04-10T12:46:13.097" v="155"/>
          <ac:spMkLst>
            <pc:docMk/>
            <pc:sldMk cId="1196903844" sldId="1259"/>
            <ac:spMk id="20" creationId="{D866453C-2BE1-44CA-8349-6B7743015E55}"/>
          </ac:spMkLst>
        </pc:spChg>
      </pc:sldChg>
      <pc:sldChg chg="addSp delSp">
        <pc:chgData name="LAMIAE BEZZAZ" userId="f9bc3cc0-8e1c-4944-afa8-b4b36bbf20e1" providerId="ADAL" clId="{92B7BFD8-6E64-470A-804D-6B931BF29FBA}" dt="2026-04-10T12:46:25.862" v="157"/>
        <pc:sldMkLst>
          <pc:docMk/>
          <pc:sldMk cId="2318230572" sldId="1260"/>
        </pc:sldMkLst>
        <pc:spChg chg="add">
          <ac:chgData name="LAMIAE BEZZAZ" userId="f9bc3cc0-8e1c-4944-afa8-b4b36bbf20e1" providerId="ADAL" clId="{92B7BFD8-6E64-470A-804D-6B931BF29FBA}" dt="2026-04-10T12:46:25.862" v="157"/>
          <ac:spMkLst>
            <pc:docMk/>
            <pc:sldMk cId="2318230572" sldId="1260"/>
            <ac:spMk id="13" creationId="{E13499B6-8C8A-4C7E-AB7B-F87003EB0082}"/>
          </ac:spMkLst>
        </pc:spChg>
        <pc:spChg chg="del">
          <ac:chgData name="LAMIAE BEZZAZ" userId="f9bc3cc0-8e1c-4944-afa8-b4b36bbf20e1" providerId="ADAL" clId="{92B7BFD8-6E64-470A-804D-6B931BF29FBA}" dt="2026-04-10T12:46:25.139" v="156" actId="478"/>
          <ac:spMkLst>
            <pc:docMk/>
            <pc:sldMk cId="2318230572" sldId="1260"/>
            <ac:spMk id="20" creationId="{06FEABF5-47E1-2866-E663-64A878BA50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3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81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85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327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76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352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06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288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07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3445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620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41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42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44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5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39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89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90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647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2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2674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9929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14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52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745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8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3.xml"/><Relationship Id="rId9" Type="http://schemas.openxmlformats.org/officeDocument/2006/relationships/image" Target="../media/image9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2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20/04/2026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13405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44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36.png"/><Relationship Id="rId9" Type="http://schemas.openxmlformats.org/officeDocument/2006/relationships/image" Target="../media/image55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8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35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10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36.png"/><Relationship Id="rId9" Type="http://schemas.openxmlformats.org/officeDocument/2006/relationships/image" Target="../media/image62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12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143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3A1520-B3FC-409B-94B6-DB11F2A75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245C289-4D3D-99F6-F682-A6076F3775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431EED-4C85-C5A4-68B3-165DEEF8863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48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ACD643-41C5-9576-9AC2-9CA022A25C6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prénom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345148-2AD5-F0A0-EB66-0E4E006B620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5B15C8-ADA0-73EA-A8C4-20CF074D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77A151-0DE1-2F74-6D5D-AEB860DA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5A7FBB0-C480-DBBC-D712-62F80EDD838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CC57CF-57F0-F600-191E-1DBDE2619CB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44F2E6-617C-1AF4-E95B-EC26B55BB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8AFBCDA-71A9-C938-046E-49183534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24A707D-0A8B-85DA-1C25-A346B518A521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7F1E88-6598-81DF-CBE4-D5F15D3576F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E2CC21-5C38-23CF-CE7A-951CC249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EC3E4DA-54FF-8D23-E5C5-C79F5238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46B5DC5-63FB-5E1B-DF37-C5AF5072AC1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EF4AA6-276C-EC9E-8ADB-464CD577C36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ton crayon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ton crayon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règle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règle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75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 stylo bleu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 stylo bleu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une gomme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une gomme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98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686EE-6959-4DAA-8889-0DB4A617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0DC34C6-1E66-5B68-8CA4-DF714ADD8A6F}"/>
              </a:ext>
            </a:extLst>
          </p:cNvPr>
          <p:cNvCxnSpPr>
            <a:cxnSpLocks/>
          </p:cNvCxnSpPr>
          <p:nvPr/>
        </p:nvCxnSpPr>
        <p:spPr>
          <a:xfrm flipH="1">
            <a:off x="5938091" y="2080130"/>
            <a:ext cx="742728" cy="3766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1186-AF03-0911-9563-11C04FA1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C4A1D-F880-C6F9-CEA2-C8094AC4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A5FF477-4CDF-8C91-D540-86119E99E1A5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AC3F970-F9F1-B051-CD6D-F0963550F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24634D4-CB72-F6D7-7965-3620CBF39598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399B34-A0EF-E2A0-7AF3-5FA3314C9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B96D4B5-5178-3B5A-585A-2055598F31D6}"/>
              </a:ext>
            </a:extLst>
          </p:cNvPr>
          <p:cNvCxnSpPr>
            <a:cxnSpLocks/>
          </p:cNvCxnSpPr>
          <p:nvPr/>
        </p:nvCxnSpPr>
        <p:spPr>
          <a:xfrm>
            <a:off x="4207303" y="253737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4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004F-A558-22DE-70BA-98D83D37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BB792-8877-8DF3-E0D4-02C63127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E4C72F-CB1E-34AC-5D51-D981B56F2A1E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484B81-3422-888D-76EB-17F88D16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137D83-6307-D026-DF4F-769C3F480DE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AFDBD9-02C3-071E-A6F7-363DAAA8A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896E1D-06B9-CA9F-F33C-D908E7FA37BA}"/>
              </a:ext>
            </a:extLst>
          </p:cNvPr>
          <p:cNvCxnSpPr>
            <a:cxnSpLocks/>
          </p:cNvCxnSpPr>
          <p:nvPr/>
        </p:nvCxnSpPr>
        <p:spPr>
          <a:xfrm>
            <a:off x="4530385" y="185036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0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5560-C605-C80E-7D75-B26BE7E4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C7E37-4129-D3DE-25CF-111DB04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49068BD-2B52-C6B3-BBAA-A8566456EB17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E611E7-507B-4C6F-8401-4FAB9D7A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C924BE-9390-D2D9-FB69-ECE856DE25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831934-2BD7-7E7E-A27C-E9EA19FF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B049587-EFA7-2CB4-6BA0-948F4E71CBFB}"/>
              </a:ext>
            </a:extLst>
          </p:cNvPr>
          <p:cNvCxnSpPr>
            <a:cxnSpLocks/>
          </p:cNvCxnSpPr>
          <p:nvPr/>
        </p:nvCxnSpPr>
        <p:spPr>
          <a:xfrm flipH="1">
            <a:off x="6092501" y="2447937"/>
            <a:ext cx="793041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2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5560-C605-C80E-7D75-B26BE7E4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C7E37-4129-D3DE-25CF-111DB04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49068BD-2B52-C6B3-BBAA-A8566456EB17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E611E7-507B-4C6F-8401-4FAB9D7A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C924BE-9390-D2D9-FB69-ECE856DE25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43F928-5033-427B-8148-CFE8C138E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95" y="2279935"/>
            <a:ext cx="1744210" cy="1908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DE884B7-4036-4C45-B050-AD8130A3E145}"/>
              </a:ext>
            </a:extLst>
          </p:cNvPr>
          <p:cNvSpPr/>
          <p:nvPr/>
        </p:nvSpPr>
        <p:spPr>
          <a:xfrm>
            <a:off x="4455459" y="2279935"/>
            <a:ext cx="1362635" cy="1776437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une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une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6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as un frère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as un frère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09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87473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y a combien de chambres dans ta maison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y a combien de chambres dans ta maison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92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ta sœur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ta sœur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26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ton frère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ton frère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93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ton ballon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ton ballon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922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est ta poupée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est ta poupée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98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matin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le matin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55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soir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le soir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06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62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après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après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44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page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99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4E71913-FFF4-4A6C-A442-6EA3E8634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849" y="1535723"/>
            <a:ext cx="3457828" cy="491197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623808" y="2203938"/>
            <a:ext cx="3543910" cy="154744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3C58671-8BAF-40E3-BDAA-6CA716692D28}"/>
              </a:ext>
            </a:extLst>
          </p:cNvPr>
          <p:cNvGrpSpPr/>
          <p:nvPr/>
        </p:nvGrpSpPr>
        <p:grpSpPr>
          <a:xfrm>
            <a:off x="4572000" y="2368764"/>
            <a:ext cx="4215600" cy="3600000"/>
            <a:chOff x="1759481" y="182880"/>
            <a:chExt cx="8896742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033BBE3-6187-48DC-9E46-2A7B7FEAC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5155" y="182880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2962F37-6E0D-4F6D-98BF-5A24BC433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481" y="18288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649C772-C6C4-48BE-B44D-ECED966C00B7}"/>
              </a:ext>
            </a:extLst>
          </p:cNvPr>
          <p:cNvGrpSpPr/>
          <p:nvPr/>
        </p:nvGrpSpPr>
        <p:grpSpPr>
          <a:xfrm>
            <a:off x="311084" y="2368764"/>
            <a:ext cx="4215600" cy="3600000"/>
            <a:chOff x="-2210763" y="0"/>
            <a:chExt cx="8896742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3BC6BCD-82A2-4C7F-8741-522119507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10763" y="0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B52E3ED-81C8-4265-9BBB-AF2F6960B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911" y="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7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pose à l’autre les questions suivantes :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19256" y="2682423"/>
            <a:ext cx="3070841" cy="204722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C638EBA-576B-41B6-BBF0-2DC3A81B0C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3" t="13846" r="10694" b="56302"/>
          <a:stretch/>
        </p:blipFill>
        <p:spPr>
          <a:xfrm>
            <a:off x="1102707" y="2405386"/>
            <a:ext cx="4009293" cy="20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parler de ce que nous faisons le matin et le soir et à dire ce que nous aimons faire à l’école et ce que nous faisons après l’école. Nous allons le faire en trois étapes.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FF82DE9-11EA-4F62-9AA8-129FBA6F8DB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526CE4E-286B-49D3-B6BD-6B60AE7B4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38A28B-51B6-4274-8372-351E83616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93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D5D2287-71A2-47CE-8782-9B4D310675D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9A9474A-3B00-4CED-BF18-BA99B4D57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1850B4E-0DD0-4C01-99F1-26E0C3413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811E137D-655D-414C-86FC-8D115BDED253}"/>
              </a:ext>
            </a:extLst>
          </p:cNvPr>
          <p:cNvSpPr txBox="1"/>
          <p:nvPr/>
        </p:nvSpPr>
        <p:spPr>
          <a:xfrm>
            <a:off x="1370989" y="2200130"/>
            <a:ext cx="6402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ce que tu fais le matin et le soir. Dis ce que tu aimes faire à l’école et ce que tu fais après l’école.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788631F-94E9-43D2-9690-F20524F382D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567E254-9635-4A3F-B0BE-F3AA26E26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5FDB49-CD05-4828-B019-52940668C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D866453C-2BE1-44CA-8349-6B7743015E55}"/>
              </a:ext>
            </a:extLst>
          </p:cNvPr>
          <p:cNvSpPr txBox="1"/>
          <p:nvPr/>
        </p:nvSpPr>
        <p:spPr>
          <a:xfrm>
            <a:off x="1370989" y="2200130"/>
            <a:ext cx="6402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ce que tu fais le matin et le soir. Dis ce que tu aimes faire à l’école et ce que tu fais après l’école.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4217438" y="2615133"/>
            <a:ext cx="4182491" cy="3664450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13" y="2615132"/>
            <a:ext cx="2133600" cy="3200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01" y="2051702"/>
            <a:ext cx="1219370" cy="13622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E1A32F5-497B-4743-8A49-0B3CD4B47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37431" y="704774"/>
            <a:ext cx="1154700" cy="912149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13499B6-8C8A-4C7E-AB7B-F87003EB0082}"/>
              </a:ext>
            </a:extLst>
          </p:cNvPr>
          <p:cNvSpPr txBox="1"/>
          <p:nvPr/>
        </p:nvSpPr>
        <p:spPr>
          <a:xfrm>
            <a:off x="4349215" y="2762281"/>
            <a:ext cx="3976731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J’ai _________ 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matin, je _________, je __________ et je __________.</a:t>
            </a:r>
          </a:p>
          <a:p>
            <a:pPr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À l’école, j’aime ___________et _____________.</a:t>
            </a:r>
          </a:p>
          <a:p>
            <a:pPr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Après l’école, je ___________ et je _____________.</a:t>
            </a:r>
          </a:p>
          <a:p>
            <a:pPr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Le soir, je _________ et je 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3182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présente, parle de ce qu’il fait le matin et le soir et dit ce qu’il aime faire à l’école et ce qu’il fait après l’école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F5E3B3A-9DF8-4920-BA37-449D9F1B925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2EA6667-B1C6-4A0C-AF25-BD662058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E243FF8-8C73-4BEA-97EE-6F6EB7C10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002FAAA-824B-4EC3-9048-0DCE48C0E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849" y="1535723"/>
            <a:ext cx="3457828" cy="4911970"/>
          </a:xfrm>
          <a:prstGeom prst="rect">
            <a:avLst/>
          </a:prstGeom>
        </p:spPr>
      </p:pic>
      <p:sp>
        <p:nvSpPr>
          <p:cNvPr id="19" name="Titre 3">
            <a:extLst>
              <a:ext uri="{FF2B5EF4-FFF2-40B4-BE49-F238E27FC236}">
                <a16:creationId xmlns:a16="http://schemas.microsoft.com/office/drawing/2014/main" id="{30F470BE-2B69-4733-9297-883B299F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99.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4D51C7D-C29F-4A07-B274-4B307E92492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D12A62E-B59A-457D-AC59-ABF27938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7E9D692-668C-404F-A548-244776422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214FD35-8927-4FD5-B248-548300A54619}"/>
              </a:ext>
            </a:extLst>
          </p:cNvPr>
          <p:cNvSpPr/>
          <p:nvPr/>
        </p:nvSpPr>
        <p:spPr>
          <a:xfrm>
            <a:off x="2707707" y="3634154"/>
            <a:ext cx="3253822" cy="246784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52E90C94-BB8C-4CEF-840F-D876E388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se présente à l’autre et parle de sa famille, de sa maison et de sa journée comme les exemples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16CDA54-8C0D-46AF-A6AF-10412B501B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B3F004A-ACF9-494F-8E86-2D6539F3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98626D6-E5FE-478E-82F9-BE496910E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641331B-7F04-4973-8146-0E01DDE7D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5FF8E7-153C-4F0E-B3D6-A2CF9EDCE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6" t="47494" r="8305" b="4091"/>
          <a:stretch/>
        </p:blipFill>
        <p:spPr>
          <a:xfrm>
            <a:off x="1069362" y="2146152"/>
            <a:ext cx="4135684" cy="320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9913" y="2104282"/>
            <a:ext cx="2225112" cy="35535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674D06-4379-4BAA-B434-B11EB7DB2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5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46" y="3231975"/>
            <a:ext cx="3828620" cy="1365622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7A9541B5-275C-47FB-960C-6F403E77D852}"/>
              </a:ext>
            </a:extLst>
          </p:cNvPr>
          <p:cNvGrpSpPr/>
          <p:nvPr/>
        </p:nvGrpSpPr>
        <p:grpSpPr>
          <a:xfrm>
            <a:off x="345146" y="1803685"/>
            <a:ext cx="3828620" cy="1369103"/>
            <a:chOff x="345146" y="1802473"/>
            <a:chExt cx="3828620" cy="1369103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D1E1B57-929F-438E-9BE6-35A46C83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5146" y="1805954"/>
              <a:ext cx="3828620" cy="1365622"/>
            </a:xfrm>
            <a:prstGeom prst="rect">
              <a:avLst/>
            </a:prstGeom>
          </p:spPr>
        </p:pic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62AFBE96-6D58-CF0A-14F1-9A0AB1FC361F}"/>
                </a:ext>
              </a:extLst>
            </p:cNvPr>
            <p:cNvSpPr/>
            <p:nvPr/>
          </p:nvSpPr>
          <p:spPr>
            <a:xfrm>
              <a:off x="558768" y="1802473"/>
              <a:ext cx="1260000" cy="360000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B4DDBFF-D324-3E3C-39D9-A0E8D4DE4E9D}"/>
                </a:ext>
              </a:extLst>
            </p:cNvPr>
            <p:cNvSpPr txBox="1"/>
            <p:nvPr/>
          </p:nvSpPr>
          <p:spPr>
            <a:xfrm>
              <a:off x="609982" y="2386685"/>
              <a:ext cx="2759441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lang="fr-FR" sz="1600" dirty="0">
                  <a:solidFill>
                    <a:srgbClr val="757575"/>
                  </a:solidFill>
                  <a:latin typeface="Dosis SemiBold" pitchFamily="2" charset="0"/>
                </a:rPr>
                <a:t>Activités de vocabulaire</a:t>
              </a:r>
            </a:p>
            <a:p>
              <a:pPr marL="269875" marR="0" lvl="0" indent="-269875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lang="fr-FR" sz="1600" dirty="0">
                  <a:solidFill>
                    <a:srgbClr val="757575"/>
                  </a:solidFill>
                  <a:latin typeface="Dosis SemiBold" pitchFamily="2" charset="0"/>
                </a:rPr>
                <a:t>Évaluation </a:t>
              </a:r>
            </a:p>
          </p:txBody>
        </p:sp>
      </p:grp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D5F23D96-30DE-467B-A7E9-A186887E176F}"/>
              </a:ext>
            </a:extLst>
          </p:cNvPr>
          <p:cNvSpPr/>
          <p:nvPr/>
        </p:nvSpPr>
        <p:spPr>
          <a:xfrm>
            <a:off x="609982" y="325741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16C026A-CCD4-4888-826D-3C7CA9B17DE0}"/>
              </a:ext>
            </a:extLst>
          </p:cNvPr>
          <p:cNvSpPr txBox="1"/>
          <p:nvPr/>
        </p:nvSpPr>
        <p:spPr>
          <a:xfrm>
            <a:off x="661196" y="3841629"/>
            <a:ext cx="27594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b="1" dirty="0">
                <a:solidFill>
                  <a:srgbClr val="565F88"/>
                </a:solidFill>
                <a:latin typeface="Dosis SemiBold" pitchFamily="2" charset="0"/>
              </a:rPr>
              <a:t>orales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E997CD3-61B3-483C-9114-F29F349DF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0523" y="3175979"/>
            <a:ext cx="3828620" cy="136562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43CE42B-B078-4110-9407-3DAC9E097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7718" y="1788298"/>
            <a:ext cx="3828620" cy="1365622"/>
          </a:xfrm>
          <a:prstGeom prst="rect">
            <a:avLst/>
          </a:prstGeom>
        </p:spPr>
      </p:pic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A6AD1F78-8CA6-4CF0-B49B-5A720BA939B5}"/>
              </a:ext>
            </a:extLst>
          </p:cNvPr>
          <p:cNvSpPr/>
          <p:nvPr/>
        </p:nvSpPr>
        <p:spPr>
          <a:xfrm>
            <a:off x="4884208" y="178346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6766060-1253-4497-B728-5217DC1DEBE6}"/>
              </a:ext>
            </a:extLst>
          </p:cNvPr>
          <p:cNvSpPr txBox="1"/>
          <p:nvPr/>
        </p:nvSpPr>
        <p:spPr>
          <a:xfrm>
            <a:off x="4935422" y="2367672"/>
            <a:ext cx="27594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Activités d’écriture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9E9C7E2E-8338-4FAE-823D-9F5776ACF4C6}"/>
              </a:ext>
            </a:extLst>
          </p:cNvPr>
          <p:cNvSpPr/>
          <p:nvPr/>
        </p:nvSpPr>
        <p:spPr>
          <a:xfrm>
            <a:off x="5035124" y="320544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8DFA64D-FEF7-45DB-B455-DD46FE291F36}"/>
              </a:ext>
            </a:extLst>
          </p:cNvPr>
          <p:cNvSpPr txBox="1"/>
          <p:nvPr/>
        </p:nvSpPr>
        <p:spPr>
          <a:xfrm>
            <a:off x="5086338" y="3789661"/>
            <a:ext cx="27594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88297B55-CDBF-4F2C-BE4B-DC555F287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146" y="4821809"/>
            <a:ext cx="3828620" cy="1365622"/>
          </a:xfrm>
          <a:prstGeom prst="rect">
            <a:avLst/>
          </a:prstGeom>
        </p:spPr>
      </p:pic>
      <p:sp>
        <p:nvSpPr>
          <p:cNvPr id="44" name="Organigramme : Terminateur 43">
            <a:extLst>
              <a:ext uri="{FF2B5EF4-FFF2-40B4-BE49-F238E27FC236}">
                <a16:creationId xmlns:a16="http://schemas.microsoft.com/office/drawing/2014/main" id="{5BE0F84D-B6C6-480E-B3BE-6FFE56C40218}"/>
              </a:ext>
            </a:extLst>
          </p:cNvPr>
          <p:cNvSpPr/>
          <p:nvPr/>
        </p:nvSpPr>
        <p:spPr>
          <a:xfrm>
            <a:off x="558768" y="4818328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7866962-05E4-4F4A-9003-B44020A0B923}"/>
              </a:ext>
            </a:extLst>
          </p:cNvPr>
          <p:cNvSpPr txBox="1"/>
          <p:nvPr/>
        </p:nvSpPr>
        <p:spPr>
          <a:xfrm>
            <a:off x="609982" y="5402540"/>
            <a:ext cx="2759441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Activités de lecture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2C17FD14-4EB3-41C6-BC8F-B9B7FCC0D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612" y="4760906"/>
            <a:ext cx="3828620" cy="1365622"/>
          </a:xfrm>
          <a:prstGeom prst="rect">
            <a:avLst/>
          </a:prstGeom>
        </p:spPr>
      </p:pic>
      <p:sp>
        <p:nvSpPr>
          <p:cNvPr id="47" name="Organigramme : Terminateur 46">
            <a:extLst>
              <a:ext uri="{FF2B5EF4-FFF2-40B4-BE49-F238E27FC236}">
                <a16:creationId xmlns:a16="http://schemas.microsoft.com/office/drawing/2014/main" id="{2780D375-C2BB-4F18-A90C-468BB145030D}"/>
              </a:ext>
            </a:extLst>
          </p:cNvPr>
          <p:cNvSpPr/>
          <p:nvPr/>
        </p:nvSpPr>
        <p:spPr>
          <a:xfrm>
            <a:off x="4970234" y="4757425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0BF2F2B-3E7E-4E96-8366-898DF36AEA00}"/>
              </a:ext>
            </a:extLst>
          </p:cNvPr>
          <p:cNvSpPr txBox="1"/>
          <p:nvPr/>
        </p:nvSpPr>
        <p:spPr>
          <a:xfrm>
            <a:off x="5021448" y="5341637"/>
            <a:ext cx="27594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600" dirty="0">
                <a:solidFill>
                  <a:srgbClr val="757575"/>
                </a:solidFill>
                <a:latin typeface="Dosis SemiBold" pitchFamily="2" charset="0"/>
              </a:rPr>
              <a:t>Évaluation </a:t>
            </a:r>
          </a:p>
        </p:txBody>
      </p:sp>
    </p:spTree>
    <p:extLst>
      <p:ext uri="{BB962C8B-B14F-4D97-AF65-F5344CB8AC3E}">
        <p14:creationId xmlns:p14="http://schemas.microsoft.com/office/powerpoint/2010/main" val="3791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Évaluer les acquis de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période 4</a:t>
            </a:r>
          </a:p>
        </p:txBody>
      </p:sp>
    </p:spTree>
    <p:extLst>
      <p:ext uri="{BB962C8B-B14F-4D97-AF65-F5344CB8AC3E}">
        <p14:creationId xmlns:p14="http://schemas.microsoft.com/office/powerpoint/2010/main" val="23822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40158" y="1361869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664047" y="2204715"/>
            <a:ext cx="781590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paroles étudiés.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ma journée et de mes activités.</a:t>
            </a:r>
          </a:p>
        </p:txBody>
      </p:sp>
    </p:spTree>
    <p:extLst>
      <p:ext uri="{BB962C8B-B14F-4D97-AF65-F5344CB8AC3E}">
        <p14:creationId xmlns:p14="http://schemas.microsoft.com/office/powerpoint/2010/main" val="13509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partie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CO1 – C02 – PO1 – PO2 – PO3.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104 et faire l’activité 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292CED-D9AF-4488-B11B-C2CB821B0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95" y="1033919"/>
            <a:ext cx="3413991" cy="523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6EF1ACC-7D4D-4562-B842-B81920959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37" y="1775080"/>
            <a:ext cx="1744047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3104D82-4510-417C-A17E-F6F9244BD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720" y="1775080"/>
            <a:ext cx="1744048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5BB6498-6E2B-4C29-B9D4-D978CBD3C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27" y="1775080"/>
            <a:ext cx="1744223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CB3D57D-84E3-4AC7-A346-6C4770547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60" y="3862234"/>
            <a:ext cx="1751650" cy="190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F0A0720-C033-4B02-8D5A-52BAE0F0E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04" y="3862234"/>
            <a:ext cx="1744046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les images qui correspondent : 1) Le matin, je m’habille. 2) Après l’école, je joue à cache-cache avec mes amis. 3) À l’école, j’aime lire et écrire. 4 ) Je me lave le visage. 5) Je prépare mon cartable.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6398A-C62D-41D0-8828-02751B83EDD2}"/>
              </a:ext>
            </a:extLst>
          </p:cNvPr>
          <p:cNvSpPr/>
          <p:nvPr/>
        </p:nvSpPr>
        <p:spPr>
          <a:xfrm rot="697430">
            <a:off x="7252065" y="5011544"/>
            <a:ext cx="153314" cy="207009"/>
          </a:xfrm>
          <a:prstGeom prst="rect">
            <a:avLst/>
          </a:prstGeom>
          <a:solidFill>
            <a:srgbClr val="FDBE7C"/>
          </a:solidFill>
          <a:ln>
            <a:solidFill>
              <a:srgbClr val="FDBE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4F9963-D870-4CFC-B1AA-2DE9B8F4F6FE}"/>
              </a:ext>
            </a:extLst>
          </p:cNvPr>
          <p:cNvSpPr/>
          <p:nvPr/>
        </p:nvSpPr>
        <p:spPr>
          <a:xfrm rot="697430">
            <a:off x="7151396" y="5443765"/>
            <a:ext cx="242402" cy="104124"/>
          </a:xfrm>
          <a:prstGeom prst="rect">
            <a:avLst/>
          </a:prstGeom>
          <a:solidFill>
            <a:srgbClr val="76C0D4"/>
          </a:solidFill>
          <a:ln>
            <a:solidFill>
              <a:srgbClr val="76C0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8A1ECD-A9C1-496E-8891-BEA23A1E35CF}"/>
              </a:ext>
            </a:extLst>
          </p:cNvPr>
          <p:cNvSpPr/>
          <p:nvPr/>
        </p:nvSpPr>
        <p:spPr>
          <a:xfrm rot="16858839">
            <a:off x="7151396" y="5314866"/>
            <a:ext cx="242402" cy="104124"/>
          </a:xfrm>
          <a:prstGeom prst="rect">
            <a:avLst/>
          </a:prstGeom>
          <a:solidFill>
            <a:srgbClr val="BED1D7"/>
          </a:solidFill>
          <a:ln>
            <a:solidFill>
              <a:srgbClr val="BED1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CD3A435-07D0-47A2-93AF-443F7BA7094C}"/>
              </a:ext>
            </a:extLst>
          </p:cNvPr>
          <p:cNvGrpSpPr/>
          <p:nvPr/>
        </p:nvGrpSpPr>
        <p:grpSpPr>
          <a:xfrm>
            <a:off x="735094" y="1996020"/>
            <a:ext cx="7777113" cy="4065309"/>
            <a:chOff x="735094" y="1996020"/>
            <a:chExt cx="7777113" cy="4065309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B3E0BAB-8D4D-4BD4-A94E-C628A6ECA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94" y="1996020"/>
              <a:ext cx="7777113" cy="406530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8C5651E-C503-45B2-9110-483111885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34"/>
            <a:stretch/>
          </p:blipFill>
          <p:spPr>
            <a:xfrm>
              <a:off x="6391176" y="3850731"/>
              <a:ext cx="2121031" cy="2031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Prise de parole.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1604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198DD51-B476-49CD-A6F7-246E5293C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91" y="1928591"/>
            <a:ext cx="1744071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B81780-510E-4501-8D02-B22F78AC8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87" y="1928591"/>
            <a:ext cx="1744230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0D5EE5-67F6-474B-A556-8C1C65A00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37" y="3975409"/>
            <a:ext cx="1751650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A58AB6-7E6F-49EC-8FBB-43F644D45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09" y="3975409"/>
            <a:ext cx="1744071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20AED60-71A1-4BCB-93DD-F9C7863F36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42" y="1930893"/>
            <a:ext cx="174407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3" y="1873525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tu t’appelles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lvl="0"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après l’école ?</a:t>
            </a:r>
          </a:p>
          <a:p>
            <a:pPr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le matin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le soir 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parler de ma journée et de mes activités</a:t>
            </a:r>
          </a:p>
        </p:txBody>
      </p:sp>
    </p:spTree>
    <p:extLst>
      <p:ext uri="{BB962C8B-B14F-4D97-AF65-F5344CB8AC3E}">
        <p14:creationId xmlns:p14="http://schemas.microsoft.com/office/powerpoint/2010/main" val="38994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Présente-toi, puis parle de ta journée et de tes activités. </a:t>
            </a:r>
            <a:b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dois dire 5 phrases.  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L’enseignant explique la consigne dans la langue de l’apprenant.  </a:t>
            </a:r>
            <a:endParaRPr lang="fr-MA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76A08-A932-AEFE-503F-9A994D3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0" y="2398539"/>
            <a:ext cx="1865935" cy="27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84284-4EA4-6D37-4CF3-54E84DAC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94" y="1656183"/>
            <a:ext cx="1219370" cy="1362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0EB5EC-33CF-4C7D-B2C9-9648C6038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2BCEB7-516A-4AEC-AE16-46F4E94D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C6666B-7B8E-4578-B4CE-7E1A0CB3E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B4114D76-E8CB-4AEA-8A03-F4969FC497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6386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D4595B-35F0-4EBC-B4F1-ED5A2CB56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35" y="1930359"/>
            <a:ext cx="5600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pondre à l’oral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aux questions.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Prendre la parole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pour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parler de sa journée et de ses activités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35EE65-EFF6-41BE-AD9B-D333E6AF2074}">
  <ds:schemaRefs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8256</TotalTime>
  <Words>1576</Words>
  <PresentationFormat>Affichage à l'écran (4:3)</PresentationFormat>
  <Paragraphs>225</Paragraphs>
  <Slides>66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66</vt:i4>
      </vt:variant>
    </vt:vector>
  </HeadingPairs>
  <TitlesOfParts>
    <vt:vector size="94" baseType="lpstr">
      <vt:lpstr>Calibri</vt:lpstr>
      <vt:lpstr>Aptos Display</vt:lpstr>
      <vt:lpstr>Mistral</vt:lpstr>
      <vt:lpstr>Aptos</vt:lpstr>
      <vt:lpstr>Dosis ExtraBold</vt:lpstr>
      <vt:lpstr>Dosis Medium</vt:lpstr>
      <vt:lpstr>Dosis SemiBold</vt:lpstr>
      <vt:lpstr>Dosis</vt:lpstr>
      <vt:lpstr>Wingdings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6_New Voc_01-Livret</vt:lpstr>
      <vt:lpstr>Oral</vt:lpstr>
      <vt:lpstr>1_Révision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5</vt:lpstr>
      <vt:lpstr>Plan de la séance 1</vt:lpstr>
      <vt:lpstr>Présentation PowerPoint</vt:lpstr>
      <vt:lpstr>Bonjour les enfants. Aujourd’hui, nous allons commencer une nouvelle séance de révision. Soyez attentifs.</vt:lpstr>
      <vt:lpstr>Maintenant, c’est l’activité des questions en rafale. Je vais désigner des élèves au hasard pour répondre. Tenez-vous prêts. </vt:lpstr>
      <vt:lpstr>Comment ça va ?</vt:lpstr>
      <vt:lpstr>Comment tu t’appelles ?</vt:lpstr>
      <vt:lpstr>Quel est ton nom ?</vt:lpstr>
      <vt:lpstr>Quel est ton prénom ?</vt:lpstr>
      <vt:lpstr>Tu as quel âge ?</vt:lpstr>
      <vt:lpstr>Tu es en quelle classe ?</vt:lpstr>
      <vt:lpstr>Tu es dans quelle école ?</vt:lpstr>
      <vt:lpstr>Qu’est-ce qu’il y a dans ton cartable ?  </vt:lpstr>
      <vt:lpstr>Qu’est-ce qu’il y a dans ta trousse ?  </vt:lpstr>
      <vt:lpstr>Est-ce que c’est ton crayon ? </vt:lpstr>
      <vt:lpstr>Est-ce que c’est ta règle ? </vt:lpstr>
      <vt:lpstr>Qui a un stylo bleu ? </vt:lpstr>
      <vt:lpstr>Qui a une gomme ?</vt:lpstr>
      <vt:lpstr>C’est qui sur la photo ?</vt:lpstr>
      <vt:lpstr>C’est qui sur la photo ?</vt:lpstr>
      <vt:lpstr>C’est qui sur la photo ?</vt:lpstr>
      <vt:lpstr>C’est qui sur la photo ?</vt:lpstr>
      <vt:lpstr>C’est qui sur la photo ?</vt:lpstr>
      <vt:lpstr>Est-ce que tu as une sœur ?</vt:lpstr>
      <vt:lpstr>Est-ce que tu as un frère ?</vt:lpstr>
      <vt:lpstr>Il y a combien de chambres dans ta maison ?</vt:lpstr>
      <vt:lpstr>Où est ta sœur ?</vt:lpstr>
      <vt:lpstr>Où est ton frère ?</vt:lpstr>
      <vt:lpstr>Où est ton ballon ?</vt:lpstr>
      <vt:lpstr>Où est ta poupée ?</vt:lpstr>
      <vt:lpstr>Qu’est-ce que tu fais le matin ?</vt:lpstr>
      <vt:lpstr>Qu’est-ce que tu fais le soir ?</vt:lpstr>
      <vt:lpstr>Qu’est-ce que tu aimes faire à l’école ?</vt:lpstr>
      <vt:lpstr>Qu’est-ce que tu fais après l’école ?</vt:lpstr>
      <vt:lpstr>Prenez vos livrets à la page 99.</vt:lpstr>
      <vt:lpstr>Maintenant, tout le monde participe. Chacun pose à l’autre les questions suivantes :</vt:lpstr>
      <vt:lpstr>Plan de la séance</vt:lpstr>
      <vt:lpstr>Maintenant, nous allons apprendre à parler de ce que nous faisons le matin et le soir et à dire ce que nous aimons faire à l’école et ce que nous faisons après l’école. Nous allons le faire en trois étapes.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se présente, parle de ce qu’il fait le matin et le soir et dit ce qu’il aime faire à l’école et ce qu’il fait après l’école à son voisin.</vt:lpstr>
      <vt:lpstr>Prenez vos livrets à la page 99.</vt:lpstr>
      <vt:lpstr>Maintenant, tout le monde participe. Chacun se présente à l’autre et parle de sa famille, de sa maison et de sa journée comme les exemples.</vt:lpstr>
      <vt:lpstr>La séance d’aujourd’hui est terminée.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la scène. Je vais te dire des phrases et tu vas me montrer les images qui correspondent : 1) Le matin, je m’habille. 2) Après l’école, je joue à cache-cache avec mes amis. 3) À l’école, j’aime lire et écrire. 4 ) Je me lave le visage. 5) Je prépare mon cartable.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</vt:lpstr>
      <vt:lpstr>Présentation PowerPoint</vt:lpstr>
      <vt:lpstr>Présente-toi, puis parle de ta journée et de tes activités.  Tu dois dire 5 phrases.   L’enseignant explique la consigne dans la langue de l’apprenant.  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2026-04-20T18:53:15Z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