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6" name="Google Shape;586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7" name="Google Shape;587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6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8" name="Google Shape;648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9" name="Google Shape;649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5" name="Google Shape;705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6" name="Google Shape;706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7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9" name="Google Shape;80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0" name="Google Shape;810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9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1" name="Google Shape;861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2" name="Google Shape;862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6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8" name="Google Shape;918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9" name="Google Shape;919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9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Google Shape;960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1" name="Google Shape;961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2" name="Google Shape;962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0" name="Shape 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" name="Google Shape;991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2" name="Google Shape;992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3" name="Google Shape;993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1" name="Shape 1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Google Shape;1012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3" name="Google Shape;1013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4" name="Google Shape;1014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8" name="Shape 1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1059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0" name="Google Shape;1060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1" name="Google Shape;1061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6" name="Google Shape;18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8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1119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0" name="Google Shape;1120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1" name="Google Shape;1121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5" name="Shape 1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" name="Google Shape;1176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7" name="Google Shape;1177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8" name="Google Shape;1178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6" name="Shape 1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Google Shape;1197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8" name="Google Shape;1198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9" name="Google Shape;1199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7" name="Shape 1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8" name="Google Shape;1248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9" name="Google Shape;1249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0" name="Google Shape;1250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4" name="Shape 1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5" name="Google Shape;1305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6" name="Google Shape;1306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7" name="Google Shape;1307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0" name="Shape 1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" name="Google Shape;1361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2" name="Google Shape;1362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3" name="Google Shape;1363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4" name="Shape 1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5" name="Google Shape;1415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6" name="Google Shape;1416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7" name="Google Shape;1417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7" name="Shape 1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" name="Google Shape;1468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69" name="Google Shape;1469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0" name="Google Shape;1470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9" name="Google Shape;23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0" name="Google Shape;260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5" name="Google Shape;32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1" name="Google Shape;39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4" name="Google Shape;45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5" name="Google Shape;455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2" name="Google Shape;502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5" name="Google Shape;56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9" name="Google Shape;49;p6"/>
          <p:cNvSpPr/>
          <p:nvPr/>
        </p:nvSpPr>
        <p:spPr>
          <a:xfrm>
            <a:off x="8687178" y="6450175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Relationship Id="rId4" Type="http://schemas.openxmlformats.org/officeDocument/2006/relationships/image" Target="../media/image19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7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5.jpg"/><Relationship Id="rId4" Type="http://schemas.openxmlformats.org/officeDocument/2006/relationships/image" Target="../media/image14.jpg"/><Relationship Id="rId5" Type="http://schemas.openxmlformats.org/officeDocument/2006/relationships/image" Target="../media/image9.jpg"/><Relationship Id="rId6" Type="http://schemas.openxmlformats.org/officeDocument/2006/relationships/image" Target="../media/image2.jpg"/><Relationship Id="rId7" Type="http://schemas.openxmlformats.org/officeDocument/2006/relationships/image" Target="../media/image12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3.jpg"/><Relationship Id="rId4" Type="http://schemas.openxmlformats.org/officeDocument/2006/relationships/image" Target="../media/image23.jpg"/><Relationship Id="rId5" Type="http://schemas.openxmlformats.org/officeDocument/2006/relationships/image" Target="../media/image11.jpg"/><Relationship Id="rId6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8.png"/><Relationship Id="rId4" Type="http://schemas.openxmlformats.org/officeDocument/2006/relationships/image" Target="../media/image4.jpg"/><Relationship Id="rId5" Type="http://schemas.openxmlformats.org/officeDocument/2006/relationships/image" Target="../media/image20.png"/><Relationship Id="rId6" Type="http://schemas.openxmlformats.org/officeDocument/2006/relationships/image" Target="../media/image16.jpg"/><Relationship Id="rId7" Type="http://schemas.openxmlformats.org/officeDocument/2006/relationships/image" Target="../media/image22.png"/><Relationship Id="rId8" Type="http://schemas.openxmlformats.org/officeDocument/2006/relationships/image" Target="../media/image21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5.png"/><Relationship Id="rId4" Type="http://schemas.openxmlformats.org/officeDocument/2006/relationships/image" Target="../media/image19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Relationship Id="rId4" Type="http://schemas.openxmlformats.org/officeDocument/2006/relationships/image" Target="../media/image10.png"/><Relationship Id="rId5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8.png"/><Relationship Id="rId4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oogle Shape;90;p13"/>
          <p:cNvGrpSpPr/>
          <p:nvPr/>
        </p:nvGrpSpPr>
        <p:grpSpPr>
          <a:xfrm flipH="1" rot="215574">
            <a:off x="3952773" y="2253467"/>
            <a:ext cx="1499229" cy="1512000"/>
            <a:chOff x="5498567" y="0"/>
            <a:chExt cx="4004719" cy="4038834"/>
          </a:xfrm>
        </p:grpSpPr>
        <p:sp>
          <p:nvSpPr>
            <p:cNvPr id="91" name="Google Shape;91;p13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3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6" name="Google Shape;116;p13"/>
          <p:cNvGrpSpPr/>
          <p:nvPr/>
        </p:nvGrpSpPr>
        <p:grpSpPr>
          <a:xfrm>
            <a:off x="-3681358" y="-3069676"/>
            <a:ext cx="19839683" cy="18185078"/>
            <a:chOff x="-3681358" y="-3069676"/>
            <a:chExt cx="19839683" cy="18185078"/>
          </a:xfrm>
        </p:grpSpPr>
        <p:sp>
          <p:nvSpPr>
            <p:cNvPr id="117" name="Google Shape;117;p13"/>
            <p:cNvSpPr/>
            <p:nvPr/>
          </p:nvSpPr>
          <p:spPr>
            <a:xfrm>
              <a:off x="-3681358" y="4775470"/>
              <a:ext cx="7305196" cy="7305196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3"/>
            <p:cNvSpPr/>
            <p:nvPr/>
          </p:nvSpPr>
          <p:spPr>
            <a:xfrm rot="-1747051">
              <a:off x="-1519836" y="1020221"/>
              <a:ext cx="4284832" cy="8158962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3"/>
            <p:cNvSpPr/>
            <p:nvPr/>
          </p:nvSpPr>
          <p:spPr>
            <a:xfrm>
              <a:off x="-2312575" y="-3069676"/>
              <a:ext cx="6391527" cy="12235705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3"/>
            <p:cNvSpPr/>
            <p:nvPr/>
          </p:nvSpPr>
          <p:spPr>
            <a:xfrm>
              <a:off x="2982220" y="4380222"/>
              <a:ext cx="8679737" cy="8679737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3"/>
            <p:cNvSpPr/>
            <p:nvPr/>
          </p:nvSpPr>
          <p:spPr>
            <a:xfrm>
              <a:off x="6211648" y="6118682"/>
              <a:ext cx="8679737" cy="8679737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13"/>
            <p:cNvSpPr/>
            <p:nvPr/>
          </p:nvSpPr>
          <p:spPr>
            <a:xfrm>
              <a:off x="7478588" y="6435665"/>
              <a:ext cx="8679737" cy="8679737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3" name="Google Shape;123;p13"/>
          <p:cNvGrpSpPr/>
          <p:nvPr/>
        </p:nvGrpSpPr>
        <p:grpSpPr>
          <a:xfrm>
            <a:off x="142796" y="145143"/>
            <a:ext cx="4004719" cy="4038834"/>
            <a:chOff x="5498567" y="0"/>
            <a:chExt cx="4004719" cy="4038834"/>
          </a:xfrm>
        </p:grpSpPr>
        <p:sp>
          <p:nvSpPr>
            <p:cNvPr id="124" name="Google Shape;124;p13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3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3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3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13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13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9" name="Google Shape;149;p13"/>
          <p:cNvGrpSpPr/>
          <p:nvPr/>
        </p:nvGrpSpPr>
        <p:grpSpPr>
          <a:xfrm>
            <a:off x="1144211" y="4883699"/>
            <a:ext cx="11137789" cy="2041165"/>
            <a:chOff x="1144211" y="4883699"/>
            <a:chExt cx="11137789" cy="2041165"/>
          </a:xfrm>
        </p:grpSpPr>
        <p:sp>
          <p:nvSpPr>
            <p:cNvPr id="150" name="Google Shape;150;p13"/>
            <p:cNvSpPr/>
            <p:nvPr/>
          </p:nvSpPr>
          <p:spPr>
            <a:xfrm>
              <a:off x="3281894" y="6744864"/>
              <a:ext cx="180000" cy="1800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13"/>
            <p:cNvSpPr/>
            <p:nvPr/>
          </p:nvSpPr>
          <p:spPr>
            <a:xfrm>
              <a:off x="1255906" y="4998113"/>
              <a:ext cx="108000" cy="108000"/>
            </a:xfrm>
            <a:prstGeom prst="ellipse">
              <a:avLst/>
            </a:prstGeom>
            <a:solidFill>
              <a:srgbClr val="FAFAFA">
                <a:alpha val="8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13"/>
            <p:cNvSpPr/>
            <p:nvPr/>
          </p:nvSpPr>
          <p:spPr>
            <a:xfrm>
              <a:off x="12102000" y="6360179"/>
              <a:ext cx="180000" cy="1800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3" name="Google Shape;153;p13"/>
            <p:cNvGrpSpPr/>
            <p:nvPr/>
          </p:nvGrpSpPr>
          <p:grpSpPr>
            <a:xfrm>
              <a:off x="1144211" y="4883699"/>
              <a:ext cx="333983" cy="336828"/>
              <a:chOff x="5498567" y="0"/>
              <a:chExt cx="4004719" cy="4038834"/>
            </a:xfrm>
          </p:grpSpPr>
          <p:sp>
            <p:nvSpPr>
              <p:cNvPr id="154" name="Google Shape;154;p13"/>
              <p:cNvSpPr/>
              <p:nvPr/>
            </p:nvSpPr>
            <p:spPr>
              <a:xfrm>
                <a:off x="5498567" y="1926708"/>
                <a:ext cx="282388" cy="282388"/>
              </a:xfrm>
              <a:prstGeom prst="ellipse">
                <a:avLst/>
              </a:prstGeom>
              <a:solidFill>
                <a:srgbClr val="01DE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" name="Google Shape;155;p13"/>
              <p:cNvSpPr/>
              <p:nvPr/>
            </p:nvSpPr>
            <p:spPr>
              <a:xfrm>
                <a:off x="5556623" y="1469508"/>
                <a:ext cx="273600" cy="273600"/>
              </a:xfrm>
              <a:prstGeom prst="ellipse">
                <a:avLst/>
              </a:prstGeom>
              <a:solidFill>
                <a:srgbClr val="00F7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" name="Google Shape;156;p13"/>
              <p:cNvSpPr/>
              <p:nvPr/>
            </p:nvSpPr>
            <p:spPr>
              <a:xfrm>
                <a:off x="5718378" y="1012308"/>
                <a:ext cx="270000" cy="270000"/>
              </a:xfrm>
              <a:prstGeom prst="ellipse">
                <a:avLst/>
              </a:prstGeom>
              <a:solidFill>
                <a:srgbClr val="00F7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" name="Google Shape;157;p13"/>
              <p:cNvSpPr/>
              <p:nvPr/>
            </p:nvSpPr>
            <p:spPr>
              <a:xfrm>
                <a:off x="6002892" y="627678"/>
                <a:ext cx="266400" cy="266400"/>
              </a:xfrm>
              <a:prstGeom prst="ellipse">
                <a:avLst/>
              </a:prstGeom>
              <a:solidFill>
                <a:srgbClr val="00DFF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" name="Google Shape;158;p13"/>
              <p:cNvSpPr/>
              <p:nvPr/>
            </p:nvSpPr>
            <p:spPr>
              <a:xfrm>
                <a:off x="6358492" y="325011"/>
                <a:ext cx="262800" cy="262800"/>
              </a:xfrm>
              <a:prstGeom prst="ellipse">
                <a:avLst/>
              </a:prstGeom>
              <a:solidFill>
                <a:srgbClr val="01C9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" name="Google Shape;159;p13"/>
              <p:cNvSpPr/>
              <p:nvPr/>
            </p:nvSpPr>
            <p:spPr>
              <a:xfrm>
                <a:off x="6786663" y="107886"/>
                <a:ext cx="259200" cy="259200"/>
              </a:xfrm>
              <a:prstGeom prst="ellipse">
                <a:avLst/>
              </a:prstGeom>
              <a:solidFill>
                <a:srgbClr val="02B2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13"/>
              <p:cNvSpPr/>
              <p:nvPr/>
            </p:nvSpPr>
            <p:spPr>
              <a:xfrm>
                <a:off x="7269290" y="0"/>
                <a:ext cx="252000" cy="252000"/>
              </a:xfrm>
              <a:prstGeom prst="ellipse">
                <a:avLst/>
              </a:prstGeom>
              <a:solidFill>
                <a:srgbClr val="029C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1" name="Google Shape;161;p13"/>
              <p:cNvSpPr/>
              <p:nvPr/>
            </p:nvSpPr>
            <p:spPr>
              <a:xfrm>
                <a:off x="7747606" y="25980"/>
                <a:ext cx="237600" cy="237600"/>
              </a:xfrm>
              <a:prstGeom prst="ellipse">
                <a:avLst/>
              </a:prstGeom>
              <a:solidFill>
                <a:srgbClr val="0285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2" name="Google Shape;162;p13"/>
              <p:cNvSpPr/>
              <p:nvPr/>
            </p:nvSpPr>
            <p:spPr>
              <a:xfrm>
                <a:off x="8222791" y="165021"/>
                <a:ext cx="230400" cy="230400"/>
              </a:xfrm>
              <a:prstGeom prst="ellipse">
                <a:avLst/>
              </a:prstGeom>
              <a:solidFill>
                <a:srgbClr val="036EF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3" name="Google Shape;163;p13"/>
              <p:cNvSpPr/>
              <p:nvPr/>
            </p:nvSpPr>
            <p:spPr>
              <a:xfrm>
                <a:off x="8633632" y="424449"/>
                <a:ext cx="216000" cy="216000"/>
              </a:xfrm>
              <a:prstGeom prst="ellipse">
                <a:avLst/>
              </a:prstGeom>
              <a:solidFill>
                <a:srgbClr val="2D5CF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4" name="Google Shape;164;p13"/>
              <p:cNvSpPr/>
              <p:nvPr/>
            </p:nvSpPr>
            <p:spPr>
              <a:xfrm>
                <a:off x="8989229" y="780046"/>
                <a:ext cx="190800" cy="190800"/>
              </a:xfrm>
              <a:prstGeom prst="ellipse">
                <a:avLst/>
              </a:prstGeom>
              <a:solidFill>
                <a:srgbClr val="5748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" name="Google Shape;165;p13"/>
              <p:cNvSpPr/>
              <p:nvPr/>
            </p:nvSpPr>
            <p:spPr>
              <a:xfrm>
                <a:off x="9228714" y="1208217"/>
                <a:ext cx="180000" cy="180000"/>
              </a:xfrm>
              <a:prstGeom prst="ellipse">
                <a:avLst/>
              </a:prstGeom>
              <a:solidFill>
                <a:srgbClr val="7D3EF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6" name="Google Shape;166;p13"/>
              <p:cNvSpPr/>
              <p:nvPr/>
            </p:nvSpPr>
            <p:spPr>
              <a:xfrm>
                <a:off x="9352086" y="1694442"/>
                <a:ext cx="151200" cy="151200"/>
              </a:xfrm>
              <a:prstGeom prst="ellipse">
                <a:avLst/>
              </a:prstGeom>
              <a:solidFill>
                <a:srgbClr val="9F26E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7" name="Google Shape;167;p13"/>
              <p:cNvSpPr/>
              <p:nvPr/>
            </p:nvSpPr>
            <p:spPr>
              <a:xfrm>
                <a:off x="9359346" y="2180669"/>
                <a:ext cx="126000" cy="126000"/>
              </a:xfrm>
              <a:prstGeom prst="ellipse">
                <a:avLst/>
              </a:prstGeom>
              <a:solidFill>
                <a:srgbClr val="D813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8" name="Google Shape;168;p13"/>
              <p:cNvSpPr/>
              <p:nvPr/>
            </p:nvSpPr>
            <p:spPr>
              <a:xfrm>
                <a:off x="9265008" y="2652378"/>
                <a:ext cx="108000" cy="108000"/>
              </a:xfrm>
              <a:prstGeom prst="ellipse">
                <a:avLst/>
              </a:prstGeom>
              <a:solidFill>
                <a:srgbClr val="FC02F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" name="Google Shape;169;p13"/>
              <p:cNvSpPr/>
              <p:nvPr/>
            </p:nvSpPr>
            <p:spPr>
              <a:xfrm>
                <a:off x="9012058" y="3084959"/>
                <a:ext cx="126000" cy="126000"/>
              </a:xfrm>
              <a:prstGeom prst="ellipse">
                <a:avLst/>
              </a:prstGeom>
              <a:solidFill>
                <a:srgbClr val="D912F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0" name="Google Shape;170;p13"/>
              <p:cNvSpPr/>
              <p:nvPr/>
            </p:nvSpPr>
            <p:spPr>
              <a:xfrm>
                <a:off x="8698090" y="3417192"/>
                <a:ext cx="151200" cy="151200"/>
              </a:xfrm>
              <a:prstGeom prst="ellipse">
                <a:avLst/>
              </a:prstGeom>
              <a:solidFill>
                <a:srgbClr val="AA27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1" name="Google Shape;171;p13"/>
              <p:cNvSpPr/>
              <p:nvPr/>
            </p:nvSpPr>
            <p:spPr>
              <a:xfrm>
                <a:off x="7837378" y="3813530"/>
                <a:ext cx="180000" cy="180000"/>
              </a:xfrm>
              <a:prstGeom prst="ellipse">
                <a:avLst/>
              </a:prstGeom>
              <a:solidFill>
                <a:srgbClr val="564EF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2" name="Google Shape;172;p13"/>
              <p:cNvSpPr/>
              <p:nvPr/>
            </p:nvSpPr>
            <p:spPr>
              <a:xfrm>
                <a:off x="8298948" y="3671193"/>
                <a:ext cx="151200" cy="151200"/>
              </a:xfrm>
              <a:prstGeom prst="ellipse">
                <a:avLst/>
              </a:prstGeom>
              <a:solidFill>
                <a:srgbClr val="7F39F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3" name="Google Shape;173;p13"/>
              <p:cNvSpPr/>
              <p:nvPr/>
            </p:nvSpPr>
            <p:spPr>
              <a:xfrm>
                <a:off x="7365008" y="3848034"/>
                <a:ext cx="190800" cy="190800"/>
              </a:xfrm>
              <a:prstGeom prst="ellipse">
                <a:avLst/>
              </a:prstGeom>
              <a:solidFill>
                <a:srgbClr val="2E5C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4" name="Google Shape;174;p13"/>
              <p:cNvSpPr/>
              <p:nvPr/>
            </p:nvSpPr>
            <p:spPr>
              <a:xfrm>
                <a:off x="6070036" y="3255292"/>
                <a:ext cx="230400" cy="230400"/>
              </a:xfrm>
              <a:prstGeom prst="ellipse">
                <a:avLst/>
              </a:prstGeom>
              <a:solidFill>
                <a:srgbClr val="029C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5" name="Google Shape;175;p13"/>
              <p:cNvSpPr/>
              <p:nvPr/>
            </p:nvSpPr>
            <p:spPr>
              <a:xfrm>
                <a:off x="6441926" y="3560210"/>
                <a:ext cx="216000" cy="216000"/>
              </a:xfrm>
              <a:prstGeom prst="ellipse">
                <a:avLst/>
              </a:prstGeom>
              <a:solidFill>
                <a:srgbClr val="0384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6" name="Google Shape;176;p13"/>
              <p:cNvSpPr/>
              <p:nvPr/>
            </p:nvSpPr>
            <p:spPr>
              <a:xfrm>
                <a:off x="6892638" y="3758309"/>
                <a:ext cx="190800" cy="190800"/>
              </a:xfrm>
              <a:prstGeom prst="ellipse">
                <a:avLst/>
              </a:prstGeom>
              <a:solidFill>
                <a:srgbClr val="026FF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7" name="Google Shape;177;p13"/>
              <p:cNvSpPr/>
              <p:nvPr/>
            </p:nvSpPr>
            <p:spPr>
              <a:xfrm>
                <a:off x="5754606" y="2867834"/>
                <a:ext cx="262800" cy="262800"/>
              </a:xfrm>
              <a:prstGeom prst="ellipse">
                <a:avLst/>
              </a:prstGeom>
              <a:solidFill>
                <a:srgbClr val="02B2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8" name="Google Shape;178;p13"/>
              <p:cNvSpPr/>
              <p:nvPr/>
            </p:nvSpPr>
            <p:spPr>
              <a:xfrm>
                <a:off x="5585178" y="2412457"/>
                <a:ext cx="266400" cy="266400"/>
              </a:xfrm>
              <a:prstGeom prst="ellipse">
                <a:avLst/>
              </a:prstGeom>
              <a:solidFill>
                <a:srgbClr val="01C9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179" name="Google Shape;179;p13"/>
          <p:cNvSpPr txBox="1"/>
          <p:nvPr/>
        </p:nvSpPr>
        <p:spPr>
          <a:xfrm>
            <a:off x="6014643" y="2806875"/>
            <a:ext cx="5934638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ADVERTISING AGENCY</a:t>
            </a:r>
            <a:endParaRPr b="1" i="0" sz="6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180" name="Google Shape;180;p13"/>
          <p:cNvSpPr txBox="1"/>
          <p:nvPr/>
        </p:nvSpPr>
        <p:spPr>
          <a:xfrm>
            <a:off x="6096001" y="2000998"/>
            <a:ext cx="209831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20XX</a:t>
            </a:r>
            <a:endParaRPr/>
          </a:p>
        </p:txBody>
      </p:sp>
      <p:cxnSp>
        <p:nvCxnSpPr>
          <p:cNvPr id="181" name="Google Shape;181;p13"/>
          <p:cNvCxnSpPr/>
          <p:nvPr/>
        </p:nvCxnSpPr>
        <p:spPr>
          <a:xfrm>
            <a:off x="6821962" y="3665287"/>
            <a:ext cx="4320000" cy="0"/>
          </a:xfrm>
          <a:prstGeom prst="straightConnector1">
            <a:avLst/>
          </a:prstGeom>
          <a:noFill/>
          <a:ln cap="flat" cmpd="sng" w="9525">
            <a:solidFill>
              <a:srgbClr val="00F7FF">
                <a:alpha val="4980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82" name="Google Shape;182;p13"/>
          <p:cNvCxnSpPr/>
          <p:nvPr/>
        </p:nvCxnSpPr>
        <p:spPr>
          <a:xfrm>
            <a:off x="6807448" y="4154949"/>
            <a:ext cx="4320000" cy="0"/>
          </a:xfrm>
          <a:prstGeom prst="straightConnector1">
            <a:avLst/>
          </a:prstGeom>
          <a:noFill/>
          <a:ln cap="flat" cmpd="sng" w="9525">
            <a:solidFill>
              <a:srgbClr val="00F7FF">
                <a:alpha val="4980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3" name="Google Shape;183;p13"/>
          <p:cNvSpPr/>
          <p:nvPr/>
        </p:nvSpPr>
        <p:spPr>
          <a:xfrm flipH="1">
            <a:off x="5963754" y="3725064"/>
            <a:ext cx="60364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PRESENTATION TEMPLATE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3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4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4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9" name="Google Shape;589;p22"/>
          <p:cNvGrpSpPr/>
          <p:nvPr/>
        </p:nvGrpSpPr>
        <p:grpSpPr>
          <a:xfrm flipH="1" rot="5400000">
            <a:off x="6093360" y="298013"/>
            <a:ext cx="583153" cy="588121"/>
            <a:chOff x="5498567" y="0"/>
            <a:chExt cx="4004719" cy="4038834"/>
          </a:xfrm>
        </p:grpSpPr>
        <p:sp>
          <p:nvSpPr>
            <p:cNvPr id="590" name="Google Shape;590;p22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p22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2" name="Google Shape;592;p22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3" name="Google Shape;593;p22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4" name="Google Shape;594;p22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5" name="Google Shape;595;p22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6" name="Google Shape;596;p22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p22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8" name="Google Shape;598;p22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9" name="Google Shape;599;p22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p22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p22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2" name="Google Shape;602;p22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3" name="Google Shape;603;p22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4" name="Google Shape;604;p22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5" name="Google Shape;605;p22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6" name="Google Shape;606;p22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7" name="Google Shape;607;p22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8" name="Google Shape;608;p22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9" name="Google Shape;609;p22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22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1" name="Google Shape;611;p22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2" name="Google Shape;612;p22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p22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22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15" name="Google Shape;615;p22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6" name="Google Shape;616;p22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7" name="Google Shape;617;p22"/>
          <p:cNvSpPr txBox="1"/>
          <p:nvPr/>
        </p:nvSpPr>
        <p:spPr>
          <a:xfrm>
            <a:off x="1682556" y="176032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22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22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0" name="Google Shape;620;p22"/>
          <p:cNvSpPr/>
          <p:nvPr/>
        </p:nvSpPr>
        <p:spPr>
          <a:xfrm>
            <a:off x="4859749" y="3898324"/>
            <a:ext cx="2441116" cy="2441116"/>
          </a:xfrm>
          <a:prstGeom prst="ellipse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1" name="Google Shape;621;p22"/>
          <p:cNvSpPr/>
          <p:nvPr/>
        </p:nvSpPr>
        <p:spPr>
          <a:xfrm>
            <a:off x="4189005" y="2556836"/>
            <a:ext cx="3782604" cy="3782604"/>
          </a:xfrm>
          <a:prstGeom prst="ellipse">
            <a:avLst/>
          </a:prstGeom>
          <a:noFill/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22" name="Google Shape;622;p22"/>
          <p:cNvGrpSpPr/>
          <p:nvPr/>
        </p:nvGrpSpPr>
        <p:grpSpPr>
          <a:xfrm>
            <a:off x="7407087" y="3522767"/>
            <a:ext cx="965753" cy="965753"/>
            <a:chOff x="7407087" y="3522767"/>
            <a:chExt cx="965753" cy="965753"/>
          </a:xfrm>
        </p:grpSpPr>
        <p:sp>
          <p:nvSpPr>
            <p:cNvPr id="623" name="Google Shape;623;p22"/>
            <p:cNvSpPr/>
            <p:nvPr/>
          </p:nvSpPr>
          <p:spPr>
            <a:xfrm>
              <a:off x="7407087" y="3522767"/>
              <a:ext cx="965753" cy="965753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4" name="Google Shape;624;p22"/>
            <p:cNvSpPr txBox="1"/>
            <p:nvPr/>
          </p:nvSpPr>
          <p:spPr>
            <a:xfrm>
              <a:off x="7407087" y="3682477"/>
              <a:ext cx="835485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r>
                <a:rPr b="1" lang="en-US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05</a:t>
              </a:r>
              <a:endParaRPr b="1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5" name="Google Shape;625;p22"/>
          <p:cNvGrpSpPr/>
          <p:nvPr/>
        </p:nvGrpSpPr>
        <p:grpSpPr>
          <a:xfrm>
            <a:off x="3806229" y="4761697"/>
            <a:ext cx="783735" cy="638629"/>
            <a:chOff x="3806229" y="4761697"/>
            <a:chExt cx="783735" cy="638629"/>
          </a:xfrm>
        </p:grpSpPr>
        <p:sp>
          <p:nvSpPr>
            <p:cNvPr id="626" name="Google Shape;626;p22"/>
            <p:cNvSpPr/>
            <p:nvPr/>
          </p:nvSpPr>
          <p:spPr>
            <a:xfrm>
              <a:off x="3951335" y="4761697"/>
              <a:ext cx="638629" cy="638629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p22"/>
            <p:cNvSpPr txBox="1"/>
            <p:nvPr/>
          </p:nvSpPr>
          <p:spPr>
            <a:xfrm>
              <a:off x="3806229" y="4795138"/>
              <a:ext cx="732893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r>
                <a:rPr b="1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 b="1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8" name="Google Shape;628;p22"/>
          <p:cNvGrpSpPr/>
          <p:nvPr/>
        </p:nvGrpSpPr>
        <p:grpSpPr>
          <a:xfrm>
            <a:off x="7458480" y="4757613"/>
            <a:ext cx="750799" cy="638629"/>
            <a:chOff x="7458480" y="4757613"/>
            <a:chExt cx="750799" cy="638629"/>
          </a:xfrm>
        </p:grpSpPr>
        <p:sp>
          <p:nvSpPr>
            <p:cNvPr id="629" name="Google Shape;629;p22"/>
            <p:cNvSpPr/>
            <p:nvPr/>
          </p:nvSpPr>
          <p:spPr>
            <a:xfrm>
              <a:off x="7570650" y="4757613"/>
              <a:ext cx="638629" cy="638629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0" name="Google Shape;630;p22"/>
            <p:cNvSpPr txBox="1"/>
            <p:nvPr/>
          </p:nvSpPr>
          <p:spPr>
            <a:xfrm>
              <a:off x="7458480" y="4800868"/>
              <a:ext cx="732893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r>
                <a:rPr b="1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06</a:t>
              </a:r>
              <a:endParaRPr b="1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31" name="Google Shape;631;p22"/>
          <p:cNvGrpSpPr/>
          <p:nvPr/>
        </p:nvGrpSpPr>
        <p:grpSpPr>
          <a:xfrm>
            <a:off x="4453271" y="2193319"/>
            <a:ext cx="1376952" cy="1376952"/>
            <a:chOff x="4453271" y="2193319"/>
            <a:chExt cx="1376952" cy="1376952"/>
          </a:xfrm>
        </p:grpSpPr>
        <p:sp>
          <p:nvSpPr>
            <p:cNvPr id="632" name="Google Shape;632;p22"/>
            <p:cNvSpPr/>
            <p:nvPr/>
          </p:nvSpPr>
          <p:spPr>
            <a:xfrm>
              <a:off x="4453271" y="2193319"/>
              <a:ext cx="1376952" cy="1376952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3" name="Google Shape;633;p22"/>
            <p:cNvSpPr txBox="1"/>
            <p:nvPr/>
          </p:nvSpPr>
          <p:spPr>
            <a:xfrm>
              <a:off x="4557306" y="2424863"/>
              <a:ext cx="992579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r>
                <a:rPr b="1" lang="en-US" sz="4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 b="1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34" name="Google Shape;634;p22"/>
          <p:cNvGrpSpPr/>
          <p:nvPr/>
        </p:nvGrpSpPr>
        <p:grpSpPr>
          <a:xfrm>
            <a:off x="6290041" y="2199483"/>
            <a:ext cx="1376952" cy="1376952"/>
            <a:chOff x="6290041" y="2199483"/>
            <a:chExt cx="1376952" cy="1376952"/>
          </a:xfrm>
        </p:grpSpPr>
        <p:sp>
          <p:nvSpPr>
            <p:cNvPr id="635" name="Google Shape;635;p22"/>
            <p:cNvSpPr/>
            <p:nvPr/>
          </p:nvSpPr>
          <p:spPr>
            <a:xfrm>
              <a:off x="6290041" y="2199483"/>
              <a:ext cx="1376952" cy="1376952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6" name="Google Shape;636;p22"/>
            <p:cNvSpPr txBox="1"/>
            <p:nvPr/>
          </p:nvSpPr>
          <p:spPr>
            <a:xfrm>
              <a:off x="6426521" y="2426807"/>
              <a:ext cx="992579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r>
                <a:rPr b="1" lang="en-US" sz="4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04</a:t>
              </a:r>
              <a:endParaRPr b="1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37" name="Google Shape;637;p22"/>
          <p:cNvGrpSpPr/>
          <p:nvPr/>
        </p:nvGrpSpPr>
        <p:grpSpPr>
          <a:xfrm>
            <a:off x="3754932" y="3522767"/>
            <a:ext cx="998595" cy="965753"/>
            <a:chOff x="3754932" y="3522767"/>
            <a:chExt cx="998595" cy="965753"/>
          </a:xfrm>
        </p:grpSpPr>
        <p:sp>
          <p:nvSpPr>
            <p:cNvPr id="638" name="Google Shape;638;p22"/>
            <p:cNvSpPr/>
            <p:nvPr/>
          </p:nvSpPr>
          <p:spPr>
            <a:xfrm>
              <a:off x="3787774" y="3522767"/>
              <a:ext cx="965753" cy="965753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9" name="Google Shape;639;p22"/>
            <p:cNvSpPr txBox="1"/>
            <p:nvPr/>
          </p:nvSpPr>
          <p:spPr>
            <a:xfrm>
              <a:off x="3754932" y="3700393"/>
              <a:ext cx="835485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r>
                <a:rPr b="1" lang="en-US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05</a:t>
              </a:r>
              <a:endParaRPr b="1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40" name="Google Shape;640;p22"/>
          <p:cNvSpPr txBox="1"/>
          <p:nvPr/>
        </p:nvSpPr>
        <p:spPr>
          <a:xfrm>
            <a:off x="1862499" y="2383994"/>
            <a:ext cx="154561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1" name="Google Shape;641;p22"/>
          <p:cNvSpPr txBox="1"/>
          <p:nvPr/>
        </p:nvSpPr>
        <p:spPr>
          <a:xfrm>
            <a:off x="8736566" y="3682477"/>
            <a:ext cx="154561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p22"/>
          <p:cNvSpPr txBox="1"/>
          <p:nvPr/>
        </p:nvSpPr>
        <p:spPr>
          <a:xfrm>
            <a:off x="8233932" y="2477555"/>
            <a:ext cx="154561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3" name="Google Shape;643;p22"/>
          <p:cNvSpPr txBox="1"/>
          <p:nvPr/>
        </p:nvSpPr>
        <p:spPr>
          <a:xfrm>
            <a:off x="8904206" y="4914697"/>
            <a:ext cx="154561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22"/>
          <p:cNvSpPr txBox="1"/>
          <p:nvPr/>
        </p:nvSpPr>
        <p:spPr>
          <a:xfrm>
            <a:off x="1119376" y="4914697"/>
            <a:ext cx="154561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5" name="Google Shape;645;p22"/>
          <p:cNvSpPr txBox="1"/>
          <p:nvPr/>
        </p:nvSpPr>
        <p:spPr>
          <a:xfrm>
            <a:off x="1376564" y="3682476"/>
            <a:ext cx="154561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650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1" name="Google Shape;651;p23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652" name="Google Shape;652;p23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3" name="Google Shape;653;p23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4" name="Google Shape;654;p23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5" name="Google Shape;655;p23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6" name="Google Shape;656;p23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7" name="Google Shape;657;p23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8" name="Google Shape;658;p23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9" name="Google Shape;659;p23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0" name="Google Shape;660;p23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1" name="Google Shape;661;p23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2" name="Google Shape;662;p23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3" name="Google Shape;663;p23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4" name="Google Shape;664;p23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5" name="Google Shape;665;p23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6" name="Google Shape;666;p23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7" name="Google Shape;667;p23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8" name="Google Shape;668;p23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9" name="Google Shape;669;p23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0" name="Google Shape;670;p23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1" name="Google Shape;671;p23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2" name="Google Shape;672;p23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3" name="Google Shape;673;p23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4" name="Google Shape;674;p23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5" name="Google Shape;675;p23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6" name="Google Shape;676;p23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77" name="Google Shape;677;p23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8" name="Google Shape;678;p23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p23"/>
          <p:cNvSpPr txBox="1"/>
          <p:nvPr/>
        </p:nvSpPr>
        <p:spPr>
          <a:xfrm>
            <a:off x="1682556" y="176032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p23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p23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descr="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" id="682" name="Google Shape;682;p23"/>
          <p:cNvCxnSpPr/>
          <p:nvPr/>
        </p:nvCxnSpPr>
        <p:spPr>
          <a:xfrm>
            <a:off x="915763" y="4030342"/>
            <a:ext cx="103632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dot"/>
            <a:miter lim="800000"/>
            <a:headEnd len="med" w="med" type="oval"/>
            <a:tailEnd len="med" w="med" type="oval"/>
          </a:ln>
        </p:spPr>
      </p:cxnSp>
      <p:grpSp>
        <p:nvGrpSpPr>
          <p:cNvPr id="683" name="Google Shape;683;p23"/>
          <p:cNvGrpSpPr/>
          <p:nvPr/>
        </p:nvGrpSpPr>
        <p:grpSpPr>
          <a:xfrm>
            <a:off x="2218254" y="3452394"/>
            <a:ext cx="1113973" cy="1113970"/>
            <a:chOff x="2218254" y="3060508"/>
            <a:chExt cx="1113973" cy="1113970"/>
          </a:xfrm>
        </p:grpSpPr>
        <p:sp>
          <p:nvSpPr>
            <p:cNvPr descr="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" id="684" name="Google Shape;684;p23"/>
            <p:cNvSpPr/>
            <p:nvPr/>
          </p:nvSpPr>
          <p:spPr>
            <a:xfrm>
              <a:off x="2218254" y="3060508"/>
              <a:ext cx="1113973" cy="111397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5" name="Google Shape;685;p23"/>
            <p:cNvSpPr/>
            <p:nvPr/>
          </p:nvSpPr>
          <p:spPr>
            <a:xfrm>
              <a:off x="2539706" y="3399517"/>
              <a:ext cx="468000" cy="447969"/>
            </a:xfrm>
            <a:custGeom>
              <a:rect b="b" l="l" r="r" t="t"/>
              <a:pathLst>
                <a:path extrusionOk="0" h="600" w="628">
                  <a:moveTo>
                    <a:pt x="425" y="224"/>
                  </a:moveTo>
                  <a:cubicBezTo>
                    <a:pt x="423" y="226"/>
                    <a:pt x="421" y="229"/>
                    <a:pt x="420" y="231"/>
                  </a:cubicBezTo>
                  <a:cubicBezTo>
                    <a:pt x="419" y="231"/>
                    <a:pt x="419" y="232"/>
                    <a:pt x="419" y="232"/>
                  </a:cubicBezTo>
                  <a:cubicBezTo>
                    <a:pt x="418" y="234"/>
                    <a:pt x="416" y="236"/>
                    <a:pt x="415" y="239"/>
                  </a:cubicBezTo>
                  <a:cubicBezTo>
                    <a:pt x="415" y="240"/>
                    <a:pt x="414" y="240"/>
                    <a:pt x="414" y="241"/>
                  </a:cubicBezTo>
                  <a:cubicBezTo>
                    <a:pt x="413" y="244"/>
                    <a:pt x="412" y="246"/>
                    <a:pt x="411" y="249"/>
                  </a:cubicBezTo>
                  <a:cubicBezTo>
                    <a:pt x="411" y="249"/>
                    <a:pt x="411" y="250"/>
                    <a:pt x="411" y="250"/>
                  </a:cubicBezTo>
                  <a:cubicBezTo>
                    <a:pt x="410" y="253"/>
                    <a:pt x="409" y="255"/>
                    <a:pt x="409" y="258"/>
                  </a:cubicBezTo>
                  <a:cubicBezTo>
                    <a:pt x="409" y="259"/>
                    <a:pt x="409" y="260"/>
                    <a:pt x="408" y="261"/>
                  </a:cubicBezTo>
                  <a:cubicBezTo>
                    <a:pt x="408" y="264"/>
                    <a:pt x="408" y="267"/>
                    <a:pt x="408" y="270"/>
                  </a:cubicBezTo>
                  <a:cubicBezTo>
                    <a:pt x="408" y="274"/>
                    <a:pt x="408" y="278"/>
                    <a:pt x="409" y="281"/>
                  </a:cubicBezTo>
                  <a:cubicBezTo>
                    <a:pt x="409" y="282"/>
                    <a:pt x="409" y="283"/>
                    <a:pt x="409" y="283"/>
                  </a:cubicBezTo>
                  <a:cubicBezTo>
                    <a:pt x="410" y="287"/>
                    <a:pt x="411" y="290"/>
                    <a:pt x="412" y="293"/>
                  </a:cubicBezTo>
                  <a:cubicBezTo>
                    <a:pt x="412" y="294"/>
                    <a:pt x="412" y="294"/>
                    <a:pt x="412" y="295"/>
                  </a:cubicBezTo>
                  <a:cubicBezTo>
                    <a:pt x="414" y="298"/>
                    <a:pt x="415" y="301"/>
                    <a:pt x="417" y="304"/>
                  </a:cubicBezTo>
                  <a:cubicBezTo>
                    <a:pt x="417" y="305"/>
                    <a:pt x="417" y="305"/>
                    <a:pt x="418" y="306"/>
                  </a:cubicBezTo>
                  <a:cubicBezTo>
                    <a:pt x="420" y="309"/>
                    <a:pt x="422" y="312"/>
                    <a:pt x="424" y="315"/>
                  </a:cubicBezTo>
                  <a:cubicBezTo>
                    <a:pt x="424" y="315"/>
                    <a:pt x="424" y="315"/>
                    <a:pt x="424" y="315"/>
                  </a:cubicBezTo>
                  <a:cubicBezTo>
                    <a:pt x="427" y="318"/>
                    <a:pt x="429" y="320"/>
                    <a:pt x="432" y="323"/>
                  </a:cubicBezTo>
                  <a:cubicBezTo>
                    <a:pt x="432" y="323"/>
                    <a:pt x="432" y="323"/>
                    <a:pt x="432" y="323"/>
                  </a:cubicBezTo>
                  <a:cubicBezTo>
                    <a:pt x="435" y="326"/>
                    <a:pt x="438" y="328"/>
                    <a:pt x="441" y="330"/>
                  </a:cubicBezTo>
                  <a:cubicBezTo>
                    <a:pt x="442" y="330"/>
                    <a:pt x="442" y="330"/>
                    <a:pt x="442" y="330"/>
                  </a:cubicBezTo>
                  <a:cubicBezTo>
                    <a:pt x="446" y="332"/>
                    <a:pt x="449" y="334"/>
                    <a:pt x="452" y="335"/>
                  </a:cubicBezTo>
                  <a:cubicBezTo>
                    <a:pt x="453" y="335"/>
                    <a:pt x="453" y="335"/>
                    <a:pt x="453" y="335"/>
                  </a:cubicBezTo>
                  <a:cubicBezTo>
                    <a:pt x="461" y="338"/>
                    <a:pt x="469" y="340"/>
                    <a:pt x="478" y="340"/>
                  </a:cubicBezTo>
                  <a:cubicBezTo>
                    <a:pt x="516" y="340"/>
                    <a:pt x="547" y="309"/>
                    <a:pt x="547" y="270"/>
                  </a:cubicBezTo>
                  <a:cubicBezTo>
                    <a:pt x="547" y="231"/>
                    <a:pt x="516" y="200"/>
                    <a:pt x="478" y="200"/>
                  </a:cubicBezTo>
                  <a:cubicBezTo>
                    <a:pt x="468" y="200"/>
                    <a:pt x="458" y="202"/>
                    <a:pt x="450" y="206"/>
                  </a:cubicBezTo>
                  <a:cubicBezTo>
                    <a:pt x="450" y="206"/>
                    <a:pt x="450" y="206"/>
                    <a:pt x="450" y="206"/>
                  </a:cubicBezTo>
                  <a:cubicBezTo>
                    <a:pt x="449" y="206"/>
                    <a:pt x="449" y="206"/>
                    <a:pt x="449" y="206"/>
                  </a:cubicBezTo>
                  <a:cubicBezTo>
                    <a:pt x="446" y="208"/>
                    <a:pt x="444" y="209"/>
                    <a:pt x="442" y="210"/>
                  </a:cubicBezTo>
                  <a:cubicBezTo>
                    <a:pt x="441" y="210"/>
                    <a:pt x="441" y="211"/>
                    <a:pt x="440" y="211"/>
                  </a:cubicBezTo>
                  <a:cubicBezTo>
                    <a:pt x="438" y="213"/>
                    <a:pt x="435" y="215"/>
                    <a:pt x="433" y="216"/>
                  </a:cubicBezTo>
                  <a:cubicBezTo>
                    <a:pt x="433" y="217"/>
                    <a:pt x="432" y="217"/>
                    <a:pt x="432" y="217"/>
                  </a:cubicBezTo>
                  <a:cubicBezTo>
                    <a:pt x="430" y="219"/>
                    <a:pt x="428" y="221"/>
                    <a:pt x="426" y="223"/>
                  </a:cubicBezTo>
                  <a:cubicBezTo>
                    <a:pt x="426" y="223"/>
                    <a:pt x="425" y="224"/>
                    <a:pt x="425" y="224"/>
                  </a:cubicBezTo>
                  <a:close/>
                  <a:moveTo>
                    <a:pt x="314" y="140"/>
                  </a:moveTo>
                  <a:lnTo>
                    <a:pt x="314" y="140"/>
                  </a:lnTo>
                  <a:cubicBezTo>
                    <a:pt x="353" y="140"/>
                    <a:pt x="384" y="108"/>
                    <a:pt x="384" y="70"/>
                  </a:cubicBezTo>
                  <a:cubicBezTo>
                    <a:pt x="384" y="31"/>
                    <a:pt x="353" y="0"/>
                    <a:pt x="314" y="0"/>
                  </a:cubicBezTo>
                  <a:cubicBezTo>
                    <a:pt x="275" y="0"/>
                    <a:pt x="244" y="31"/>
                    <a:pt x="244" y="70"/>
                  </a:cubicBezTo>
                  <a:cubicBezTo>
                    <a:pt x="244" y="108"/>
                    <a:pt x="275" y="140"/>
                    <a:pt x="314" y="140"/>
                  </a:cubicBezTo>
                  <a:close/>
                  <a:moveTo>
                    <a:pt x="379" y="336"/>
                  </a:moveTo>
                  <a:lnTo>
                    <a:pt x="379" y="336"/>
                  </a:lnTo>
                  <a:lnTo>
                    <a:pt x="379" y="283"/>
                  </a:lnTo>
                  <a:cubicBezTo>
                    <a:pt x="379" y="279"/>
                    <a:pt x="378" y="274"/>
                    <a:pt x="378" y="270"/>
                  </a:cubicBezTo>
                  <a:cubicBezTo>
                    <a:pt x="378" y="266"/>
                    <a:pt x="379" y="262"/>
                    <a:pt x="379" y="257"/>
                  </a:cubicBezTo>
                  <a:lnTo>
                    <a:pt x="379" y="254"/>
                  </a:lnTo>
                  <a:lnTo>
                    <a:pt x="380" y="254"/>
                  </a:lnTo>
                  <a:cubicBezTo>
                    <a:pt x="385" y="223"/>
                    <a:pt x="404" y="197"/>
                    <a:pt x="431" y="183"/>
                  </a:cubicBezTo>
                  <a:cubicBezTo>
                    <a:pt x="412" y="165"/>
                    <a:pt x="387" y="154"/>
                    <a:pt x="359" y="154"/>
                  </a:cubicBezTo>
                  <a:lnTo>
                    <a:pt x="269" y="154"/>
                  </a:lnTo>
                  <a:cubicBezTo>
                    <a:pt x="241" y="154"/>
                    <a:pt x="216" y="165"/>
                    <a:pt x="197" y="183"/>
                  </a:cubicBezTo>
                  <a:cubicBezTo>
                    <a:pt x="228" y="199"/>
                    <a:pt x="250" y="232"/>
                    <a:pt x="250" y="270"/>
                  </a:cubicBezTo>
                  <a:cubicBezTo>
                    <a:pt x="250" y="278"/>
                    <a:pt x="249" y="285"/>
                    <a:pt x="247" y="293"/>
                  </a:cubicBezTo>
                  <a:lnTo>
                    <a:pt x="247" y="335"/>
                  </a:lnTo>
                  <a:cubicBezTo>
                    <a:pt x="276" y="347"/>
                    <a:pt x="299" y="369"/>
                    <a:pt x="314" y="396"/>
                  </a:cubicBezTo>
                  <a:cubicBezTo>
                    <a:pt x="328" y="369"/>
                    <a:pt x="352" y="348"/>
                    <a:pt x="379" y="336"/>
                  </a:cubicBezTo>
                  <a:close/>
                  <a:moveTo>
                    <a:pt x="282" y="400"/>
                  </a:moveTo>
                  <a:lnTo>
                    <a:pt x="282" y="400"/>
                  </a:lnTo>
                  <a:cubicBezTo>
                    <a:pt x="280" y="397"/>
                    <a:pt x="278" y="394"/>
                    <a:pt x="275" y="391"/>
                  </a:cubicBezTo>
                  <a:cubicBezTo>
                    <a:pt x="275" y="390"/>
                    <a:pt x="274" y="390"/>
                    <a:pt x="274" y="390"/>
                  </a:cubicBezTo>
                  <a:cubicBezTo>
                    <a:pt x="272" y="387"/>
                    <a:pt x="270" y="385"/>
                    <a:pt x="267" y="382"/>
                  </a:cubicBezTo>
                  <a:cubicBezTo>
                    <a:pt x="267" y="382"/>
                    <a:pt x="266" y="382"/>
                    <a:pt x="266" y="381"/>
                  </a:cubicBezTo>
                  <a:cubicBezTo>
                    <a:pt x="263" y="379"/>
                    <a:pt x="261" y="377"/>
                    <a:pt x="258" y="375"/>
                  </a:cubicBezTo>
                  <a:cubicBezTo>
                    <a:pt x="257" y="374"/>
                    <a:pt x="257" y="374"/>
                    <a:pt x="257" y="374"/>
                  </a:cubicBezTo>
                  <a:cubicBezTo>
                    <a:pt x="247" y="367"/>
                    <a:pt x="237" y="362"/>
                    <a:pt x="225" y="359"/>
                  </a:cubicBezTo>
                  <a:cubicBezTo>
                    <a:pt x="223" y="358"/>
                    <a:pt x="220" y="357"/>
                    <a:pt x="218" y="357"/>
                  </a:cubicBezTo>
                  <a:cubicBezTo>
                    <a:pt x="217" y="356"/>
                    <a:pt x="215" y="356"/>
                    <a:pt x="214" y="356"/>
                  </a:cubicBezTo>
                  <a:cubicBezTo>
                    <a:pt x="212" y="356"/>
                    <a:pt x="210" y="355"/>
                    <a:pt x="208" y="355"/>
                  </a:cubicBezTo>
                  <a:cubicBezTo>
                    <a:pt x="207" y="355"/>
                    <a:pt x="206" y="355"/>
                    <a:pt x="205" y="355"/>
                  </a:cubicBezTo>
                  <a:cubicBezTo>
                    <a:pt x="202" y="354"/>
                    <a:pt x="199" y="354"/>
                    <a:pt x="195" y="354"/>
                  </a:cubicBezTo>
                  <a:lnTo>
                    <a:pt x="105" y="354"/>
                  </a:lnTo>
                  <a:cubicBezTo>
                    <a:pt x="47" y="354"/>
                    <a:pt x="0" y="401"/>
                    <a:pt x="0" y="460"/>
                  </a:cubicBezTo>
                  <a:lnTo>
                    <a:pt x="0" y="600"/>
                  </a:lnTo>
                  <a:lnTo>
                    <a:pt x="62" y="600"/>
                  </a:lnTo>
                  <a:lnTo>
                    <a:pt x="62" y="454"/>
                  </a:lnTo>
                  <a:lnTo>
                    <a:pt x="83" y="454"/>
                  </a:lnTo>
                  <a:lnTo>
                    <a:pt x="83" y="600"/>
                  </a:lnTo>
                  <a:lnTo>
                    <a:pt x="216" y="600"/>
                  </a:lnTo>
                  <a:lnTo>
                    <a:pt x="216" y="454"/>
                  </a:lnTo>
                  <a:lnTo>
                    <a:pt x="237" y="454"/>
                  </a:lnTo>
                  <a:lnTo>
                    <a:pt x="237" y="600"/>
                  </a:lnTo>
                  <a:lnTo>
                    <a:pt x="301" y="600"/>
                  </a:lnTo>
                  <a:lnTo>
                    <a:pt x="301" y="460"/>
                  </a:lnTo>
                  <a:cubicBezTo>
                    <a:pt x="301" y="437"/>
                    <a:pt x="294" y="417"/>
                    <a:pt x="282" y="400"/>
                  </a:cubicBezTo>
                  <a:cubicBezTo>
                    <a:pt x="282" y="400"/>
                    <a:pt x="282" y="400"/>
                    <a:pt x="282" y="400"/>
                  </a:cubicBezTo>
                  <a:close/>
                  <a:moveTo>
                    <a:pt x="523" y="354"/>
                  </a:moveTo>
                  <a:lnTo>
                    <a:pt x="523" y="354"/>
                  </a:lnTo>
                  <a:lnTo>
                    <a:pt x="433" y="354"/>
                  </a:lnTo>
                  <a:cubicBezTo>
                    <a:pt x="429" y="354"/>
                    <a:pt x="426" y="354"/>
                    <a:pt x="423" y="355"/>
                  </a:cubicBezTo>
                  <a:cubicBezTo>
                    <a:pt x="422" y="355"/>
                    <a:pt x="421" y="355"/>
                    <a:pt x="420" y="355"/>
                  </a:cubicBezTo>
                  <a:cubicBezTo>
                    <a:pt x="418" y="355"/>
                    <a:pt x="415" y="356"/>
                    <a:pt x="413" y="356"/>
                  </a:cubicBezTo>
                  <a:cubicBezTo>
                    <a:pt x="412" y="356"/>
                    <a:pt x="411" y="356"/>
                    <a:pt x="410" y="357"/>
                  </a:cubicBezTo>
                  <a:cubicBezTo>
                    <a:pt x="408" y="357"/>
                    <a:pt x="405" y="358"/>
                    <a:pt x="403" y="358"/>
                  </a:cubicBezTo>
                  <a:cubicBezTo>
                    <a:pt x="387" y="363"/>
                    <a:pt x="373" y="371"/>
                    <a:pt x="361" y="382"/>
                  </a:cubicBezTo>
                  <a:cubicBezTo>
                    <a:pt x="361" y="382"/>
                    <a:pt x="361" y="382"/>
                    <a:pt x="361" y="383"/>
                  </a:cubicBezTo>
                  <a:cubicBezTo>
                    <a:pt x="358" y="385"/>
                    <a:pt x="356" y="388"/>
                    <a:pt x="353" y="390"/>
                  </a:cubicBezTo>
                  <a:cubicBezTo>
                    <a:pt x="353" y="390"/>
                    <a:pt x="353" y="391"/>
                    <a:pt x="353" y="391"/>
                  </a:cubicBezTo>
                  <a:cubicBezTo>
                    <a:pt x="337" y="409"/>
                    <a:pt x="327" y="433"/>
                    <a:pt x="327" y="460"/>
                  </a:cubicBezTo>
                  <a:lnTo>
                    <a:pt x="327" y="600"/>
                  </a:lnTo>
                  <a:lnTo>
                    <a:pt x="389" y="600"/>
                  </a:lnTo>
                  <a:lnTo>
                    <a:pt x="389" y="454"/>
                  </a:lnTo>
                  <a:lnTo>
                    <a:pt x="410" y="454"/>
                  </a:lnTo>
                  <a:lnTo>
                    <a:pt x="410" y="600"/>
                  </a:lnTo>
                  <a:lnTo>
                    <a:pt x="543" y="600"/>
                  </a:lnTo>
                  <a:lnTo>
                    <a:pt x="543" y="454"/>
                  </a:lnTo>
                  <a:lnTo>
                    <a:pt x="564" y="454"/>
                  </a:lnTo>
                  <a:lnTo>
                    <a:pt x="564" y="600"/>
                  </a:lnTo>
                  <a:lnTo>
                    <a:pt x="628" y="600"/>
                  </a:lnTo>
                  <a:lnTo>
                    <a:pt x="628" y="460"/>
                  </a:lnTo>
                  <a:cubicBezTo>
                    <a:pt x="628" y="401"/>
                    <a:pt x="581" y="354"/>
                    <a:pt x="523" y="354"/>
                  </a:cubicBezTo>
                  <a:close/>
                  <a:moveTo>
                    <a:pt x="151" y="340"/>
                  </a:moveTo>
                  <a:lnTo>
                    <a:pt x="151" y="340"/>
                  </a:lnTo>
                  <a:cubicBezTo>
                    <a:pt x="159" y="340"/>
                    <a:pt x="167" y="338"/>
                    <a:pt x="175" y="335"/>
                  </a:cubicBezTo>
                  <a:cubicBezTo>
                    <a:pt x="175" y="335"/>
                    <a:pt x="175" y="335"/>
                    <a:pt x="176" y="335"/>
                  </a:cubicBezTo>
                  <a:cubicBezTo>
                    <a:pt x="179" y="334"/>
                    <a:pt x="183" y="332"/>
                    <a:pt x="186" y="330"/>
                  </a:cubicBezTo>
                  <a:cubicBezTo>
                    <a:pt x="186" y="330"/>
                    <a:pt x="186" y="330"/>
                    <a:pt x="186" y="330"/>
                  </a:cubicBezTo>
                  <a:cubicBezTo>
                    <a:pt x="190" y="328"/>
                    <a:pt x="193" y="326"/>
                    <a:pt x="196" y="323"/>
                  </a:cubicBezTo>
                  <a:cubicBezTo>
                    <a:pt x="196" y="323"/>
                    <a:pt x="196" y="323"/>
                    <a:pt x="196" y="323"/>
                  </a:cubicBezTo>
                  <a:cubicBezTo>
                    <a:pt x="202" y="318"/>
                    <a:pt x="206" y="312"/>
                    <a:pt x="210" y="306"/>
                  </a:cubicBezTo>
                  <a:cubicBezTo>
                    <a:pt x="211" y="305"/>
                    <a:pt x="211" y="305"/>
                    <a:pt x="211" y="304"/>
                  </a:cubicBezTo>
                  <a:cubicBezTo>
                    <a:pt x="213" y="301"/>
                    <a:pt x="214" y="298"/>
                    <a:pt x="216" y="295"/>
                  </a:cubicBezTo>
                  <a:cubicBezTo>
                    <a:pt x="216" y="294"/>
                    <a:pt x="216" y="294"/>
                    <a:pt x="216" y="293"/>
                  </a:cubicBezTo>
                  <a:cubicBezTo>
                    <a:pt x="217" y="290"/>
                    <a:pt x="218" y="287"/>
                    <a:pt x="219" y="283"/>
                  </a:cubicBezTo>
                  <a:cubicBezTo>
                    <a:pt x="219" y="282"/>
                    <a:pt x="219" y="282"/>
                    <a:pt x="219" y="281"/>
                  </a:cubicBezTo>
                  <a:cubicBezTo>
                    <a:pt x="220" y="278"/>
                    <a:pt x="220" y="274"/>
                    <a:pt x="220" y="270"/>
                  </a:cubicBezTo>
                  <a:cubicBezTo>
                    <a:pt x="220" y="267"/>
                    <a:pt x="220" y="264"/>
                    <a:pt x="220" y="261"/>
                  </a:cubicBezTo>
                  <a:cubicBezTo>
                    <a:pt x="219" y="260"/>
                    <a:pt x="219" y="259"/>
                    <a:pt x="219" y="258"/>
                  </a:cubicBezTo>
                  <a:cubicBezTo>
                    <a:pt x="219" y="255"/>
                    <a:pt x="218" y="252"/>
                    <a:pt x="217" y="250"/>
                  </a:cubicBezTo>
                  <a:cubicBezTo>
                    <a:pt x="217" y="249"/>
                    <a:pt x="217" y="249"/>
                    <a:pt x="217" y="249"/>
                  </a:cubicBezTo>
                  <a:cubicBezTo>
                    <a:pt x="216" y="246"/>
                    <a:pt x="215" y="244"/>
                    <a:pt x="214" y="241"/>
                  </a:cubicBezTo>
                  <a:cubicBezTo>
                    <a:pt x="214" y="240"/>
                    <a:pt x="213" y="240"/>
                    <a:pt x="213" y="239"/>
                  </a:cubicBezTo>
                  <a:cubicBezTo>
                    <a:pt x="212" y="236"/>
                    <a:pt x="210" y="234"/>
                    <a:pt x="209" y="231"/>
                  </a:cubicBezTo>
                  <a:lnTo>
                    <a:pt x="208" y="231"/>
                  </a:lnTo>
                  <a:cubicBezTo>
                    <a:pt x="207" y="229"/>
                    <a:pt x="205" y="226"/>
                    <a:pt x="203" y="224"/>
                  </a:cubicBezTo>
                  <a:cubicBezTo>
                    <a:pt x="203" y="224"/>
                    <a:pt x="202" y="223"/>
                    <a:pt x="202" y="223"/>
                  </a:cubicBezTo>
                  <a:cubicBezTo>
                    <a:pt x="200" y="221"/>
                    <a:pt x="198" y="219"/>
                    <a:pt x="195" y="217"/>
                  </a:cubicBezTo>
                  <a:cubicBezTo>
                    <a:pt x="195" y="217"/>
                    <a:pt x="195" y="217"/>
                    <a:pt x="195" y="216"/>
                  </a:cubicBezTo>
                  <a:cubicBezTo>
                    <a:pt x="193" y="215"/>
                    <a:pt x="190" y="213"/>
                    <a:pt x="188" y="211"/>
                  </a:cubicBezTo>
                  <a:cubicBezTo>
                    <a:pt x="187" y="211"/>
                    <a:pt x="187" y="210"/>
                    <a:pt x="186" y="210"/>
                  </a:cubicBezTo>
                  <a:cubicBezTo>
                    <a:pt x="184" y="209"/>
                    <a:pt x="181" y="207"/>
                    <a:pt x="179" y="206"/>
                  </a:cubicBezTo>
                  <a:cubicBezTo>
                    <a:pt x="179" y="206"/>
                    <a:pt x="178" y="206"/>
                    <a:pt x="178" y="206"/>
                  </a:cubicBezTo>
                  <a:cubicBezTo>
                    <a:pt x="170" y="202"/>
                    <a:pt x="160" y="200"/>
                    <a:pt x="151" y="200"/>
                  </a:cubicBezTo>
                  <a:cubicBezTo>
                    <a:pt x="112" y="200"/>
                    <a:pt x="81" y="231"/>
                    <a:pt x="81" y="270"/>
                  </a:cubicBezTo>
                  <a:cubicBezTo>
                    <a:pt x="81" y="309"/>
                    <a:pt x="112" y="340"/>
                    <a:pt x="151" y="34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6" name="Google Shape;686;p23"/>
          <p:cNvGrpSpPr/>
          <p:nvPr/>
        </p:nvGrpSpPr>
        <p:grpSpPr>
          <a:xfrm>
            <a:off x="3537750" y="3279559"/>
            <a:ext cx="1459644" cy="1459644"/>
            <a:chOff x="3537750" y="2887673"/>
            <a:chExt cx="1459644" cy="1459644"/>
          </a:xfrm>
        </p:grpSpPr>
        <p:sp>
          <p:nvSpPr>
            <p:cNvPr descr="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" id="687" name="Google Shape;687;p23"/>
            <p:cNvSpPr/>
            <p:nvPr/>
          </p:nvSpPr>
          <p:spPr>
            <a:xfrm>
              <a:off x="3537750" y="2887673"/>
              <a:ext cx="1459644" cy="1459644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267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8" name="Google Shape;688;p23"/>
            <p:cNvSpPr/>
            <p:nvPr/>
          </p:nvSpPr>
          <p:spPr>
            <a:xfrm>
              <a:off x="4042203" y="3354026"/>
              <a:ext cx="473513" cy="497489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9" name="Google Shape;689;p23"/>
          <p:cNvGrpSpPr/>
          <p:nvPr/>
        </p:nvGrpSpPr>
        <p:grpSpPr>
          <a:xfrm>
            <a:off x="5202917" y="3114934"/>
            <a:ext cx="1788894" cy="1788891"/>
            <a:chOff x="5202917" y="2723048"/>
            <a:chExt cx="1788894" cy="1788891"/>
          </a:xfrm>
        </p:grpSpPr>
        <p:sp>
          <p:nvSpPr>
            <p:cNvPr descr="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" id="690" name="Google Shape;690;p23"/>
            <p:cNvSpPr/>
            <p:nvPr/>
          </p:nvSpPr>
          <p:spPr>
            <a:xfrm>
              <a:off x="5202917" y="2723048"/>
              <a:ext cx="1788894" cy="1788891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143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267">
                <a:solidFill>
                  <a:srgbClr val="52525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1" name="Google Shape;691;p23"/>
            <p:cNvSpPr/>
            <p:nvPr/>
          </p:nvSpPr>
          <p:spPr>
            <a:xfrm>
              <a:off x="5845977" y="3274949"/>
              <a:ext cx="600550" cy="755238"/>
            </a:xfrm>
            <a:custGeom>
              <a:rect b="b" l="l" r="r" t="t"/>
              <a:pathLst>
                <a:path extrusionOk="0" h="606" w="484">
                  <a:moveTo>
                    <a:pt x="331" y="166"/>
                  </a:moveTo>
                  <a:lnTo>
                    <a:pt x="82" y="166"/>
                  </a:lnTo>
                  <a:lnTo>
                    <a:pt x="82" y="173"/>
                  </a:lnTo>
                  <a:lnTo>
                    <a:pt x="82" y="186"/>
                  </a:lnTo>
                  <a:lnTo>
                    <a:pt x="82" y="193"/>
                  </a:lnTo>
                  <a:lnTo>
                    <a:pt x="331" y="193"/>
                  </a:lnTo>
                  <a:lnTo>
                    <a:pt x="331" y="186"/>
                  </a:lnTo>
                  <a:lnTo>
                    <a:pt x="331" y="173"/>
                  </a:lnTo>
                  <a:lnTo>
                    <a:pt x="331" y="166"/>
                  </a:lnTo>
                  <a:close/>
                  <a:moveTo>
                    <a:pt x="387" y="556"/>
                  </a:moveTo>
                  <a:lnTo>
                    <a:pt x="384" y="560"/>
                  </a:lnTo>
                  <a:lnTo>
                    <a:pt x="388" y="564"/>
                  </a:lnTo>
                  <a:lnTo>
                    <a:pt x="408" y="583"/>
                  </a:lnTo>
                  <a:lnTo>
                    <a:pt x="418" y="594"/>
                  </a:lnTo>
                  <a:cubicBezTo>
                    <a:pt x="430" y="606"/>
                    <a:pt x="450" y="606"/>
                    <a:pt x="462" y="594"/>
                  </a:cubicBezTo>
                  <a:lnTo>
                    <a:pt x="474" y="581"/>
                  </a:lnTo>
                  <a:cubicBezTo>
                    <a:pt x="481" y="575"/>
                    <a:pt x="484" y="565"/>
                    <a:pt x="483" y="556"/>
                  </a:cubicBezTo>
                  <a:cubicBezTo>
                    <a:pt x="484" y="547"/>
                    <a:pt x="481" y="538"/>
                    <a:pt x="474" y="531"/>
                  </a:cubicBezTo>
                  <a:lnTo>
                    <a:pt x="462" y="519"/>
                  </a:lnTo>
                  <a:lnTo>
                    <a:pt x="444" y="501"/>
                  </a:lnTo>
                  <a:lnTo>
                    <a:pt x="440" y="497"/>
                  </a:lnTo>
                  <a:lnTo>
                    <a:pt x="418" y="519"/>
                  </a:lnTo>
                  <a:lnTo>
                    <a:pt x="412" y="525"/>
                  </a:lnTo>
                  <a:lnTo>
                    <a:pt x="384" y="553"/>
                  </a:lnTo>
                  <a:lnTo>
                    <a:pt x="387" y="556"/>
                  </a:lnTo>
                  <a:close/>
                  <a:moveTo>
                    <a:pt x="218" y="354"/>
                  </a:moveTo>
                  <a:lnTo>
                    <a:pt x="234" y="338"/>
                  </a:lnTo>
                  <a:lnTo>
                    <a:pt x="229" y="336"/>
                  </a:lnTo>
                  <a:lnTo>
                    <a:pt x="234" y="331"/>
                  </a:lnTo>
                  <a:lnTo>
                    <a:pt x="207" y="320"/>
                  </a:lnTo>
                  <a:lnTo>
                    <a:pt x="211" y="328"/>
                  </a:lnTo>
                  <a:lnTo>
                    <a:pt x="207" y="327"/>
                  </a:lnTo>
                  <a:lnTo>
                    <a:pt x="218" y="354"/>
                  </a:lnTo>
                  <a:close/>
                  <a:moveTo>
                    <a:pt x="246" y="422"/>
                  </a:moveTo>
                  <a:lnTo>
                    <a:pt x="302" y="366"/>
                  </a:lnTo>
                  <a:lnTo>
                    <a:pt x="297" y="364"/>
                  </a:lnTo>
                  <a:lnTo>
                    <a:pt x="302" y="359"/>
                  </a:lnTo>
                  <a:lnTo>
                    <a:pt x="296" y="357"/>
                  </a:lnTo>
                  <a:lnTo>
                    <a:pt x="249" y="337"/>
                  </a:lnTo>
                  <a:lnTo>
                    <a:pt x="224" y="362"/>
                  </a:lnTo>
                  <a:lnTo>
                    <a:pt x="226" y="366"/>
                  </a:lnTo>
                  <a:lnTo>
                    <a:pt x="224" y="368"/>
                  </a:lnTo>
                  <a:lnTo>
                    <a:pt x="243" y="416"/>
                  </a:lnTo>
                  <a:lnTo>
                    <a:pt x="246" y="422"/>
                  </a:lnTo>
                  <a:close/>
                  <a:moveTo>
                    <a:pt x="412" y="511"/>
                  </a:moveTo>
                  <a:lnTo>
                    <a:pt x="429" y="493"/>
                  </a:lnTo>
                  <a:lnTo>
                    <a:pt x="426" y="490"/>
                  </a:lnTo>
                  <a:lnTo>
                    <a:pt x="429" y="487"/>
                  </a:lnTo>
                  <a:lnTo>
                    <a:pt x="414" y="472"/>
                  </a:lnTo>
                  <a:lnTo>
                    <a:pt x="394" y="451"/>
                  </a:lnTo>
                  <a:lnTo>
                    <a:pt x="312" y="369"/>
                  </a:lnTo>
                  <a:lnTo>
                    <a:pt x="256" y="425"/>
                  </a:lnTo>
                  <a:lnTo>
                    <a:pt x="260" y="429"/>
                  </a:lnTo>
                  <a:lnTo>
                    <a:pt x="256" y="432"/>
                  </a:lnTo>
                  <a:lnTo>
                    <a:pt x="334" y="510"/>
                  </a:lnTo>
                  <a:lnTo>
                    <a:pt x="354" y="530"/>
                  </a:lnTo>
                  <a:lnTo>
                    <a:pt x="374" y="549"/>
                  </a:lnTo>
                  <a:lnTo>
                    <a:pt x="395" y="528"/>
                  </a:lnTo>
                  <a:lnTo>
                    <a:pt x="412" y="511"/>
                  </a:lnTo>
                  <a:close/>
                  <a:moveTo>
                    <a:pt x="20" y="150"/>
                  </a:moveTo>
                  <a:lnTo>
                    <a:pt x="89" y="152"/>
                  </a:lnTo>
                  <a:lnTo>
                    <a:pt x="89" y="152"/>
                  </a:lnTo>
                  <a:lnTo>
                    <a:pt x="89" y="152"/>
                  </a:lnTo>
                  <a:cubicBezTo>
                    <a:pt x="118" y="152"/>
                    <a:pt x="141" y="129"/>
                    <a:pt x="141" y="100"/>
                  </a:cubicBezTo>
                  <a:lnTo>
                    <a:pt x="141" y="94"/>
                  </a:lnTo>
                  <a:lnTo>
                    <a:pt x="141" y="93"/>
                  </a:lnTo>
                  <a:lnTo>
                    <a:pt x="141" y="27"/>
                  </a:lnTo>
                  <a:lnTo>
                    <a:pt x="383" y="27"/>
                  </a:lnTo>
                  <a:cubicBezTo>
                    <a:pt x="389" y="27"/>
                    <a:pt x="394" y="32"/>
                    <a:pt x="394" y="38"/>
                  </a:cubicBezTo>
                  <a:lnTo>
                    <a:pt x="394" y="422"/>
                  </a:lnTo>
                  <a:lnTo>
                    <a:pt x="394" y="429"/>
                  </a:lnTo>
                  <a:lnTo>
                    <a:pt x="414" y="449"/>
                  </a:lnTo>
                  <a:lnTo>
                    <a:pt x="414" y="443"/>
                  </a:lnTo>
                  <a:lnTo>
                    <a:pt x="414" y="39"/>
                  </a:lnTo>
                  <a:lnTo>
                    <a:pt x="414" y="32"/>
                  </a:lnTo>
                  <a:cubicBezTo>
                    <a:pt x="414" y="14"/>
                    <a:pt x="400" y="0"/>
                    <a:pt x="383" y="0"/>
                  </a:cubicBezTo>
                  <a:lnTo>
                    <a:pt x="123" y="0"/>
                  </a:lnTo>
                  <a:lnTo>
                    <a:pt x="121" y="2"/>
                  </a:lnTo>
                  <a:lnTo>
                    <a:pt x="1" y="122"/>
                  </a:lnTo>
                  <a:lnTo>
                    <a:pt x="0" y="123"/>
                  </a:lnTo>
                  <a:lnTo>
                    <a:pt x="0" y="130"/>
                  </a:lnTo>
                  <a:lnTo>
                    <a:pt x="0" y="492"/>
                  </a:lnTo>
                  <a:lnTo>
                    <a:pt x="0" y="499"/>
                  </a:lnTo>
                  <a:cubicBezTo>
                    <a:pt x="0" y="516"/>
                    <a:pt x="14" y="530"/>
                    <a:pt x="32" y="530"/>
                  </a:cubicBezTo>
                  <a:lnTo>
                    <a:pt x="326" y="530"/>
                  </a:lnTo>
                  <a:lnTo>
                    <a:pt x="319" y="524"/>
                  </a:lnTo>
                  <a:lnTo>
                    <a:pt x="326" y="524"/>
                  </a:lnTo>
                  <a:lnTo>
                    <a:pt x="305" y="503"/>
                  </a:lnTo>
                  <a:lnTo>
                    <a:pt x="32" y="503"/>
                  </a:lnTo>
                  <a:cubicBezTo>
                    <a:pt x="25" y="503"/>
                    <a:pt x="21" y="498"/>
                    <a:pt x="20" y="492"/>
                  </a:cubicBezTo>
                  <a:lnTo>
                    <a:pt x="20" y="492"/>
                  </a:lnTo>
                  <a:lnTo>
                    <a:pt x="20" y="150"/>
                  </a:lnTo>
                  <a:close/>
                  <a:moveTo>
                    <a:pt x="82" y="321"/>
                  </a:moveTo>
                  <a:lnTo>
                    <a:pt x="156" y="321"/>
                  </a:lnTo>
                  <a:lnTo>
                    <a:pt x="156" y="315"/>
                  </a:lnTo>
                  <a:lnTo>
                    <a:pt x="156" y="301"/>
                  </a:lnTo>
                  <a:lnTo>
                    <a:pt x="156" y="294"/>
                  </a:lnTo>
                  <a:lnTo>
                    <a:pt x="82" y="294"/>
                  </a:lnTo>
                  <a:lnTo>
                    <a:pt x="82" y="301"/>
                  </a:lnTo>
                  <a:lnTo>
                    <a:pt x="82" y="315"/>
                  </a:lnTo>
                  <a:lnTo>
                    <a:pt x="82" y="321"/>
                  </a:lnTo>
                  <a:close/>
                  <a:moveTo>
                    <a:pt x="82" y="272"/>
                  </a:moveTo>
                  <a:lnTo>
                    <a:pt x="82" y="279"/>
                  </a:lnTo>
                  <a:lnTo>
                    <a:pt x="331" y="279"/>
                  </a:lnTo>
                  <a:lnTo>
                    <a:pt x="331" y="272"/>
                  </a:lnTo>
                  <a:lnTo>
                    <a:pt x="331" y="258"/>
                  </a:lnTo>
                  <a:lnTo>
                    <a:pt x="331" y="252"/>
                  </a:lnTo>
                  <a:lnTo>
                    <a:pt x="82" y="252"/>
                  </a:lnTo>
                  <a:lnTo>
                    <a:pt x="82" y="258"/>
                  </a:lnTo>
                  <a:lnTo>
                    <a:pt x="82" y="272"/>
                  </a:lnTo>
                  <a:close/>
                  <a:moveTo>
                    <a:pt x="82" y="229"/>
                  </a:moveTo>
                  <a:lnTo>
                    <a:pt x="82" y="236"/>
                  </a:lnTo>
                  <a:lnTo>
                    <a:pt x="331" y="236"/>
                  </a:lnTo>
                  <a:lnTo>
                    <a:pt x="331" y="229"/>
                  </a:lnTo>
                  <a:lnTo>
                    <a:pt x="331" y="216"/>
                  </a:lnTo>
                  <a:lnTo>
                    <a:pt x="331" y="209"/>
                  </a:lnTo>
                  <a:lnTo>
                    <a:pt x="82" y="209"/>
                  </a:lnTo>
                  <a:lnTo>
                    <a:pt x="82" y="216"/>
                  </a:lnTo>
                  <a:lnTo>
                    <a:pt x="82" y="229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92" name="Google Shape;692;p23"/>
          <p:cNvGrpSpPr/>
          <p:nvPr/>
        </p:nvGrpSpPr>
        <p:grpSpPr>
          <a:xfrm>
            <a:off x="7197333" y="3279559"/>
            <a:ext cx="1459644" cy="1459644"/>
            <a:chOff x="7197333" y="2887673"/>
            <a:chExt cx="1459644" cy="1459644"/>
          </a:xfrm>
        </p:grpSpPr>
        <p:sp>
          <p:nvSpPr>
            <p:cNvPr descr="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" id="693" name="Google Shape;693;p23"/>
            <p:cNvSpPr/>
            <p:nvPr/>
          </p:nvSpPr>
          <p:spPr>
            <a:xfrm>
              <a:off x="7197333" y="2887673"/>
              <a:ext cx="1459644" cy="1459644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267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4" name="Google Shape;694;p23"/>
            <p:cNvSpPr/>
            <p:nvPr/>
          </p:nvSpPr>
          <p:spPr>
            <a:xfrm>
              <a:off x="7607127" y="3383244"/>
              <a:ext cx="640056" cy="510424"/>
            </a:xfrm>
            <a:custGeom>
              <a:rect b="b" l="l" r="r" t="t"/>
              <a:pathLst>
                <a:path extrusionOk="0" h="986" w="1238">
                  <a:moveTo>
                    <a:pt x="831" y="172"/>
                  </a:moveTo>
                  <a:cubicBezTo>
                    <a:pt x="1055" y="172"/>
                    <a:pt x="1238" y="354"/>
                    <a:pt x="1238" y="579"/>
                  </a:cubicBezTo>
                  <a:cubicBezTo>
                    <a:pt x="1238" y="804"/>
                    <a:pt x="1055" y="986"/>
                    <a:pt x="831" y="986"/>
                  </a:cubicBezTo>
                  <a:cubicBezTo>
                    <a:pt x="606" y="986"/>
                    <a:pt x="424" y="804"/>
                    <a:pt x="424" y="579"/>
                  </a:cubicBezTo>
                  <a:cubicBezTo>
                    <a:pt x="424" y="354"/>
                    <a:pt x="606" y="172"/>
                    <a:pt x="831" y="172"/>
                  </a:cubicBezTo>
                  <a:close/>
                  <a:moveTo>
                    <a:pt x="443" y="209"/>
                  </a:moveTo>
                  <a:lnTo>
                    <a:pt x="443" y="209"/>
                  </a:lnTo>
                  <a:lnTo>
                    <a:pt x="357" y="223"/>
                  </a:lnTo>
                  <a:cubicBezTo>
                    <a:pt x="350" y="204"/>
                    <a:pt x="346" y="197"/>
                    <a:pt x="329" y="187"/>
                  </a:cubicBezTo>
                  <a:lnTo>
                    <a:pt x="329" y="254"/>
                  </a:lnTo>
                  <a:cubicBezTo>
                    <a:pt x="375" y="266"/>
                    <a:pt x="406" y="279"/>
                    <a:pt x="422" y="293"/>
                  </a:cubicBezTo>
                  <a:cubicBezTo>
                    <a:pt x="430" y="300"/>
                    <a:pt x="436" y="308"/>
                    <a:pt x="441" y="316"/>
                  </a:cubicBezTo>
                  <a:cubicBezTo>
                    <a:pt x="480" y="260"/>
                    <a:pt x="533" y="215"/>
                    <a:pt x="594" y="185"/>
                  </a:cubicBezTo>
                  <a:cubicBezTo>
                    <a:pt x="546" y="76"/>
                    <a:pt x="437" y="0"/>
                    <a:pt x="311" y="0"/>
                  </a:cubicBezTo>
                  <a:cubicBezTo>
                    <a:pt x="139" y="0"/>
                    <a:pt x="0" y="139"/>
                    <a:pt x="0" y="310"/>
                  </a:cubicBezTo>
                  <a:cubicBezTo>
                    <a:pt x="0" y="481"/>
                    <a:pt x="139" y="620"/>
                    <a:pt x="311" y="620"/>
                  </a:cubicBezTo>
                  <a:cubicBezTo>
                    <a:pt x="331" y="620"/>
                    <a:pt x="352" y="618"/>
                    <a:pt x="372" y="614"/>
                  </a:cubicBezTo>
                  <a:cubicBezTo>
                    <a:pt x="368" y="593"/>
                    <a:pt x="367" y="572"/>
                    <a:pt x="367" y="550"/>
                  </a:cubicBezTo>
                  <a:cubicBezTo>
                    <a:pt x="367" y="521"/>
                    <a:pt x="370" y="493"/>
                    <a:pt x="376" y="465"/>
                  </a:cubicBezTo>
                  <a:cubicBezTo>
                    <a:pt x="361" y="470"/>
                    <a:pt x="345" y="472"/>
                    <a:pt x="329" y="473"/>
                  </a:cubicBezTo>
                  <a:lnTo>
                    <a:pt x="329" y="516"/>
                  </a:lnTo>
                  <a:lnTo>
                    <a:pt x="295" y="516"/>
                  </a:lnTo>
                  <a:lnTo>
                    <a:pt x="295" y="473"/>
                  </a:lnTo>
                  <a:cubicBezTo>
                    <a:pt x="226" y="467"/>
                    <a:pt x="180" y="440"/>
                    <a:pt x="168" y="370"/>
                  </a:cubicBezTo>
                  <a:lnTo>
                    <a:pt x="261" y="359"/>
                  </a:lnTo>
                  <a:cubicBezTo>
                    <a:pt x="265" y="385"/>
                    <a:pt x="271" y="398"/>
                    <a:pt x="295" y="410"/>
                  </a:cubicBezTo>
                  <a:lnTo>
                    <a:pt x="295" y="329"/>
                  </a:lnTo>
                  <a:cubicBezTo>
                    <a:pt x="264" y="320"/>
                    <a:pt x="242" y="313"/>
                    <a:pt x="229" y="307"/>
                  </a:cubicBezTo>
                  <a:cubicBezTo>
                    <a:pt x="173" y="279"/>
                    <a:pt x="166" y="200"/>
                    <a:pt x="210" y="157"/>
                  </a:cubicBezTo>
                  <a:cubicBezTo>
                    <a:pt x="229" y="139"/>
                    <a:pt x="257" y="129"/>
                    <a:pt x="295" y="127"/>
                  </a:cubicBezTo>
                  <a:lnTo>
                    <a:pt x="295" y="104"/>
                  </a:lnTo>
                  <a:lnTo>
                    <a:pt x="329" y="104"/>
                  </a:lnTo>
                  <a:lnTo>
                    <a:pt x="329" y="127"/>
                  </a:lnTo>
                  <a:cubicBezTo>
                    <a:pt x="384" y="130"/>
                    <a:pt x="430" y="151"/>
                    <a:pt x="443" y="209"/>
                  </a:cubicBezTo>
                  <a:close/>
                  <a:moveTo>
                    <a:pt x="295" y="186"/>
                  </a:moveTo>
                  <a:lnTo>
                    <a:pt x="295" y="186"/>
                  </a:lnTo>
                  <a:cubicBezTo>
                    <a:pt x="274" y="193"/>
                    <a:pt x="259" y="212"/>
                    <a:pt x="275" y="233"/>
                  </a:cubicBezTo>
                  <a:cubicBezTo>
                    <a:pt x="279" y="238"/>
                    <a:pt x="285" y="242"/>
                    <a:pt x="295" y="245"/>
                  </a:cubicBezTo>
                  <a:lnTo>
                    <a:pt x="295" y="186"/>
                  </a:lnTo>
                  <a:close/>
                  <a:moveTo>
                    <a:pt x="329" y="413"/>
                  </a:moveTo>
                  <a:lnTo>
                    <a:pt x="329" y="413"/>
                  </a:lnTo>
                  <a:cubicBezTo>
                    <a:pt x="342" y="410"/>
                    <a:pt x="351" y="405"/>
                    <a:pt x="357" y="398"/>
                  </a:cubicBezTo>
                  <a:cubicBezTo>
                    <a:pt x="363" y="392"/>
                    <a:pt x="366" y="384"/>
                    <a:pt x="366" y="376"/>
                  </a:cubicBezTo>
                  <a:cubicBezTo>
                    <a:pt x="366" y="368"/>
                    <a:pt x="364" y="362"/>
                    <a:pt x="359" y="356"/>
                  </a:cubicBezTo>
                  <a:cubicBezTo>
                    <a:pt x="354" y="350"/>
                    <a:pt x="344" y="344"/>
                    <a:pt x="329" y="339"/>
                  </a:cubicBezTo>
                  <a:lnTo>
                    <a:pt x="329" y="413"/>
                  </a:lnTo>
                  <a:close/>
                  <a:moveTo>
                    <a:pt x="854" y="713"/>
                  </a:moveTo>
                  <a:lnTo>
                    <a:pt x="854" y="713"/>
                  </a:lnTo>
                  <a:cubicBezTo>
                    <a:pt x="871" y="710"/>
                    <a:pt x="884" y="703"/>
                    <a:pt x="892" y="695"/>
                  </a:cubicBezTo>
                  <a:cubicBezTo>
                    <a:pt x="900" y="686"/>
                    <a:pt x="904" y="676"/>
                    <a:pt x="904" y="665"/>
                  </a:cubicBezTo>
                  <a:cubicBezTo>
                    <a:pt x="904" y="656"/>
                    <a:pt x="901" y="647"/>
                    <a:pt x="894" y="639"/>
                  </a:cubicBezTo>
                  <a:cubicBezTo>
                    <a:pt x="887" y="631"/>
                    <a:pt x="874" y="624"/>
                    <a:pt x="854" y="617"/>
                  </a:cubicBezTo>
                  <a:lnTo>
                    <a:pt x="854" y="713"/>
                  </a:lnTo>
                  <a:close/>
                  <a:moveTo>
                    <a:pt x="810" y="416"/>
                  </a:moveTo>
                  <a:lnTo>
                    <a:pt x="810" y="416"/>
                  </a:lnTo>
                  <a:cubicBezTo>
                    <a:pt x="783" y="426"/>
                    <a:pt x="763" y="451"/>
                    <a:pt x="784" y="477"/>
                  </a:cubicBezTo>
                  <a:cubicBezTo>
                    <a:pt x="789" y="484"/>
                    <a:pt x="798" y="489"/>
                    <a:pt x="810" y="494"/>
                  </a:cubicBezTo>
                  <a:lnTo>
                    <a:pt x="810" y="416"/>
                  </a:lnTo>
                  <a:close/>
                  <a:moveTo>
                    <a:pt x="1004" y="447"/>
                  </a:moveTo>
                  <a:lnTo>
                    <a:pt x="1004" y="447"/>
                  </a:lnTo>
                  <a:lnTo>
                    <a:pt x="892" y="464"/>
                  </a:lnTo>
                  <a:cubicBezTo>
                    <a:pt x="883" y="440"/>
                    <a:pt x="877" y="430"/>
                    <a:pt x="854" y="418"/>
                  </a:cubicBezTo>
                  <a:lnTo>
                    <a:pt x="854" y="505"/>
                  </a:lnTo>
                  <a:cubicBezTo>
                    <a:pt x="916" y="521"/>
                    <a:pt x="956" y="539"/>
                    <a:pt x="977" y="557"/>
                  </a:cubicBezTo>
                  <a:cubicBezTo>
                    <a:pt x="1043" y="616"/>
                    <a:pt x="1024" y="719"/>
                    <a:pt x="953" y="765"/>
                  </a:cubicBezTo>
                  <a:cubicBezTo>
                    <a:pt x="925" y="783"/>
                    <a:pt x="892" y="791"/>
                    <a:pt x="854" y="792"/>
                  </a:cubicBezTo>
                  <a:lnTo>
                    <a:pt x="854" y="849"/>
                  </a:lnTo>
                  <a:lnTo>
                    <a:pt x="810" y="849"/>
                  </a:lnTo>
                  <a:lnTo>
                    <a:pt x="810" y="792"/>
                  </a:lnTo>
                  <a:cubicBezTo>
                    <a:pt x="720" y="784"/>
                    <a:pt x="660" y="750"/>
                    <a:pt x="643" y="658"/>
                  </a:cubicBezTo>
                  <a:lnTo>
                    <a:pt x="765" y="644"/>
                  </a:lnTo>
                  <a:cubicBezTo>
                    <a:pt x="772" y="677"/>
                    <a:pt x="779" y="695"/>
                    <a:pt x="810" y="710"/>
                  </a:cubicBezTo>
                  <a:lnTo>
                    <a:pt x="810" y="604"/>
                  </a:lnTo>
                  <a:cubicBezTo>
                    <a:pt x="770" y="593"/>
                    <a:pt x="741" y="583"/>
                    <a:pt x="724" y="575"/>
                  </a:cubicBezTo>
                  <a:cubicBezTo>
                    <a:pt x="650" y="539"/>
                    <a:pt x="641" y="434"/>
                    <a:pt x="699" y="379"/>
                  </a:cubicBezTo>
                  <a:cubicBezTo>
                    <a:pt x="724" y="355"/>
                    <a:pt x="761" y="341"/>
                    <a:pt x="810" y="339"/>
                  </a:cubicBezTo>
                  <a:lnTo>
                    <a:pt x="810" y="309"/>
                  </a:lnTo>
                  <a:lnTo>
                    <a:pt x="854" y="309"/>
                  </a:lnTo>
                  <a:lnTo>
                    <a:pt x="854" y="339"/>
                  </a:lnTo>
                  <a:cubicBezTo>
                    <a:pt x="927" y="343"/>
                    <a:pt x="987" y="370"/>
                    <a:pt x="1004" y="447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95" name="Google Shape;695;p23"/>
          <p:cNvGrpSpPr/>
          <p:nvPr/>
        </p:nvGrpSpPr>
        <p:grpSpPr>
          <a:xfrm>
            <a:off x="8862499" y="3452394"/>
            <a:ext cx="1113974" cy="1113971"/>
            <a:chOff x="8862499" y="3060508"/>
            <a:chExt cx="1113974" cy="1113971"/>
          </a:xfrm>
        </p:grpSpPr>
        <p:sp>
          <p:nvSpPr>
            <p:cNvPr descr="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" id="696" name="Google Shape;696;p23"/>
            <p:cNvSpPr/>
            <p:nvPr/>
          </p:nvSpPr>
          <p:spPr>
            <a:xfrm>
              <a:off x="8862499" y="3060508"/>
              <a:ext cx="1113974" cy="1113971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0941157556AA252E452E39D1B69791EE1C8E45FE64F3020515F186C0327963E89362B456026D94665019A11B7E75A369" id="697" name="Google Shape;697;p23"/>
            <p:cNvSpPr/>
            <p:nvPr/>
          </p:nvSpPr>
          <p:spPr>
            <a:xfrm>
              <a:off x="9254567" y="3476262"/>
              <a:ext cx="413055" cy="334996"/>
            </a:xfrm>
            <a:custGeom>
              <a:rect b="b" l="l" r="r" t="t"/>
              <a:pathLst>
                <a:path extrusionOk="0" h="87" w="107">
                  <a:moveTo>
                    <a:pt x="107" y="10"/>
                  </a:moveTo>
                  <a:cubicBezTo>
                    <a:pt x="103" y="12"/>
                    <a:pt x="99" y="13"/>
                    <a:pt x="95" y="13"/>
                  </a:cubicBezTo>
                  <a:cubicBezTo>
                    <a:pt x="99" y="11"/>
                    <a:pt x="103" y="6"/>
                    <a:pt x="104" y="1"/>
                  </a:cubicBezTo>
                  <a:cubicBezTo>
                    <a:pt x="100" y="4"/>
                    <a:pt x="95" y="6"/>
                    <a:pt x="90" y="7"/>
                  </a:cubicBezTo>
                  <a:cubicBezTo>
                    <a:pt x="86" y="2"/>
                    <a:pt x="80" y="0"/>
                    <a:pt x="74" y="0"/>
                  </a:cubicBezTo>
                  <a:cubicBezTo>
                    <a:pt x="62" y="0"/>
                    <a:pt x="52" y="9"/>
                    <a:pt x="52" y="22"/>
                  </a:cubicBezTo>
                  <a:cubicBezTo>
                    <a:pt x="52" y="23"/>
                    <a:pt x="52" y="25"/>
                    <a:pt x="53" y="27"/>
                  </a:cubicBezTo>
                  <a:cubicBezTo>
                    <a:pt x="34" y="26"/>
                    <a:pt x="18" y="17"/>
                    <a:pt x="7" y="4"/>
                  </a:cubicBezTo>
                  <a:cubicBezTo>
                    <a:pt x="5" y="7"/>
                    <a:pt x="4" y="11"/>
                    <a:pt x="4" y="15"/>
                  </a:cubicBezTo>
                  <a:cubicBezTo>
                    <a:pt x="4" y="22"/>
                    <a:pt x="8" y="29"/>
                    <a:pt x="14" y="33"/>
                  </a:cubicBezTo>
                  <a:cubicBezTo>
                    <a:pt x="10" y="33"/>
                    <a:pt x="7" y="32"/>
                    <a:pt x="4" y="30"/>
                  </a:cubicBezTo>
                  <a:cubicBezTo>
                    <a:pt x="4" y="31"/>
                    <a:pt x="4" y="31"/>
                    <a:pt x="4" y="31"/>
                  </a:cubicBezTo>
                  <a:cubicBezTo>
                    <a:pt x="4" y="41"/>
                    <a:pt x="12" y="50"/>
                    <a:pt x="22" y="52"/>
                  </a:cubicBezTo>
                  <a:cubicBezTo>
                    <a:pt x="20" y="53"/>
                    <a:pt x="18" y="53"/>
                    <a:pt x="16" y="53"/>
                  </a:cubicBezTo>
                  <a:cubicBezTo>
                    <a:pt x="14" y="53"/>
                    <a:pt x="13" y="53"/>
                    <a:pt x="12" y="53"/>
                  </a:cubicBezTo>
                  <a:cubicBezTo>
                    <a:pt x="15" y="61"/>
                    <a:pt x="23" y="68"/>
                    <a:pt x="32" y="68"/>
                  </a:cubicBezTo>
                  <a:cubicBezTo>
                    <a:pt x="25" y="74"/>
                    <a:pt x="15" y="77"/>
                    <a:pt x="5" y="77"/>
                  </a:cubicBezTo>
                  <a:cubicBezTo>
                    <a:pt x="3" y="77"/>
                    <a:pt x="1" y="77"/>
                    <a:pt x="0" y="77"/>
                  </a:cubicBezTo>
                  <a:cubicBezTo>
                    <a:pt x="9" y="83"/>
                    <a:pt x="21" y="87"/>
                    <a:pt x="33" y="87"/>
                  </a:cubicBezTo>
                  <a:cubicBezTo>
                    <a:pt x="74" y="87"/>
                    <a:pt x="96" y="53"/>
                    <a:pt x="96" y="24"/>
                  </a:cubicBezTo>
                  <a:cubicBezTo>
                    <a:pt x="96" y="23"/>
                    <a:pt x="96" y="22"/>
                    <a:pt x="96" y="21"/>
                  </a:cubicBezTo>
                  <a:cubicBezTo>
                    <a:pt x="101" y="18"/>
                    <a:pt x="104" y="14"/>
                    <a:pt x="107" y="1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8" name="Google Shape;698;p23"/>
          <p:cNvSpPr txBox="1"/>
          <p:nvPr/>
        </p:nvSpPr>
        <p:spPr>
          <a:xfrm>
            <a:off x="1198648" y="5170852"/>
            <a:ext cx="2328266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41415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32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9" name="Google Shape;699;p23"/>
          <p:cNvSpPr txBox="1"/>
          <p:nvPr/>
        </p:nvSpPr>
        <p:spPr>
          <a:xfrm>
            <a:off x="4927812" y="5200362"/>
            <a:ext cx="2328266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41415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32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0" name="Google Shape;700;p23"/>
          <p:cNvSpPr txBox="1"/>
          <p:nvPr/>
        </p:nvSpPr>
        <p:spPr>
          <a:xfrm>
            <a:off x="8656976" y="5173353"/>
            <a:ext cx="2328266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41415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32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1" name="Google Shape;701;p23"/>
          <p:cNvSpPr txBox="1"/>
          <p:nvPr/>
        </p:nvSpPr>
        <p:spPr>
          <a:xfrm>
            <a:off x="3098021" y="1947382"/>
            <a:ext cx="2328266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41415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32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2" name="Google Shape;702;p23"/>
          <p:cNvSpPr txBox="1"/>
          <p:nvPr/>
        </p:nvSpPr>
        <p:spPr>
          <a:xfrm>
            <a:off x="6757605" y="1943474"/>
            <a:ext cx="2328266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41415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32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707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8" name="Google Shape;708;p24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709" name="Google Shape;709;p24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0" name="Google Shape;710;p24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1" name="Google Shape;711;p24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2" name="Google Shape;712;p24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3" name="Google Shape;713;p24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4" name="Google Shape;714;p24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5" name="Google Shape;715;p24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6" name="Google Shape;716;p24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7" name="Google Shape;717;p24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8" name="Google Shape;718;p24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9" name="Google Shape;719;p24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0" name="Google Shape;720;p24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1" name="Google Shape;721;p24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2" name="Google Shape;722;p24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3" name="Google Shape;723;p24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4" name="Google Shape;724;p24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5" name="Google Shape;725;p24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6" name="Google Shape;726;p24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7" name="Google Shape;727;p24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8" name="Google Shape;728;p24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9" name="Google Shape;729;p24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0" name="Google Shape;730;p24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1" name="Google Shape;731;p24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2" name="Google Shape;732;p24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3" name="Google Shape;733;p24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34" name="Google Shape;734;p24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5" name="Google Shape;735;p24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6" name="Google Shape;736;p24"/>
          <p:cNvSpPr txBox="1"/>
          <p:nvPr/>
        </p:nvSpPr>
        <p:spPr>
          <a:xfrm>
            <a:off x="1694493" y="162344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7" name="Google Shape;737;p24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8" name="Google Shape;738;p24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39" name="Google Shape;739;p24"/>
          <p:cNvGrpSpPr/>
          <p:nvPr/>
        </p:nvGrpSpPr>
        <p:grpSpPr>
          <a:xfrm>
            <a:off x="1175586" y="1853772"/>
            <a:ext cx="2628279" cy="3188392"/>
            <a:chOff x="1175586" y="1853772"/>
            <a:chExt cx="2628279" cy="3188392"/>
          </a:xfrm>
        </p:grpSpPr>
        <p:sp>
          <p:nvSpPr>
            <p:cNvPr id="740" name="Google Shape;740;p24"/>
            <p:cNvSpPr/>
            <p:nvPr/>
          </p:nvSpPr>
          <p:spPr>
            <a:xfrm>
              <a:off x="1346698" y="2304941"/>
              <a:ext cx="2286055" cy="2286055"/>
            </a:xfrm>
            <a:prstGeom prst="ellipse">
              <a:avLst/>
            </a:prstGeom>
            <a:gradFill>
              <a:gsLst>
                <a:gs pos="0">
                  <a:srgbClr val="313745"/>
                </a:gs>
                <a:gs pos="100000">
                  <a:srgbClr val="1E222E"/>
                </a:gs>
              </a:gsLst>
              <a:lin ang="72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1" name="Google Shape;741;p24"/>
            <p:cNvSpPr/>
            <p:nvPr/>
          </p:nvSpPr>
          <p:spPr>
            <a:xfrm rot="-2041953">
              <a:off x="1962786" y="1880143"/>
              <a:ext cx="1053878" cy="3135649"/>
            </a:xfrm>
            <a:prstGeom prst="ellipse">
              <a:avLst/>
            </a:prstGeom>
            <a:noFill/>
            <a:ln cap="flat" cmpd="sng" w="12700">
              <a:solidFill>
                <a:srgbClr val="F6F9FC">
                  <a:alpha val="200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42" name="Google Shape;742;p24"/>
          <p:cNvGrpSpPr/>
          <p:nvPr/>
        </p:nvGrpSpPr>
        <p:grpSpPr>
          <a:xfrm rot="-5400000">
            <a:off x="1525445" y="2489692"/>
            <a:ext cx="1967336" cy="1984097"/>
            <a:chOff x="5498567" y="0"/>
            <a:chExt cx="4004719" cy="4038834"/>
          </a:xfrm>
        </p:grpSpPr>
        <p:sp>
          <p:nvSpPr>
            <p:cNvPr id="743" name="Google Shape;743;p24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4" name="Google Shape;744;p24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5" name="Google Shape;745;p24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6" name="Google Shape;746;p24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7" name="Google Shape;747;p24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8" name="Google Shape;748;p24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9" name="Google Shape;749;p24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0" name="Google Shape;750;p24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1" name="Google Shape;751;p24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2" name="Google Shape;752;p24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3" name="Google Shape;753;p24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4" name="Google Shape;754;p24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5" name="Google Shape;755;p24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6" name="Google Shape;756;p24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7" name="Google Shape;757;p24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8" name="Google Shape;758;p24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9" name="Google Shape;759;p24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0" name="Google Shape;760;p24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1" name="Google Shape;761;p24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2" name="Google Shape;762;p24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3" name="Google Shape;763;p24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4" name="Google Shape;764;p24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5" name="Google Shape;765;p24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6" name="Google Shape;766;p24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7" name="Google Shape;767;p24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68" name="Google Shape;768;p24"/>
          <p:cNvGrpSpPr/>
          <p:nvPr/>
        </p:nvGrpSpPr>
        <p:grpSpPr>
          <a:xfrm>
            <a:off x="4471729" y="1765017"/>
            <a:ext cx="3274293" cy="3274293"/>
            <a:chOff x="4669917" y="2020856"/>
            <a:chExt cx="2820632" cy="2820632"/>
          </a:xfrm>
        </p:grpSpPr>
        <p:sp>
          <p:nvSpPr>
            <p:cNvPr id="769" name="Google Shape;769;p24"/>
            <p:cNvSpPr/>
            <p:nvPr/>
          </p:nvSpPr>
          <p:spPr>
            <a:xfrm>
              <a:off x="4669917" y="2020856"/>
              <a:ext cx="2820632" cy="2820632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0" name="Google Shape;770;p24"/>
            <p:cNvSpPr/>
            <p:nvPr/>
          </p:nvSpPr>
          <p:spPr>
            <a:xfrm>
              <a:off x="5111802" y="2492693"/>
              <a:ext cx="1922548" cy="1922548"/>
            </a:xfrm>
            <a:custGeom>
              <a:rect b="b" l="l" r="r" t="t"/>
              <a:pathLst>
                <a:path extrusionOk="0" h="2262438" w="2262438">
                  <a:moveTo>
                    <a:pt x="1131218" y="51218"/>
                  </a:moveTo>
                  <a:cubicBezTo>
                    <a:pt x="534750" y="51218"/>
                    <a:pt x="51218" y="534750"/>
                    <a:pt x="51218" y="1131218"/>
                  </a:cubicBezTo>
                  <a:cubicBezTo>
                    <a:pt x="51218" y="1727686"/>
                    <a:pt x="534750" y="2211218"/>
                    <a:pt x="1131218" y="2211218"/>
                  </a:cubicBezTo>
                  <a:cubicBezTo>
                    <a:pt x="1727686" y="2211218"/>
                    <a:pt x="2211218" y="1727686"/>
                    <a:pt x="2211218" y="1131218"/>
                  </a:cubicBezTo>
                  <a:cubicBezTo>
                    <a:pt x="2211218" y="534750"/>
                    <a:pt x="1727686" y="51218"/>
                    <a:pt x="1131218" y="51218"/>
                  </a:cubicBezTo>
                  <a:close/>
                  <a:moveTo>
                    <a:pt x="1131219" y="0"/>
                  </a:moveTo>
                  <a:cubicBezTo>
                    <a:pt x="1755974" y="0"/>
                    <a:pt x="2262438" y="506464"/>
                    <a:pt x="2262438" y="1131219"/>
                  </a:cubicBezTo>
                  <a:cubicBezTo>
                    <a:pt x="2262438" y="1755974"/>
                    <a:pt x="1755974" y="2262438"/>
                    <a:pt x="1131219" y="2262438"/>
                  </a:cubicBezTo>
                  <a:cubicBezTo>
                    <a:pt x="506464" y="2262438"/>
                    <a:pt x="0" y="1755974"/>
                    <a:pt x="0" y="1131219"/>
                  </a:cubicBezTo>
                  <a:cubicBezTo>
                    <a:pt x="0" y="506464"/>
                    <a:pt x="506464" y="0"/>
                    <a:pt x="1131219" y="0"/>
                  </a:cubicBez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7000">
                  <a:srgbClr val="0094FA"/>
                </a:gs>
                <a:gs pos="76000">
                  <a:srgbClr val="BE1DFB"/>
                </a:gs>
                <a:gs pos="100000">
                  <a:srgbClr val="FC02F9"/>
                </a:gs>
              </a:gsLst>
              <a:lin ang="19199999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1" name="Google Shape;771;p24"/>
            <p:cNvSpPr/>
            <p:nvPr/>
          </p:nvSpPr>
          <p:spPr>
            <a:xfrm>
              <a:off x="4842283" y="2212853"/>
              <a:ext cx="2470231" cy="2470231"/>
            </a:xfrm>
            <a:prstGeom prst="ellipse">
              <a:avLst/>
            </a:prstGeom>
            <a:noFill/>
            <a:ln cap="flat" cmpd="sng" w="15875">
              <a:solidFill>
                <a:srgbClr val="00ACFB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72" name="Google Shape;772;p24"/>
          <p:cNvGrpSpPr/>
          <p:nvPr/>
        </p:nvGrpSpPr>
        <p:grpSpPr>
          <a:xfrm>
            <a:off x="8368866" y="1853771"/>
            <a:ext cx="2628279" cy="3188392"/>
            <a:chOff x="8368866" y="1853771"/>
            <a:chExt cx="2628279" cy="3188392"/>
          </a:xfrm>
        </p:grpSpPr>
        <p:sp>
          <p:nvSpPr>
            <p:cNvPr id="773" name="Google Shape;773;p24"/>
            <p:cNvSpPr/>
            <p:nvPr/>
          </p:nvSpPr>
          <p:spPr>
            <a:xfrm>
              <a:off x="8539978" y="2304940"/>
              <a:ext cx="2286055" cy="2286055"/>
            </a:xfrm>
            <a:prstGeom prst="ellipse">
              <a:avLst/>
            </a:prstGeom>
            <a:gradFill>
              <a:gsLst>
                <a:gs pos="0">
                  <a:srgbClr val="313745"/>
                </a:gs>
                <a:gs pos="100000">
                  <a:srgbClr val="1E222E"/>
                </a:gs>
              </a:gsLst>
              <a:lin ang="72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4" name="Google Shape;774;p24"/>
            <p:cNvSpPr/>
            <p:nvPr/>
          </p:nvSpPr>
          <p:spPr>
            <a:xfrm rot="-2041953">
              <a:off x="9156066" y="1880142"/>
              <a:ext cx="1053878" cy="3135649"/>
            </a:xfrm>
            <a:prstGeom prst="ellipse">
              <a:avLst/>
            </a:prstGeom>
            <a:noFill/>
            <a:ln cap="flat" cmpd="sng" w="12700">
              <a:solidFill>
                <a:srgbClr val="F6F9FC">
                  <a:alpha val="200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75" name="Google Shape;775;p24"/>
          <p:cNvGrpSpPr/>
          <p:nvPr/>
        </p:nvGrpSpPr>
        <p:grpSpPr>
          <a:xfrm rot="-5400000">
            <a:off x="8718725" y="2489691"/>
            <a:ext cx="1967336" cy="1984097"/>
            <a:chOff x="5498567" y="0"/>
            <a:chExt cx="4004719" cy="4038834"/>
          </a:xfrm>
        </p:grpSpPr>
        <p:sp>
          <p:nvSpPr>
            <p:cNvPr id="776" name="Google Shape;776;p24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7" name="Google Shape;777;p24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8" name="Google Shape;778;p24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9" name="Google Shape;779;p24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0" name="Google Shape;780;p24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1" name="Google Shape;781;p24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2" name="Google Shape;782;p24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3" name="Google Shape;783;p24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4" name="Google Shape;784;p24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5" name="Google Shape;785;p24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6" name="Google Shape;786;p24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7" name="Google Shape;787;p24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8" name="Google Shape;788;p24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9" name="Google Shape;789;p24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0" name="Google Shape;790;p24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1" name="Google Shape;791;p24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2" name="Google Shape;792;p24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3" name="Google Shape;793;p24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4" name="Google Shape;794;p24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5" name="Google Shape;795;p24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6" name="Google Shape;796;p24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7" name="Google Shape;797;p24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8" name="Google Shape;798;p24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9" name="Google Shape;799;p24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0" name="Google Shape;800;p24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01" name="Google Shape;801;p24"/>
          <p:cNvSpPr txBox="1"/>
          <p:nvPr/>
        </p:nvSpPr>
        <p:spPr>
          <a:xfrm>
            <a:off x="1688496" y="3147919"/>
            <a:ext cx="149842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b="1"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2" name="Google Shape;802;p24"/>
          <p:cNvSpPr txBox="1"/>
          <p:nvPr/>
        </p:nvSpPr>
        <p:spPr>
          <a:xfrm>
            <a:off x="5069447" y="3105459"/>
            <a:ext cx="193745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BE1DFB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b="1" sz="2400">
              <a:solidFill>
                <a:srgbClr val="BE1DF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3" name="Google Shape;803;p24"/>
          <p:cNvSpPr txBox="1"/>
          <p:nvPr/>
        </p:nvSpPr>
        <p:spPr>
          <a:xfrm>
            <a:off x="8888377" y="3175804"/>
            <a:ext cx="149842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b="1"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4" name="Google Shape;804;p24"/>
          <p:cNvSpPr/>
          <p:nvPr/>
        </p:nvSpPr>
        <p:spPr>
          <a:xfrm>
            <a:off x="844741" y="5400549"/>
            <a:ext cx="2953749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5" name="Google Shape;805;p24"/>
          <p:cNvSpPr/>
          <p:nvPr/>
        </p:nvSpPr>
        <p:spPr>
          <a:xfrm>
            <a:off x="4631317" y="5400549"/>
            <a:ext cx="2953749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6" name="Google Shape;806;p24"/>
          <p:cNvSpPr/>
          <p:nvPr/>
        </p:nvSpPr>
        <p:spPr>
          <a:xfrm>
            <a:off x="8351071" y="5400549"/>
            <a:ext cx="2953749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250"/>
                                        <p:tgtEl>
                                          <p:spTgt spid="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250"/>
                                        <p:tgtEl>
                                          <p:spTgt spid="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35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7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35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7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81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2" name="Google Shape;812;p25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813" name="Google Shape;813;p25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4" name="Google Shape;814;p25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5" name="Google Shape;815;p25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6" name="Google Shape;816;p25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7" name="Google Shape;817;p25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8" name="Google Shape;818;p25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9" name="Google Shape;819;p25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0" name="Google Shape;820;p25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1" name="Google Shape;821;p25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2" name="Google Shape;822;p25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3" name="Google Shape;823;p25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4" name="Google Shape;824;p25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5" name="Google Shape;825;p25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6" name="Google Shape;826;p25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7" name="Google Shape;827;p25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8" name="Google Shape;828;p25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9" name="Google Shape;829;p25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0" name="Google Shape;830;p25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1" name="Google Shape;831;p25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2" name="Google Shape;832;p25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3" name="Google Shape;833;p25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4" name="Google Shape;834;p25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5" name="Google Shape;835;p25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6" name="Google Shape;836;p25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7" name="Google Shape;837;p25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38" name="Google Shape;838;p25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p25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0" name="Google Shape;840;p25"/>
          <p:cNvSpPr txBox="1"/>
          <p:nvPr/>
        </p:nvSpPr>
        <p:spPr>
          <a:xfrm>
            <a:off x="1682556" y="189046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1" name="Google Shape;841;p25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2" name="Google Shape;842;p25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43" name="Google Shape;843;p25"/>
          <p:cNvGrpSpPr/>
          <p:nvPr/>
        </p:nvGrpSpPr>
        <p:grpSpPr>
          <a:xfrm>
            <a:off x="6598731" y="2477572"/>
            <a:ext cx="4310838" cy="1883660"/>
            <a:chOff x="6598731" y="2477572"/>
            <a:chExt cx="4310838" cy="1883660"/>
          </a:xfrm>
        </p:grpSpPr>
        <p:sp>
          <p:nvSpPr>
            <p:cNvPr id="844" name="Google Shape;844;p25"/>
            <p:cNvSpPr/>
            <p:nvPr/>
          </p:nvSpPr>
          <p:spPr>
            <a:xfrm rot="-5400000">
              <a:off x="8013431" y="1336128"/>
              <a:ext cx="1625732" cy="4166545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1"/>
                </a:gs>
                <a:gs pos="95000">
                  <a:schemeClr val="lt1"/>
                </a:gs>
                <a:gs pos="100000">
                  <a:srgbClr val="D8D8D8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5" name="Google Shape;845;p25"/>
            <p:cNvSpPr/>
            <p:nvPr/>
          </p:nvSpPr>
          <p:spPr>
            <a:xfrm rot="-5400000">
              <a:off x="8121022" y="1434134"/>
              <a:ext cx="1410549" cy="3970534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6" name="Google Shape;846;p25"/>
            <p:cNvSpPr/>
            <p:nvPr/>
          </p:nvSpPr>
          <p:spPr>
            <a:xfrm rot="-5400000">
              <a:off x="6598731" y="2477572"/>
              <a:ext cx="1883660" cy="1883660"/>
            </a:xfrm>
            <a:prstGeom prst="ellipse">
              <a:avLst/>
            </a:prstGeom>
            <a:solidFill>
              <a:srgbClr val="FD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7" name="Google Shape;847;p25"/>
            <p:cNvSpPr/>
            <p:nvPr/>
          </p:nvSpPr>
          <p:spPr>
            <a:xfrm rot="-5400000">
              <a:off x="6731604" y="2614354"/>
              <a:ext cx="1617913" cy="1617913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8" name="Google Shape;848;p25"/>
            <p:cNvSpPr/>
            <p:nvPr/>
          </p:nvSpPr>
          <p:spPr>
            <a:xfrm rot="10800000">
              <a:off x="7226261" y="3162156"/>
              <a:ext cx="628597" cy="638266"/>
            </a:xfrm>
            <a:custGeom>
              <a:rect b="b" l="l" r="r" t="t"/>
              <a:pathLst>
                <a:path extrusionOk="0" h="56" w="55">
                  <a:moveTo>
                    <a:pt x="53" y="20"/>
                  </a:moveTo>
                  <a:cubicBezTo>
                    <a:pt x="54" y="28"/>
                    <a:pt x="54" y="28"/>
                    <a:pt x="54" y="28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4" y="37"/>
                    <a:pt x="54" y="37"/>
                    <a:pt x="54" y="37"/>
                  </a:cubicBezTo>
                  <a:cubicBezTo>
                    <a:pt x="52" y="38"/>
                    <a:pt x="52" y="38"/>
                    <a:pt x="52" y="38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2" y="45"/>
                    <a:pt x="52" y="45"/>
                    <a:pt x="52" y="45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52" y="48"/>
                    <a:pt x="52" y="48"/>
                    <a:pt x="52" y="48"/>
                  </a:cubicBezTo>
                  <a:cubicBezTo>
                    <a:pt x="51" y="54"/>
                    <a:pt x="51" y="54"/>
                    <a:pt x="51" y="54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20" y="49"/>
                    <a:pt x="20" y="49"/>
                    <a:pt x="20" y="49"/>
                  </a:cubicBezTo>
                  <a:cubicBezTo>
                    <a:pt x="13" y="48"/>
                    <a:pt x="13" y="48"/>
                    <a:pt x="13" y="48"/>
                  </a:cubicBezTo>
                  <a:cubicBezTo>
                    <a:pt x="13" y="52"/>
                    <a:pt x="13" y="52"/>
                    <a:pt x="13" y="52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3" y="23"/>
                    <a:pt x="13" y="23"/>
                    <a:pt x="13" y="23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51" y="8"/>
                    <a:pt x="41" y="15"/>
                    <a:pt x="34" y="21"/>
                  </a:cubicBezTo>
                  <a:lnTo>
                    <a:pt x="53" y="20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9" name="Google Shape;849;p25"/>
            <p:cNvSpPr txBox="1"/>
            <p:nvPr/>
          </p:nvSpPr>
          <p:spPr>
            <a:xfrm>
              <a:off x="8826296" y="2860908"/>
              <a:ext cx="1075936" cy="10772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TITLE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HERE</a:t>
              </a:r>
              <a:endParaRPr b="1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50" name="Google Shape;850;p25"/>
          <p:cNvGrpSpPr/>
          <p:nvPr/>
        </p:nvGrpSpPr>
        <p:grpSpPr>
          <a:xfrm>
            <a:off x="1250864" y="2477571"/>
            <a:ext cx="4264549" cy="1883660"/>
            <a:chOff x="1250864" y="2477571"/>
            <a:chExt cx="4264549" cy="1883660"/>
          </a:xfrm>
        </p:grpSpPr>
        <p:sp>
          <p:nvSpPr>
            <p:cNvPr id="851" name="Google Shape;851;p25"/>
            <p:cNvSpPr/>
            <p:nvPr/>
          </p:nvSpPr>
          <p:spPr>
            <a:xfrm rot="-5400000">
              <a:off x="2521271" y="1336127"/>
              <a:ext cx="1625732" cy="4166545"/>
            </a:xfrm>
            <a:prstGeom prst="roundRect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2" name="Google Shape;852;p25"/>
            <p:cNvSpPr/>
            <p:nvPr/>
          </p:nvSpPr>
          <p:spPr>
            <a:xfrm rot="-5400000">
              <a:off x="2628862" y="1434133"/>
              <a:ext cx="1410549" cy="3970534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3" name="Google Shape;853;p25"/>
            <p:cNvSpPr/>
            <p:nvPr/>
          </p:nvSpPr>
          <p:spPr>
            <a:xfrm rot="-5400000">
              <a:off x="3631753" y="2477571"/>
              <a:ext cx="1883660" cy="1883660"/>
            </a:xfrm>
            <a:prstGeom prst="ellipse">
              <a:avLst/>
            </a:prstGeom>
            <a:solidFill>
              <a:srgbClr val="FD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4" name="Google Shape;854;p25"/>
            <p:cNvSpPr/>
            <p:nvPr/>
          </p:nvSpPr>
          <p:spPr>
            <a:xfrm rot="-5400000">
              <a:off x="3764626" y="2614353"/>
              <a:ext cx="1617913" cy="1617913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5" name="Google Shape;855;p25"/>
            <p:cNvSpPr/>
            <p:nvPr/>
          </p:nvSpPr>
          <p:spPr>
            <a:xfrm>
              <a:off x="4295609" y="3069054"/>
              <a:ext cx="628597" cy="638266"/>
            </a:xfrm>
            <a:custGeom>
              <a:rect b="b" l="l" r="r" t="t"/>
              <a:pathLst>
                <a:path extrusionOk="0" h="56" w="55">
                  <a:moveTo>
                    <a:pt x="53" y="20"/>
                  </a:moveTo>
                  <a:cubicBezTo>
                    <a:pt x="54" y="28"/>
                    <a:pt x="54" y="28"/>
                    <a:pt x="54" y="28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4" y="37"/>
                    <a:pt x="54" y="37"/>
                    <a:pt x="54" y="37"/>
                  </a:cubicBezTo>
                  <a:cubicBezTo>
                    <a:pt x="52" y="38"/>
                    <a:pt x="52" y="38"/>
                    <a:pt x="52" y="38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2" y="45"/>
                    <a:pt x="52" y="45"/>
                    <a:pt x="52" y="45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52" y="48"/>
                    <a:pt x="52" y="48"/>
                    <a:pt x="52" y="48"/>
                  </a:cubicBezTo>
                  <a:cubicBezTo>
                    <a:pt x="51" y="54"/>
                    <a:pt x="51" y="54"/>
                    <a:pt x="51" y="54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20" y="49"/>
                    <a:pt x="20" y="49"/>
                    <a:pt x="20" y="49"/>
                  </a:cubicBezTo>
                  <a:cubicBezTo>
                    <a:pt x="13" y="48"/>
                    <a:pt x="13" y="48"/>
                    <a:pt x="13" y="48"/>
                  </a:cubicBezTo>
                  <a:cubicBezTo>
                    <a:pt x="13" y="52"/>
                    <a:pt x="13" y="52"/>
                    <a:pt x="13" y="52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3" y="23"/>
                    <a:pt x="13" y="23"/>
                    <a:pt x="13" y="23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51" y="8"/>
                    <a:pt x="41" y="15"/>
                    <a:pt x="34" y="21"/>
                  </a:cubicBezTo>
                  <a:lnTo>
                    <a:pt x="53" y="20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6" name="Google Shape;856;p25"/>
            <p:cNvSpPr txBox="1"/>
            <p:nvPr/>
          </p:nvSpPr>
          <p:spPr>
            <a:xfrm>
              <a:off x="1882499" y="2877092"/>
              <a:ext cx="1075936" cy="10772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TITLE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HERE</a:t>
              </a:r>
              <a:endParaRPr b="1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57" name="Google Shape;857;p25"/>
          <p:cNvSpPr txBox="1"/>
          <p:nvPr/>
        </p:nvSpPr>
        <p:spPr>
          <a:xfrm>
            <a:off x="1676784" y="4809262"/>
            <a:ext cx="2209772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8" name="Google Shape;858;p25"/>
          <p:cNvSpPr txBox="1"/>
          <p:nvPr/>
        </p:nvSpPr>
        <p:spPr>
          <a:xfrm>
            <a:off x="7540559" y="4809262"/>
            <a:ext cx="2209772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863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26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5" name="Google Shape;865;p26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66" name="Google Shape;866;p26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867" name="Google Shape;867;p26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8" name="Google Shape;868;p26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9" name="Google Shape;869;p26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0" name="Google Shape;870;p26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1" name="Google Shape;871;p26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2" name="Google Shape;872;p26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3" name="Google Shape;873;p26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4" name="Google Shape;874;p26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5" name="Google Shape;875;p26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6" name="Google Shape;876;p26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7" name="Google Shape;877;p26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8" name="Google Shape;878;p26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9" name="Google Shape;879;p26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0" name="Google Shape;880;p26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1" name="Google Shape;881;p26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2" name="Google Shape;882;p26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3" name="Google Shape;883;p26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4" name="Google Shape;884;p26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5" name="Google Shape;885;p26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6" name="Google Shape;886;p26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7" name="Google Shape;887;p26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8" name="Google Shape;888;p26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9" name="Google Shape;889;p26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0" name="Google Shape;890;p26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1" name="Google Shape;891;p26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92" name="Google Shape;892;p26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3" name="Google Shape;893;p26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4" name="Google Shape;894;p26"/>
          <p:cNvSpPr txBox="1"/>
          <p:nvPr/>
        </p:nvSpPr>
        <p:spPr>
          <a:xfrm>
            <a:off x="1679298" y="19241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5" name="Google Shape;895;p26"/>
          <p:cNvSpPr/>
          <p:nvPr/>
        </p:nvSpPr>
        <p:spPr>
          <a:xfrm>
            <a:off x="3441526" y="3826350"/>
            <a:ext cx="5141439" cy="1208639"/>
          </a:xfrm>
          <a:custGeom>
            <a:rect b="b" l="l" r="r" t="t"/>
            <a:pathLst>
              <a:path extrusionOk="0" h="1208638" w="5141438">
                <a:moveTo>
                  <a:pt x="5141438" y="0"/>
                </a:moveTo>
                <a:cubicBezTo>
                  <a:pt x="4741027" y="708082"/>
                  <a:pt x="3740838" y="1208638"/>
                  <a:pt x="2570719" y="1208638"/>
                </a:cubicBezTo>
                <a:cubicBezTo>
                  <a:pt x="1400600" y="1208638"/>
                  <a:pt x="400411" y="708082"/>
                  <a:pt x="0" y="0"/>
                </a:cubicBezTo>
              </a:path>
            </a:pathLst>
          </a:custGeom>
          <a:noFill/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96" name="Google Shape;896;p26"/>
          <p:cNvCxnSpPr>
            <a:endCxn id="895" idx="1"/>
          </p:cNvCxnSpPr>
          <p:nvPr/>
        </p:nvCxnSpPr>
        <p:spPr>
          <a:xfrm>
            <a:off x="6008555" y="3227416"/>
            <a:ext cx="3600" cy="18075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97" name="Google Shape;897;p26"/>
          <p:cNvSpPr txBox="1"/>
          <p:nvPr/>
        </p:nvSpPr>
        <p:spPr>
          <a:xfrm>
            <a:off x="1442502" y="4450214"/>
            <a:ext cx="194421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98" name="Google Shape;898;p26"/>
          <p:cNvGrpSpPr/>
          <p:nvPr/>
        </p:nvGrpSpPr>
        <p:grpSpPr>
          <a:xfrm>
            <a:off x="4930524" y="1567586"/>
            <a:ext cx="2159751" cy="2159752"/>
            <a:chOff x="4930524" y="1567586"/>
            <a:chExt cx="2159751" cy="2159752"/>
          </a:xfrm>
        </p:grpSpPr>
        <p:sp>
          <p:nvSpPr>
            <p:cNvPr id="899" name="Google Shape;899;p26"/>
            <p:cNvSpPr/>
            <p:nvPr/>
          </p:nvSpPr>
          <p:spPr>
            <a:xfrm>
              <a:off x="4930524" y="1567586"/>
              <a:ext cx="2159751" cy="215975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0" name="Google Shape;900;p26"/>
            <p:cNvSpPr txBox="1"/>
            <p:nvPr/>
          </p:nvSpPr>
          <p:spPr>
            <a:xfrm>
              <a:off x="5143430" y="2391333"/>
              <a:ext cx="1733936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BE1DFB"/>
                  </a:solidFill>
                  <a:latin typeface="Calibri"/>
                  <a:ea typeface="Calibri"/>
                  <a:cs typeface="Calibri"/>
                  <a:sym typeface="Calibri"/>
                </a:rPr>
                <a:t>STEP HERE</a:t>
              </a:r>
              <a:endParaRPr sz="2800">
                <a:solidFill>
                  <a:srgbClr val="BE1DFB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1" name="Google Shape;901;p26"/>
          <p:cNvGrpSpPr/>
          <p:nvPr/>
        </p:nvGrpSpPr>
        <p:grpSpPr>
          <a:xfrm>
            <a:off x="2893889" y="3354228"/>
            <a:ext cx="900000" cy="900000"/>
            <a:chOff x="2893889" y="3354228"/>
            <a:chExt cx="900000" cy="900000"/>
          </a:xfrm>
        </p:grpSpPr>
        <p:sp>
          <p:nvSpPr>
            <p:cNvPr id="902" name="Google Shape;902;p26"/>
            <p:cNvSpPr/>
            <p:nvPr/>
          </p:nvSpPr>
          <p:spPr>
            <a:xfrm>
              <a:off x="2893889" y="3354228"/>
              <a:ext cx="900000" cy="90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905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3" name="Google Shape;903;p26"/>
            <p:cNvSpPr/>
            <p:nvPr/>
          </p:nvSpPr>
          <p:spPr>
            <a:xfrm>
              <a:off x="3176207" y="3606061"/>
              <a:ext cx="367601" cy="406714"/>
            </a:xfrm>
            <a:custGeom>
              <a:rect b="b" l="l" r="r" t="t"/>
              <a:pathLst>
                <a:path extrusionOk="0" h="709" w="709">
                  <a:moveTo>
                    <a:pt x="709" y="570"/>
                  </a:moveTo>
                  <a:lnTo>
                    <a:pt x="373" y="709"/>
                  </a:lnTo>
                  <a:lnTo>
                    <a:pt x="373" y="294"/>
                  </a:lnTo>
                  <a:lnTo>
                    <a:pt x="709" y="154"/>
                  </a:lnTo>
                  <a:lnTo>
                    <a:pt x="709" y="570"/>
                  </a:lnTo>
                  <a:close/>
                  <a:moveTo>
                    <a:pt x="335" y="294"/>
                  </a:moveTo>
                  <a:lnTo>
                    <a:pt x="0" y="154"/>
                  </a:lnTo>
                  <a:lnTo>
                    <a:pt x="0" y="570"/>
                  </a:lnTo>
                  <a:lnTo>
                    <a:pt x="335" y="709"/>
                  </a:lnTo>
                  <a:lnTo>
                    <a:pt x="335" y="294"/>
                  </a:lnTo>
                  <a:close/>
                  <a:moveTo>
                    <a:pt x="354" y="0"/>
                  </a:moveTo>
                  <a:lnTo>
                    <a:pt x="0" y="126"/>
                  </a:lnTo>
                  <a:lnTo>
                    <a:pt x="354" y="268"/>
                  </a:lnTo>
                  <a:lnTo>
                    <a:pt x="709" y="12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54850" lIns="109725" spcFirstLastPara="1" rIns="109725" wrap="square" tIns="54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4" name="Google Shape;904;p26"/>
          <p:cNvGrpSpPr/>
          <p:nvPr/>
        </p:nvGrpSpPr>
        <p:grpSpPr>
          <a:xfrm>
            <a:off x="4372447" y="4237601"/>
            <a:ext cx="900000" cy="900000"/>
            <a:chOff x="4372447" y="4237601"/>
            <a:chExt cx="900000" cy="900000"/>
          </a:xfrm>
        </p:grpSpPr>
        <p:sp>
          <p:nvSpPr>
            <p:cNvPr id="905" name="Google Shape;905;p26"/>
            <p:cNvSpPr/>
            <p:nvPr/>
          </p:nvSpPr>
          <p:spPr>
            <a:xfrm>
              <a:off x="4372447" y="4237601"/>
              <a:ext cx="900000" cy="900000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905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C:\Users\Jonahs\Dropbox\Projects SCOTT\MEET Windows Azure\source\Background\tile-icon-CDN.png" id="906" name="Google Shape;906;p2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564137" y="4435570"/>
              <a:ext cx="521584" cy="52144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07" name="Google Shape;907;p26"/>
          <p:cNvGrpSpPr/>
          <p:nvPr/>
        </p:nvGrpSpPr>
        <p:grpSpPr>
          <a:xfrm>
            <a:off x="6611064" y="4328965"/>
            <a:ext cx="900000" cy="900000"/>
            <a:chOff x="6611064" y="4328965"/>
            <a:chExt cx="900000" cy="900000"/>
          </a:xfrm>
        </p:grpSpPr>
        <p:sp>
          <p:nvSpPr>
            <p:cNvPr id="908" name="Google Shape;908;p26"/>
            <p:cNvSpPr/>
            <p:nvPr/>
          </p:nvSpPr>
          <p:spPr>
            <a:xfrm>
              <a:off x="6611064" y="4328965"/>
              <a:ext cx="900000" cy="90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905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C:\Users\Jonahs\Dropbox\Projects SCOTT\MEET Windows Azure\source\Background\tile-icon-network.png" id="909" name="Google Shape;909;p2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807605" y="4555717"/>
              <a:ext cx="521584" cy="52144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10" name="Google Shape;910;p26"/>
          <p:cNvGrpSpPr/>
          <p:nvPr/>
        </p:nvGrpSpPr>
        <p:grpSpPr>
          <a:xfrm>
            <a:off x="8138832" y="3354228"/>
            <a:ext cx="900000" cy="900000"/>
            <a:chOff x="8138832" y="3354228"/>
            <a:chExt cx="900000" cy="900000"/>
          </a:xfrm>
        </p:grpSpPr>
        <p:sp>
          <p:nvSpPr>
            <p:cNvPr id="911" name="Google Shape;911;p26"/>
            <p:cNvSpPr/>
            <p:nvPr/>
          </p:nvSpPr>
          <p:spPr>
            <a:xfrm>
              <a:off x="8138832" y="3354228"/>
              <a:ext cx="900000" cy="900000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905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2" name="Google Shape;912;p26"/>
            <p:cNvSpPr/>
            <p:nvPr/>
          </p:nvSpPr>
          <p:spPr>
            <a:xfrm>
              <a:off x="8402505" y="3546467"/>
              <a:ext cx="383905" cy="414044"/>
            </a:xfrm>
            <a:custGeom>
              <a:rect b="b" l="l" r="r" t="t"/>
              <a:pathLst>
                <a:path extrusionOk="0" h="151" w="140">
                  <a:moveTo>
                    <a:pt x="135" y="85"/>
                  </a:moveTo>
                  <a:cubicBezTo>
                    <a:pt x="135" y="88"/>
                    <a:pt x="140" y="93"/>
                    <a:pt x="140" y="96"/>
                  </a:cubicBezTo>
                  <a:cubicBezTo>
                    <a:pt x="140" y="99"/>
                    <a:pt x="134" y="103"/>
                    <a:pt x="134" y="106"/>
                  </a:cubicBezTo>
                  <a:cubicBezTo>
                    <a:pt x="133" y="109"/>
                    <a:pt x="137" y="114"/>
                    <a:pt x="137" y="117"/>
                  </a:cubicBezTo>
                  <a:cubicBezTo>
                    <a:pt x="137" y="121"/>
                    <a:pt x="130" y="125"/>
                    <a:pt x="129" y="128"/>
                  </a:cubicBezTo>
                  <a:cubicBezTo>
                    <a:pt x="128" y="130"/>
                    <a:pt x="129" y="135"/>
                    <a:pt x="128" y="137"/>
                  </a:cubicBezTo>
                  <a:cubicBezTo>
                    <a:pt x="127" y="141"/>
                    <a:pt x="120" y="147"/>
                    <a:pt x="116" y="148"/>
                  </a:cubicBezTo>
                  <a:cubicBezTo>
                    <a:pt x="104" y="151"/>
                    <a:pt x="65" y="148"/>
                    <a:pt x="65" y="148"/>
                  </a:cubicBezTo>
                  <a:cubicBezTo>
                    <a:pt x="65" y="148"/>
                    <a:pt x="65" y="148"/>
                    <a:pt x="33" y="142"/>
                  </a:cubicBezTo>
                  <a:cubicBezTo>
                    <a:pt x="33" y="142"/>
                    <a:pt x="33" y="142"/>
                    <a:pt x="33" y="82"/>
                  </a:cubicBezTo>
                  <a:cubicBezTo>
                    <a:pt x="33" y="82"/>
                    <a:pt x="33" y="82"/>
                    <a:pt x="34" y="82"/>
                  </a:cubicBezTo>
                  <a:cubicBezTo>
                    <a:pt x="34" y="82"/>
                    <a:pt x="34" y="82"/>
                    <a:pt x="34" y="82"/>
                  </a:cubicBezTo>
                  <a:cubicBezTo>
                    <a:pt x="34" y="82"/>
                    <a:pt x="34" y="82"/>
                    <a:pt x="37" y="82"/>
                  </a:cubicBezTo>
                  <a:cubicBezTo>
                    <a:pt x="41" y="81"/>
                    <a:pt x="49" y="75"/>
                    <a:pt x="60" y="48"/>
                  </a:cubicBezTo>
                  <a:cubicBezTo>
                    <a:pt x="61" y="44"/>
                    <a:pt x="65" y="42"/>
                    <a:pt x="68" y="39"/>
                  </a:cubicBezTo>
                  <a:cubicBezTo>
                    <a:pt x="75" y="34"/>
                    <a:pt x="79" y="27"/>
                    <a:pt x="81" y="3"/>
                  </a:cubicBezTo>
                  <a:cubicBezTo>
                    <a:pt x="81" y="0"/>
                    <a:pt x="91" y="1"/>
                    <a:pt x="97" y="8"/>
                  </a:cubicBezTo>
                  <a:cubicBezTo>
                    <a:pt x="102" y="14"/>
                    <a:pt x="102" y="26"/>
                    <a:pt x="99" y="35"/>
                  </a:cubicBezTo>
                  <a:cubicBezTo>
                    <a:pt x="96" y="41"/>
                    <a:pt x="87" y="55"/>
                    <a:pt x="90" y="60"/>
                  </a:cubicBezTo>
                  <a:cubicBezTo>
                    <a:pt x="90" y="60"/>
                    <a:pt x="124" y="59"/>
                    <a:pt x="130" y="62"/>
                  </a:cubicBezTo>
                  <a:cubicBezTo>
                    <a:pt x="134" y="63"/>
                    <a:pt x="140" y="72"/>
                    <a:pt x="140" y="77"/>
                  </a:cubicBezTo>
                  <a:cubicBezTo>
                    <a:pt x="140" y="79"/>
                    <a:pt x="136" y="83"/>
                    <a:pt x="135" y="85"/>
                  </a:cubicBezTo>
                  <a:close/>
                  <a:moveTo>
                    <a:pt x="30" y="137"/>
                  </a:moveTo>
                  <a:cubicBezTo>
                    <a:pt x="30" y="137"/>
                    <a:pt x="30" y="137"/>
                    <a:pt x="30" y="137"/>
                  </a:cubicBezTo>
                  <a:cubicBezTo>
                    <a:pt x="30" y="137"/>
                    <a:pt x="30" y="137"/>
                    <a:pt x="30" y="82"/>
                  </a:cubicBezTo>
                  <a:cubicBezTo>
                    <a:pt x="30" y="79"/>
                    <a:pt x="27" y="76"/>
                    <a:pt x="23" y="76"/>
                  </a:cubicBezTo>
                  <a:cubicBezTo>
                    <a:pt x="23" y="76"/>
                    <a:pt x="23" y="76"/>
                    <a:pt x="7" y="76"/>
                  </a:cubicBezTo>
                  <a:cubicBezTo>
                    <a:pt x="3" y="76"/>
                    <a:pt x="0" y="79"/>
                    <a:pt x="0" y="82"/>
                  </a:cubicBezTo>
                  <a:cubicBezTo>
                    <a:pt x="0" y="82"/>
                    <a:pt x="0" y="82"/>
                    <a:pt x="0" y="137"/>
                  </a:cubicBezTo>
                  <a:cubicBezTo>
                    <a:pt x="0" y="141"/>
                    <a:pt x="3" y="144"/>
                    <a:pt x="7" y="144"/>
                  </a:cubicBezTo>
                  <a:cubicBezTo>
                    <a:pt x="7" y="144"/>
                    <a:pt x="7" y="144"/>
                    <a:pt x="23" y="144"/>
                  </a:cubicBezTo>
                  <a:cubicBezTo>
                    <a:pt x="27" y="144"/>
                    <a:pt x="30" y="141"/>
                    <a:pt x="30" y="13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3" name="Google Shape;913;p26"/>
          <p:cNvSpPr txBox="1"/>
          <p:nvPr/>
        </p:nvSpPr>
        <p:spPr>
          <a:xfrm>
            <a:off x="3234006" y="5507111"/>
            <a:ext cx="194421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4" name="Google Shape;914;p26"/>
          <p:cNvSpPr txBox="1"/>
          <p:nvPr/>
        </p:nvSpPr>
        <p:spPr>
          <a:xfrm>
            <a:off x="6458289" y="5507111"/>
            <a:ext cx="194421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5" name="Google Shape;915;p26"/>
          <p:cNvSpPr txBox="1"/>
          <p:nvPr/>
        </p:nvSpPr>
        <p:spPr>
          <a:xfrm>
            <a:off x="8541778" y="4446601"/>
            <a:ext cx="194421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920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Google Shape;921;p27"/>
          <p:cNvSpPr/>
          <p:nvPr/>
        </p:nvSpPr>
        <p:spPr>
          <a:xfrm>
            <a:off x="790986" y="1473613"/>
            <a:ext cx="4741819" cy="4741819"/>
          </a:xfrm>
          <a:prstGeom prst="ellipse">
            <a:avLst/>
          </a:prstGeom>
          <a:solidFill>
            <a:srgbClr val="00ECFE">
              <a:alpha val="470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2" name="Google Shape;922;p27"/>
          <p:cNvSpPr/>
          <p:nvPr/>
        </p:nvSpPr>
        <p:spPr>
          <a:xfrm>
            <a:off x="1449458" y="2141096"/>
            <a:ext cx="3424874" cy="3424874"/>
          </a:xfrm>
          <a:prstGeom prst="ellipse">
            <a:avLst/>
          </a:prstGeom>
          <a:solidFill>
            <a:srgbClr val="00ECFE">
              <a:alpha val="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3" name="Google Shape;923;p27"/>
          <p:cNvSpPr/>
          <p:nvPr/>
        </p:nvSpPr>
        <p:spPr>
          <a:xfrm>
            <a:off x="2080288" y="2762915"/>
            <a:ext cx="2163217" cy="2163217"/>
          </a:xfrm>
          <a:prstGeom prst="ellipse">
            <a:avLst/>
          </a:prstGeom>
          <a:solidFill>
            <a:srgbClr val="00ECFE"/>
          </a:soli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24" name="Google Shape;924;p27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925" name="Google Shape;925;p27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6" name="Google Shape;926;p27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7" name="Google Shape;927;p27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8" name="Google Shape;928;p27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9" name="Google Shape;929;p27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0" name="Google Shape;930;p27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1" name="Google Shape;931;p27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2" name="Google Shape;932;p27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3" name="Google Shape;933;p27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4" name="Google Shape;934;p27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5" name="Google Shape;935;p27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6" name="Google Shape;936;p27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7" name="Google Shape;937;p27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8" name="Google Shape;938;p27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9" name="Google Shape;939;p27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0" name="Google Shape;940;p27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1" name="Google Shape;941;p27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2" name="Google Shape;942;p27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3" name="Google Shape;943;p27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4" name="Google Shape;944;p27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5" name="Google Shape;945;p27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6" name="Google Shape;946;p27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7" name="Google Shape;947;p27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8" name="Google Shape;948;p27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9" name="Google Shape;949;p27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50" name="Google Shape;950;p27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1" name="Google Shape;951;p27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2" name="Google Shape;952;p27"/>
          <p:cNvSpPr txBox="1"/>
          <p:nvPr/>
        </p:nvSpPr>
        <p:spPr>
          <a:xfrm>
            <a:off x="1679298" y="25337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3" name="Google Shape;953;p27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4" name="Google Shape;954;p27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5" name="Google Shape;955;p27"/>
          <p:cNvSpPr/>
          <p:nvPr/>
        </p:nvSpPr>
        <p:spPr>
          <a:xfrm rot="5400000">
            <a:off x="8977821" y="546815"/>
            <a:ext cx="45719" cy="576000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7000">
                <a:srgbClr val="0094FA"/>
              </a:gs>
              <a:gs pos="76000">
                <a:srgbClr val="BE1DFB"/>
              </a:gs>
              <a:gs pos="100000">
                <a:srgbClr val="FC02F9"/>
              </a:gs>
            </a:gsLst>
            <a:lin ang="19199999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6" name="Google Shape;956;p27"/>
          <p:cNvSpPr txBox="1"/>
          <p:nvPr/>
        </p:nvSpPr>
        <p:spPr>
          <a:xfrm>
            <a:off x="7357305" y="2378194"/>
            <a:ext cx="300595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 sz="4400">
              <a:solidFill>
                <a:srgbClr val="00ECF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7" name="Google Shape;957;p27"/>
          <p:cNvSpPr/>
          <p:nvPr/>
        </p:nvSpPr>
        <p:spPr>
          <a:xfrm>
            <a:off x="2726946" y="3342995"/>
            <a:ext cx="841634" cy="805612"/>
          </a:xfrm>
          <a:custGeom>
            <a:rect b="b" l="l" r="r" t="t"/>
            <a:pathLst>
              <a:path extrusionOk="0" h="600" w="628">
                <a:moveTo>
                  <a:pt x="425" y="224"/>
                </a:moveTo>
                <a:cubicBezTo>
                  <a:pt x="423" y="226"/>
                  <a:pt x="421" y="229"/>
                  <a:pt x="420" y="231"/>
                </a:cubicBezTo>
                <a:cubicBezTo>
                  <a:pt x="419" y="231"/>
                  <a:pt x="419" y="232"/>
                  <a:pt x="419" y="232"/>
                </a:cubicBezTo>
                <a:cubicBezTo>
                  <a:pt x="418" y="234"/>
                  <a:pt x="416" y="236"/>
                  <a:pt x="415" y="239"/>
                </a:cubicBezTo>
                <a:cubicBezTo>
                  <a:pt x="415" y="240"/>
                  <a:pt x="414" y="240"/>
                  <a:pt x="414" y="241"/>
                </a:cubicBezTo>
                <a:cubicBezTo>
                  <a:pt x="413" y="244"/>
                  <a:pt x="412" y="246"/>
                  <a:pt x="411" y="249"/>
                </a:cubicBezTo>
                <a:cubicBezTo>
                  <a:pt x="411" y="249"/>
                  <a:pt x="411" y="250"/>
                  <a:pt x="411" y="250"/>
                </a:cubicBezTo>
                <a:cubicBezTo>
                  <a:pt x="410" y="253"/>
                  <a:pt x="409" y="255"/>
                  <a:pt x="409" y="258"/>
                </a:cubicBezTo>
                <a:cubicBezTo>
                  <a:pt x="409" y="259"/>
                  <a:pt x="409" y="260"/>
                  <a:pt x="408" y="261"/>
                </a:cubicBezTo>
                <a:cubicBezTo>
                  <a:pt x="408" y="264"/>
                  <a:pt x="408" y="267"/>
                  <a:pt x="408" y="270"/>
                </a:cubicBezTo>
                <a:cubicBezTo>
                  <a:pt x="408" y="274"/>
                  <a:pt x="408" y="278"/>
                  <a:pt x="409" y="281"/>
                </a:cubicBezTo>
                <a:cubicBezTo>
                  <a:pt x="409" y="282"/>
                  <a:pt x="409" y="283"/>
                  <a:pt x="409" y="283"/>
                </a:cubicBezTo>
                <a:cubicBezTo>
                  <a:pt x="410" y="287"/>
                  <a:pt x="411" y="290"/>
                  <a:pt x="412" y="293"/>
                </a:cubicBezTo>
                <a:cubicBezTo>
                  <a:pt x="412" y="294"/>
                  <a:pt x="412" y="294"/>
                  <a:pt x="412" y="295"/>
                </a:cubicBezTo>
                <a:cubicBezTo>
                  <a:pt x="414" y="298"/>
                  <a:pt x="415" y="301"/>
                  <a:pt x="417" y="304"/>
                </a:cubicBezTo>
                <a:cubicBezTo>
                  <a:pt x="417" y="305"/>
                  <a:pt x="417" y="305"/>
                  <a:pt x="418" y="306"/>
                </a:cubicBezTo>
                <a:cubicBezTo>
                  <a:pt x="420" y="309"/>
                  <a:pt x="422" y="312"/>
                  <a:pt x="424" y="315"/>
                </a:cubicBezTo>
                <a:cubicBezTo>
                  <a:pt x="424" y="315"/>
                  <a:pt x="424" y="315"/>
                  <a:pt x="424" y="315"/>
                </a:cubicBezTo>
                <a:cubicBezTo>
                  <a:pt x="427" y="318"/>
                  <a:pt x="429" y="320"/>
                  <a:pt x="432" y="323"/>
                </a:cubicBezTo>
                <a:cubicBezTo>
                  <a:pt x="432" y="323"/>
                  <a:pt x="432" y="323"/>
                  <a:pt x="432" y="323"/>
                </a:cubicBezTo>
                <a:cubicBezTo>
                  <a:pt x="435" y="326"/>
                  <a:pt x="438" y="328"/>
                  <a:pt x="441" y="330"/>
                </a:cubicBezTo>
                <a:cubicBezTo>
                  <a:pt x="442" y="330"/>
                  <a:pt x="442" y="330"/>
                  <a:pt x="442" y="330"/>
                </a:cubicBezTo>
                <a:cubicBezTo>
                  <a:pt x="446" y="332"/>
                  <a:pt x="449" y="334"/>
                  <a:pt x="452" y="335"/>
                </a:cubicBezTo>
                <a:cubicBezTo>
                  <a:pt x="453" y="335"/>
                  <a:pt x="453" y="335"/>
                  <a:pt x="453" y="335"/>
                </a:cubicBezTo>
                <a:cubicBezTo>
                  <a:pt x="461" y="338"/>
                  <a:pt x="469" y="340"/>
                  <a:pt x="478" y="340"/>
                </a:cubicBezTo>
                <a:cubicBezTo>
                  <a:pt x="516" y="340"/>
                  <a:pt x="547" y="309"/>
                  <a:pt x="547" y="270"/>
                </a:cubicBezTo>
                <a:cubicBezTo>
                  <a:pt x="547" y="231"/>
                  <a:pt x="516" y="200"/>
                  <a:pt x="478" y="200"/>
                </a:cubicBezTo>
                <a:cubicBezTo>
                  <a:pt x="468" y="200"/>
                  <a:pt x="458" y="202"/>
                  <a:pt x="450" y="206"/>
                </a:cubicBezTo>
                <a:cubicBezTo>
                  <a:pt x="450" y="206"/>
                  <a:pt x="450" y="206"/>
                  <a:pt x="450" y="206"/>
                </a:cubicBezTo>
                <a:cubicBezTo>
                  <a:pt x="449" y="206"/>
                  <a:pt x="449" y="206"/>
                  <a:pt x="449" y="206"/>
                </a:cubicBezTo>
                <a:cubicBezTo>
                  <a:pt x="446" y="208"/>
                  <a:pt x="444" y="209"/>
                  <a:pt x="442" y="210"/>
                </a:cubicBezTo>
                <a:cubicBezTo>
                  <a:pt x="441" y="210"/>
                  <a:pt x="441" y="211"/>
                  <a:pt x="440" y="211"/>
                </a:cubicBezTo>
                <a:cubicBezTo>
                  <a:pt x="438" y="213"/>
                  <a:pt x="435" y="215"/>
                  <a:pt x="433" y="216"/>
                </a:cubicBezTo>
                <a:cubicBezTo>
                  <a:pt x="433" y="217"/>
                  <a:pt x="432" y="217"/>
                  <a:pt x="432" y="217"/>
                </a:cubicBezTo>
                <a:cubicBezTo>
                  <a:pt x="430" y="219"/>
                  <a:pt x="428" y="221"/>
                  <a:pt x="426" y="223"/>
                </a:cubicBezTo>
                <a:cubicBezTo>
                  <a:pt x="426" y="223"/>
                  <a:pt x="425" y="224"/>
                  <a:pt x="425" y="224"/>
                </a:cubicBezTo>
                <a:close/>
                <a:moveTo>
                  <a:pt x="314" y="140"/>
                </a:moveTo>
                <a:lnTo>
                  <a:pt x="314" y="140"/>
                </a:lnTo>
                <a:cubicBezTo>
                  <a:pt x="353" y="140"/>
                  <a:pt x="384" y="108"/>
                  <a:pt x="384" y="70"/>
                </a:cubicBezTo>
                <a:cubicBezTo>
                  <a:pt x="384" y="31"/>
                  <a:pt x="353" y="0"/>
                  <a:pt x="314" y="0"/>
                </a:cubicBezTo>
                <a:cubicBezTo>
                  <a:pt x="275" y="0"/>
                  <a:pt x="244" y="31"/>
                  <a:pt x="244" y="70"/>
                </a:cubicBezTo>
                <a:cubicBezTo>
                  <a:pt x="244" y="108"/>
                  <a:pt x="275" y="140"/>
                  <a:pt x="314" y="140"/>
                </a:cubicBezTo>
                <a:close/>
                <a:moveTo>
                  <a:pt x="379" y="336"/>
                </a:moveTo>
                <a:lnTo>
                  <a:pt x="379" y="336"/>
                </a:lnTo>
                <a:lnTo>
                  <a:pt x="379" y="283"/>
                </a:lnTo>
                <a:cubicBezTo>
                  <a:pt x="379" y="279"/>
                  <a:pt x="378" y="274"/>
                  <a:pt x="378" y="270"/>
                </a:cubicBezTo>
                <a:cubicBezTo>
                  <a:pt x="378" y="266"/>
                  <a:pt x="379" y="262"/>
                  <a:pt x="379" y="257"/>
                </a:cubicBezTo>
                <a:lnTo>
                  <a:pt x="379" y="254"/>
                </a:lnTo>
                <a:lnTo>
                  <a:pt x="380" y="254"/>
                </a:lnTo>
                <a:cubicBezTo>
                  <a:pt x="385" y="223"/>
                  <a:pt x="404" y="197"/>
                  <a:pt x="431" y="183"/>
                </a:cubicBezTo>
                <a:cubicBezTo>
                  <a:pt x="412" y="165"/>
                  <a:pt x="387" y="154"/>
                  <a:pt x="359" y="154"/>
                </a:cubicBezTo>
                <a:lnTo>
                  <a:pt x="269" y="154"/>
                </a:lnTo>
                <a:cubicBezTo>
                  <a:pt x="241" y="154"/>
                  <a:pt x="216" y="165"/>
                  <a:pt x="197" y="183"/>
                </a:cubicBezTo>
                <a:cubicBezTo>
                  <a:pt x="228" y="199"/>
                  <a:pt x="250" y="232"/>
                  <a:pt x="250" y="270"/>
                </a:cubicBezTo>
                <a:cubicBezTo>
                  <a:pt x="250" y="278"/>
                  <a:pt x="249" y="285"/>
                  <a:pt x="247" y="293"/>
                </a:cubicBezTo>
                <a:lnTo>
                  <a:pt x="247" y="335"/>
                </a:lnTo>
                <a:cubicBezTo>
                  <a:pt x="276" y="347"/>
                  <a:pt x="299" y="369"/>
                  <a:pt x="314" y="396"/>
                </a:cubicBezTo>
                <a:cubicBezTo>
                  <a:pt x="328" y="369"/>
                  <a:pt x="352" y="348"/>
                  <a:pt x="379" y="336"/>
                </a:cubicBezTo>
                <a:close/>
                <a:moveTo>
                  <a:pt x="282" y="400"/>
                </a:moveTo>
                <a:lnTo>
                  <a:pt x="282" y="400"/>
                </a:lnTo>
                <a:cubicBezTo>
                  <a:pt x="280" y="397"/>
                  <a:pt x="278" y="394"/>
                  <a:pt x="275" y="391"/>
                </a:cubicBezTo>
                <a:cubicBezTo>
                  <a:pt x="275" y="390"/>
                  <a:pt x="274" y="390"/>
                  <a:pt x="274" y="390"/>
                </a:cubicBezTo>
                <a:cubicBezTo>
                  <a:pt x="272" y="387"/>
                  <a:pt x="270" y="385"/>
                  <a:pt x="267" y="382"/>
                </a:cubicBezTo>
                <a:cubicBezTo>
                  <a:pt x="267" y="382"/>
                  <a:pt x="266" y="382"/>
                  <a:pt x="266" y="381"/>
                </a:cubicBezTo>
                <a:cubicBezTo>
                  <a:pt x="263" y="379"/>
                  <a:pt x="261" y="377"/>
                  <a:pt x="258" y="375"/>
                </a:cubicBezTo>
                <a:cubicBezTo>
                  <a:pt x="257" y="374"/>
                  <a:pt x="257" y="374"/>
                  <a:pt x="257" y="374"/>
                </a:cubicBezTo>
                <a:cubicBezTo>
                  <a:pt x="247" y="367"/>
                  <a:pt x="237" y="362"/>
                  <a:pt x="225" y="359"/>
                </a:cubicBezTo>
                <a:cubicBezTo>
                  <a:pt x="223" y="358"/>
                  <a:pt x="220" y="357"/>
                  <a:pt x="218" y="357"/>
                </a:cubicBezTo>
                <a:cubicBezTo>
                  <a:pt x="217" y="356"/>
                  <a:pt x="215" y="356"/>
                  <a:pt x="214" y="356"/>
                </a:cubicBezTo>
                <a:cubicBezTo>
                  <a:pt x="212" y="356"/>
                  <a:pt x="210" y="355"/>
                  <a:pt x="208" y="355"/>
                </a:cubicBezTo>
                <a:cubicBezTo>
                  <a:pt x="207" y="355"/>
                  <a:pt x="206" y="355"/>
                  <a:pt x="205" y="355"/>
                </a:cubicBezTo>
                <a:cubicBezTo>
                  <a:pt x="202" y="354"/>
                  <a:pt x="199" y="354"/>
                  <a:pt x="195" y="354"/>
                </a:cubicBezTo>
                <a:lnTo>
                  <a:pt x="105" y="354"/>
                </a:lnTo>
                <a:cubicBezTo>
                  <a:pt x="47" y="354"/>
                  <a:pt x="0" y="401"/>
                  <a:pt x="0" y="460"/>
                </a:cubicBezTo>
                <a:lnTo>
                  <a:pt x="0" y="600"/>
                </a:lnTo>
                <a:lnTo>
                  <a:pt x="62" y="600"/>
                </a:lnTo>
                <a:lnTo>
                  <a:pt x="62" y="454"/>
                </a:lnTo>
                <a:lnTo>
                  <a:pt x="83" y="454"/>
                </a:lnTo>
                <a:lnTo>
                  <a:pt x="83" y="600"/>
                </a:lnTo>
                <a:lnTo>
                  <a:pt x="216" y="600"/>
                </a:lnTo>
                <a:lnTo>
                  <a:pt x="216" y="454"/>
                </a:lnTo>
                <a:lnTo>
                  <a:pt x="237" y="454"/>
                </a:lnTo>
                <a:lnTo>
                  <a:pt x="237" y="600"/>
                </a:lnTo>
                <a:lnTo>
                  <a:pt x="301" y="600"/>
                </a:lnTo>
                <a:lnTo>
                  <a:pt x="301" y="460"/>
                </a:lnTo>
                <a:cubicBezTo>
                  <a:pt x="301" y="437"/>
                  <a:pt x="294" y="417"/>
                  <a:pt x="282" y="400"/>
                </a:cubicBezTo>
                <a:cubicBezTo>
                  <a:pt x="282" y="400"/>
                  <a:pt x="282" y="400"/>
                  <a:pt x="282" y="400"/>
                </a:cubicBezTo>
                <a:close/>
                <a:moveTo>
                  <a:pt x="523" y="354"/>
                </a:moveTo>
                <a:lnTo>
                  <a:pt x="523" y="354"/>
                </a:lnTo>
                <a:lnTo>
                  <a:pt x="433" y="354"/>
                </a:lnTo>
                <a:cubicBezTo>
                  <a:pt x="429" y="354"/>
                  <a:pt x="426" y="354"/>
                  <a:pt x="423" y="355"/>
                </a:cubicBezTo>
                <a:cubicBezTo>
                  <a:pt x="422" y="355"/>
                  <a:pt x="421" y="355"/>
                  <a:pt x="420" y="355"/>
                </a:cubicBezTo>
                <a:cubicBezTo>
                  <a:pt x="418" y="355"/>
                  <a:pt x="415" y="356"/>
                  <a:pt x="413" y="356"/>
                </a:cubicBezTo>
                <a:cubicBezTo>
                  <a:pt x="412" y="356"/>
                  <a:pt x="411" y="356"/>
                  <a:pt x="410" y="357"/>
                </a:cubicBezTo>
                <a:cubicBezTo>
                  <a:pt x="408" y="357"/>
                  <a:pt x="405" y="358"/>
                  <a:pt x="403" y="358"/>
                </a:cubicBezTo>
                <a:cubicBezTo>
                  <a:pt x="387" y="363"/>
                  <a:pt x="373" y="371"/>
                  <a:pt x="361" y="382"/>
                </a:cubicBezTo>
                <a:cubicBezTo>
                  <a:pt x="361" y="382"/>
                  <a:pt x="361" y="382"/>
                  <a:pt x="361" y="383"/>
                </a:cubicBezTo>
                <a:cubicBezTo>
                  <a:pt x="358" y="385"/>
                  <a:pt x="356" y="388"/>
                  <a:pt x="353" y="390"/>
                </a:cubicBezTo>
                <a:cubicBezTo>
                  <a:pt x="353" y="390"/>
                  <a:pt x="353" y="391"/>
                  <a:pt x="353" y="391"/>
                </a:cubicBezTo>
                <a:cubicBezTo>
                  <a:pt x="337" y="409"/>
                  <a:pt x="327" y="433"/>
                  <a:pt x="327" y="460"/>
                </a:cubicBezTo>
                <a:lnTo>
                  <a:pt x="327" y="600"/>
                </a:lnTo>
                <a:lnTo>
                  <a:pt x="389" y="600"/>
                </a:lnTo>
                <a:lnTo>
                  <a:pt x="389" y="454"/>
                </a:lnTo>
                <a:lnTo>
                  <a:pt x="410" y="454"/>
                </a:lnTo>
                <a:lnTo>
                  <a:pt x="410" y="600"/>
                </a:lnTo>
                <a:lnTo>
                  <a:pt x="543" y="600"/>
                </a:lnTo>
                <a:lnTo>
                  <a:pt x="543" y="454"/>
                </a:lnTo>
                <a:lnTo>
                  <a:pt x="564" y="454"/>
                </a:lnTo>
                <a:lnTo>
                  <a:pt x="564" y="600"/>
                </a:lnTo>
                <a:lnTo>
                  <a:pt x="628" y="600"/>
                </a:lnTo>
                <a:lnTo>
                  <a:pt x="628" y="460"/>
                </a:lnTo>
                <a:cubicBezTo>
                  <a:pt x="628" y="401"/>
                  <a:pt x="581" y="354"/>
                  <a:pt x="523" y="354"/>
                </a:cubicBezTo>
                <a:close/>
                <a:moveTo>
                  <a:pt x="151" y="340"/>
                </a:moveTo>
                <a:lnTo>
                  <a:pt x="151" y="340"/>
                </a:lnTo>
                <a:cubicBezTo>
                  <a:pt x="159" y="340"/>
                  <a:pt x="167" y="338"/>
                  <a:pt x="175" y="335"/>
                </a:cubicBezTo>
                <a:cubicBezTo>
                  <a:pt x="175" y="335"/>
                  <a:pt x="175" y="335"/>
                  <a:pt x="176" y="335"/>
                </a:cubicBezTo>
                <a:cubicBezTo>
                  <a:pt x="179" y="334"/>
                  <a:pt x="183" y="332"/>
                  <a:pt x="186" y="330"/>
                </a:cubicBezTo>
                <a:cubicBezTo>
                  <a:pt x="186" y="330"/>
                  <a:pt x="186" y="330"/>
                  <a:pt x="186" y="330"/>
                </a:cubicBezTo>
                <a:cubicBezTo>
                  <a:pt x="190" y="328"/>
                  <a:pt x="193" y="326"/>
                  <a:pt x="196" y="323"/>
                </a:cubicBezTo>
                <a:cubicBezTo>
                  <a:pt x="196" y="323"/>
                  <a:pt x="196" y="323"/>
                  <a:pt x="196" y="323"/>
                </a:cubicBezTo>
                <a:cubicBezTo>
                  <a:pt x="202" y="318"/>
                  <a:pt x="206" y="312"/>
                  <a:pt x="210" y="306"/>
                </a:cubicBezTo>
                <a:cubicBezTo>
                  <a:pt x="211" y="305"/>
                  <a:pt x="211" y="305"/>
                  <a:pt x="211" y="304"/>
                </a:cubicBezTo>
                <a:cubicBezTo>
                  <a:pt x="213" y="301"/>
                  <a:pt x="214" y="298"/>
                  <a:pt x="216" y="295"/>
                </a:cubicBezTo>
                <a:cubicBezTo>
                  <a:pt x="216" y="294"/>
                  <a:pt x="216" y="294"/>
                  <a:pt x="216" y="293"/>
                </a:cubicBezTo>
                <a:cubicBezTo>
                  <a:pt x="217" y="290"/>
                  <a:pt x="218" y="287"/>
                  <a:pt x="219" y="283"/>
                </a:cubicBezTo>
                <a:cubicBezTo>
                  <a:pt x="219" y="282"/>
                  <a:pt x="219" y="282"/>
                  <a:pt x="219" y="281"/>
                </a:cubicBezTo>
                <a:cubicBezTo>
                  <a:pt x="220" y="278"/>
                  <a:pt x="220" y="274"/>
                  <a:pt x="220" y="270"/>
                </a:cubicBezTo>
                <a:cubicBezTo>
                  <a:pt x="220" y="267"/>
                  <a:pt x="220" y="264"/>
                  <a:pt x="220" y="261"/>
                </a:cubicBezTo>
                <a:cubicBezTo>
                  <a:pt x="219" y="260"/>
                  <a:pt x="219" y="259"/>
                  <a:pt x="219" y="258"/>
                </a:cubicBezTo>
                <a:cubicBezTo>
                  <a:pt x="219" y="255"/>
                  <a:pt x="218" y="252"/>
                  <a:pt x="217" y="250"/>
                </a:cubicBezTo>
                <a:cubicBezTo>
                  <a:pt x="217" y="249"/>
                  <a:pt x="217" y="249"/>
                  <a:pt x="217" y="249"/>
                </a:cubicBezTo>
                <a:cubicBezTo>
                  <a:pt x="216" y="246"/>
                  <a:pt x="215" y="244"/>
                  <a:pt x="214" y="241"/>
                </a:cubicBezTo>
                <a:cubicBezTo>
                  <a:pt x="214" y="240"/>
                  <a:pt x="213" y="240"/>
                  <a:pt x="213" y="239"/>
                </a:cubicBezTo>
                <a:cubicBezTo>
                  <a:pt x="212" y="236"/>
                  <a:pt x="210" y="234"/>
                  <a:pt x="209" y="231"/>
                </a:cubicBezTo>
                <a:lnTo>
                  <a:pt x="208" y="231"/>
                </a:lnTo>
                <a:cubicBezTo>
                  <a:pt x="207" y="229"/>
                  <a:pt x="205" y="226"/>
                  <a:pt x="203" y="224"/>
                </a:cubicBezTo>
                <a:cubicBezTo>
                  <a:pt x="203" y="224"/>
                  <a:pt x="202" y="223"/>
                  <a:pt x="202" y="223"/>
                </a:cubicBezTo>
                <a:cubicBezTo>
                  <a:pt x="200" y="221"/>
                  <a:pt x="198" y="219"/>
                  <a:pt x="195" y="217"/>
                </a:cubicBezTo>
                <a:cubicBezTo>
                  <a:pt x="195" y="217"/>
                  <a:pt x="195" y="217"/>
                  <a:pt x="195" y="216"/>
                </a:cubicBezTo>
                <a:cubicBezTo>
                  <a:pt x="193" y="215"/>
                  <a:pt x="190" y="213"/>
                  <a:pt x="188" y="211"/>
                </a:cubicBezTo>
                <a:cubicBezTo>
                  <a:pt x="187" y="211"/>
                  <a:pt x="187" y="210"/>
                  <a:pt x="186" y="210"/>
                </a:cubicBezTo>
                <a:cubicBezTo>
                  <a:pt x="184" y="209"/>
                  <a:pt x="181" y="207"/>
                  <a:pt x="179" y="206"/>
                </a:cubicBezTo>
                <a:cubicBezTo>
                  <a:pt x="179" y="206"/>
                  <a:pt x="178" y="206"/>
                  <a:pt x="178" y="206"/>
                </a:cubicBezTo>
                <a:cubicBezTo>
                  <a:pt x="170" y="202"/>
                  <a:pt x="160" y="200"/>
                  <a:pt x="151" y="200"/>
                </a:cubicBezTo>
                <a:cubicBezTo>
                  <a:pt x="112" y="200"/>
                  <a:pt x="81" y="231"/>
                  <a:pt x="81" y="270"/>
                </a:cubicBezTo>
                <a:cubicBezTo>
                  <a:pt x="81" y="309"/>
                  <a:pt x="112" y="340"/>
                  <a:pt x="151" y="34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958" name="Google Shape;958;p27"/>
          <p:cNvSpPr txBox="1"/>
          <p:nvPr/>
        </p:nvSpPr>
        <p:spPr>
          <a:xfrm>
            <a:off x="6062722" y="3828463"/>
            <a:ext cx="4827925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 use well-known development methodologies to 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create a customized approach for each of the projects. 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allows us to achieve high quality outcomes and full 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transparency towards.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963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p28"/>
          <p:cNvSpPr/>
          <p:nvPr/>
        </p:nvSpPr>
        <p:spPr>
          <a:xfrm rot="5400000">
            <a:off x="4308164" y="-4308161"/>
            <a:ext cx="3575673" cy="12191995"/>
          </a:xfrm>
          <a:custGeom>
            <a:rect b="b" l="l" r="r" t="t"/>
            <a:pathLst>
              <a:path extrusionOk="0" h="12191995" w="3575673">
                <a:moveTo>
                  <a:pt x="0" y="12191995"/>
                </a:moveTo>
                <a:lnTo>
                  <a:pt x="0" y="0"/>
                </a:lnTo>
                <a:lnTo>
                  <a:pt x="1017010" y="0"/>
                </a:lnTo>
                <a:lnTo>
                  <a:pt x="3575673" y="6095998"/>
                </a:lnTo>
                <a:lnTo>
                  <a:pt x="1017010" y="12191995"/>
                </a:lnTo>
                <a:close/>
              </a:path>
            </a:pathLst>
          </a:custGeom>
          <a:blipFill rotWithShape="0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5" name="Google Shape;965;p28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6" name="Google Shape;966;p28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7" name="Google Shape;967;p28"/>
          <p:cNvSpPr/>
          <p:nvPr/>
        </p:nvSpPr>
        <p:spPr>
          <a:xfrm rot="5280000">
            <a:off x="800735" y="-395215"/>
            <a:ext cx="2041196" cy="4305144"/>
          </a:xfrm>
          <a:custGeom>
            <a:rect b="b" l="l" r="r" t="t"/>
            <a:pathLst>
              <a:path extrusionOk="0" h="4305144" w="2041196">
                <a:moveTo>
                  <a:pt x="0" y="4305144"/>
                </a:moveTo>
                <a:lnTo>
                  <a:pt x="2041196" y="0"/>
                </a:lnTo>
                <a:lnTo>
                  <a:pt x="234204" y="4305144"/>
                </a:lnTo>
                <a:close/>
              </a:path>
            </a:pathLst>
          </a:cu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8" name="Google Shape;968;p28"/>
          <p:cNvSpPr/>
          <p:nvPr/>
        </p:nvSpPr>
        <p:spPr>
          <a:xfrm flipH="1" rot="-5280000">
            <a:off x="9350071" y="-379975"/>
            <a:ext cx="2041196" cy="4305144"/>
          </a:xfrm>
          <a:custGeom>
            <a:rect b="b" l="l" r="r" t="t"/>
            <a:pathLst>
              <a:path extrusionOk="0" h="4305144" w="2041196">
                <a:moveTo>
                  <a:pt x="0" y="4305144"/>
                </a:moveTo>
                <a:lnTo>
                  <a:pt x="2041196" y="0"/>
                </a:lnTo>
                <a:lnTo>
                  <a:pt x="234204" y="4305144"/>
                </a:lnTo>
                <a:close/>
              </a:path>
            </a:pathLst>
          </a:cu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9" name="Google Shape;969;p28"/>
          <p:cNvSpPr/>
          <p:nvPr/>
        </p:nvSpPr>
        <p:spPr>
          <a:xfrm>
            <a:off x="3710841" y="3748636"/>
            <a:ext cx="408984" cy="408984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0" name="Google Shape;970;p28"/>
          <p:cNvSpPr/>
          <p:nvPr/>
        </p:nvSpPr>
        <p:spPr>
          <a:xfrm>
            <a:off x="7875892" y="5139949"/>
            <a:ext cx="323046" cy="323046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71" name="Google Shape;971;p28"/>
          <p:cNvGrpSpPr/>
          <p:nvPr/>
        </p:nvGrpSpPr>
        <p:grpSpPr>
          <a:xfrm>
            <a:off x="4308589" y="1214628"/>
            <a:ext cx="3509649" cy="3509650"/>
            <a:chOff x="4538303" y="1355510"/>
            <a:chExt cx="3115396" cy="3115397"/>
          </a:xfrm>
        </p:grpSpPr>
        <p:sp>
          <p:nvSpPr>
            <p:cNvPr id="972" name="Google Shape;972;p28"/>
            <p:cNvSpPr/>
            <p:nvPr/>
          </p:nvSpPr>
          <p:spPr>
            <a:xfrm>
              <a:off x="4538303" y="1355510"/>
              <a:ext cx="3115396" cy="3115397"/>
            </a:xfrm>
            <a:prstGeom prst="ellipse">
              <a:avLst/>
            </a:prstGeom>
            <a:solidFill>
              <a:schemeClr val="dk1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3" name="Google Shape;973;p28"/>
            <p:cNvSpPr/>
            <p:nvPr/>
          </p:nvSpPr>
          <p:spPr>
            <a:xfrm>
              <a:off x="5010532" y="1803058"/>
              <a:ext cx="2220298" cy="222029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4" name="Google Shape;974;p28"/>
            <p:cNvSpPr/>
            <p:nvPr/>
          </p:nvSpPr>
          <p:spPr>
            <a:xfrm>
              <a:off x="5141019" y="1944474"/>
              <a:ext cx="1954404" cy="1954404"/>
            </a:xfrm>
            <a:prstGeom prst="ellipse">
              <a:avLst/>
            </a:prstGeom>
            <a:noFill/>
            <a:ln cap="flat" cmpd="sng" w="25400">
              <a:solidFill>
                <a:srgbClr val="00ACF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75" name="Google Shape;975;p28"/>
          <p:cNvSpPr txBox="1"/>
          <p:nvPr/>
        </p:nvSpPr>
        <p:spPr>
          <a:xfrm>
            <a:off x="589357" y="5606698"/>
            <a:ext cx="21916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976" name="Google Shape;976;p28"/>
          <p:cNvSpPr txBox="1"/>
          <p:nvPr/>
        </p:nvSpPr>
        <p:spPr>
          <a:xfrm>
            <a:off x="5378481" y="2165836"/>
            <a:ext cx="1369862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b="1" sz="32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BE1DFB"/>
                </a:solidFill>
                <a:latin typeface="Calibri"/>
                <a:ea typeface="Calibri"/>
                <a:cs typeface="Calibri"/>
                <a:sym typeface="Calibri"/>
              </a:rPr>
              <a:t>OPTION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BE1DFB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b="1" sz="2800">
              <a:solidFill>
                <a:srgbClr val="BE1DF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7" name="Google Shape;977;p28"/>
          <p:cNvSpPr txBox="1"/>
          <p:nvPr/>
        </p:nvSpPr>
        <p:spPr>
          <a:xfrm>
            <a:off x="2849066" y="4296393"/>
            <a:ext cx="190494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8" name="Google Shape;978;p28"/>
          <p:cNvSpPr txBox="1"/>
          <p:nvPr/>
        </p:nvSpPr>
        <p:spPr>
          <a:xfrm>
            <a:off x="6094689" y="5475614"/>
            <a:ext cx="21916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9" name="Google Shape;979;p28"/>
          <p:cNvSpPr txBox="1"/>
          <p:nvPr/>
        </p:nvSpPr>
        <p:spPr>
          <a:xfrm>
            <a:off x="8367629" y="3271231"/>
            <a:ext cx="21916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0" name="Google Shape;980;p28"/>
          <p:cNvSpPr txBox="1"/>
          <p:nvPr/>
        </p:nvSpPr>
        <p:spPr>
          <a:xfrm>
            <a:off x="9229403" y="6008348"/>
            <a:ext cx="248157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81" name="Google Shape;981;p28"/>
          <p:cNvGrpSpPr/>
          <p:nvPr/>
        </p:nvGrpSpPr>
        <p:grpSpPr>
          <a:xfrm>
            <a:off x="9955184" y="5078989"/>
            <a:ext cx="770010" cy="770010"/>
            <a:chOff x="9955184" y="5078989"/>
            <a:chExt cx="770010" cy="770010"/>
          </a:xfrm>
        </p:grpSpPr>
        <p:sp>
          <p:nvSpPr>
            <p:cNvPr id="982" name="Google Shape;982;p28"/>
            <p:cNvSpPr/>
            <p:nvPr/>
          </p:nvSpPr>
          <p:spPr>
            <a:xfrm>
              <a:off x="9955184" y="5078989"/>
              <a:ext cx="770010" cy="770010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3" name="Google Shape;983;p28"/>
            <p:cNvSpPr/>
            <p:nvPr/>
          </p:nvSpPr>
          <p:spPr>
            <a:xfrm>
              <a:off x="10225199" y="5317929"/>
              <a:ext cx="275162" cy="289095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84" name="Google Shape;984;p28"/>
          <p:cNvGrpSpPr/>
          <p:nvPr/>
        </p:nvGrpSpPr>
        <p:grpSpPr>
          <a:xfrm>
            <a:off x="739304" y="3941957"/>
            <a:ext cx="1560068" cy="1560068"/>
            <a:chOff x="739304" y="3941957"/>
            <a:chExt cx="1560068" cy="1560068"/>
          </a:xfrm>
        </p:grpSpPr>
        <p:sp>
          <p:nvSpPr>
            <p:cNvPr id="985" name="Google Shape;985;p28"/>
            <p:cNvSpPr/>
            <p:nvPr/>
          </p:nvSpPr>
          <p:spPr>
            <a:xfrm>
              <a:off x="739304" y="3941957"/>
              <a:ext cx="1560068" cy="1560068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6" name="Google Shape;986;p28"/>
            <p:cNvSpPr/>
            <p:nvPr/>
          </p:nvSpPr>
          <p:spPr>
            <a:xfrm>
              <a:off x="1238654" y="4375881"/>
              <a:ext cx="609070" cy="583002"/>
            </a:xfrm>
            <a:custGeom>
              <a:rect b="b" l="l" r="r" t="t"/>
              <a:pathLst>
                <a:path extrusionOk="0" h="600" w="628">
                  <a:moveTo>
                    <a:pt x="425" y="224"/>
                  </a:moveTo>
                  <a:cubicBezTo>
                    <a:pt x="423" y="226"/>
                    <a:pt x="421" y="229"/>
                    <a:pt x="420" y="231"/>
                  </a:cubicBezTo>
                  <a:cubicBezTo>
                    <a:pt x="419" y="231"/>
                    <a:pt x="419" y="232"/>
                    <a:pt x="419" y="232"/>
                  </a:cubicBezTo>
                  <a:cubicBezTo>
                    <a:pt x="418" y="234"/>
                    <a:pt x="416" y="236"/>
                    <a:pt x="415" y="239"/>
                  </a:cubicBezTo>
                  <a:cubicBezTo>
                    <a:pt x="415" y="240"/>
                    <a:pt x="414" y="240"/>
                    <a:pt x="414" y="241"/>
                  </a:cubicBezTo>
                  <a:cubicBezTo>
                    <a:pt x="413" y="244"/>
                    <a:pt x="412" y="246"/>
                    <a:pt x="411" y="249"/>
                  </a:cubicBezTo>
                  <a:cubicBezTo>
                    <a:pt x="411" y="249"/>
                    <a:pt x="411" y="250"/>
                    <a:pt x="411" y="250"/>
                  </a:cubicBezTo>
                  <a:cubicBezTo>
                    <a:pt x="410" y="253"/>
                    <a:pt x="409" y="255"/>
                    <a:pt x="409" y="258"/>
                  </a:cubicBezTo>
                  <a:cubicBezTo>
                    <a:pt x="409" y="259"/>
                    <a:pt x="409" y="260"/>
                    <a:pt x="408" y="261"/>
                  </a:cubicBezTo>
                  <a:cubicBezTo>
                    <a:pt x="408" y="264"/>
                    <a:pt x="408" y="267"/>
                    <a:pt x="408" y="270"/>
                  </a:cubicBezTo>
                  <a:cubicBezTo>
                    <a:pt x="408" y="274"/>
                    <a:pt x="408" y="278"/>
                    <a:pt x="409" y="281"/>
                  </a:cubicBezTo>
                  <a:cubicBezTo>
                    <a:pt x="409" y="282"/>
                    <a:pt x="409" y="283"/>
                    <a:pt x="409" y="283"/>
                  </a:cubicBezTo>
                  <a:cubicBezTo>
                    <a:pt x="410" y="287"/>
                    <a:pt x="411" y="290"/>
                    <a:pt x="412" y="293"/>
                  </a:cubicBezTo>
                  <a:cubicBezTo>
                    <a:pt x="412" y="294"/>
                    <a:pt x="412" y="294"/>
                    <a:pt x="412" y="295"/>
                  </a:cubicBezTo>
                  <a:cubicBezTo>
                    <a:pt x="414" y="298"/>
                    <a:pt x="415" y="301"/>
                    <a:pt x="417" y="304"/>
                  </a:cubicBezTo>
                  <a:cubicBezTo>
                    <a:pt x="417" y="305"/>
                    <a:pt x="417" y="305"/>
                    <a:pt x="418" y="306"/>
                  </a:cubicBezTo>
                  <a:cubicBezTo>
                    <a:pt x="420" y="309"/>
                    <a:pt x="422" y="312"/>
                    <a:pt x="424" y="315"/>
                  </a:cubicBezTo>
                  <a:cubicBezTo>
                    <a:pt x="424" y="315"/>
                    <a:pt x="424" y="315"/>
                    <a:pt x="424" y="315"/>
                  </a:cubicBezTo>
                  <a:cubicBezTo>
                    <a:pt x="427" y="318"/>
                    <a:pt x="429" y="320"/>
                    <a:pt x="432" y="323"/>
                  </a:cubicBezTo>
                  <a:cubicBezTo>
                    <a:pt x="432" y="323"/>
                    <a:pt x="432" y="323"/>
                    <a:pt x="432" y="323"/>
                  </a:cubicBezTo>
                  <a:cubicBezTo>
                    <a:pt x="435" y="326"/>
                    <a:pt x="438" y="328"/>
                    <a:pt x="441" y="330"/>
                  </a:cubicBezTo>
                  <a:cubicBezTo>
                    <a:pt x="442" y="330"/>
                    <a:pt x="442" y="330"/>
                    <a:pt x="442" y="330"/>
                  </a:cubicBezTo>
                  <a:cubicBezTo>
                    <a:pt x="446" y="332"/>
                    <a:pt x="449" y="334"/>
                    <a:pt x="452" y="335"/>
                  </a:cubicBezTo>
                  <a:cubicBezTo>
                    <a:pt x="453" y="335"/>
                    <a:pt x="453" y="335"/>
                    <a:pt x="453" y="335"/>
                  </a:cubicBezTo>
                  <a:cubicBezTo>
                    <a:pt x="461" y="338"/>
                    <a:pt x="469" y="340"/>
                    <a:pt x="478" y="340"/>
                  </a:cubicBezTo>
                  <a:cubicBezTo>
                    <a:pt x="516" y="340"/>
                    <a:pt x="547" y="309"/>
                    <a:pt x="547" y="270"/>
                  </a:cubicBezTo>
                  <a:cubicBezTo>
                    <a:pt x="547" y="231"/>
                    <a:pt x="516" y="200"/>
                    <a:pt x="478" y="200"/>
                  </a:cubicBezTo>
                  <a:cubicBezTo>
                    <a:pt x="468" y="200"/>
                    <a:pt x="458" y="202"/>
                    <a:pt x="450" y="206"/>
                  </a:cubicBezTo>
                  <a:cubicBezTo>
                    <a:pt x="450" y="206"/>
                    <a:pt x="450" y="206"/>
                    <a:pt x="450" y="206"/>
                  </a:cubicBezTo>
                  <a:cubicBezTo>
                    <a:pt x="449" y="206"/>
                    <a:pt x="449" y="206"/>
                    <a:pt x="449" y="206"/>
                  </a:cubicBezTo>
                  <a:cubicBezTo>
                    <a:pt x="446" y="208"/>
                    <a:pt x="444" y="209"/>
                    <a:pt x="442" y="210"/>
                  </a:cubicBezTo>
                  <a:cubicBezTo>
                    <a:pt x="441" y="210"/>
                    <a:pt x="441" y="211"/>
                    <a:pt x="440" y="211"/>
                  </a:cubicBezTo>
                  <a:cubicBezTo>
                    <a:pt x="438" y="213"/>
                    <a:pt x="435" y="215"/>
                    <a:pt x="433" y="216"/>
                  </a:cubicBezTo>
                  <a:cubicBezTo>
                    <a:pt x="433" y="217"/>
                    <a:pt x="432" y="217"/>
                    <a:pt x="432" y="217"/>
                  </a:cubicBezTo>
                  <a:cubicBezTo>
                    <a:pt x="430" y="219"/>
                    <a:pt x="428" y="221"/>
                    <a:pt x="426" y="223"/>
                  </a:cubicBezTo>
                  <a:cubicBezTo>
                    <a:pt x="426" y="223"/>
                    <a:pt x="425" y="224"/>
                    <a:pt x="425" y="224"/>
                  </a:cubicBezTo>
                  <a:close/>
                  <a:moveTo>
                    <a:pt x="314" y="140"/>
                  </a:moveTo>
                  <a:lnTo>
                    <a:pt x="314" y="140"/>
                  </a:lnTo>
                  <a:cubicBezTo>
                    <a:pt x="353" y="140"/>
                    <a:pt x="384" y="108"/>
                    <a:pt x="384" y="70"/>
                  </a:cubicBezTo>
                  <a:cubicBezTo>
                    <a:pt x="384" y="31"/>
                    <a:pt x="353" y="0"/>
                    <a:pt x="314" y="0"/>
                  </a:cubicBezTo>
                  <a:cubicBezTo>
                    <a:pt x="275" y="0"/>
                    <a:pt x="244" y="31"/>
                    <a:pt x="244" y="70"/>
                  </a:cubicBezTo>
                  <a:cubicBezTo>
                    <a:pt x="244" y="108"/>
                    <a:pt x="275" y="140"/>
                    <a:pt x="314" y="140"/>
                  </a:cubicBezTo>
                  <a:close/>
                  <a:moveTo>
                    <a:pt x="379" y="336"/>
                  </a:moveTo>
                  <a:lnTo>
                    <a:pt x="379" y="336"/>
                  </a:lnTo>
                  <a:lnTo>
                    <a:pt x="379" y="283"/>
                  </a:lnTo>
                  <a:cubicBezTo>
                    <a:pt x="379" y="279"/>
                    <a:pt x="378" y="274"/>
                    <a:pt x="378" y="270"/>
                  </a:cubicBezTo>
                  <a:cubicBezTo>
                    <a:pt x="378" y="266"/>
                    <a:pt x="379" y="262"/>
                    <a:pt x="379" y="257"/>
                  </a:cubicBezTo>
                  <a:lnTo>
                    <a:pt x="379" y="254"/>
                  </a:lnTo>
                  <a:lnTo>
                    <a:pt x="380" y="254"/>
                  </a:lnTo>
                  <a:cubicBezTo>
                    <a:pt x="385" y="223"/>
                    <a:pt x="404" y="197"/>
                    <a:pt x="431" y="183"/>
                  </a:cubicBezTo>
                  <a:cubicBezTo>
                    <a:pt x="412" y="165"/>
                    <a:pt x="387" y="154"/>
                    <a:pt x="359" y="154"/>
                  </a:cubicBezTo>
                  <a:lnTo>
                    <a:pt x="269" y="154"/>
                  </a:lnTo>
                  <a:cubicBezTo>
                    <a:pt x="241" y="154"/>
                    <a:pt x="216" y="165"/>
                    <a:pt x="197" y="183"/>
                  </a:cubicBezTo>
                  <a:cubicBezTo>
                    <a:pt x="228" y="199"/>
                    <a:pt x="250" y="232"/>
                    <a:pt x="250" y="270"/>
                  </a:cubicBezTo>
                  <a:cubicBezTo>
                    <a:pt x="250" y="278"/>
                    <a:pt x="249" y="285"/>
                    <a:pt x="247" y="293"/>
                  </a:cubicBezTo>
                  <a:lnTo>
                    <a:pt x="247" y="335"/>
                  </a:lnTo>
                  <a:cubicBezTo>
                    <a:pt x="276" y="347"/>
                    <a:pt x="299" y="369"/>
                    <a:pt x="314" y="396"/>
                  </a:cubicBezTo>
                  <a:cubicBezTo>
                    <a:pt x="328" y="369"/>
                    <a:pt x="352" y="348"/>
                    <a:pt x="379" y="336"/>
                  </a:cubicBezTo>
                  <a:close/>
                  <a:moveTo>
                    <a:pt x="282" y="400"/>
                  </a:moveTo>
                  <a:lnTo>
                    <a:pt x="282" y="400"/>
                  </a:lnTo>
                  <a:cubicBezTo>
                    <a:pt x="280" y="397"/>
                    <a:pt x="278" y="394"/>
                    <a:pt x="275" y="391"/>
                  </a:cubicBezTo>
                  <a:cubicBezTo>
                    <a:pt x="275" y="390"/>
                    <a:pt x="274" y="390"/>
                    <a:pt x="274" y="390"/>
                  </a:cubicBezTo>
                  <a:cubicBezTo>
                    <a:pt x="272" y="387"/>
                    <a:pt x="270" y="385"/>
                    <a:pt x="267" y="382"/>
                  </a:cubicBezTo>
                  <a:cubicBezTo>
                    <a:pt x="267" y="382"/>
                    <a:pt x="266" y="382"/>
                    <a:pt x="266" y="381"/>
                  </a:cubicBezTo>
                  <a:cubicBezTo>
                    <a:pt x="263" y="379"/>
                    <a:pt x="261" y="377"/>
                    <a:pt x="258" y="375"/>
                  </a:cubicBezTo>
                  <a:cubicBezTo>
                    <a:pt x="257" y="374"/>
                    <a:pt x="257" y="374"/>
                    <a:pt x="257" y="374"/>
                  </a:cubicBezTo>
                  <a:cubicBezTo>
                    <a:pt x="247" y="367"/>
                    <a:pt x="237" y="362"/>
                    <a:pt x="225" y="359"/>
                  </a:cubicBezTo>
                  <a:cubicBezTo>
                    <a:pt x="223" y="358"/>
                    <a:pt x="220" y="357"/>
                    <a:pt x="218" y="357"/>
                  </a:cubicBezTo>
                  <a:cubicBezTo>
                    <a:pt x="217" y="356"/>
                    <a:pt x="215" y="356"/>
                    <a:pt x="214" y="356"/>
                  </a:cubicBezTo>
                  <a:cubicBezTo>
                    <a:pt x="212" y="356"/>
                    <a:pt x="210" y="355"/>
                    <a:pt x="208" y="355"/>
                  </a:cubicBezTo>
                  <a:cubicBezTo>
                    <a:pt x="207" y="355"/>
                    <a:pt x="206" y="355"/>
                    <a:pt x="205" y="355"/>
                  </a:cubicBezTo>
                  <a:cubicBezTo>
                    <a:pt x="202" y="354"/>
                    <a:pt x="199" y="354"/>
                    <a:pt x="195" y="354"/>
                  </a:cubicBezTo>
                  <a:lnTo>
                    <a:pt x="105" y="354"/>
                  </a:lnTo>
                  <a:cubicBezTo>
                    <a:pt x="47" y="354"/>
                    <a:pt x="0" y="401"/>
                    <a:pt x="0" y="460"/>
                  </a:cubicBezTo>
                  <a:lnTo>
                    <a:pt x="0" y="600"/>
                  </a:lnTo>
                  <a:lnTo>
                    <a:pt x="62" y="600"/>
                  </a:lnTo>
                  <a:lnTo>
                    <a:pt x="62" y="454"/>
                  </a:lnTo>
                  <a:lnTo>
                    <a:pt x="83" y="454"/>
                  </a:lnTo>
                  <a:lnTo>
                    <a:pt x="83" y="600"/>
                  </a:lnTo>
                  <a:lnTo>
                    <a:pt x="216" y="600"/>
                  </a:lnTo>
                  <a:lnTo>
                    <a:pt x="216" y="454"/>
                  </a:lnTo>
                  <a:lnTo>
                    <a:pt x="237" y="454"/>
                  </a:lnTo>
                  <a:lnTo>
                    <a:pt x="237" y="600"/>
                  </a:lnTo>
                  <a:lnTo>
                    <a:pt x="301" y="600"/>
                  </a:lnTo>
                  <a:lnTo>
                    <a:pt x="301" y="460"/>
                  </a:lnTo>
                  <a:cubicBezTo>
                    <a:pt x="301" y="437"/>
                    <a:pt x="294" y="417"/>
                    <a:pt x="282" y="400"/>
                  </a:cubicBezTo>
                  <a:cubicBezTo>
                    <a:pt x="282" y="400"/>
                    <a:pt x="282" y="400"/>
                    <a:pt x="282" y="400"/>
                  </a:cubicBezTo>
                  <a:close/>
                  <a:moveTo>
                    <a:pt x="523" y="354"/>
                  </a:moveTo>
                  <a:lnTo>
                    <a:pt x="523" y="354"/>
                  </a:lnTo>
                  <a:lnTo>
                    <a:pt x="433" y="354"/>
                  </a:lnTo>
                  <a:cubicBezTo>
                    <a:pt x="429" y="354"/>
                    <a:pt x="426" y="354"/>
                    <a:pt x="423" y="355"/>
                  </a:cubicBezTo>
                  <a:cubicBezTo>
                    <a:pt x="422" y="355"/>
                    <a:pt x="421" y="355"/>
                    <a:pt x="420" y="355"/>
                  </a:cubicBezTo>
                  <a:cubicBezTo>
                    <a:pt x="418" y="355"/>
                    <a:pt x="415" y="356"/>
                    <a:pt x="413" y="356"/>
                  </a:cubicBezTo>
                  <a:cubicBezTo>
                    <a:pt x="412" y="356"/>
                    <a:pt x="411" y="356"/>
                    <a:pt x="410" y="357"/>
                  </a:cubicBezTo>
                  <a:cubicBezTo>
                    <a:pt x="408" y="357"/>
                    <a:pt x="405" y="358"/>
                    <a:pt x="403" y="358"/>
                  </a:cubicBezTo>
                  <a:cubicBezTo>
                    <a:pt x="387" y="363"/>
                    <a:pt x="373" y="371"/>
                    <a:pt x="361" y="382"/>
                  </a:cubicBezTo>
                  <a:cubicBezTo>
                    <a:pt x="361" y="382"/>
                    <a:pt x="361" y="382"/>
                    <a:pt x="361" y="383"/>
                  </a:cubicBezTo>
                  <a:cubicBezTo>
                    <a:pt x="358" y="385"/>
                    <a:pt x="356" y="388"/>
                    <a:pt x="353" y="390"/>
                  </a:cubicBezTo>
                  <a:cubicBezTo>
                    <a:pt x="353" y="390"/>
                    <a:pt x="353" y="391"/>
                    <a:pt x="353" y="391"/>
                  </a:cubicBezTo>
                  <a:cubicBezTo>
                    <a:pt x="337" y="409"/>
                    <a:pt x="327" y="433"/>
                    <a:pt x="327" y="460"/>
                  </a:cubicBezTo>
                  <a:lnTo>
                    <a:pt x="327" y="600"/>
                  </a:lnTo>
                  <a:lnTo>
                    <a:pt x="389" y="600"/>
                  </a:lnTo>
                  <a:lnTo>
                    <a:pt x="389" y="454"/>
                  </a:lnTo>
                  <a:lnTo>
                    <a:pt x="410" y="454"/>
                  </a:lnTo>
                  <a:lnTo>
                    <a:pt x="410" y="600"/>
                  </a:lnTo>
                  <a:lnTo>
                    <a:pt x="543" y="600"/>
                  </a:lnTo>
                  <a:lnTo>
                    <a:pt x="543" y="454"/>
                  </a:lnTo>
                  <a:lnTo>
                    <a:pt x="564" y="454"/>
                  </a:lnTo>
                  <a:lnTo>
                    <a:pt x="564" y="600"/>
                  </a:lnTo>
                  <a:lnTo>
                    <a:pt x="628" y="600"/>
                  </a:lnTo>
                  <a:lnTo>
                    <a:pt x="628" y="460"/>
                  </a:lnTo>
                  <a:cubicBezTo>
                    <a:pt x="628" y="401"/>
                    <a:pt x="581" y="354"/>
                    <a:pt x="523" y="354"/>
                  </a:cubicBezTo>
                  <a:close/>
                  <a:moveTo>
                    <a:pt x="151" y="340"/>
                  </a:moveTo>
                  <a:lnTo>
                    <a:pt x="151" y="340"/>
                  </a:lnTo>
                  <a:cubicBezTo>
                    <a:pt x="159" y="340"/>
                    <a:pt x="167" y="338"/>
                    <a:pt x="175" y="335"/>
                  </a:cubicBezTo>
                  <a:cubicBezTo>
                    <a:pt x="175" y="335"/>
                    <a:pt x="175" y="335"/>
                    <a:pt x="176" y="335"/>
                  </a:cubicBezTo>
                  <a:cubicBezTo>
                    <a:pt x="179" y="334"/>
                    <a:pt x="183" y="332"/>
                    <a:pt x="186" y="330"/>
                  </a:cubicBezTo>
                  <a:cubicBezTo>
                    <a:pt x="186" y="330"/>
                    <a:pt x="186" y="330"/>
                    <a:pt x="186" y="330"/>
                  </a:cubicBezTo>
                  <a:cubicBezTo>
                    <a:pt x="190" y="328"/>
                    <a:pt x="193" y="326"/>
                    <a:pt x="196" y="323"/>
                  </a:cubicBezTo>
                  <a:cubicBezTo>
                    <a:pt x="196" y="323"/>
                    <a:pt x="196" y="323"/>
                    <a:pt x="196" y="323"/>
                  </a:cubicBezTo>
                  <a:cubicBezTo>
                    <a:pt x="202" y="318"/>
                    <a:pt x="206" y="312"/>
                    <a:pt x="210" y="306"/>
                  </a:cubicBezTo>
                  <a:cubicBezTo>
                    <a:pt x="211" y="305"/>
                    <a:pt x="211" y="305"/>
                    <a:pt x="211" y="304"/>
                  </a:cubicBezTo>
                  <a:cubicBezTo>
                    <a:pt x="213" y="301"/>
                    <a:pt x="214" y="298"/>
                    <a:pt x="216" y="295"/>
                  </a:cubicBezTo>
                  <a:cubicBezTo>
                    <a:pt x="216" y="294"/>
                    <a:pt x="216" y="294"/>
                    <a:pt x="216" y="293"/>
                  </a:cubicBezTo>
                  <a:cubicBezTo>
                    <a:pt x="217" y="290"/>
                    <a:pt x="218" y="287"/>
                    <a:pt x="219" y="283"/>
                  </a:cubicBezTo>
                  <a:cubicBezTo>
                    <a:pt x="219" y="282"/>
                    <a:pt x="219" y="282"/>
                    <a:pt x="219" y="281"/>
                  </a:cubicBezTo>
                  <a:cubicBezTo>
                    <a:pt x="220" y="278"/>
                    <a:pt x="220" y="274"/>
                    <a:pt x="220" y="270"/>
                  </a:cubicBezTo>
                  <a:cubicBezTo>
                    <a:pt x="220" y="267"/>
                    <a:pt x="220" y="264"/>
                    <a:pt x="220" y="261"/>
                  </a:cubicBezTo>
                  <a:cubicBezTo>
                    <a:pt x="219" y="260"/>
                    <a:pt x="219" y="259"/>
                    <a:pt x="219" y="258"/>
                  </a:cubicBezTo>
                  <a:cubicBezTo>
                    <a:pt x="219" y="255"/>
                    <a:pt x="218" y="252"/>
                    <a:pt x="217" y="250"/>
                  </a:cubicBezTo>
                  <a:cubicBezTo>
                    <a:pt x="217" y="249"/>
                    <a:pt x="217" y="249"/>
                    <a:pt x="217" y="249"/>
                  </a:cubicBezTo>
                  <a:cubicBezTo>
                    <a:pt x="216" y="246"/>
                    <a:pt x="215" y="244"/>
                    <a:pt x="214" y="241"/>
                  </a:cubicBezTo>
                  <a:cubicBezTo>
                    <a:pt x="214" y="240"/>
                    <a:pt x="213" y="240"/>
                    <a:pt x="213" y="239"/>
                  </a:cubicBezTo>
                  <a:cubicBezTo>
                    <a:pt x="212" y="236"/>
                    <a:pt x="210" y="234"/>
                    <a:pt x="209" y="231"/>
                  </a:cubicBezTo>
                  <a:lnTo>
                    <a:pt x="208" y="231"/>
                  </a:lnTo>
                  <a:cubicBezTo>
                    <a:pt x="207" y="229"/>
                    <a:pt x="205" y="226"/>
                    <a:pt x="203" y="224"/>
                  </a:cubicBezTo>
                  <a:cubicBezTo>
                    <a:pt x="203" y="224"/>
                    <a:pt x="202" y="223"/>
                    <a:pt x="202" y="223"/>
                  </a:cubicBezTo>
                  <a:cubicBezTo>
                    <a:pt x="200" y="221"/>
                    <a:pt x="198" y="219"/>
                    <a:pt x="195" y="217"/>
                  </a:cubicBezTo>
                  <a:cubicBezTo>
                    <a:pt x="195" y="217"/>
                    <a:pt x="195" y="217"/>
                    <a:pt x="195" y="216"/>
                  </a:cubicBezTo>
                  <a:cubicBezTo>
                    <a:pt x="193" y="215"/>
                    <a:pt x="190" y="213"/>
                    <a:pt x="188" y="211"/>
                  </a:cubicBezTo>
                  <a:cubicBezTo>
                    <a:pt x="187" y="211"/>
                    <a:pt x="187" y="210"/>
                    <a:pt x="186" y="210"/>
                  </a:cubicBezTo>
                  <a:cubicBezTo>
                    <a:pt x="184" y="209"/>
                    <a:pt x="181" y="207"/>
                    <a:pt x="179" y="206"/>
                  </a:cubicBezTo>
                  <a:cubicBezTo>
                    <a:pt x="179" y="206"/>
                    <a:pt x="178" y="206"/>
                    <a:pt x="178" y="206"/>
                  </a:cubicBezTo>
                  <a:cubicBezTo>
                    <a:pt x="170" y="202"/>
                    <a:pt x="160" y="200"/>
                    <a:pt x="151" y="200"/>
                  </a:cubicBezTo>
                  <a:cubicBezTo>
                    <a:pt x="112" y="200"/>
                    <a:pt x="81" y="231"/>
                    <a:pt x="81" y="270"/>
                  </a:cubicBezTo>
                  <a:cubicBezTo>
                    <a:pt x="81" y="309"/>
                    <a:pt x="112" y="340"/>
                    <a:pt x="151" y="34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87" name="Google Shape;987;p28"/>
          <p:cNvGrpSpPr/>
          <p:nvPr/>
        </p:nvGrpSpPr>
        <p:grpSpPr>
          <a:xfrm>
            <a:off x="8669925" y="3984745"/>
            <a:ext cx="972324" cy="972324"/>
            <a:chOff x="8669925" y="3984745"/>
            <a:chExt cx="972324" cy="972324"/>
          </a:xfrm>
        </p:grpSpPr>
        <p:sp>
          <p:nvSpPr>
            <p:cNvPr id="988" name="Google Shape;988;p28"/>
            <p:cNvSpPr/>
            <p:nvPr/>
          </p:nvSpPr>
          <p:spPr>
            <a:xfrm>
              <a:off x="8669925" y="3984745"/>
              <a:ext cx="972324" cy="972324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9" name="Google Shape;989;p28"/>
            <p:cNvSpPr/>
            <p:nvPr/>
          </p:nvSpPr>
          <p:spPr>
            <a:xfrm>
              <a:off x="8932713" y="4324527"/>
              <a:ext cx="449040" cy="358095"/>
            </a:xfrm>
            <a:custGeom>
              <a:rect b="b" l="l" r="r" t="t"/>
              <a:pathLst>
                <a:path extrusionOk="0" h="986" w="1238">
                  <a:moveTo>
                    <a:pt x="831" y="172"/>
                  </a:moveTo>
                  <a:cubicBezTo>
                    <a:pt x="1055" y="172"/>
                    <a:pt x="1238" y="354"/>
                    <a:pt x="1238" y="579"/>
                  </a:cubicBezTo>
                  <a:cubicBezTo>
                    <a:pt x="1238" y="804"/>
                    <a:pt x="1055" y="986"/>
                    <a:pt x="831" y="986"/>
                  </a:cubicBezTo>
                  <a:cubicBezTo>
                    <a:pt x="606" y="986"/>
                    <a:pt x="424" y="804"/>
                    <a:pt x="424" y="579"/>
                  </a:cubicBezTo>
                  <a:cubicBezTo>
                    <a:pt x="424" y="354"/>
                    <a:pt x="606" y="172"/>
                    <a:pt x="831" y="172"/>
                  </a:cubicBezTo>
                  <a:close/>
                  <a:moveTo>
                    <a:pt x="443" y="209"/>
                  </a:moveTo>
                  <a:lnTo>
                    <a:pt x="443" y="209"/>
                  </a:lnTo>
                  <a:lnTo>
                    <a:pt x="357" y="223"/>
                  </a:lnTo>
                  <a:cubicBezTo>
                    <a:pt x="350" y="204"/>
                    <a:pt x="346" y="197"/>
                    <a:pt x="329" y="187"/>
                  </a:cubicBezTo>
                  <a:lnTo>
                    <a:pt x="329" y="254"/>
                  </a:lnTo>
                  <a:cubicBezTo>
                    <a:pt x="375" y="266"/>
                    <a:pt x="406" y="279"/>
                    <a:pt x="422" y="293"/>
                  </a:cubicBezTo>
                  <a:cubicBezTo>
                    <a:pt x="430" y="300"/>
                    <a:pt x="436" y="308"/>
                    <a:pt x="441" y="316"/>
                  </a:cubicBezTo>
                  <a:cubicBezTo>
                    <a:pt x="480" y="260"/>
                    <a:pt x="533" y="215"/>
                    <a:pt x="594" y="185"/>
                  </a:cubicBezTo>
                  <a:cubicBezTo>
                    <a:pt x="546" y="76"/>
                    <a:pt x="437" y="0"/>
                    <a:pt x="311" y="0"/>
                  </a:cubicBezTo>
                  <a:cubicBezTo>
                    <a:pt x="139" y="0"/>
                    <a:pt x="0" y="139"/>
                    <a:pt x="0" y="310"/>
                  </a:cubicBezTo>
                  <a:cubicBezTo>
                    <a:pt x="0" y="481"/>
                    <a:pt x="139" y="620"/>
                    <a:pt x="311" y="620"/>
                  </a:cubicBezTo>
                  <a:cubicBezTo>
                    <a:pt x="331" y="620"/>
                    <a:pt x="352" y="618"/>
                    <a:pt x="372" y="614"/>
                  </a:cubicBezTo>
                  <a:cubicBezTo>
                    <a:pt x="368" y="593"/>
                    <a:pt x="367" y="572"/>
                    <a:pt x="367" y="550"/>
                  </a:cubicBezTo>
                  <a:cubicBezTo>
                    <a:pt x="367" y="521"/>
                    <a:pt x="370" y="493"/>
                    <a:pt x="376" y="465"/>
                  </a:cubicBezTo>
                  <a:cubicBezTo>
                    <a:pt x="361" y="470"/>
                    <a:pt x="345" y="472"/>
                    <a:pt x="329" y="473"/>
                  </a:cubicBezTo>
                  <a:lnTo>
                    <a:pt x="329" y="516"/>
                  </a:lnTo>
                  <a:lnTo>
                    <a:pt x="295" y="516"/>
                  </a:lnTo>
                  <a:lnTo>
                    <a:pt x="295" y="473"/>
                  </a:lnTo>
                  <a:cubicBezTo>
                    <a:pt x="226" y="467"/>
                    <a:pt x="180" y="440"/>
                    <a:pt x="168" y="370"/>
                  </a:cubicBezTo>
                  <a:lnTo>
                    <a:pt x="261" y="359"/>
                  </a:lnTo>
                  <a:cubicBezTo>
                    <a:pt x="265" y="385"/>
                    <a:pt x="271" y="398"/>
                    <a:pt x="295" y="410"/>
                  </a:cubicBezTo>
                  <a:lnTo>
                    <a:pt x="295" y="329"/>
                  </a:lnTo>
                  <a:cubicBezTo>
                    <a:pt x="264" y="320"/>
                    <a:pt x="242" y="313"/>
                    <a:pt x="229" y="307"/>
                  </a:cubicBezTo>
                  <a:cubicBezTo>
                    <a:pt x="173" y="279"/>
                    <a:pt x="166" y="200"/>
                    <a:pt x="210" y="157"/>
                  </a:cubicBezTo>
                  <a:cubicBezTo>
                    <a:pt x="229" y="139"/>
                    <a:pt x="257" y="129"/>
                    <a:pt x="295" y="127"/>
                  </a:cubicBezTo>
                  <a:lnTo>
                    <a:pt x="295" y="104"/>
                  </a:lnTo>
                  <a:lnTo>
                    <a:pt x="329" y="104"/>
                  </a:lnTo>
                  <a:lnTo>
                    <a:pt x="329" y="127"/>
                  </a:lnTo>
                  <a:cubicBezTo>
                    <a:pt x="384" y="130"/>
                    <a:pt x="430" y="151"/>
                    <a:pt x="443" y="209"/>
                  </a:cubicBezTo>
                  <a:close/>
                  <a:moveTo>
                    <a:pt x="295" y="186"/>
                  </a:moveTo>
                  <a:lnTo>
                    <a:pt x="295" y="186"/>
                  </a:lnTo>
                  <a:cubicBezTo>
                    <a:pt x="274" y="193"/>
                    <a:pt x="259" y="212"/>
                    <a:pt x="275" y="233"/>
                  </a:cubicBezTo>
                  <a:cubicBezTo>
                    <a:pt x="279" y="238"/>
                    <a:pt x="285" y="242"/>
                    <a:pt x="295" y="245"/>
                  </a:cubicBezTo>
                  <a:lnTo>
                    <a:pt x="295" y="186"/>
                  </a:lnTo>
                  <a:close/>
                  <a:moveTo>
                    <a:pt x="329" y="413"/>
                  </a:moveTo>
                  <a:lnTo>
                    <a:pt x="329" y="413"/>
                  </a:lnTo>
                  <a:cubicBezTo>
                    <a:pt x="342" y="410"/>
                    <a:pt x="351" y="405"/>
                    <a:pt x="357" y="398"/>
                  </a:cubicBezTo>
                  <a:cubicBezTo>
                    <a:pt x="363" y="392"/>
                    <a:pt x="366" y="384"/>
                    <a:pt x="366" y="376"/>
                  </a:cubicBezTo>
                  <a:cubicBezTo>
                    <a:pt x="366" y="368"/>
                    <a:pt x="364" y="362"/>
                    <a:pt x="359" y="356"/>
                  </a:cubicBezTo>
                  <a:cubicBezTo>
                    <a:pt x="354" y="350"/>
                    <a:pt x="344" y="344"/>
                    <a:pt x="329" y="339"/>
                  </a:cubicBezTo>
                  <a:lnTo>
                    <a:pt x="329" y="413"/>
                  </a:lnTo>
                  <a:close/>
                  <a:moveTo>
                    <a:pt x="854" y="713"/>
                  </a:moveTo>
                  <a:lnTo>
                    <a:pt x="854" y="713"/>
                  </a:lnTo>
                  <a:cubicBezTo>
                    <a:pt x="871" y="710"/>
                    <a:pt x="884" y="703"/>
                    <a:pt x="892" y="695"/>
                  </a:cubicBezTo>
                  <a:cubicBezTo>
                    <a:pt x="900" y="686"/>
                    <a:pt x="904" y="676"/>
                    <a:pt x="904" y="665"/>
                  </a:cubicBezTo>
                  <a:cubicBezTo>
                    <a:pt x="904" y="656"/>
                    <a:pt x="901" y="647"/>
                    <a:pt x="894" y="639"/>
                  </a:cubicBezTo>
                  <a:cubicBezTo>
                    <a:pt x="887" y="631"/>
                    <a:pt x="874" y="624"/>
                    <a:pt x="854" y="617"/>
                  </a:cubicBezTo>
                  <a:lnTo>
                    <a:pt x="854" y="713"/>
                  </a:lnTo>
                  <a:close/>
                  <a:moveTo>
                    <a:pt x="810" y="416"/>
                  </a:moveTo>
                  <a:lnTo>
                    <a:pt x="810" y="416"/>
                  </a:lnTo>
                  <a:cubicBezTo>
                    <a:pt x="783" y="426"/>
                    <a:pt x="763" y="451"/>
                    <a:pt x="784" y="477"/>
                  </a:cubicBezTo>
                  <a:cubicBezTo>
                    <a:pt x="789" y="484"/>
                    <a:pt x="798" y="489"/>
                    <a:pt x="810" y="494"/>
                  </a:cubicBezTo>
                  <a:lnTo>
                    <a:pt x="810" y="416"/>
                  </a:lnTo>
                  <a:close/>
                  <a:moveTo>
                    <a:pt x="1004" y="447"/>
                  </a:moveTo>
                  <a:lnTo>
                    <a:pt x="1004" y="447"/>
                  </a:lnTo>
                  <a:lnTo>
                    <a:pt x="892" y="464"/>
                  </a:lnTo>
                  <a:cubicBezTo>
                    <a:pt x="883" y="440"/>
                    <a:pt x="877" y="430"/>
                    <a:pt x="854" y="418"/>
                  </a:cubicBezTo>
                  <a:lnTo>
                    <a:pt x="854" y="505"/>
                  </a:lnTo>
                  <a:cubicBezTo>
                    <a:pt x="916" y="521"/>
                    <a:pt x="956" y="539"/>
                    <a:pt x="977" y="557"/>
                  </a:cubicBezTo>
                  <a:cubicBezTo>
                    <a:pt x="1043" y="616"/>
                    <a:pt x="1024" y="719"/>
                    <a:pt x="953" y="765"/>
                  </a:cubicBezTo>
                  <a:cubicBezTo>
                    <a:pt x="925" y="783"/>
                    <a:pt x="892" y="791"/>
                    <a:pt x="854" y="792"/>
                  </a:cubicBezTo>
                  <a:lnTo>
                    <a:pt x="854" y="849"/>
                  </a:lnTo>
                  <a:lnTo>
                    <a:pt x="810" y="849"/>
                  </a:lnTo>
                  <a:lnTo>
                    <a:pt x="810" y="792"/>
                  </a:lnTo>
                  <a:cubicBezTo>
                    <a:pt x="720" y="784"/>
                    <a:pt x="660" y="750"/>
                    <a:pt x="643" y="658"/>
                  </a:cubicBezTo>
                  <a:lnTo>
                    <a:pt x="765" y="644"/>
                  </a:lnTo>
                  <a:cubicBezTo>
                    <a:pt x="772" y="677"/>
                    <a:pt x="779" y="695"/>
                    <a:pt x="810" y="710"/>
                  </a:cubicBezTo>
                  <a:lnTo>
                    <a:pt x="810" y="604"/>
                  </a:lnTo>
                  <a:cubicBezTo>
                    <a:pt x="770" y="593"/>
                    <a:pt x="741" y="583"/>
                    <a:pt x="724" y="575"/>
                  </a:cubicBezTo>
                  <a:cubicBezTo>
                    <a:pt x="650" y="539"/>
                    <a:pt x="641" y="434"/>
                    <a:pt x="699" y="379"/>
                  </a:cubicBezTo>
                  <a:cubicBezTo>
                    <a:pt x="724" y="355"/>
                    <a:pt x="761" y="341"/>
                    <a:pt x="810" y="339"/>
                  </a:cubicBezTo>
                  <a:lnTo>
                    <a:pt x="810" y="309"/>
                  </a:lnTo>
                  <a:lnTo>
                    <a:pt x="854" y="309"/>
                  </a:lnTo>
                  <a:lnTo>
                    <a:pt x="854" y="339"/>
                  </a:lnTo>
                  <a:cubicBezTo>
                    <a:pt x="927" y="343"/>
                    <a:pt x="987" y="370"/>
                    <a:pt x="1004" y="447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994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5" name="Google Shape;995;p29"/>
          <p:cNvGrpSpPr/>
          <p:nvPr/>
        </p:nvGrpSpPr>
        <p:grpSpPr>
          <a:xfrm>
            <a:off x="405638" y="276878"/>
            <a:ext cx="3103492" cy="3764878"/>
            <a:chOff x="405638" y="276878"/>
            <a:chExt cx="3103492" cy="3764878"/>
          </a:xfrm>
        </p:grpSpPr>
        <p:sp>
          <p:nvSpPr>
            <p:cNvPr id="996" name="Google Shape;996;p29"/>
            <p:cNvSpPr/>
            <p:nvPr/>
          </p:nvSpPr>
          <p:spPr>
            <a:xfrm>
              <a:off x="607688" y="809621"/>
              <a:ext cx="2699392" cy="2699392"/>
            </a:xfrm>
            <a:prstGeom prst="ellipse">
              <a:avLst/>
            </a:prstGeom>
            <a:gradFill>
              <a:gsLst>
                <a:gs pos="0">
                  <a:srgbClr val="313745"/>
                </a:gs>
                <a:gs pos="100000">
                  <a:srgbClr val="1E222E"/>
                </a:gs>
              </a:gsLst>
              <a:lin ang="72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7" name="Google Shape;997;p29"/>
            <p:cNvSpPr/>
            <p:nvPr/>
          </p:nvSpPr>
          <p:spPr>
            <a:xfrm rot="-2041953">
              <a:off x="1335170" y="308017"/>
              <a:ext cx="1244427" cy="3702599"/>
            </a:xfrm>
            <a:prstGeom prst="ellipse">
              <a:avLst/>
            </a:prstGeom>
            <a:noFill/>
            <a:ln cap="flat" cmpd="sng" w="12700">
              <a:solidFill>
                <a:srgbClr val="F6F9FC">
                  <a:alpha val="200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98" name="Google Shape;998;p29"/>
          <p:cNvSpPr/>
          <p:nvPr/>
        </p:nvSpPr>
        <p:spPr>
          <a:xfrm>
            <a:off x="241928" y="624959"/>
            <a:ext cx="4531754" cy="4531754"/>
          </a:xfrm>
          <a:prstGeom prst="ellipse">
            <a:avLst/>
          </a:prstGeom>
          <a:noFill/>
          <a:ln cap="flat" cmpd="sng" w="12700">
            <a:solidFill>
              <a:schemeClr val="lt1">
                <a:alpha val="4705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9" name="Google Shape;999;p29"/>
          <p:cNvSpPr/>
          <p:nvPr/>
        </p:nvSpPr>
        <p:spPr>
          <a:xfrm>
            <a:off x="-1952755" y="-1569724"/>
            <a:ext cx="8921120" cy="8921120"/>
          </a:xfrm>
          <a:prstGeom prst="ellipse">
            <a:avLst/>
          </a:prstGeom>
          <a:noFill/>
          <a:ln cap="flat" cmpd="sng" w="12700">
            <a:solidFill>
              <a:schemeClr val="lt1">
                <a:alpha val="4705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0" name="Google Shape;1000;p29"/>
          <p:cNvSpPr/>
          <p:nvPr/>
        </p:nvSpPr>
        <p:spPr>
          <a:xfrm flipH="1" rot="-3240000">
            <a:off x="11886755" y="3381653"/>
            <a:ext cx="68101" cy="4125483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/>
              </a:gs>
              <a:gs pos="100000">
                <a:srgbClr val="BE1DFB"/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1" name="Google Shape;1001;p29"/>
          <p:cNvSpPr/>
          <p:nvPr/>
        </p:nvSpPr>
        <p:spPr>
          <a:xfrm rot="-3240000">
            <a:off x="12089652" y="5525247"/>
            <a:ext cx="45719" cy="231829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2" name="Google Shape;1002;p29"/>
          <p:cNvSpPr/>
          <p:nvPr/>
        </p:nvSpPr>
        <p:spPr>
          <a:xfrm flipH="1" rot="-3240000">
            <a:off x="11738064" y="5525248"/>
            <a:ext cx="120394" cy="231829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3" name="Google Shape;1003;p29"/>
          <p:cNvSpPr/>
          <p:nvPr/>
        </p:nvSpPr>
        <p:spPr>
          <a:xfrm>
            <a:off x="6672941" y="1417319"/>
            <a:ext cx="144000" cy="144000"/>
          </a:xfrm>
          <a:prstGeom prst="ellipse">
            <a:avLst/>
          </a:prstGeom>
          <a:solidFill>
            <a:srgbClr val="00F7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4" name="Google Shape;1004;p29"/>
          <p:cNvSpPr/>
          <p:nvPr/>
        </p:nvSpPr>
        <p:spPr>
          <a:xfrm>
            <a:off x="5378045" y="6227947"/>
            <a:ext cx="108000" cy="108000"/>
          </a:xfrm>
          <a:prstGeom prst="ellipse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5" name="Google Shape;1005;p29"/>
          <p:cNvSpPr/>
          <p:nvPr/>
        </p:nvSpPr>
        <p:spPr>
          <a:xfrm flipH="1" rot="-3240000">
            <a:off x="3537862" y="369395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6" name="Google Shape;1006;p29"/>
          <p:cNvSpPr/>
          <p:nvPr/>
        </p:nvSpPr>
        <p:spPr>
          <a:xfrm rot="-3240000">
            <a:off x="3784553" y="1632269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07" name="Google Shape;1007;p29"/>
          <p:cNvGrpSpPr/>
          <p:nvPr/>
        </p:nvGrpSpPr>
        <p:grpSpPr>
          <a:xfrm>
            <a:off x="5378044" y="3273104"/>
            <a:ext cx="4314595" cy="1323439"/>
            <a:chOff x="5378044" y="3273104"/>
            <a:chExt cx="4314595" cy="1323439"/>
          </a:xfrm>
        </p:grpSpPr>
        <p:sp>
          <p:nvSpPr>
            <p:cNvPr id="1008" name="Google Shape;1008;p29"/>
            <p:cNvSpPr/>
            <p:nvPr/>
          </p:nvSpPr>
          <p:spPr>
            <a:xfrm>
              <a:off x="5378044" y="3856192"/>
              <a:ext cx="4314595" cy="600165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1009" name="Google Shape;1009;p29"/>
            <p:cNvSpPr txBox="1"/>
            <p:nvPr/>
          </p:nvSpPr>
          <p:spPr>
            <a:xfrm>
              <a:off x="6234792" y="3273104"/>
              <a:ext cx="2601097" cy="13234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b="1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800">
                  <a:solidFill>
                    <a:srgbClr val="BE1DFB"/>
                  </a:solidFill>
                  <a:latin typeface="Calibri"/>
                  <a:ea typeface="Calibri"/>
                  <a:cs typeface="Calibri"/>
                  <a:sym typeface="Calibri"/>
                </a:rPr>
                <a:t>AUTUMN</a:t>
              </a:r>
              <a:endParaRPr b="1" sz="4800">
                <a:solidFill>
                  <a:srgbClr val="BE1DFB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1010" name="Google Shape;1010;p29"/>
          <p:cNvSpPr txBox="1"/>
          <p:nvPr/>
        </p:nvSpPr>
        <p:spPr>
          <a:xfrm>
            <a:off x="8736691" y="2115175"/>
            <a:ext cx="963725" cy="15081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b="1" sz="32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2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5"/>
                                        <p:tgtEl>
                                          <p:spTgt spid="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95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015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30"/>
          <p:cNvSpPr/>
          <p:nvPr/>
        </p:nvSpPr>
        <p:spPr>
          <a:xfrm rot="2880000">
            <a:off x="2930794" y="-2069381"/>
            <a:ext cx="45719" cy="1097597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7000">
                <a:srgbClr val="0094FA"/>
              </a:gs>
              <a:gs pos="76000">
                <a:srgbClr val="BE1DFB"/>
              </a:gs>
              <a:gs pos="100000">
                <a:srgbClr val="FC02F9"/>
              </a:gs>
            </a:gsLst>
            <a:lin ang="19199999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7" name="Google Shape;1017;p30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8" name="Google Shape;1018;p30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9" name="Google Shape;1019;p30"/>
          <p:cNvSpPr/>
          <p:nvPr/>
        </p:nvSpPr>
        <p:spPr>
          <a:xfrm>
            <a:off x="394658" y="1121070"/>
            <a:ext cx="3745891" cy="3745891"/>
          </a:xfrm>
          <a:prstGeom prst="ellipse">
            <a:avLst/>
          </a:prstGeom>
          <a:gradFill>
            <a:gsLst>
              <a:gs pos="0">
                <a:srgbClr val="313745"/>
              </a:gs>
              <a:gs pos="100000">
                <a:srgbClr val="1E222E"/>
              </a:gs>
            </a:gsLst>
            <a:lin ang="7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0" name="Google Shape;1020;p30"/>
          <p:cNvSpPr/>
          <p:nvPr/>
        </p:nvSpPr>
        <p:spPr>
          <a:xfrm rot="-2041953">
            <a:off x="1404170" y="425004"/>
            <a:ext cx="1726866" cy="5138021"/>
          </a:xfrm>
          <a:prstGeom prst="ellipse">
            <a:avLst/>
          </a:prstGeom>
          <a:noFill/>
          <a:ln cap="flat" cmpd="sng" w="12700">
            <a:solidFill>
              <a:srgbClr val="F6F9FC">
                <a:alpha val="20000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1" name="Google Shape;1021;p30"/>
          <p:cNvSpPr/>
          <p:nvPr/>
        </p:nvSpPr>
        <p:spPr>
          <a:xfrm>
            <a:off x="5013090" y="1109550"/>
            <a:ext cx="1923412" cy="1923412"/>
          </a:xfrm>
          <a:prstGeom prst="ellipse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2" name="Google Shape;1022;p30"/>
          <p:cNvSpPr/>
          <p:nvPr/>
        </p:nvSpPr>
        <p:spPr>
          <a:xfrm>
            <a:off x="5574244" y="3758793"/>
            <a:ext cx="1711299" cy="1711299"/>
          </a:xfrm>
          <a:prstGeom prst="ellipse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3" name="Google Shape;1023;p30"/>
          <p:cNvSpPr/>
          <p:nvPr/>
        </p:nvSpPr>
        <p:spPr>
          <a:xfrm>
            <a:off x="7242407" y="2259493"/>
            <a:ext cx="1473286" cy="1473286"/>
          </a:xfrm>
          <a:prstGeom prst="ellipse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4" name="Google Shape;1024;p30"/>
          <p:cNvSpPr/>
          <p:nvPr/>
        </p:nvSpPr>
        <p:spPr>
          <a:xfrm>
            <a:off x="9006184" y="3422231"/>
            <a:ext cx="1257582" cy="1257582"/>
          </a:xfrm>
          <a:prstGeom prst="ellipse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5" name="Google Shape;1025;p30"/>
          <p:cNvSpPr/>
          <p:nvPr/>
        </p:nvSpPr>
        <p:spPr>
          <a:xfrm>
            <a:off x="10263766" y="1727933"/>
            <a:ext cx="1015803" cy="1015803"/>
          </a:xfrm>
          <a:prstGeom prst="ellipse">
            <a:avLst/>
          </a:pr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26" name="Google Shape;1026;p30"/>
          <p:cNvGrpSpPr/>
          <p:nvPr/>
        </p:nvGrpSpPr>
        <p:grpSpPr>
          <a:xfrm rot="-5400000">
            <a:off x="687550" y="1423800"/>
            <a:ext cx="3223644" cy="3251107"/>
            <a:chOff x="5498567" y="0"/>
            <a:chExt cx="4004719" cy="4038834"/>
          </a:xfrm>
        </p:grpSpPr>
        <p:sp>
          <p:nvSpPr>
            <p:cNvPr id="1027" name="Google Shape;1027;p30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8" name="Google Shape;1028;p30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9" name="Google Shape;1029;p30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0" name="Google Shape;1030;p30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1" name="Google Shape;1031;p30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2" name="Google Shape;1032;p30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3" name="Google Shape;1033;p30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4" name="Google Shape;1034;p30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5" name="Google Shape;1035;p30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6" name="Google Shape;1036;p30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7" name="Google Shape;1037;p30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8" name="Google Shape;1038;p30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9" name="Google Shape;1039;p30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0" name="Google Shape;1040;p30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1" name="Google Shape;1041;p30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2" name="Google Shape;1042;p30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3" name="Google Shape;1043;p30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4" name="Google Shape;1044;p30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5" name="Google Shape;1045;p30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6" name="Google Shape;1046;p30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7" name="Google Shape;1047;p30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8" name="Google Shape;1048;p30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9" name="Google Shape;1049;p30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0" name="Google Shape;1050;p30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1" name="Google Shape;1051;p30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52" name="Google Shape;1052;p30"/>
          <p:cNvSpPr txBox="1"/>
          <p:nvPr/>
        </p:nvSpPr>
        <p:spPr>
          <a:xfrm>
            <a:off x="1535135" y="2300870"/>
            <a:ext cx="1282723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3" name="Google Shape;1053;p30"/>
          <p:cNvSpPr/>
          <p:nvPr/>
        </p:nvSpPr>
        <p:spPr>
          <a:xfrm>
            <a:off x="5118787" y="3051702"/>
            <a:ext cx="1530012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7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sz="2170">
              <a:solidFill>
                <a:srgbClr val="00ECF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4" name="Google Shape;1054;p30"/>
          <p:cNvSpPr/>
          <p:nvPr/>
        </p:nvSpPr>
        <p:spPr>
          <a:xfrm>
            <a:off x="5597947" y="5496106"/>
            <a:ext cx="1530012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7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sz="2170">
              <a:solidFill>
                <a:srgbClr val="00ECF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5" name="Google Shape;1055;p30"/>
          <p:cNvSpPr/>
          <p:nvPr/>
        </p:nvSpPr>
        <p:spPr>
          <a:xfrm>
            <a:off x="7242407" y="3814872"/>
            <a:ext cx="1530012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7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sz="2170">
              <a:solidFill>
                <a:srgbClr val="3558F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6" name="Google Shape;1056;p30"/>
          <p:cNvSpPr/>
          <p:nvPr/>
        </p:nvSpPr>
        <p:spPr>
          <a:xfrm>
            <a:off x="8981159" y="4849828"/>
            <a:ext cx="1530012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7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sz="2170">
              <a:solidFill>
                <a:srgbClr val="00ECF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7" name="Google Shape;1057;p30"/>
          <p:cNvSpPr/>
          <p:nvPr/>
        </p:nvSpPr>
        <p:spPr>
          <a:xfrm>
            <a:off x="10006661" y="2815269"/>
            <a:ext cx="1530012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7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sz="2170">
              <a:solidFill>
                <a:srgbClr val="3558F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35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062" name="Shape 1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3" name="Google Shape;1063;p31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1064" name="Google Shape;1064;p31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5" name="Google Shape;1065;p31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6" name="Google Shape;1066;p31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7" name="Google Shape;1067;p31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8" name="Google Shape;1068;p31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9" name="Google Shape;1069;p31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0" name="Google Shape;1070;p31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1" name="Google Shape;1071;p31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2" name="Google Shape;1072;p31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3" name="Google Shape;1073;p31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4" name="Google Shape;1074;p31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5" name="Google Shape;1075;p31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6" name="Google Shape;1076;p31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7" name="Google Shape;1077;p31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8" name="Google Shape;1078;p31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9" name="Google Shape;1079;p31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0" name="Google Shape;1080;p31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1" name="Google Shape;1081;p31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2" name="Google Shape;1082;p31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3" name="Google Shape;1083;p31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4" name="Google Shape;1084;p31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5" name="Google Shape;1085;p31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6" name="Google Shape;1086;p31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7" name="Google Shape;1087;p31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8" name="Google Shape;1088;p31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89" name="Google Shape;1089;p31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0" name="Google Shape;1090;p31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1" name="Google Shape;1091;p31"/>
          <p:cNvSpPr txBox="1"/>
          <p:nvPr/>
        </p:nvSpPr>
        <p:spPr>
          <a:xfrm>
            <a:off x="1726623" y="19328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2" name="Google Shape;1092;p31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3" name="Google Shape;1093;p31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4" name="Google Shape;1094;p31"/>
          <p:cNvSpPr/>
          <p:nvPr/>
        </p:nvSpPr>
        <p:spPr>
          <a:xfrm>
            <a:off x="988484" y="1980609"/>
            <a:ext cx="1919816" cy="146685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95" name="Google Shape;1095;p31"/>
          <p:cNvGrpSpPr/>
          <p:nvPr/>
        </p:nvGrpSpPr>
        <p:grpSpPr>
          <a:xfrm>
            <a:off x="1007648" y="4115093"/>
            <a:ext cx="1728000" cy="533400"/>
            <a:chOff x="755736" y="3067037"/>
            <a:chExt cx="1440000" cy="400050"/>
          </a:xfrm>
        </p:grpSpPr>
        <p:sp>
          <p:nvSpPr>
            <p:cNvPr id="1096" name="Google Shape;1096;p31"/>
            <p:cNvSpPr/>
            <p:nvPr/>
          </p:nvSpPr>
          <p:spPr>
            <a:xfrm>
              <a:off x="755736" y="3095831"/>
              <a:ext cx="1440000" cy="3600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r" dir="81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7" name="Google Shape;1097;p31"/>
            <p:cNvSpPr/>
            <p:nvPr/>
          </p:nvSpPr>
          <p:spPr>
            <a:xfrm>
              <a:off x="838231" y="3067037"/>
              <a:ext cx="1275010" cy="40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STEP HERE</a:t>
              </a:r>
              <a:endParaRPr b="1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98" name="Google Shape;1098;p31"/>
          <p:cNvSpPr/>
          <p:nvPr/>
        </p:nvSpPr>
        <p:spPr>
          <a:xfrm>
            <a:off x="3755014" y="1980609"/>
            <a:ext cx="1919817" cy="1466851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9" name="Google Shape;1099;p31"/>
          <p:cNvSpPr/>
          <p:nvPr/>
        </p:nvSpPr>
        <p:spPr>
          <a:xfrm>
            <a:off x="6523622" y="1980609"/>
            <a:ext cx="1919817" cy="1466851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0" name="Google Shape;1100;p31"/>
          <p:cNvSpPr/>
          <p:nvPr/>
        </p:nvSpPr>
        <p:spPr>
          <a:xfrm>
            <a:off x="9290051" y="1980609"/>
            <a:ext cx="1919816" cy="1466851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1" name="Google Shape;1101;p31"/>
          <p:cNvSpPr txBox="1"/>
          <p:nvPr/>
        </p:nvSpPr>
        <p:spPr>
          <a:xfrm>
            <a:off x="6350014" y="5018843"/>
            <a:ext cx="2430016" cy="1445018"/>
          </a:xfrm>
          <a:prstGeom prst="rect">
            <a:avLst/>
          </a:prstGeom>
          <a:noFill/>
          <a:ln>
            <a:noFill/>
          </a:ln>
        </p:spPr>
        <p:txBody>
          <a:bodyPr anchorCtr="0" anchor="t" bIns="67950" lIns="135900" spcFirstLastPara="1" rIns="135900" wrap="square" tIns="679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 hope that this template will return to you as a time, money and reputation.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02" name="Google Shape;1102;p31"/>
          <p:cNvGrpSpPr/>
          <p:nvPr/>
        </p:nvGrpSpPr>
        <p:grpSpPr>
          <a:xfrm>
            <a:off x="3778607" y="4069601"/>
            <a:ext cx="1728000" cy="537184"/>
            <a:chOff x="755736" y="3052943"/>
            <a:chExt cx="1440000" cy="402888"/>
          </a:xfrm>
        </p:grpSpPr>
        <p:sp>
          <p:nvSpPr>
            <p:cNvPr id="1103" name="Google Shape;1103;p31"/>
            <p:cNvSpPr/>
            <p:nvPr/>
          </p:nvSpPr>
          <p:spPr>
            <a:xfrm>
              <a:off x="755736" y="3095831"/>
              <a:ext cx="1440000" cy="3600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r" dir="81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4" name="Google Shape;1104;p31"/>
            <p:cNvSpPr/>
            <p:nvPr/>
          </p:nvSpPr>
          <p:spPr>
            <a:xfrm>
              <a:off x="838231" y="3052943"/>
              <a:ext cx="1275010" cy="40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STEP HERE</a:t>
              </a:r>
              <a:endParaRPr b="1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05" name="Google Shape;1105;p31"/>
          <p:cNvGrpSpPr/>
          <p:nvPr/>
        </p:nvGrpSpPr>
        <p:grpSpPr>
          <a:xfrm>
            <a:off x="6549563" y="4069601"/>
            <a:ext cx="1728000" cy="537181"/>
            <a:chOff x="755736" y="3052945"/>
            <a:chExt cx="1440000" cy="402886"/>
          </a:xfrm>
        </p:grpSpPr>
        <p:sp>
          <p:nvSpPr>
            <p:cNvPr id="1106" name="Google Shape;1106;p31"/>
            <p:cNvSpPr/>
            <p:nvPr/>
          </p:nvSpPr>
          <p:spPr>
            <a:xfrm>
              <a:off x="755736" y="3095831"/>
              <a:ext cx="1440000" cy="3600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r" dir="81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7" name="Google Shape;1107;p31"/>
            <p:cNvSpPr/>
            <p:nvPr/>
          </p:nvSpPr>
          <p:spPr>
            <a:xfrm>
              <a:off x="838231" y="3052945"/>
              <a:ext cx="1275010" cy="40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STEP HERE</a:t>
              </a:r>
              <a:endParaRPr b="1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08" name="Google Shape;1108;p31"/>
          <p:cNvGrpSpPr/>
          <p:nvPr/>
        </p:nvGrpSpPr>
        <p:grpSpPr>
          <a:xfrm>
            <a:off x="9320519" y="4042902"/>
            <a:ext cx="1728000" cy="537181"/>
            <a:chOff x="755736" y="3039297"/>
            <a:chExt cx="1440000" cy="402886"/>
          </a:xfrm>
        </p:grpSpPr>
        <p:sp>
          <p:nvSpPr>
            <p:cNvPr id="1109" name="Google Shape;1109;p31"/>
            <p:cNvSpPr/>
            <p:nvPr/>
          </p:nvSpPr>
          <p:spPr>
            <a:xfrm>
              <a:off x="755736" y="3082183"/>
              <a:ext cx="1440000" cy="3600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r" dir="81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0" name="Google Shape;1110;p31"/>
            <p:cNvSpPr/>
            <p:nvPr/>
          </p:nvSpPr>
          <p:spPr>
            <a:xfrm>
              <a:off x="838231" y="3039297"/>
              <a:ext cx="1275010" cy="40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STEP HERE</a:t>
              </a:r>
              <a:endParaRPr b="1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11" name="Google Shape;1111;p31"/>
          <p:cNvSpPr txBox="1"/>
          <p:nvPr/>
        </p:nvSpPr>
        <p:spPr>
          <a:xfrm>
            <a:off x="9034950" y="5018843"/>
            <a:ext cx="2430016" cy="1445018"/>
          </a:xfrm>
          <a:prstGeom prst="rect">
            <a:avLst/>
          </a:prstGeom>
          <a:noFill/>
          <a:ln>
            <a:noFill/>
          </a:ln>
        </p:spPr>
        <p:txBody>
          <a:bodyPr anchorCtr="0" anchor="t" bIns="67950" lIns="135900" spcFirstLastPara="1" rIns="135900" wrap="square" tIns="679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 hope that this template will return to you as a time, money and reputation.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2" name="Google Shape;1112;p31"/>
          <p:cNvSpPr txBox="1"/>
          <p:nvPr/>
        </p:nvSpPr>
        <p:spPr>
          <a:xfrm>
            <a:off x="814918" y="5018843"/>
            <a:ext cx="2430016" cy="1445018"/>
          </a:xfrm>
          <a:prstGeom prst="rect">
            <a:avLst/>
          </a:prstGeom>
          <a:noFill/>
          <a:ln>
            <a:noFill/>
          </a:ln>
        </p:spPr>
        <p:txBody>
          <a:bodyPr anchorCtr="0" anchor="t" bIns="67950" lIns="135900" spcFirstLastPara="1" rIns="135900" wrap="square" tIns="679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 hope that this template will return to you as a time, money and reputation.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3" name="Google Shape;1113;p31"/>
          <p:cNvSpPr txBox="1"/>
          <p:nvPr/>
        </p:nvSpPr>
        <p:spPr>
          <a:xfrm>
            <a:off x="3499854" y="5018843"/>
            <a:ext cx="2430016" cy="1445018"/>
          </a:xfrm>
          <a:prstGeom prst="rect">
            <a:avLst/>
          </a:prstGeom>
          <a:noFill/>
          <a:ln>
            <a:noFill/>
          </a:ln>
        </p:spPr>
        <p:txBody>
          <a:bodyPr anchorCtr="0" anchor="t" bIns="67950" lIns="135900" spcFirstLastPara="1" rIns="135900" wrap="square" tIns="679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 hope that this template will return to you as a time, money and reputation.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4" name="Google Shape;1114;p31"/>
          <p:cNvSpPr/>
          <p:nvPr/>
        </p:nvSpPr>
        <p:spPr>
          <a:xfrm>
            <a:off x="882592" y="1886034"/>
            <a:ext cx="2113559" cy="1656000"/>
          </a:xfrm>
          <a:prstGeom prst="rect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5" name="Google Shape;1115;p31"/>
          <p:cNvSpPr/>
          <p:nvPr/>
        </p:nvSpPr>
        <p:spPr>
          <a:xfrm>
            <a:off x="3642842" y="1886034"/>
            <a:ext cx="2113559" cy="1656000"/>
          </a:xfrm>
          <a:prstGeom prst="rect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6" name="Google Shape;1116;p31"/>
          <p:cNvSpPr/>
          <p:nvPr/>
        </p:nvSpPr>
        <p:spPr>
          <a:xfrm>
            <a:off x="6412203" y="1886034"/>
            <a:ext cx="2113559" cy="1656000"/>
          </a:xfrm>
          <a:prstGeom prst="rect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7" name="Google Shape;1117;p31"/>
          <p:cNvSpPr/>
          <p:nvPr/>
        </p:nvSpPr>
        <p:spPr>
          <a:xfrm>
            <a:off x="9172453" y="1886034"/>
            <a:ext cx="2113559" cy="1656000"/>
          </a:xfrm>
          <a:prstGeom prst="rect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4"/>
          <p:cNvSpPr/>
          <p:nvPr/>
        </p:nvSpPr>
        <p:spPr>
          <a:xfrm>
            <a:off x="2428590" y="-2158973"/>
            <a:ext cx="7305196" cy="7305196"/>
          </a:xfrm>
          <a:prstGeom prst="ellipse">
            <a:avLst/>
          </a:prstGeom>
          <a:noFill/>
          <a:ln cap="flat" cmpd="sng" w="12700">
            <a:solidFill>
              <a:schemeClr val="lt1">
                <a:alpha val="9803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4"/>
          <p:cNvSpPr/>
          <p:nvPr/>
        </p:nvSpPr>
        <p:spPr>
          <a:xfrm>
            <a:off x="4144549" y="-443014"/>
            <a:ext cx="3873278" cy="3873278"/>
          </a:xfrm>
          <a:prstGeom prst="ellipse">
            <a:avLst/>
          </a:prstGeom>
          <a:noFill/>
          <a:ln cap="flat" cmpd="sng" w="12700">
            <a:solidFill>
              <a:srgbClr val="2D5CF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1" name="Google Shape;191;p14"/>
          <p:cNvGrpSpPr/>
          <p:nvPr/>
        </p:nvGrpSpPr>
        <p:grpSpPr>
          <a:xfrm>
            <a:off x="5936966" y="-2768004"/>
            <a:ext cx="317339" cy="4422792"/>
            <a:chOff x="5936966" y="-2768004"/>
            <a:chExt cx="317339" cy="4422792"/>
          </a:xfrm>
        </p:grpSpPr>
        <p:cxnSp>
          <p:nvCxnSpPr>
            <p:cNvPr id="192" name="Google Shape;192;p14"/>
            <p:cNvCxnSpPr/>
            <p:nvPr/>
          </p:nvCxnSpPr>
          <p:spPr>
            <a:xfrm rot="5400000">
              <a:off x="3937518" y="-608004"/>
              <a:ext cx="4320000" cy="0"/>
            </a:xfrm>
            <a:prstGeom prst="straightConnector1">
              <a:avLst/>
            </a:prstGeom>
            <a:noFill/>
            <a:ln cap="flat" cmpd="sng" w="9525">
              <a:solidFill>
                <a:srgbClr val="00F7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93" name="Google Shape;193;p14"/>
            <p:cNvSpPr/>
            <p:nvPr/>
          </p:nvSpPr>
          <p:spPr>
            <a:xfrm>
              <a:off x="5936966" y="1337449"/>
              <a:ext cx="317339" cy="317339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4" name="Google Shape;194;p14"/>
          <p:cNvGrpSpPr/>
          <p:nvPr/>
        </p:nvGrpSpPr>
        <p:grpSpPr>
          <a:xfrm flipH="1" rot="5400000">
            <a:off x="5596217" y="989953"/>
            <a:ext cx="998835" cy="1007343"/>
            <a:chOff x="5498567" y="0"/>
            <a:chExt cx="4004719" cy="4038834"/>
          </a:xfrm>
        </p:grpSpPr>
        <p:sp>
          <p:nvSpPr>
            <p:cNvPr id="195" name="Google Shape;195;p14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14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14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14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14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14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14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14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14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14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14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14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14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14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14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14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14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14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14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14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14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14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14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14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14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20" name="Google Shape;220;p14"/>
          <p:cNvSpPr txBox="1"/>
          <p:nvPr/>
        </p:nvSpPr>
        <p:spPr>
          <a:xfrm>
            <a:off x="1118616" y="3328839"/>
            <a:ext cx="130997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SPRING</a:t>
            </a:r>
            <a:endParaRPr b="1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21" name="Google Shape;221;p14"/>
          <p:cNvSpPr txBox="1"/>
          <p:nvPr/>
        </p:nvSpPr>
        <p:spPr>
          <a:xfrm>
            <a:off x="7978211" y="5146223"/>
            <a:ext cx="160011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AUTUMN</a:t>
            </a:r>
            <a:endParaRPr b="1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22" name="Google Shape;222;p14"/>
          <p:cNvSpPr txBox="1"/>
          <p:nvPr/>
        </p:nvSpPr>
        <p:spPr>
          <a:xfrm>
            <a:off x="2618397" y="5146223"/>
            <a:ext cx="159370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SUMMER</a:t>
            </a:r>
            <a:endParaRPr b="1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23" name="Google Shape;223;p14"/>
          <p:cNvSpPr txBox="1"/>
          <p:nvPr/>
        </p:nvSpPr>
        <p:spPr>
          <a:xfrm>
            <a:off x="9867970" y="3296771"/>
            <a:ext cx="139814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WINTER</a:t>
            </a:r>
            <a:endParaRPr b="1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24" name="Google Shape;224;p14"/>
          <p:cNvSpPr txBox="1"/>
          <p:nvPr/>
        </p:nvSpPr>
        <p:spPr>
          <a:xfrm>
            <a:off x="4442983" y="2353286"/>
            <a:ext cx="327641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CONTENTS</a:t>
            </a:r>
            <a:endParaRPr b="1" sz="5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5" name="Google Shape;225;p14"/>
          <p:cNvGrpSpPr/>
          <p:nvPr/>
        </p:nvGrpSpPr>
        <p:grpSpPr>
          <a:xfrm>
            <a:off x="2482208" y="2738007"/>
            <a:ext cx="720000" cy="720000"/>
            <a:chOff x="2482208" y="2738007"/>
            <a:chExt cx="720000" cy="720000"/>
          </a:xfrm>
        </p:grpSpPr>
        <p:sp>
          <p:nvSpPr>
            <p:cNvPr id="226" name="Google Shape;226;p14"/>
            <p:cNvSpPr/>
            <p:nvPr/>
          </p:nvSpPr>
          <p:spPr>
            <a:xfrm>
              <a:off x="2482208" y="2738007"/>
              <a:ext cx="720000" cy="72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27" name="Google Shape;227;p14"/>
            <p:cNvSpPr txBox="1"/>
            <p:nvPr/>
          </p:nvSpPr>
          <p:spPr>
            <a:xfrm>
              <a:off x="2551102" y="2867174"/>
              <a:ext cx="495649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/>
            </a:p>
          </p:txBody>
        </p:sp>
      </p:grpSp>
      <p:grpSp>
        <p:nvGrpSpPr>
          <p:cNvPr id="228" name="Google Shape;228;p14"/>
          <p:cNvGrpSpPr/>
          <p:nvPr/>
        </p:nvGrpSpPr>
        <p:grpSpPr>
          <a:xfrm>
            <a:off x="4143209" y="4426223"/>
            <a:ext cx="720000" cy="720000"/>
            <a:chOff x="4143209" y="4426223"/>
            <a:chExt cx="720000" cy="720000"/>
          </a:xfrm>
        </p:grpSpPr>
        <p:sp>
          <p:nvSpPr>
            <p:cNvPr id="229" name="Google Shape;229;p14"/>
            <p:cNvSpPr/>
            <p:nvPr/>
          </p:nvSpPr>
          <p:spPr>
            <a:xfrm>
              <a:off x="4143209" y="4426223"/>
              <a:ext cx="720000" cy="720000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30" name="Google Shape;230;p14"/>
            <p:cNvSpPr txBox="1"/>
            <p:nvPr/>
          </p:nvSpPr>
          <p:spPr>
            <a:xfrm>
              <a:off x="4212103" y="4555390"/>
              <a:ext cx="495649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02</a:t>
              </a:r>
              <a:endParaRPr/>
            </a:p>
          </p:txBody>
        </p:sp>
      </p:grpSp>
      <p:grpSp>
        <p:nvGrpSpPr>
          <p:cNvPr id="231" name="Google Shape;231;p14"/>
          <p:cNvGrpSpPr/>
          <p:nvPr/>
        </p:nvGrpSpPr>
        <p:grpSpPr>
          <a:xfrm>
            <a:off x="7297827" y="4426223"/>
            <a:ext cx="720000" cy="720000"/>
            <a:chOff x="7297827" y="4426223"/>
            <a:chExt cx="720000" cy="720000"/>
          </a:xfrm>
        </p:grpSpPr>
        <p:sp>
          <p:nvSpPr>
            <p:cNvPr id="232" name="Google Shape;232;p14"/>
            <p:cNvSpPr/>
            <p:nvPr/>
          </p:nvSpPr>
          <p:spPr>
            <a:xfrm>
              <a:off x="7297827" y="4426223"/>
              <a:ext cx="720000" cy="72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33" name="Google Shape;233;p14"/>
            <p:cNvSpPr txBox="1"/>
            <p:nvPr/>
          </p:nvSpPr>
          <p:spPr>
            <a:xfrm>
              <a:off x="7366721" y="4555390"/>
              <a:ext cx="495649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/>
            </a:p>
          </p:txBody>
        </p:sp>
      </p:grpSp>
      <p:grpSp>
        <p:nvGrpSpPr>
          <p:cNvPr id="234" name="Google Shape;234;p14"/>
          <p:cNvGrpSpPr/>
          <p:nvPr/>
        </p:nvGrpSpPr>
        <p:grpSpPr>
          <a:xfrm>
            <a:off x="9013786" y="2738007"/>
            <a:ext cx="720000" cy="720000"/>
            <a:chOff x="9013786" y="2738007"/>
            <a:chExt cx="720000" cy="720000"/>
          </a:xfrm>
        </p:grpSpPr>
        <p:sp>
          <p:nvSpPr>
            <p:cNvPr id="235" name="Google Shape;235;p14"/>
            <p:cNvSpPr/>
            <p:nvPr/>
          </p:nvSpPr>
          <p:spPr>
            <a:xfrm>
              <a:off x="9013786" y="2738007"/>
              <a:ext cx="720000" cy="720000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36" name="Google Shape;236;p14"/>
            <p:cNvSpPr txBox="1"/>
            <p:nvPr/>
          </p:nvSpPr>
          <p:spPr>
            <a:xfrm>
              <a:off x="9082680" y="2867174"/>
              <a:ext cx="495649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04</a:t>
              </a:r>
              <a:endParaRPr/>
            </a:p>
          </p:txBody>
        </p:sp>
      </p:grp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35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5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20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20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122" name="Shape 1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3" name="Google Shape;1123;p32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1124" name="Google Shape;1124;p32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5" name="Google Shape;1125;p32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6" name="Google Shape;1126;p32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7" name="Google Shape;1127;p32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8" name="Google Shape;1128;p32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9" name="Google Shape;1129;p32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0" name="Google Shape;1130;p32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1" name="Google Shape;1131;p32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2" name="Google Shape;1132;p32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3" name="Google Shape;1133;p32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4" name="Google Shape;1134;p32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5" name="Google Shape;1135;p32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6" name="Google Shape;1136;p32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7" name="Google Shape;1137;p32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8" name="Google Shape;1138;p32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9" name="Google Shape;1139;p32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0" name="Google Shape;1140;p32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1" name="Google Shape;1141;p32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2" name="Google Shape;1142;p32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3" name="Google Shape;1143;p32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4" name="Google Shape;1144;p32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5" name="Google Shape;1145;p32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6" name="Google Shape;1146;p32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7" name="Google Shape;1147;p32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8" name="Google Shape;1148;p32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49" name="Google Shape;1149;p32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0" name="Google Shape;1150;p32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1" name="Google Shape;1151;p32"/>
          <p:cNvSpPr txBox="1"/>
          <p:nvPr/>
        </p:nvSpPr>
        <p:spPr>
          <a:xfrm>
            <a:off x="1696361" y="162927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2" name="Google Shape;1152;p32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3" name="Google Shape;1153;p32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54" name="Google Shape;1154;p32"/>
          <p:cNvGrpSpPr/>
          <p:nvPr/>
        </p:nvGrpSpPr>
        <p:grpSpPr>
          <a:xfrm>
            <a:off x="3576289" y="1567357"/>
            <a:ext cx="3937076" cy="3762094"/>
            <a:chOff x="2860291" y="915566"/>
            <a:chExt cx="2791829" cy="2667747"/>
          </a:xfrm>
        </p:grpSpPr>
        <p:pic>
          <p:nvPicPr>
            <p:cNvPr id="1155" name="Google Shape;1155;p3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860291" y="915566"/>
              <a:ext cx="2791829" cy="266774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56" name="Google Shape;1156;p32"/>
            <p:cNvSpPr/>
            <p:nvPr/>
          </p:nvSpPr>
          <p:spPr>
            <a:xfrm>
              <a:off x="2959727" y="1002432"/>
              <a:ext cx="2520000" cy="1548000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57" name="Google Shape;1157;p32"/>
          <p:cNvGrpSpPr/>
          <p:nvPr/>
        </p:nvGrpSpPr>
        <p:grpSpPr>
          <a:xfrm>
            <a:off x="7440397" y="2369647"/>
            <a:ext cx="4055801" cy="2447202"/>
            <a:chOff x="5600403" y="1484481"/>
            <a:chExt cx="2876018" cy="1735341"/>
          </a:xfrm>
        </p:grpSpPr>
        <p:pic>
          <p:nvPicPr>
            <p:cNvPr id="1158" name="Google Shape;1158;p3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600403" y="1484481"/>
              <a:ext cx="2876018" cy="173534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59" name="Google Shape;1159;p32"/>
            <p:cNvSpPr/>
            <p:nvPr/>
          </p:nvSpPr>
          <p:spPr>
            <a:xfrm>
              <a:off x="5948103" y="1570200"/>
              <a:ext cx="2196000" cy="1404000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60" name="Google Shape;1160;p32"/>
          <p:cNvGrpSpPr/>
          <p:nvPr/>
        </p:nvGrpSpPr>
        <p:grpSpPr>
          <a:xfrm>
            <a:off x="964681" y="2323165"/>
            <a:ext cx="2385254" cy="2913635"/>
            <a:chOff x="1008379" y="1451521"/>
            <a:chExt cx="1691413" cy="2066094"/>
          </a:xfrm>
        </p:grpSpPr>
        <p:pic>
          <p:nvPicPr>
            <p:cNvPr id="1161" name="Google Shape;1161;p32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1008379" y="1451521"/>
              <a:ext cx="1691413" cy="206609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62" name="Google Shape;1162;p32"/>
            <p:cNvSpPr/>
            <p:nvPr/>
          </p:nvSpPr>
          <p:spPr>
            <a:xfrm>
              <a:off x="1272820" y="1607765"/>
              <a:ext cx="1093379" cy="1403984"/>
            </a:xfrm>
            <a:prstGeom prst="rect">
              <a:avLst/>
            </a:prstGeom>
            <a:blipFill rotWithShape="1">
              <a:blip r:embed="rId8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63" name="Google Shape;1163;p32"/>
          <p:cNvGrpSpPr/>
          <p:nvPr/>
        </p:nvGrpSpPr>
        <p:grpSpPr>
          <a:xfrm>
            <a:off x="1132724" y="4999693"/>
            <a:ext cx="1908970" cy="474213"/>
            <a:chOff x="1132631" y="4940307"/>
            <a:chExt cx="1908970" cy="474213"/>
          </a:xfrm>
        </p:grpSpPr>
        <p:sp>
          <p:nvSpPr>
            <p:cNvPr id="1164" name="Google Shape;1164;p32"/>
            <p:cNvSpPr/>
            <p:nvPr/>
          </p:nvSpPr>
          <p:spPr>
            <a:xfrm>
              <a:off x="1132631" y="4981807"/>
              <a:ext cx="1908970" cy="432713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905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5" name="Google Shape;1165;p32"/>
            <p:cNvSpPr txBox="1"/>
            <p:nvPr/>
          </p:nvSpPr>
          <p:spPr>
            <a:xfrm>
              <a:off x="1396718" y="4940307"/>
              <a:ext cx="1483098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FDFDFD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b="1" sz="2000">
                <a:solidFill>
                  <a:srgbClr val="FDFDF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66" name="Google Shape;1166;p32"/>
          <p:cNvSpPr txBox="1"/>
          <p:nvPr/>
        </p:nvSpPr>
        <p:spPr>
          <a:xfrm>
            <a:off x="1146502" y="5585958"/>
            <a:ext cx="2110393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  <p:grpSp>
        <p:nvGrpSpPr>
          <p:cNvPr id="1167" name="Google Shape;1167;p32"/>
          <p:cNvGrpSpPr/>
          <p:nvPr/>
        </p:nvGrpSpPr>
        <p:grpSpPr>
          <a:xfrm>
            <a:off x="4535789" y="4999693"/>
            <a:ext cx="1908970" cy="474213"/>
            <a:chOff x="3880181" y="4940307"/>
            <a:chExt cx="1908970" cy="474213"/>
          </a:xfrm>
        </p:grpSpPr>
        <p:sp>
          <p:nvSpPr>
            <p:cNvPr id="1168" name="Google Shape;1168;p32"/>
            <p:cNvSpPr/>
            <p:nvPr/>
          </p:nvSpPr>
          <p:spPr>
            <a:xfrm>
              <a:off x="3880181" y="4981807"/>
              <a:ext cx="1908970" cy="432713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90500" rotWithShape="0" algn="tl" dir="2700000" dist="76200">
                <a:srgbClr val="000000">
                  <a:alpha val="2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9" name="Google Shape;1169;p32"/>
            <p:cNvSpPr txBox="1"/>
            <p:nvPr/>
          </p:nvSpPr>
          <p:spPr>
            <a:xfrm>
              <a:off x="4144268" y="4940307"/>
              <a:ext cx="1483098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FDFDFD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b="1" sz="2000">
                <a:solidFill>
                  <a:srgbClr val="FDFDF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70" name="Google Shape;1170;p32"/>
          <p:cNvSpPr txBox="1"/>
          <p:nvPr/>
        </p:nvSpPr>
        <p:spPr>
          <a:xfrm>
            <a:off x="4535789" y="5585958"/>
            <a:ext cx="2124172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  <p:grpSp>
        <p:nvGrpSpPr>
          <p:cNvPr id="1171" name="Google Shape;1171;p32"/>
          <p:cNvGrpSpPr/>
          <p:nvPr/>
        </p:nvGrpSpPr>
        <p:grpSpPr>
          <a:xfrm>
            <a:off x="8472865" y="5004429"/>
            <a:ext cx="1908970" cy="474213"/>
            <a:chOff x="1132631" y="4940307"/>
            <a:chExt cx="1908970" cy="474213"/>
          </a:xfrm>
        </p:grpSpPr>
        <p:sp>
          <p:nvSpPr>
            <p:cNvPr id="1172" name="Google Shape;1172;p32"/>
            <p:cNvSpPr/>
            <p:nvPr/>
          </p:nvSpPr>
          <p:spPr>
            <a:xfrm>
              <a:off x="1132631" y="4981807"/>
              <a:ext cx="1908970" cy="432713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905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3" name="Google Shape;1173;p32"/>
            <p:cNvSpPr txBox="1"/>
            <p:nvPr/>
          </p:nvSpPr>
          <p:spPr>
            <a:xfrm>
              <a:off x="1396718" y="4940307"/>
              <a:ext cx="1483098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FDFDFD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b="1" sz="2000">
                <a:solidFill>
                  <a:srgbClr val="FDFDF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74" name="Google Shape;1174;p32"/>
          <p:cNvSpPr txBox="1"/>
          <p:nvPr/>
        </p:nvSpPr>
        <p:spPr>
          <a:xfrm>
            <a:off x="8486643" y="5590694"/>
            <a:ext cx="2110393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179" name="Shape 1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0" name="Google Shape;1180;p33"/>
          <p:cNvGrpSpPr/>
          <p:nvPr/>
        </p:nvGrpSpPr>
        <p:grpSpPr>
          <a:xfrm>
            <a:off x="405638" y="276878"/>
            <a:ext cx="3103492" cy="3764878"/>
            <a:chOff x="405638" y="276878"/>
            <a:chExt cx="3103492" cy="3764878"/>
          </a:xfrm>
        </p:grpSpPr>
        <p:sp>
          <p:nvSpPr>
            <p:cNvPr id="1181" name="Google Shape;1181;p33"/>
            <p:cNvSpPr/>
            <p:nvPr/>
          </p:nvSpPr>
          <p:spPr>
            <a:xfrm>
              <a:off x="607688" y="809621"/>
              <a:ext cx="2699392" cy="2699392"/>
            </a:xfrm>
            <a:prstGeom prst="ellipse">
              <a:avLst/>
            </a:prstGeom>
            <a:gradFill>
              <a:gsLst>
                <a:gs pos="0">
                  <a:srgbClr val="313745"/>
                </a:gs>
                <a:gs pos="100000">
                  <a:srgbClr val="1E222E"/>
                </a:gs>
              </a:gsLst>
              <a:lin ang="72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2" name="Google Shape;1182;p33"/>
            <p:cNvSpPr/>
            <p:nvPr/>
          </p:nvSpPr>
          <p:spPr>
            <a:xfrm rot="-2041953">
              <a:off x="1335170" y="308017"/>
              <a:ext cx="1244427" cy="3702599"/>
            </a:xfrm>
            <a:prstGeom prst="ellipse">
              <a:avLst/>
            </a:prstGeom>
            <a:noFill/>
            <a:ln cap="flat" cmpd="sng" w="12700">
              <a:solidFill>
                <a:srgbClr val="F6F9FC">
                  <a:alpha val="200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83" name="Google Shape;1183;p33"/>
          <p:cNvSpPr/>
          <p:nvPr/>
        </p:nvSpPr>
        <p:spPr>
          <a:xfrm>
            <a:off x="241928" y="624959"/>
            <a:ext cx="4531754" cy="4531754"/>
          </a:xfrm>
          <a:prstGeom prst="ellipse">
            <a:avLst/>
          </a:prstGeom>
          <a:noFill/>
          <a:ln cap="flat" cmpd="sng" w="12700">
            <a:solidFill>
              <a:schemeClr val="lt1">
                <a:alpha val="4705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4" name="Google Shape;1184;p33"/>
          <p:cNvSpPr/>
          <p:nvPr/>
        </p:nvSpPr>
        <p:spPr>
          <a:xfrm>
            <a:off x="-1952755" y="-1569724"/>
            <a:ext cx="8921120" cy="8921120"/>
          </a:xfrm>
          <a:prstGeom prst="ellipse">
            <a:avLst/>
          </a:prstGeom>
          <a:noFill/>
          <a:ln cap="flat" cmpd="sng" w="12700">
            <a:solidFill>
              <a:schemeClr val="lt1">
                <a:alpha val="4705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5" name="Google Shape;1185;p33"/>
          <p:cNvSpPr/>
          <p:nvPr/>
        </p:nvSpPr>
        <p:spPr>
          <a:xfrm flipH="1" rot="-3240000">
            <a:off x="11886755" y="3381653"/>
            <a:ext cx="68101" cy="4125483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/>
              </a:gs>
              <a:gs pos="100000">
                <a:srgbClr val="BE1DFB"/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6" name="Google Shape;1186;p33"/>
          <p:cNvSpPr/>
          <p:nvPr/>
        </p:nvSpPr>
        <p:spPr>
          <a:xfrm rot="-3240000">
            <a:off x="12089652" y="5525247"/>
            <a:ext cx="45719" cy="231829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7" name="Google Shape;1187;p33"/>
          <p:cNvSpPr/>
          <p:nvPr/>
        </p:nvSpPr>
        <p:spPr>
          <a:xfrm flipH="1" rot="-3240000">
            <a:off x="11738064" y="5525248"/>
            <a:ext cx="120394" cy="231829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8" name="Google Shape;1188;p33"/>
          <p:cNvSpPr/>
          <p:nvPr/>
        </p:nvSpPr>
        <p:spPr>
          <a:xfrm>
            <a:off x="6672941" y="1417319"/>
            <a:ext cx="144000" cy="144000"/>
          </a:xfrm>
          <a:prstGeom prst="ellipse">
            <a:avLst/>
          </a:prstGeom>
          <a:solidFill>
            <a:srgbClr val="00F7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9" name="Google Shape;1189;p33"/>
          <p:cNvSpPr/>
          <p:nvPr/>
        </p:nvSpPr>
        <p:spPr>
          <a:xfrm>
            <a:off x="5378045" y="6227947"/>
            <a:ext cx="108000" cy="108000"/>
          </a:xfrm>
          <a:prstGeom prst="ellipse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0" name="Google Shape;1190;p33"/>
          <p:cNvSpPr/>
          <p:nvPr/>
        </p:nvSpPr>
        <p:spPr>
          <a:xfrm flipH="1" rot="-3240000">
            <a:off x="3537862" y="369395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1" name="Google Shape;1191;p33"/>
          <p:cNvSpPr/>
          <p:nvPr/>
        </p:nvSpPr>
        <p:spPr>
          <a:xfrm rot="-3240000">
            <a:off x="3784553" y="1632269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92" name="Google Shape;1192;p33"/>
          <p:cNvGrpSpPr/>
          <p:nvPr/>
        </p:nvGrpSpPr>
        <p:grpSpPr>
          <a:xfrm>
            <a:off x="5378044" y="3242600"/>
            <a:ext cx="4314595" cy="1323439"/>
            <a:chOff x="5378044" y="3242600"/>
            <a:chExt cx="4314595" cy="1323439"/>
          </a:xfrm>
        </p:grpSpPr>
        <p:sp>
          <p:nvSpPr>
            <p:cNvPr id="1193" name="Google Shape;1193;p33"/>
            <p:cNvSpPr/>
            <p:nvPr/>
          </p:nvSpPr>
          <p:spPr>
            <a:xfrm>
              <a:off x="5378044" y="3856192"/>
              <a:ext cx="4314595" cy="600165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1194" name="Google Shape;1194;p33"/>
            <p:cNvSpPr txBox="1"/>
            <p:nvPr/>
          </p:nvSpPr>
          <p:spPr>
            <a:xfrm>
              <a:off x="6404262" y="3242600"/>
              <a:ext cx="2262158" cy="13234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b="1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800">
                  <a:solidFill>
                    <a:srgbClr val="BE1DFB"/>
                  </a:solidFill>
                  <a:latin typeface="Calibri"/>
                  <a:ea typeface="Calibri"/>
                  <a:cs typeface="Calibri"/>
                  <a:sym typeface="Calibri"/>
                </a:rPr>
                <a:t>WINTER</a:t>
              </a:r>
              <a:endParaRPr b="1" sz="4800">
                <a:solidFill>
                  <a:srgbClr val="BE1DFB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1195" name="Google Shape;1195;p33"/>
          <p:cNvSpPr txBox="1"/>
          <p:nvPr/>
        </p:nvSpPr>
        <p:spPr>
          <a:xfrm>
            <a:off x="8736691" y="2115175"/>
            <a:ext cx="963725" cy="15081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b="1" sz="32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2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5"/>
                                        <p:tgtEl>
                                          <p:spTgt spid="1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95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200" name="Shape 1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1" name="Google Shape;1201;p34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1202" name="Google Shape;1202;p34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3" name="Google Shape;1203;p34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4" name="Google Shape;1204;p34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5" name="Google Shape;1205;p34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6" name="Google Shape;1206;p34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7" name="Google Shape;1207;p34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8" name="Google Shape;1208;p34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9" name="Google Shape;1209;p34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0" name="Google Shape;1210;p34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1" name="Google Shape;1211;p34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2" name="Google Shape;1212;p34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3" name="Google Shape;1213;p34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4" name="Google Shape;1214;p34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5" name="Google Shape;1215;p34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6" name="Google Shape;1216;p34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7" name="Google Shape;1217;p34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8" name="Google Shape;1218;p34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9" name="Google Shape;1219;p34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0" name="Google Shape;1220;p34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1" name="Google Shape;1221;p34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2" name="Google Shape;1222;p34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3" name="Google Shape;1223;p34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4" name="Google Shape;1224;p34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5" name="Google Shape;1225;p34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6" name="Google Shape;1226;p34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27" name="Google Shape;1227;p34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8" name="Google Shape;1228;p34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9" name="Google Shape;1229;p34"/>
          <p:cNvSpPr txBox="1"/>
          <p:nvPr/>
        </p:nvSpPr>
        <p:spPr>
          <a:xfrm>
            <a:off x="1740356" y="162927"/>
            <a:ext cx="252184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0" name="Google Shape;1230;p34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1" name="Google Shape;1231;p34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2" name="Google Shape;1232;p34"/>
          <p:cNvSpPr/>
          <p:nvPr/>
        </p:nvSpPr>
        <p:spPr>
          <a:xfrm rot="4308284">
            <a:off x="711181" y="1538686"/>
            <a:ext cx="4669947" cy="4669947"/>
          </a:xfrm>
          <a:prstGeom prst="ellipse">
            <a:avLst/>
          </a:prstGeom>
          <a:noFill/>
          <a:ln cap="flat" cmpd="sng" w="69850">
            <a:solidFill>
              <a:srgbClr val="00EC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3" name="Google Shape;1233;p34"/>
          <p:cNvSpPr/>
          <p:nvPr/>
        </p:nvSpPr>
        <p:spPr>
          <a:xfrm rot="-6309546">
            <a:off x="482566" y="1310072"/>
            <a:ext cx="5127175" cy="5127175"/>
          </a:xfrm>
          <a:prstGeom prst="ellipse">
            <a:avLst/>
          </a:prstGeom>
          <a:noFill/>
          <a:ln cap="flat" cmpd="sng" w="28575">
            <a:solidFill>
              <a:srgbClr val="00ACF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4" name="Google Shape;1234;p34"/>
          <p:cNvSpPr/>
          <p:nvPr/>
        </p:nvSpPr>
        <p:spPr>
          <a:xfrm rot="-4779309">
            <a:off x="302487" y="1115356"/>
            <a:ext cx="5468323" cy="5468323"/>
          </a:xfrm>
          <a:prstGeom prst="ellipse">
            <a:avLst/>
          </a:prstGeom>
          <a:noFill/>
          <a:ln cap="flat" cmpd="sng" w="50800">
            <a:solidFill>
              <a:srgbClr val="00ACF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5" name="Google Shape;1235;p34"/>
          <p:cNvSpPr/>
          <p:nvPr/>
        </p:nvSpPr>
        <p:spPr>
          <a:xfrm>
            <a:off x="2399356" y="2078587"/>
            <a:ext cx="1162998" cy="1162998"/>
          </a:xfrm>
          <a:prstGeom prst="ellipse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6" name="Google Shape;1236;p34"/>
          <p:cNvSpPr/>
          <p:nvPr/>
        </p:nvSpPr>
        <p:spPr>
          <a:xfrm>
            <a:off x="2775753" y="2295257"/>
            <a:ext cx="1162998" cy="1162998"/>
          </a:xfrm>
          <a:prstGeom prst="ellipse">
            <a:avLst/>
          </a:prstGeom>
          <a:solidFill>
            <a:srgbClr val="00ECFE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7" name="Google Shape;1237;p34"/>
          <p:cNvSpPr/>
          <p:nvPr/>
        </p:nvSpPr>
        <p:spPr>
          <a:xfrm>
            <a:off x="1236358" y="4105100"/>
            <a:ext cx="1162998" cy="1162998"/>
          </a:xfrm>
          <a:prstGeom prst="ellipse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8" name="Google Shape;1238;p34"/>
          <p:cNvSpPr/>
          <p:nvPr/>
        </p:nvSpPr>
        <p:spPr>
          <a:xfrm>
            <a:off x="1612755" y="4321770"/>
            <a:ext cx="1162998" cy="1162998"/>
          </a:xfrm>
          <a:prstGeom prst="ellipse">
            <a:avLst/>
          </a:prstGeom>
          <a:solidFill>
            <a:srgbClr val="297BFA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9" name="Google Shape;1239;p34"/>
          <p:cNvSpPr/>
          <p:nvPr/>
        </p:nvSpPr>
        <p:spPr>
          <a:xfrm>
            <a:off x="3690291" y="4105100"/>
            <a:ext cx="1162998" cy="1162998"/>
          </a:xfrm>
          <a:prstGeom prst="ellipse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0" name="Google Shape;1240;p34"/>
          <p:cNvSpPr/>
          <p:nvPr/>
        </p:nvSpPr>
        <p:spPr>
          <a:xfrm>
            <a:off x="4066688" y="4321770"/>
            <a:ext cx="1162998" cy="1162998"/>
          </a:xfrm>
          <a:prstGeom prst="ellipse">
            <a:avLst/>
          </a:prstGeom>
          <a:solidFill>
            <a:srgbClr val="FC02F9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1" name="Google Shape;1241;p34"/>
          <p:cNvSpPr txBox="1"/>
          <p:nvPr/>
        </p:nvSpPr>
        <p:spPr>
          <a:xfrm>
            <a:off x="2517336" y="2462328"/>
            <a:ext cx="94538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2A303D"/>
                </a:solidFill>
                <a:latin typeface="Calibri"/>
                <a:ea typeface="Calibri"/>
                <a:cs typeface="Calibri"/>
                <a:sym typeface="Calibri"/>
              </a:rPr>
              <a:t>OPTION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2A303D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b="1" sz="1800">
              <a:solidFill>
                <a:srgbClr val="2A303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2" name="Google Shape;1242;p34"/>
          <p:cNvSpPr txBox="1"/>
          <p:nvPr/>
        </p:nvSpPr>
        <p:spPr>
          <a:xfrm>
            <a:off x="1330096" y="4489165"/>
            <a:ext cx="94538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2A303D"/>
                </a:solidFill>
                <a:latin typeface="Calibri"/>
                <a:ea typeface="Calibri"/>
                <a:cs typeface="Calibri"/>
                <a:sym typeface="Calibri"/>
              </a:rPr>
              <a:t>OPTION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2A303D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b="1" sz="1800">
              <a:solidFill>
                <a:srgbClr val="2A303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3" name="Google Shape;1243;p34"/>
          <p:cNvSpPr txBox="1"/>
          <p:nvPr/>
        </p:nvSpPr>
        <p:spPr>
          <a:xfrm>
            <a:off x="3784029" y="4489165"/>
            <a:ext cx="94538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2A303D"/>
                </a:solidFill>
                <a:latin typeface="Calibri"/>
                <a:ea typeface="Calibri"/>
                <a:cs typeface="Calibri"/>
                <a:sym typeface="Calibri"/>
              </a:rPr>
              <a:t>OPTION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2A303D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b="1" sz="1800">
              <a:solidFill>
                <a:srgbClr val="2A303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4" name="Google Shape;1244;p34"/>
          <p:cNvSpPr/>
          <p:nvPr/>
        </p:nvSpPr>
        <p:spPr>
          <a:xfrm rot="5400000">
            <a:off x="8977821" y="546815"/>
            <a:ext cx="45719" cy="576000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7000">
                <a:srgbClr val="0094FA"/>
              </a:gs>
              <a:gs pos="76000">
                <a:srgbClr val="BE1DFB"/>
              </a:gs>
              <a:gs pos="100000">
                <a:srgbClr val="FC02F9"/>
              </a:gs>
            </a:gsLst>
            <a:lin ang="19199999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5" name="Google Shape;1245;p34"/>
          <p:cNvSpPr txBox="1"/>
          <p:nvPr/>
        </p:nvSpPr>
        <p:spPr>
          <a:xfrm>
            <a:off x="7190239" y="2378194"/>
            <a:ext cx="3340082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sz="4400">
              <a:solidFill>
                <a:srgbClr val="00ECF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1246" name="Google Shape;1246;p34"/>
          <p:cNvSpPr txBox="1"/>
          <p:nvPr/>
        </p:nvSpPr>
        <p:spPr>
          <a:xfrm>
            <a:off x="6062722" y="3828463"/>
            <a:ext cx="4827925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 use well-known development methodologies to 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create a customized approach for each of the projects. 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allows us to achieve high quality outcomes and full 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transparency towards.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35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1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35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12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35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12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251" name="Shape 1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2" name="Google Shape;1252;p35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1253" name="Google Shape;1253;p35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4" name="Google Shape;1254;p35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5" name="Google Shape;1255;p35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6" name="Google Shape;1256;p35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7" name="Google Shape;1257;p35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8" name="Google Shape;1258;p35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9" name="Google Shape;1259;p35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0" name="Google Shape;1260;p35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1" name="Google Shape;1261;p35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2" name="Google Shape;1262;p35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3" name="Google Shape;1263;p35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4" name="Google Shape;1264;p35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5" name="Google Shape;1265;p35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6" name="Google Shape;1266;p35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7" name="Google Shape;1267;p35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8" name="Google Shape;1268;p35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9" name="Google Shape;1269;p35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0" name="Google Shape;1270;p35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1" name="Google Shape;1271;p35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2" name="Google Shape;1272;p35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3" name="Google Shape;1273;p35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4" name="Google Shape;1274;p35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5" name="Google Shape;1275;p35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6" name="Google Shape;1276;p35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7" name="Google Shape;1277;p35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78" name="Google Shape;1278;p35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9" name="Google Shape;1279;p35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0" name="Google Shape;1280;p35"/>
          <p:cNvSpPr txBox="1"/>
          <p:nvPr/>
        </p:nvSpPr>
        <p:spPr>
          <a:xfrm>
            <a:off x="1679298" y="25337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1" name="Google Shape;1281;p35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2" name="Google Shape;1282;p35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3" name="Google Shape;1283;p35"/>
          <p:cNvSpPr/>
          <p:nvPr/>
        </p:nvSpPr>
        <p:spPr>
          <a:xfrm>
            <a:off x="1883288" y="3856615"/>
            <a:ext cx="8397387" cy="649974"/>
          </a:xfrm>
          <a:custGeom>
            <a:rect b="b" l="l" r="r" t="t"/>
            <a:pathLst>
              <a:path extrusionOk="0" h="226344" w="2924270">
                <a:moveTo>
                  <a:pt x="0" y="9053"/>
                </a:moveTo>
                <a:cubicBezTo>
                  <a:pt x="168244" y="113168"/>
                  <a:pt x="336488" y="217283"/>
                  <a:pt x="497941" y="217283"/>
                </a:cubicBezTo>
                <a:cubicBezTo>
                  <a:pt x="659394" y="217283"/>
                  <a:pt x="810285" y="7544"/>
                  <a:pt x="968721" y="9053"/>
                </a:cubicBezTo>
                <a:cubicBezTo>
                  <a:pt x="1127157" y="10562"/>
                  <a:pt x="1287102" y="227846"/>
                  <a:pt x="1448555" y="226337"/>
                </a:cubicBezTo>
                <a:cubicBezTo>
                  <a:pt x="1610008" y="224828"/>
                  <a:pt x="1774480" y="0"/>
                  <a:pt x="1937442" y="0"/>
                </a:cubicBezTo>
                <a:cubicBezTo>
                  <a:pt x="2100404" y="0"/>
                  <a:pt x="2261858" y="226337"/>
                  <a:pt x="2426329" y="226337"/>
                </a:cubicBezTo>
                <a:cubicBezTo>
                  <a:pt x="2590800" y="226337"/>
                  <a:pt x="2757535" y="113168"/>
                  <a:pt x="2924270" y="0"/>
                </a:cubicBezTo>
              </a:path>
            </a:pathLst>
          </a:custGeom>
          <a:noFill/>
          <a:ln cap="flat" cmpd="sng" w="1905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84" name="Google Shape;1284;p35"/>
          <p:cNvGrpSpPr/>
          <p:nvPr/>
        </p:nvGrpSpPr>
        <p:grpSpPr>
          <a:xfrm>
            <a:off x="2654261" y="2902645"/>
            <a:ext cx="1145051" cy="1145051"/>
            <a:chOff x="2654261" y="2902645"/>
            <a:chExt cx="1145051" cy="1145051"/>
          </a:xfrm>
        </p:grpSpPr>
        <p:sp>
          <p:nvSpPr>
            <p:cNvPr id="1285" name="Google Shape;1285;p35"/>
            <p:cNvSpPr/>
            <p:nvPr/>
          </p:nvSpPr>
          <p:spPr>
            <a:xfrm>
              <a:off x="2654261" y="2902645"/>
              <a:ext cx="1145051" cy="1145051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6" name="Google Shape;1286;p35"/>
            <p:cNvSpPr txBox="1"/>
            <p:nvPr/>
          </p:nvSpPr>
          <p:spPr>
            <a:xfrm>
              <a:off x="2672788" y="3231001"/>
              <a:ext cx="111120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87" name="Google Shape;1287;p35"/>
          <p:cNvGrpSpPr/>
          <p:nvPr/>
        </p:nvGrpSpPr>
        <p:grpSpPr>
          <a:xfrm>
            <a:off x="5522968" y="2902645"/>
            <a:ext cx="1154917" cy="1145051"/>
            <a:chOff x="5522968" y="2902645"/>
            <a:chExt cx="1154917" cy="1145051"/>
          </a:xfrm>
        </p:grpSpPr>
        <p:sp>
          <p:nvSpPr>
            <p:cNvPr id="1288" name="Google Shape;1288;p35"/>
            <p:cNvSpPr/>
            <p:nvPr/>
          </p:nvSpPr>
          <p:spPr>
            <a:xfrm>
              <a:off x="5522968" y="2902645"/>
              <a:ext cx="1145051" cy="1145051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9" name="Google Shape;1289;p35"/>
            <p:cNvSpPr txBox="1"/>
            <p:nvPr/>
          </p:nvSpPr>
          <p:spPr>
            <a:xfrm>
              <a:off x="5566683" y="3239325"/>
              <a:ext cx="111120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90" name="Google Shape;1290;p35"/>
          <p:cNvGrpSpPr/>
          <p:nvPr/>
        </p:nvGrpSpPr>
        <p:grpSpPr>
          <a:xfrm>
            <a:off x="8391675" y="2902645"/>
            <a:ext cx="1145051" cy="1145051"/>
            <a:chOff x="8391675" y="2902645"/>
            <a:chExt cx="1145051" cy="1145051"/>
          </a:xfrm>
        </p:grpSpPr>
        <p:sp>
          <p:nvSpPr>
            <p:cNvPr id="1291" name="Google Shape;1291;p35"/>
            <p:cNvSpPr/>
            <p:nvPr/>
          </p:nvSpPr>
          <p:spPr>
            <a:xfrm>
              <a:off x="8391675" y="2902645"/>
              <a:ext cx="1145051" cy="1145051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2" name="Google Shape;1292;p35"/>
            <p:cNvSpPr txBox="1"/>
            <p:nvPr/>
          </p:nvSpPr>
          <p:spPr>
            <a:xfrm>
              <a:off x="8410202" y="3241775"/>
              <a:ext cx="111120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93" name="Google Shape;1293;p35"/>
          <p:cNvGrpSpPr/>
          <p:nvPr/>
        </p:nvGrpSpPr>
        <p:grpSpPr>
          <a:xfrm>
            <a:off x="4080160" y="4307277"/>
            <a:ext cx="1145051" cy="1145051"/>
            <a:chOff x="4080160" y="4307277"/>
            <a:chExt cx="1145051" cy="1145051"/>
          </a:xfrm>
        </p:grpSpPr>
        <p:sp>
          <p:nvSpPr>
            <p:cNvPr id="1294" name="Google Shape;1294;p35"/>
            <p:cNvSpPr/>
            <p:nvPr/>
          </p:nvSpPr>
          <p:spPr>
            <a:xfrm>
              <a:off x="4080160" y="4307277"/>
              <a:ext cx="1145051" cy="1145051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5" name="Google Shape;1295;p35"/>
            <p:cNvSpPr txBox="1"/>
            <p:nvPr/>
          </p:nvSpPr>
          <p:spPr>
            <a:xfrm>
              <a:off x="4080160" y="4648969"/>
              <a:ext cx="111120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96" name="Google Shape;1296;p35"/>
          <p:cNvGrpSpPr/>
          <p:nvPr/>
        </p:nvGrpSpPr>
        <p:grpSpPr>
          <a:xfrm>
            <a:off x="6849557" y="4307277"/>
            <a:ext cx="1145051" cy="1145051"/>
            <a:chOff x="6849557" y="4307277"/>
            <a:chExt cx="1145051" cy="1145051"/>
          </a:xfrm>
        </p:grpSpPr>
        <p:sp>
          <p:nvSpPr>
            <p:cNvPr id="1297" name="Google Shape;1297;p35"/>
            <p:cNvSpPr/>
            <p:nvPr/>
          </p:nvSpPr>
          <p:spPr>
            <a:xfrm>
              <a:off x="6849557" y="4307277"/>
              <a:ext cx="1145051" cy="1145051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8" name="Google Shape;1298;p35"/>
            <p:cNvSpPr txBox="1"/>
            <p:nvPr/>
          </p:nvSpPr>
          <p:spPr>
            <a:xfrm>
              <a:off x="6849557" y="4648969"/>
              <a:ext cx="111120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99" name="Google Shape;1299;p35"/>
          <p:cNvSpPr txBox="1"/>
          <p:nvPr/>
        </p:nvSpPr>
        <p:spPr>
          <a:xfrm>
            <a:off x="2147003" y="1839549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0" name="Google Shape;1300;p35"/>
          <p:cNvSpPr txBox="1"/>
          <p:nvPr/>
        </p:nvSpPr>
        <p:spPr>
          <a:xfrm>
            <a:off x="6385653" y="5769088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1" name="Google Shape;1301;p35"/>
          <p:cNvSpPr txBox="1"/>
          <p:nvPr/>
        </p:nvSpPr>
        <p:spPr>
          <a:xfrm>
            <a:off x="3572902" y="5769088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2" name="Google Shape;1302;p35"/>
          <p:cNvSpPr txBox="1"/>
          <p:nvPr/>
        </p:nvSpPr>
        <p:spPr>
          <a:xfrm>
            <a:off x="5075749" y="1839549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3" name="Google Shape;1303;p35"/>
          <p:cNvSpPr txBox="1"/>
          <p:nvPr/>
        </p:nvSpPr>
        <p:spPr>
          <a:xfrm>
            <a:off x="8051706" y="1842774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308" name="Shape 1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9" name="Google Shape;1309;p36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1310" name="Google Shape;1310;p36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1" name="Google Shape;1311;p36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2" name="Google Shape;1312;p36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3" name="Google Shape;1313;p36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4" name="Google Shape;1314;p36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5" name="Google Shape;1315;p36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6" name="Google Shape;1316;p36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7" name="Google Shape;1317;p36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8" name="Google Shape;1318;p36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9" name="Google Shape;1319;p36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0" name="Google Shape;1320;p36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1" name="Google Shape;1321;p36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2" name="Google Shape;1322;p36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3" name="Google Shape;1323;p36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4" name="Google Shape;1324;p36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5" name="Google Shape;1325;p36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6" name="Google Shape;1326;p36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7" name="Google Shape;1327;p36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8" name="Google Shape;1328;p36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9" name="Google Shape;1329;p36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0" name="Google Shape;1330;p36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1" name="Google Shape;1331;p36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2" name="Google Shape;1332;p36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3" name="Google Shape;1333;p36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4" name="Google Shape;1334;p36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35" name="Google Shape;1335;p36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6" name="Google Shape;1336;p36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7" name="Google Shape;1337;p36"/>
          <p:cNvSpPr txBox="1"/>
          <p:nvPr/>
        </p:nvSpPr>
        <p:spPr>
          <a:xfrm>
            <a:off x="1679298" y="25337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8" name="Google Shape;1338;p36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9" name="Google Shape;1339;p36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0" name="Google Shape;1340;p36"/>
          <p:cNvSpPr/>
          <p:nvPr/>
        </p:nvSpPr>
        <p:spPr>
          <a:xfrm>
            <a:off x="3749770" y="1626013"/>
            <a:ext cx="4741819" cy="4741819"/>
          </a:xfrm>
          <a:prstGeom prst="ellipse">
            <a:avLst/>
          </a:prstGeom>
          <a:solidFill>
            <a:srgbClr val="00ECFE">
              <a:alpha val="470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1" name="Google Shape;1341;p36"/>
          <p:cNvSpPr/>
          <p:nvPr/>
        </p:nvSpPr>
        <p:spPr>
          <a:xfrm>
            <a:off x="4408242" y="2293496"/>
            <a:ext cx="3424874" cy="3424874"/>
          </a:xfrm>
          <a:prstGeom prst="ellipse">
            <a:avLst/>
          </a:prstGeom>
          <a:solidFill>
            <a:srgbClr val="00ECFE">
              <a:alpha val="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2" name="Google Shape;1342;p36"/>
          <p:cNvSpPr/>
          <p:nvPr/>
        </p:nvSpPr>
        <p:spPr>
          <a:xfrm>
            <a:off x="5039072" y="2915315"/>
            <a:ext cx="2163217" cy="2163217"/>
          </a:xfrm>
          <a:prstGeom prst="ellipse">
            <a:avLst/>
          </a:prstGeom>
          <a:solidFill>
            <a:srgbClr val="00ECFE"/>
          </a:soli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3" name="Google Shape;1343;p36"/>
          <p:cNvSpPr/>
          <p:nvPr/>
        </p:nvSpPr>
        <p:spPr>
          <a:xfrm>
            <a:off x="5850454" y="3619303"/>
            <a:ext cx="600550" cy="755238"/>
          </a:xfrm>
          <a:custGeom>
            <a:rect b="b" l="l" r="r" t="t"/>
            <a:pathLst>
              <a:path extrusionOk="0" h="606" w="484">
                <a:moveTo>
                  <a:pt x="331" y="166"/>
                </a:moveTo>
                <a:lnTo>
                  <a:pt x="82" y="166"/>
                </a:lnTo>
                <a:lnTo>
                  <a:pt x="82" y="173"/>
                </a:lnTo>
                <a:lnTo>
                  <a:pt x="82" y="186"/>
                </a:lnTo>
                <a:lnTo>
                  <a:pt x="82" y="193"/>
                </a:lnTo>
                <a:lnTo>
                  <a:pt x="331" y="193"/>
                </a:lnTo>
                <a:lnTo>
                  <a:pt x="331" y="186"/>
                </a:lnTo>
                <a:lnTo>
                  <a:pt x="331" y="173"/>
                </a:lnTo>
                <a:lnTo>
                  <a:pt x="331" y="166"/>
                </a:lnTo>
                <a:close/>
                <a:moveTo>
                  <a:pt x="387" y="556"/>
                </a:moveTo>
                <a:lnTo>
                  <a:pt x="384" y="560"/>
                </a:lnTo>
                <a:lnTo>
                  <a:pt x="388" y="564"/>
                </a:lnTo>
                <a:lnTo>
                  <a:pt x="408" y="583"/>
                </a:lnTo>
                <a:lnTo>
                  <a:pt x="418" y="594"/>
                </a:lnTo>
                <a:cubicBezTo>
                  <a:pt x="430" y="606"/>
                  <a:pt x="450" y="606"/>
                  <a:pt x="462" y="594"/>
                </a:cubicBezTo>
                <a:lnTo>
                  <a:pt x="474" y="581"/>
                </a:lnTo>
                <a:cubicBezTo>
                  <a:pt x="481" y="575"/>
                  <a:pt x="484" y="565"/>
                  <a:pt x="483" y="556"/>
                </a:cubicBezTo>
                <a:cubicBezTo>
                  <a:pt x="484" y="547"/>
                  <a:pt x="481" y="538"/>
                  <a:pt x="474" y="531"/>
                </a:cubicBezTo>
                <a:lnTo>
                  <a:pt x="462" y="519"/>
                </a:lnTo>
                <a:lnTo>
                  <a:pt x="444" y="501"/>
                </a:lnTo>
                <a:lnTo>
                  <a:pt x="440" y="497"/>
                </a:lnTo>
                <a:lnTo>
                  <a:pt x="418" y="519"/>
                </a:lnTo>
                <a:lnTo>
                  <a:pt x="412" y="525"/>
                </a:lnTo>
                <a:lnTo>
                  <a:pt x="384" y="553"/>
                </a:lnTo>
                <a:lnTo>
                  <a:pt x="387" y="556"/>
                </a:lnTo>
                <a:close/>
                <a:moveTo>
                  <a:pt x="218" y="354"/>
                </a:moveTo>
                <a:lnTo>
                  <a:pt x="234" y="338"/>
                </a:lnTo>
                <a:lnTo>
                  <a:pt x="229" y="336"/>
                </a:lnTo>
                <a:lnTo>
                  <a:pt x="234" y="331"/>
                </a:lnTo>
                <a:lnTo>
                  <a:pt x="207" y="320"/>
                </a:lnTo>
                <a:lnTo>
                  <a:pt x="211" y="328"/>
                </a:lnTo>
                <a:lnTo>
                  <a:pt x="207" y="327"/>
                </a:lnTo>
                <a:lnTo>
                  <a:pt x="218" y="354"/>
                </a:lnTo>
                <a:close/>
                <a:moveTo>
                  <a:pt x="246" y="422"/>
                </a:moveTo>
                <a:lnTo>
                  <a:pt x="302" y="366"/>
                </a:lnTo>
                <a:lnTo>
                  <a:pt x="297" y="364"/>
                </a:lnTo>
                <a:lnTo>
                  <a:pt x="302" y="359"/>
                </a:lnTo>
                <a:lnTo>
                  <a:pt x="296" y="357"/>
                </a:lnTo>
                <a:lnTo>
                  <a:pt x="249" y="337"/>
                </a:lnTo>
                <a:lnTo>
                  <a:pt x="224" y="362"/>
                </a:lnTo>
                <a:lnTo>
                  <a:pt x="226" y="366"/>
                </a:lnTo>
                <a:lnTo>
                  <a:pt x="224" y="368"/>
                </a:lnTo>
                <a:lnTo>
                  <a:pt x="243" y="416"/>
                </a:lnTo>
                <a:lnTo>
                  <a:pt x="246" y="422"/>
                </a:lnTo>
                <a:close/>
                <a:moveTo>
                  <a:pt x="412" y="511"/>
                </a:moveTo>
                <a:lnTo>
                  <a:pt x="429" y="493"/>
                </a:lnTo>
                <a:lnTo>
                  <a:pt x="426" y="490"/>
                </a:lnTo>
                <a:lnTo>
                  <a:pt x="429" y="487"/>
                </a:lnTo>
                <a:lnTo>
                  <a:pt x="414" y="472"/>
                </a:lnTo>
                <a:lnTo>
                  <a:pt x="394" y="451"/>
                </a:lnTo>
                <a:lnTo>
                  <a:pt x="312" y="369"/>
                </a:lnTo>
                <a:lnTo>
                  <a:pt x="256" y="425"/>
                </a:lnTo>
                <a:lnTo>
                  <a:pt x="260" y="429"/>
                </a:lnTo>
                <a:lnTo>
                  <a:pt x="256" y="432"/>
                </a:lnTo>
                <a:lnTo>
                  <a:pt x="334" y="510"/>
                </a:lnTo>
                <a:lnTo>
                  <a:pt x="354" y="530"/>
                </a:lnTo>
                <a:lnTo>
                  <a:pt x="374" y="549"/>
                </a:lnTo>
                <a:lnTo>
                  <a:pt x="395" y="528"/>
                </a:lnTo>
                <a:lnTo>
                  <a:pt x="412" y="511"/>
                </a:lnTo>
                <a:close/>
                <a:moveTo>
                  <a:pt x="20" y="150"/>
                </a:moveTo>
                <a:lnTo>
                  <a:pt x="89" y="152"/>
                </a:lnTo>
                <a:lnTo>
                  <a:pt x="89" y="152"/>
                </a:lnTo>
                <a:lnTo>
                  <a:pt x="89" y="152"/>
                </a:lnTo>
                <a:cubicBezTo>
                  <a:pt x="118" y="152"/>
                  <a:pt x="141" y="129"/>
                  <a:pt x="141" y="100"/>
                </a:cubicBezTo>
                <a:lnTo>
                  <a:pt x="141" y="94"/>
                </a:lnTo>
                <a:lnTo>
                  <a:pt x="141" y="93"/>
                </a:lnTo>
                <a:lnTo>
                  <a:pt x="141" y="27"/>
                </a:lnTo>
                <a:lnTo>
                  <a:pt x="383" y="27"/>
                </a:lnTo>
                <a:cubicBezTo>
                  <a:pt x="389" y="27"/>
                  <a:pt x="394" y="32"/>
                  <a:pt x="394" y="38"/>
                </a:cubicBezTo>
                <a:lnTo>
                  <a:pt x="394" y="422"/>
                </a:lnTo>
                <a:lnTo>
                  <a:pt x="394" y="429"/>
                </a:lnTo>
                <a:lnTo>
                  <a:pt x="414" y="449"/>
                </a:lnTo>
                <a:lnTo>
                  <a:pt x="414" y="443"/>
                </a:lnTo>
                <a:lnTo>
                  <a:pt x="414" y="39"/>
                </a:lnTo>
                <a:lnTo>
                  <a:pt x="414" y="32"/>
                </a:lnTo>
                <a:cubicBezTo>
                  <a:pt x="414" y="14"/>
                  <a:pt x="400" y="0"/>
                  <a:pt x="383" y="0"/>
                </a:cubicBezTo>
                <a:lnTo>
                  <a:pt x="123" y="0"/>
                </a:lnTo>
                <a:lnTo>
                  <a:pt x="121" y="2"/>
                </a:lnTo>
                <a:lnTo>
                  <a:pt x="1" y="122"/>
                </a:lnTo>
                <a:lnTo>
                  <a:pt x="0" y="123"/>
                </a:lnTo>
                <a:lnTo>
                  <a:pt x="0" y="130"/>
                </a:lnTo>
                <a:lnTo>
                  <a:pt x="0" y="492"/>
                </a:lnTo>
                <a:lnTo>
                  <a:pt x="0" y="499"/>
                </a:lnTo>
                <a:cubicBezTo>
                  <a:pt x="0" y="516"/>
                  <a:pt x="14" y="530"/>
                  <a:pt x="32" y="530"/>
                </a:cubicBezTo>
                <a:lnTo>
                  <a:pt x="326" y="530"/>
                </a:lnTo>
                <a:lnTo>
                  <a:pt x="319" y="524"/>
                </a:lnTo>
                <a:lnTo>
                  <a:pt x="326" y="524"/>
                </a:lnTo>
                <a:lnTo>
                  <a:pt x="305" y="503"/>
                </a:lnTo>
                <a:lnTo>
                  <a:pt x="32" y="503"/>
                </a:lnTo>
                <a:cubicBezTo>
                  <a:pt x="25" y="503"/>
                  <a:pt x="21" y="498"/>
                  <a:pt x="20" y="492"/>
                </a:cubicBezTo>
                <a:lnTo>
                  <a:pt x="20" y="492"/>
                </a:lnTo>
                <a:lnTo>
                  <a:pt x="20" y="150"/>
                </a:lnTo>
                <a:close/>
                <a:moveTo>
                  <a:pt x="82" y="321"/>
                </a:moveTo>
                <a:lnTo>
                  <a:pt x="156" y="321"/>
                </a:lnTo>
                <a:lnTo>
                  <a:pt x="156" y="315"/>
                </a:lnTo>
                <a:lnTo>
                  <a:pt x="156" y="301"/>
                </a:lnTo>
                <a:lnTo>
                  <a:pt x="156" y="294"/>
                </a:lnTo>
                <a:lnTo>
                  <a:pt x="82" y="294"/>
                </a:lnTo>
                <a:lnTo>
                  <a:pt x="82" y="301"/>
                </a:lnTo>
                <a:lnTo>
                  <a:pt x="82" y="315"/>
                </a:lnTo>
                <a:lnTo>
                  <a:pt x="82" y="321"/>
                </a:lnTo>
                <a:close/>
                <a:moveTo>
                  <a:pt x="82" y="272"/>
                </a:moveTo>
                <a:lnTo>
                  <a:pt x="82" y="279"/>
                </a:lnTo>
                <a:lnTo>
                  <a:pt x="331" y="279"/>
                </a:lnTo>
                <a:lnTo>
                  <a:pt x="331" y="272"/>
                </a:lnTo>
                <a:lnTo>
                  <a:pt x="331" y="258"/>
                </a:lnTo>
                <a:lnTo>
                  <a:pt x="331" y="252"/>
                </a:lnTo>
                <a:lnTo>
                  <a:pt x="82" y="252"/>
                </a:lnTo>
                <a:lnTo>
                  <a:pt x="82" y="258"/>
                </a:lnTo>
                <a:lnTo>
                  <a:pt x="82" y="272"/>
                </a:lnTo>
                <a:close/>
                <a:moveTo>
                  <a:pt x="82" y="229"/>
                </a:moveTo>
                <a:lnTo>
                  <a:pt x="82" y="236"/>
                </a:lnTo>
                <a:lnTo>
                  <a:pt x="331" y="236"/>
                </a:lnTo>
                <a:lnTo>
                  <a:pt x="331" y="229"/>
                </a:lnTo>
                <a:lnTo>
                  <a:pt x="331" y="216"/>
                </a:lnTo>
                <a:lnTo>
                  <a:pt x="331" y="209"/>
                </a:lnTo>
                <a:lnTo>
                  <a:pt x="82" y="209"/>
                </a:lnTo>
                <a:lnTo>
                  <a:pt x="82" y="216"/>
                </a:lnTo>
                <a:lnTo>
                  <a:pt x="82" y="229"/>
                </a:ln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44" name="Google Shape;1344;p36"/>
          <p:cNvGrpSpPr/>
          <p:nvPr/>
        </p:nvGrpSpPr>
        <p:grpSpPr>
          <a:xfrm>
            <a:off x="3735120" y="5078532"/>
            <a:ext cx="720000" cy="720000"/>
            <a:chOff x="3735120" y="5078532"/>
            <a:chExt cx="720000" cy="720000"/>
          </a:xfrm>
        </p:grpSpPr>
        <p:sp>
          <p:nvSpPr>
            <p:cNvPr id="1345" name="Google Shape;1345;p36"/>
            <p:cNvSpPr/>
            <p:nvPr/>
          </p:nvSpPr>
          <p:spPr>
            <a:xfrm>
              <a:off x="3735120" y="5078532"/>
              <a:ext cx="720000" cy="72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6" name="Google Shape;1346;p36"/>
            <p:cNvSpPr/>
            <p:nvPr/>
          </p:nvSpPr>
          <p:spPr>
            <a:xfrm>
              <a:off x="3915161" y="5235175"/>
              <a:ext cx="367601" cy="406714"/>
            </a:xfrm>
            <a:custGeom>
              <a:rect b="b" l="l" r="r" t="t"/>
              <a:pathLst>
                <a:path extrusionOk="0" h="709" w="709">
                  <a:moveTo>
                    <a:pt x="709" y="570"/>
                  </a:moveTo>
                  <a:lnTo>
                    <a:pt x="373" y="709"/>
                  </a:lnTo>
                  <a:lnTo>
                    <a:pt x="373" y="294"/>
                  </a:lnTo>
                  <a:lnTo>
                    <a:pt x="709" y="154"/>
                  </a:lnTo>
                  <a:lnTo>
                    <a:pt x="709" y="570"/>
                  </a:lnTo>
                  <a:close/>
                  <a:moveTo>
                    <a:pt x="335" y="294"/>
                  </a:moveTo>
                  <a:lnTo>
                    <a:pt x="0" y="154"/>
                  </a:lnTo>
                  <a:lnTo>
                    <a:pt x="0" y="570"/>
                  </a:lnTo>
                  <a:lnTo>
                    <a:pt x="335" y="709"/>
                  </a:lnTo>
                  <a:lnTo>
                    <a:pt x="335" y="294"/>
                  </a:lnTo>
                  <a:close/>
                  <a:moveTo>
                    <a:pt x="354" y="0"/>
                  </a:moveTo>
                  <a:lnTo>
                    <a:pt x="0" y="126"/>
                  </a:lnTo>
                  <a:lnTo>
                    <a:pt x="354" y="268"/>
                  </a:lnTo>
                  <a:lnTo>
                    <a:pt x="709" y="12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54850" lIns="109725" spcFirstLastPara="1" rIns="109725" wrap="square" tIns="54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47" name="Google Shape;1347;p36"/>
          <p:cNvGrpSpPr/>
          <p:nvPr/>
        </p:nvGrpSpPr>
        <p:grpSpPr>
          <a:xfrm>
            <a:off x="3735120" y="2222980"/>
            <a:ext cx="720000" cy="720000"/>
            <a:chOff x="3735120" y="2222980"/>
            <a:chExt cx="720000" cy="720000"/>
          </a:xfrm>
        </p:grpSpPr>
        <p:sp>
          <p:nvSpPr>
            <p:cNvPr id="1348" name="Google Shape;1348;p36"/>
            <p:cNvSpPr/>
            <p:nvPr/>
          </p:nvSpPr>
          <p:spPr>
            <a:xfrm>
              <a:off x="3735120" y="2222980"/>
              <a:ext cx="720000" cy="72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C:\Users\Jonahs\Dropbox\Projects SCOTT\MEET Windows Azure\source\Background\tile-icon-CDN.png" id="1349" name="Google Shape;1349;p3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834328" y="2322256"/>
              <a:ext cx="521584" cy="52144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350" name="Google Shape;1350;p36"/>
          <p:cNvGrpSpPr/>
          <p:nvPr/>
        </p:nvGrpSpPr>
        <p:grpSpPr>
          <a:xfrm>
            <a:off x="7697068" y="5078532"/>
            <a:ext cx="720000" cy="720000"/>
            <a:chOff x="7697068" y="5078532"/>
            <a:chExt cx="720000" cy="720000"/>
          </a:xfrm>
        </p:grpSpPr>
        <p:sp>
          <p:nvSpPr>
            <p:cNvPr id="1351" name="Google Shape;1351;p36"/>
            <p:cNvSpPr/>
            <p:nvPr/>
          </p:nvSpPr>
          <p:spPr>
            <a:xfrm>
              <a:off x="7697068" y="5078532"/>
              <a:ext cx="720000" cy="72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C:\Users\Jonahs\Dropbox\Projects SCOTT\MEET Windows Azure\source\Background\tile-icon-network.png" id="1352" name="Google Shape;1352;p3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7806311" y="5216210"/>
              <a:ext cx="521584" cy="52144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353" name="Google Shape;1353;p36"/>
          <p:cNvGrpSpPr/>
          <p:nvPr/>
        </p:nvGrpSpPr>
        <p:grpSpPr>
          <a:xfrm>
            <a:off x="7697068" y="2222980"/>
            <a:ext cx="720000" cy="720000"/>
            <a:chOff x="7697068" y="2222980"/>
            <a:chExt cx="720000" cy="720000"/>
          </a:xfrm>
        </p:grpSpPr>
        <p:sp>
          <p:nvSpPr>
            <p:cNvPr id="1354" name="Google Shape;1354;p36"/>
            <p:cNvSpPr/>
            <p:nvPr/>
          </p:nvSpPr>
          <p:spPr>
            <a:xfrm>
              <a:off x="7697068" y="2222980"/>
              <a:ext cx="720000" cy="72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5" name="Google Shape;1355;p36"/>
            <p:cNvSpPr/>
            <p:nvPr/>
          </p:nvSpPr>
          <p:spPr>
            <a:xfrm>
              <a:off x="7833116" y="2342213"/>
              <a:ext cx="383905" cy="414044"/>
            </a:xfrm>
            <a:custGeom>
              <a:rect b="b" l="l" r="r" t="t"/>
              <a:pathLst>
                <a:path extrusionOk="0" h="151" w="140">
                  <a:moveTo>
                    <a:pt x="135" y="85"/>
                  </a:moveTo>
                  <a:cubicBezTo>
                    <a:pt x="135" y="88"/>
                    <a:pt x="140" y="93"/>
                    <a:pt x="140" y="96"/>
                  </a:cubicBezTo>
                  <a:cubicBezTo>
                    <a:pt x="140" y="99"/>
                    <a:pt x="134" y="103"/>
                    <a:pt x="134" y="106"/>
                  </a:cubicBezTo>
                  <a:cubicBezTo>
                    <a:pt x="133" y="109"/>
                    <a:pt x="137" y="114"/>
                    <a:pt x="137" y="117"/>
                  </a:cubicBezTo>
                  <a:cubicBezTo>
                    <a:pt x="137" y="121"/>
                    <a:pt x="130" y="125"/>
                    <a:pt x="129" y="128"/>
                  </a:cubicBezTo>
                  <a:cubicBezTo>
                    <a:pt x="128" y="130"/>
                    <a:pt x="129" y="135"/>
                    <a:pt x="128" y="137"/>
                  </a:cubicBezTo>
                  <a:cubicBezTo>
                    <a:pt x="127" y="141"/>
                    <a:pt x="120" y="147"/>
                    <a:pt x="116" y="148"/>
                  </a:cubicBezTo>
                  <a:cubicBezTo>
                    <a:pt x="104" y="151"/>
                    <a:pt x="65" y="148"/>
                    <a:pt x="65" y="148"/>
                  </a:cubicBezTo>
                  <a:cubicBezTo>
                    <a:pt x="65" y="148"/>
                    <a:pt x="65" y="148"/>
                    <a:pt x="33" y="142"/>
                  </a:cubicBezTo>
                  <a:cubicBezTo>
                    <a:pt x="33" y="142"/>
                    <a:pt x="33" y="142"/>
                    <a:pt x="33" y="82"/>
                  </a:cubicBezTo>
                  <a:cubicBezTo>
                    <a:pt x="33" y="82"/>
                    <a:pt x="33" y="82"/>
                    <a:pt x="34" y="82"/>
                  </a:cubicBezTo>
                  <a:cubicBezTo>
                    <a:pt x="34" y="82"/>
                    <a:pt x="34" y="82"/>
                    <a:pt x="34" y="82"/>
                  </a:cubicBezTo>
                  <a:cubicBezTo>
                    <a:pt x="34" y="82"/>
                    <a:pt x="34" y="82"/>
                    <a:pt x="37" y="82"/>
                  </a:cubicBezTo>
                  <a:cubicBezTo>
                    <a:pt x="41" y="81"/>
                    <a:pt x="49" y="75"/>
                    <a:pt x="60" y="48"/>
                  </a:cubicBezTo>
                  <a:cubicBezTo>
                    <a:pt x="61" y="44"/>
                    <a:pt x="65" y="42"/>
                    <a:pt x="68" y="39"/>
                  </a:cubicBezTo>
                  <a:cubicBezTo>
                    <a:pt x="75" y="34"/>
                    <a:pt x="79" y="27"/>
                    <a:pt x="81" y="3"/>
                  </a:cubicBezTo>
                  <a:cubicBezTo>
                    <a:pt x="81" y="0"/>
                    <a:pt x="91" y="1"/>
                    <a:pt x="97" y="8"/>
                  </a:cubicBezTo>
                  <a:cubicBezTo>
                    <a:pt x="102" y="14"/>
                    <a:pt x="102" y="26"/>
                    <a:pt x="99" y="35"/>
                  </a:cubicBezTo>
                  <a:cubicBezTo>
                    <a:pt x="96" y="41"/>
                    <a:pt x="87" y="55"/>
                    <a:pt x="90" y="60"/>
                  </a:cubicBezTo>
                  <a:cubicBezTo>
                    <a:pt x="90" y="60"/>
                    <a:pt x="124" y="59"/>
                    <a:pt x="130" y="62"/>
                  </a:cubicBezTo>
                  <a:cubicBezTo>
                    <a:pt x="134" y="63"/>
                    <a:pt x="140" y="72"/>
                    <a:pt x="140" y="77"/>
                  </a:cubicBezTo>
                  <a:cubicBezTo>
                    <a:pt x="140" y="79"/>
                    <a:pt x="136" y="83"/>
                    <a:pt x="135" y="85"/>
                  </a:cubicBezTo>
                  <a:close/>
                  <a:moveTo>
                    <a:pt x="30" y="137"/>
                  </a:moveTo>
                  <a:cubicBezTo>
                    <a:pt x="30" y="137"/>
                    <a:pt x="30" y="137"/>
                    <a:pt x="30" y="137"/>
                  </a:cubicBezTo>
                  <a:cubicBezTo>
                    <a:pt x="30" y="137"/>
                    <a:pt x="30" y="137"/>
                    <a:pt x="30" y="82"/>
                  </a:cubicBezTo>
                  <a:cubicBezTo>
                    <a:pt x="30" y="79"/>
                    <a:pt x="27" y="76"/>
                    <a:pt x="23" y="76"/>
                  </a:cubicBezTo>
                  <a:cubicBezTo>
                    <a:pt x="23" y="76"/>
                    <a:pt x="23" y="76"/>
                    <a:pt x="7" y="76"/>
                  </a:cubicBezTo>
                  <a:cubicBezTo>
                    <a:pt x="3" y="76"/>
                    <a:pt x="0" y="79"/>
                    <a:pt x="0" y="82"/>
                  </a:cubicBezTo>
                  <a:cubicBezTo>
                    <a:pt x="0" y="82"/>
                    <a:pt x="0" y="82"/>
                    <a:pt x="0" y="137"/>
                  </a:cubicBezTo>
                  <a:cubicBezTo>
                    <a:pt x="0" y="141"/>
                    <a:pt x="3" y="144"/>
                    <a:pt x="7" y="144"/>
                  </a:cubicBezTo>
                  <a:cubicBezTo>
                    <a:pt x="7" y="144"/>
                    <a:pt x="7" y="144"/>
                    <a:pt x="23" y="144"/>
                  </a:cubicBezTo>
                  <a:cubicBezTo>
                    <a:pt x="27" y="144"/>
                    <a:pt x="30" y="141"/>
                    <a:pt x="30" y="13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56" name="Google Shape;1356;p36"/>
          <p:cNvSpPr txBox="1"/>
          <p:nvPr/>
        </p:nvSpPr>
        <p:spPr>
          <a:xfrm>
            <a:off x="1186837" y="2186870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7" name="Google Shape;1357;p36"/>
          <p:cNvSpPr txBox="1"/>
          <p:nvPr/>
        </p:nvSpPr>
        <p:spPr>
          <a:xfrm>
            <a:off x="1186837" y="5078532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8" name="Google Shape;1358;p36"/>
          <p:cNvSpPr txBox="1"/>
          <p:nvPr/>
        </p:nvSpPr>
        <p:spPr>
          <a:xfrm>
            <a:off x="8915498" y="2186870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9" name="Google Shape;1359;p36"/>
          <p:cNvSpPr txBox="1"/>
          <p:nvPr/>
        </p:nvSpPr>
        <p:spPr>
          <a:xfrm>
            <a:off x="8915498" y="5078532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364" name="Shape 1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5" name="Google Shape;1365;p37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1366" name="Google Shape;1366;p37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7" name="Google Shape;1367;p37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8" name="Google Shape;1368;p37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9" name="Google Shape;1369;p37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0" name="Google Shape;1370;p37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1" name="Google Shape;1371;p37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2" name="Google Shape;1372;p37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3" name="Google Shape;1373;p37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4" name="Google Shape;1374;p37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5" name="Google Shape;1375;p37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6" name="Google Shape;1376;p37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7" name="Google Shape;1377;p37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8" name="Google Shape;1378;p37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9" name="Google Shape;1379;p37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0" name="Google Shape;1380;p37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1" name="Google Shape;1381;p37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2" name="Google Shape;1382;p37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3" name="Google Shape;1383;p37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4" name="Google Shape;1384;p37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5" name="Google Shape;1385;p37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6" name="Google Shape;1386;p37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7" name="Google Shape;1387;p37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8" name="Google Shape;1388;p37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9" name="Google Shape;1389;p37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0" name="Google Shape;1390;p37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91" name="Google Shape;1391;p37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2" name="Google Shape;1392;p37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3" name="Google Shape;1393;p37"/>
          <p:cNvSpPr txBox="1"/>
          <p:nvPr/>
        </p:nvSpPr>
        <p:spPr>
          <a:xfrm>
            <a:off x="1679298" y="25337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4" name="Google Shape;1394;p37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5" name="Google Shape;1395;p37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96" name="Google Shape;1396;p37"/>
          <p:cNvGrpSpPr/>
          <p:nvPr/>
        </p:nvGrpSpPr>
        <p:grpSpPr>
          <a:xfrm>
            <a:off x="1108345" y="2188030"/>
            <a:ext cx="3335906" cy="1684489"/>
            <a:chOff x="1108345" y="2188030"/>
            <a:chExt cx="3335906" cy="1684489"/>
          </a:xfrm>
        </p:grpSpPr>
        <p:sp>
          <p:nvSpPr>
            <p:cNvPr id="1397" name="Google Shape;1397;p37"/>
            <p:cNvSpPr/>
            <p:nvPr/>
          </p:nvSpPr>
          <p:spPr>
            <a:xfrm>
              <a:off x="1108345" y="2188030"/>
              <a:ext cx="3335906" cy="1680131"/>
            </a:xfrm>
            <a:custGeom>
              <a:rect b="b" l="l" r="r" t="t"/>
              <a:pathLst>
                <a:path extrusionOk="0" h="1680131" w="3335906">
                  <a:moveTo>
                    <a:pt x="1667953" y="0"/>
                  </a:moveTo>
                  <a:cubicBezTo>
                    <a:pt x="2589139" y="0"/>
                    <a:pt x="3335906" y="746768"/>
                    <a:pt x="3335906" y="1667953"/>
                  </a:cubicBezTo>
                  <a:lnTo>
                    <a:pt x="3334679" y="1680131"/>
                  </a:lnTo>
                  <a:lnTo>
                    <a:pt x="3216580" y="1680131"/>
                  </a:lnTo>
                  <a:lnTo>
                    <a:pt x="3217328" y="1672709"/>
                  </a:lnTo>
                  <a:cubicBezTo>
                    <a:pt x="3217328" y="817013"/>
                    <a:pt x="2523649" y="123333"/>
                    <a:pt x="1667953" y="123333"/>
                  </a:cubicBezTo>
                  <a:cubicBezTo>
                    <a:pt x="812258" y="123333"/>
                    <a:pt x="118578" y="817013"/>
                    <a:pt x="118578" y="1672709"/>
                  </a:cubicBezTo>
                  <a:lnTo>
                    <a:pt x="119326" y="1680131"/>
                  </a:lnTo>
                  <a:lnTo>
                    <a:pt x="1228" y="1680131"/>
                  </a:lnTo>
                  <a:lnTo>
                    <a:pt x="0" y="1667953"/>
                  </a:lnTo>
                  <a:cubicBezTo>
                    <a:pt x="0" y="746768"/>
                    <a:pt x="746768" y="0"/>
                    <a:pt x="1667953" y="0"/>
                  </a:cubicBez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8" name="Google Shape;1398;p37"/>
            <p:cNvSpPr/>
            <p:nvPr/>
          </p:nvSpPr>
          <p:spPr>
            <a:xfrm>
              <a:off x="1337397" y="2422519"/>
              <a:ext cx="2896961" cy="1450000"/>
            </a:xfrm>
            <a:custGeom>
              <a:rect b="b" l="l" r="r" t="t"/>
              <a:pathLst>
                <a:path extrusionOk="0" h="1412983" w="2823004">
                  <a:moveTo>
                    <a:pt x="1411502" y="0"/>
                  </a:moveTo>
                  <a:cubicBezTo>
                    <a:pt x="2191053" y="0"/>
                    <a:pt x="2823004" y="631951"/>
                    <a:pt x="2823004" y="1411502"/>
                  </a:cubicBezTo>
                  <a:lnTo>
                    <a:pt x="2822929" y="1412983"/>
                  </a:lnTo>
                  <a:lnTo>
                    <a:pt x="75" y="1412983"/>
                  </a:lnTo>
                  <a:lnTo>
                    <a:pt x="0" y="1411502"/>
                  </a:lnTo>
                  <a:cubicBezTo>
                    <a:pt x="0" y="631951"/>
                    <a:pt x="631951" y="0"/>
                    <a:pt x="1411502" y="0"/>
                  </a:cubicBezTo>
                  <a:close/>
                </a:path>
              </a:pathLst>
            </a:custGeom>
            <a:noFill/>
            <a:ln cap="flat" cmpd="sng" w="12700">
              <a:solidFill>
                <a:srgbClr val="0DEFF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9" name="Google Shape;1399;p37"/>
            <p:cNvSpPr/>
            <p:nvPr/>
          </p:nvSpPr>
          <p:spPr>
            <a:xfrm>
              <a:off x="2575560" y="2645608"/>
              <a:ext cx="419803" cy="441059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0" name="Google Shape;1400;p37"/>
            <p:cNvSpPr txBox="1"/>
            <p:nvPr/>
          </p:nvSpPr>
          <p:spPr>
            <a:xfrm>
              <a:off x="2015871" y="3215208"/>
              <a:ext cx="1980029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01" name="Google Shape;1401;p37"/>
          <p:cNvGrpSpPr/>
          <p:nvPr/>
        </p:nvGrpSpPr>
        <p:grpSpPr>
          <a:xfrm>
            <a:off x="4330517" y="3825766"/>
            <a:ext cx="3335906" cy="1722526"/>
            <a:chOff x="4330517" y="3825766"/>
            <a:chExt cx="3335906" cy="1722526"/>
          </a:xfrm>
        </p:grpSpPr>
        <p:sp>
          <p:nvSpPr>
            <p:cNvPr id="1402" name="Google Shape;1402;p37"/>
            <p:cNvSpPr/>
            <p:nvPr/>
          </p:nvSpPr>
          <p:spPr>
            <a:xfrm flipH="1" rot="10800000">
              <a:off x="4330517" y="3868161"/>
              <a:ext cx="3335906" cy="1680131"/>
            </a:xfrm>
            <a:custGeom>
              <a:rect b="b" l="l" r="r" t="t"/>
              <a:pathLst>
                <a:path extrusionOk="0" h="1680131" w="3335906">
                  <a:moveTo>
                    <a:pt x="1667953" y="0"/>
                  </a:moveTo>
                  <a:cubicBezTo>
                    <a:pt x="2589139" y="0"/>
                    <a:pt x="3335906" y="746768"/>
                    <a:pt x="3335906" y="1667953"/>
                  </a:cubicBezTo>
                  <a:lnTo>
                    <a:pt x="3334679" y="1680131"/>
                  </a:lnTo>
                  <a:lnTo>
                    <a:pt x="3216580" y="1680131"/>
                  </a:lnTo>
                  <a:lnTo>
                    <a:pt x="3217328" y="1672709"/>
                  </a:lnTo>
                  <a:cubicBezTo>
                    <a:pt x="3217328" y="817013"/>
                    <a:pt x="2523649" y="123333"/>
                    <a:pt x="1667953" y="123333"/>
                  </a:cubicBezTo>
                  <a:cubicBezTo>
                    <a:pt x="812258" y="123333"/>
                    <a:pt x="118578" y="817013"/>
                    <a:pt x="118578" y="1672709"/>
                  </a:cubicBezTo>
                  <a:lnTo>
                    <a:pt x="119326" y="1680131"/>
                  </a:lnTo>
                  <a:lnTo>
                    <a:pt x="1228" y="1680131"/>
                  </a:lnTo>
                  <a:lnTo>
                    <a:pt x="0" y="1667953"/>
                  </a:lnTo>
                  <a:cubicBezTo>
                    <a:pt x="0" y="746768"/>
                    <a:pt x="746768" y="0"/>
                    <a:pt x="1667953" y="0"/>
                  </a:cubicBezTo>
                  <a:close/>
                </a:path>
              </a:pathLst>
            </a:cu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3" name="Google Shape;1403;p37"/>
            <p:cNvSpPr/>
            <p:nvPr/>
          </p:nvSpPr>
          <p:spPr>
            <a:xfrm flipH="1" rot="10800000">
              <a:off x="4549989" y="3875468"/>
              <a:ext cx="2896961" cy="1450000"/>
            </a:xfrm>
            <a:custGeom>
              <a:rect b="b" l="l" r="r" t="t"/>
              <a:pathLst>
                <a:path extrusionOk="0" h="1412983" w="2823004">
                  <a:moveTo>
                    <a:pt x="1411502" y="0"/>
                  </a:moveTo>
                  <a:cubicBezTo>
                    <a:pt x="2191053" y="0"/>
                    <a:pt x="2823004" y="631951"/>
                    <a:pt x="2823004" y="1411502"/>
                  </a:cubicBezTo>
                  <a:lnTo>
                    <a:pt x="2822929" y="1412983"/>
                  </a:lnTo>
                  <a:lnTo>
                    <a:pt x="75" y="1412983"/>
                  </a:lnTo>
                  <a:lnTo>
                    <a:pt x="0" y="1411502"/>
                  </a:lnTo>
                  <a:cubicBezTo>
                    <a:pt x="0" y="631951"/>
                    <a:pt x="631951" y="0"/>
                    <a:pt x="1411502" y="0"/>
                  </a:cubicBezTo>
                  <a:close/>
                </a:path>
              </a:pathLst>
            </a:custGeom>
            <a:noFill/>
            <a:ln cap="flat" cmpd="sng" w="12700">
              <a:solidFill>
                <a:srgbClr val="3857F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4" name="Google Shape;1404;p37"/>
            <p:cNvSpPr/>
            <p:nvPr/>
          </p:nvSpPr>
          <p:spPr>
            <a:xfrm>
              <a:off x="5748204" y="4662360"/>
              <a:ext cx="465297" cy="514805"/>
            </a:xfrm>
            <a:custGeom>
              <a:rect b="b" l="l" r="r" t="t"/>
              <a:pathLst>
                <a:path extrusionOk="0" h="709" w="709">
                  <a:moveTo>
                    <a:pt x="709" y="570"/>
                  </a:moveTo>
                  <a:lnTo>
                    <a:pt x="373" y="709"/>
                  </a:lnTo>
                  <a:lnTo>
                    <a:pt x="373" y="294"/>
                  </a:lnTo>
                  <a:lnTo>
                    <a:pt x="709" y="154"/>
                  </a:lnTo>
                  <a:lnTo>
                    <a:pt x="709" y="570"/>
                  </a:lnTo>
                  <a:close/>
                  <a:moveTo>
                    <a:pt x="335" y="294"/>
                  </a:moveTo>
                  <a:lnTo>
                    <a:pt x="0" y="154"/>
                  </a:lnTo>
                  <a:lnTo>
                    <a:pt x="0" y="570"/>
                  </a:lnTo>
                  <a:lnTo>
                    <a:pt x="335" y="709"/>
                  </a:lnTo>
                  <a:lnTo>
                    <a:pt x="335" y="294"/>
                  </a:lnTo>
                  <a:close/>
                  <a:moveTo>
                    <a:pt x="354" y="0"/>
                  </a:moveTo>
                  <a:lnTo>
                    <a:pt x="0" y="126"/>
                  </a:lnTo>
                  <a:lnTo>
                    <a:pt x="354" y="268"/>
                  </a:lnTo>
                  <a:lnTo>
                    <a:pt x="709" y="126"/>
                  </a:lnTo>
                  <a:lnTo>
                    <a:pt x="354" y="0"/>
                  </a:lnTo>
                  <a:close/>
                </a:path>
              </a:pathLst>
            </a:cu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</p:spPr>
          <p:txBody>
            <a:bodyPr anchorCtr="0" anchor="t" bIns="54850" lIns="109725" spcFirstLastPara="1" rIns="109725" wrap="square" tIns="54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5" name="Google Shape;1405;p37"/>
            <p:cNvSpPr txBox="1"/>
            <p:nvPr/>
          </p:nvSpPr>
          <p:spPr>
            <a:xfrm>
              <a:off x="5233917" y="3825766"/>
              <a:ext cx="1980029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06" name="Google Shape;1406;p37"/>
          <p:cNvGrpSpPr/>
          <p:nvPr/>
        </p:nvGrpSpPr>
        <p:grpSpPr>
          <a:xfrm>
            <a:off x="7552689" y="2188029"/>
            <a:ext cx="3335906" cy="1680131"/>
            <a:chOff x="7552689" y="2188029"/>
            <a:chExt cx="3335906" cy="1680131"/>
          </a:xfrm>
        </p:grpSpPr>
        <p:sp>
          <p:nvSpPr>
            <p:cNvPr id="1407" name="Google Shape;1407;p37"/>
            <p:cNvSpPr/>
            <p:nvPr/>
          </p:nvSpPr>
          <p:spPr>
            <a:xfrm>
              <a:off x="7552689" y="2188029"/>
              <a:ext cx="3335906" cy="1680131"/>
            </a:xfrm>
            <a:custGeom>
              <a:rect b="b" l="l" r="r" t="t"/>
              <a:pathLst>
                <a:path extrusionOk="0" h="1680131" w="3335906">
                  <a:moveTo>
                    <a:pt x="1667953" y="0"/>
                  </a:moveTo>
                  <a:cubicBezTo>
                    <a:pt x="2589139" y="0"/>
                    <a:pt x="3335906" y="746768"/>
                    <a:pt x="3335906" y="1667953"/>
                  </a:cubicBezTo>
                  <a:lnTo>
                    <a:pt x="3334679" y="1680131"/>
                  </a:lnTo>
                  <a:lnTo>
                    <a:pt x="3216580" y="1680131"/>
                  </a:lnTo>
                  <a:lnTo>
                    <a:pt x="3217328" y="1672709"/>
                  </a:lnTo>
                  <a:cubicBezTo>
                    <a:pt x="3217328" y="817013"/>
                    <a:pt x="2523649" y="123333"/>
                    <a:pt x="1667953" y="123333"/>
                  </a:cubicBezTo>
                  <a:cubicBezTo>
                    <a:pt x="812258" y="123333"/>
                    <a:pt x="118578" y="817013"/>
                    <a:pt x="118578" y="1672709"/>
                  </a:cubicBezTo>
                  <a:lnTo>
                    <a:pt x="119326" y="1680131"/>
                  </a:lnTo>
                  <a:lnTo>
                    <a:pt x="1228" y="1680131"/>
                  </a:lnTo>
                  <a:lnTo>
                    <a:pt x="0" y="1667953"/>
                  </a:lnTo>
                  <a:cubicBezTo>
                    <a:pt x="0" y="746768"/>
                    <a:pt x="746768" y="0"/>
                    <a:pt x="1667953" y="0"/>
                  </a:cubicBez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8" name="Google Shape;1408;p37"/>
            <p:cNvSpPr/>
            <p:nvPr/>
          </p:nvSpPr>
          <p:spPr>
            <a:xfrm>
              <a:off x="7778911" y="2406190"/>
              <a:ext cx="2896961" cy="1450000"/>
            </a:xfrm>
            <a:custGeom>
              <a:rect b="b" l="l" r="r" t="t"/>
              <a:pathLst>
                <a:path extrusionOk="0" h="1412983" w="2823004">
                  <a:moveTo>
                    <a:pt x="1411502" y="0"/>
                  </a:moveTo>
                  <a:cubicBezTo>
                    <a:pt x="2191053" y="0"/>
                    <a:pt x="2823004" y="631951"/>
                    <a:pt x="2823004" y="1411502"/>
                  </a:cubicBezTo>
                  <a:lnTo>
                    <a:pt x="2822929" y="1412983"/>
                  </a:lnTo>
                  <a:lnTo>
                    <a:pt x="75" y="1412983"/>
                  </a:lnTo>
                  <a:lnTo>
                    <a:pt x="0" y="1411502"/>
                  </a:lnTo>
                  <a:cubicBezTo>
                    <a:pt x="0" y="631951"/>
                    <a:pt x="631951" y="0"/>
                    <a:pt x="1411502" y="0"/>
                  </a:cubicBezTo>
                  <a:close/>
                </a:path>
              </a:pathLst>
            </a:custGeom>
            <a:noFill/>
            <a:ln cap="flat" cmpd="sng" w="12700">
              <a:solidFill>
                <a:srgbClr val="0DEFF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9" name="Google Shape;1409;p37"/>
            <p:cNvSpPr/>
            <p:nvPr/>
          </p:nvSpPr>
          <p:spPr>
            <a:xfrm>
              <a:off x="8934243" y="2645608"/>
              <a:ext cx="567455" cy="452527"/>
            </a:xfrm>
            <a:custGeom>
              <a:rect b="b" l="l" r="r" t="t"/>
              <a:pathLst>
                <a:path extrusionOk="0" h="986" w="1238">
                  <a:moveTo>
                    <a:pt x="831" y="172"/>
                  </a:moveTo>
                  <a:cubicBezTo>
                    <a:pt x="1055" y="172"/>
                    <a:pt x="1238" y="354"/>
                    <a:pt x="1238" y="579"/>
                  </a:cubicBezTo>
                  <a:cubicBezTo>
                    <a:pt x="1238" y="804"/>
                    <a:pt x="1055" y="986"/>
                    <a:pt x="831" y="986"/>
                  </a:cubicBezTo>
                  <a:cubicBezTo>
                    <a:pt x="606" y="986"/>
                    <a:pt x="424" y="804"/>
                    <a:pt x="424" y="579"/>
                  </a:cubicBezTo>
                  <a:cubicBezTo>
                    <a:pt x="424" y="354"/>
                    <a:pt x="606" y="172"/>
                    <a:pt x="831" y="172"/>
                  </a:cubicBezTo>
                  <a:close/>
                  <a:moveTo>
                    <a:pt x="443" y="209"/>
                  </a:moveTo>
                  <a:lnTo>
                    <a:pt x="443" y="209"/>
                  </a:lnTo>
                  <a:lnTo>
                    <a:pt x="357" y="223"/>
                  </a:lnTo>
                  <a:cubicBezTo>
                    <a:pt x="350" y="204"/>
                    <a:pt x="346" y="197"/>
                    <a:pt x="329" y="187"/>
                  </a:cubicBezTo>
                  <a:lnTo>
                    <a:pt x="329" y="254"/>
                  </a:lnTo>
                  <a:cubicBezTo>
                    <a:pt x="375" y="266"/>
                    <a:pt x="406" y="279"/>
                    <a:pt x="422" y="293"/>
                  </a:cubicBezTo>
                  <a:cubicBezTo>
                    <a:pt x="430" y="300"/>
                    <a:pt x="436" y="308"/>
                    <a:pt x="441" y="316"/>
                  </a:cubicBezTo>
                  <a:cubicBezTo>
                    <a:pt x="480" y="260"/>
                    <a:pt x="533" y="215"/>
                    <a:pt x="594" y="185"/>
                  </a:cubicBezTo>
                  <a:cubicBezTo>
                    <a:pt x="546" y="76"/>
                    <a:pt x="437" y="0"/>
                    <a:pt x="311" y="0"/>
                  </a:cubicBezTo>
                  <a:cubicBezTo>
                    <a:pt x="139" y="0"/>
                    <a:pt x="0" y="139"/>
                    <a:pt x="0" y="310"/>
                  </a:cubicBezTo>
                  <a:cubicBezTo>
                    <a:pt x="0" y="481"/>
                    <a:pt x="139" y="620"/>
                    <a:pt x="311" y="620"/>
                  </a:cubicBezTo>
                  <a:cubicBezTo>
                    <a:pt x="331" y="620"/>
                    <a:pt x="352" y="618"/>
                    <a:pt x="372" y="614"/>
                  </a:cubicBezTo>
                  <a:cubicBezTo>
                    <a:pt x="368" y="593"/>
                    <a:pt x="367" y="572"/>
                    <a:pt x="367" y="550"/>
                  </a:cubicBezTo>
                  <a:cubicBezTo>
                    <a:pt x="367" y="521"/>
                    <a:pt x="370" y="493"/>
                    <a:pt x="376" y="465"/>
                  </a:cubicBezTo>
                  <a:cubicBezTo>
                    <a:pt x="361" y="470"/>
                    <a:pt x="345" y="472"/>
                    <a:pt x="329" y="473"/>
                  </a:cubicBezTo>
                  <a:lnTo>
                    <a:pt x="329" y="516"/>
                  </a:lnTo>
                  <a:lnTo>
                    <a:pt x="295" y="516"/>
                  </a:lnTo>
                  <a:lnTo>
                    <a:pt x="295" y="473"/>
                  </a:lnTo>
                  <a:cubicBezTo>
                    <a:pt x="226" y="467"/>
                    <a:pt x="180" y="440"/>
                    <a:pt x="168" y="370"/>
                  </a:cubicBezTo>
                  <a:lnTo>
                    <a:pt x="261" y="359"/>
                  </a:lnTo>
                  <a:cubicBezTo>
                    <a:pt x="265" y="385"/>
                    <a:pt x="271" y="398"/>
                    <a:pt x="295" y="410"/>
                  </a:cubicBezTo>
                  <a:lnTo>
                    <a:pt x="295" y="329"/>
                  </a:lnTo>
                  <a:cubicBezTo>
                    <a:pt x="264" y="320"/>
                    <a:pt x="242" y="313"/>
                    <a:pt x="229" y="307"/>
                  </a:cubicBezTo>
                  <a:cubicBezTo>
                    <a:pt x="173" y="279"/>
                    <a:pt x="166" y="200"/>
                    <a:pt x="210" y="157"/>
                  </a:cubicBezTo>
                  <a:cubicBezTo>
                    <a:pt x="229" y="139"/>
                    <a:pt x="257" y="129"/>
                    <a:pt x="295" y="127"/>
                  </a:cubicBezTo>
                  <a:lnTo>
                    <a:pt x="295" y="104"/>
                  </a:lnTo>
                  <a:lnTo>
                    <a:pt x="329" y="104"/>
                  </a:lnTo>
                  <a:lnTo>
                    <a:pt x="329" y="127"/>
                  </a:lnTo>
                  <a:cubicBezTo>
                    <a:pt x="384" y="130"/>
                    <a:pt x="430" y="151"/>
                    <a:pt x="443" y="209"/>
                  </a:cubicBezTo>
                  <a:close/>
                  <a:moveTo>
                    <a:pt x="295" y="186"/>
                  </a:moveTo>
                  <a:lnTo>
                    <a:pt x="295" y="186"/>
                  </a:lnTo>
                  <a:cubicBezTo>
                    <a:pt x="274" y="193"/>
                    <a:pt x="259" y="212"/>
                    <a:pt x="275" y="233"/>
                  </a:cubicBezTo>
                  <a:cubicBezTo>
                    <a:pt x="279" y="238"/>
                    <a:pt x="285" y="242"/>
                    <a:pt x="295" y="245"/>
                  </a:cubicBezTo>
                  <a:lnTo>
                    <a:pt x="295" y="186"/>
                  </a:lnTo>
                  <a:close/>
                  <a:moveTo>
                    <a:pt x="329" y="413"/>
                  </a:moveTo>
                  <a:lnTo>
                    <a:pt x="329" y="413"/>
                  </a:lnTo>
                  <a:cubicBezTo>
                    <a:pt x="342" y="410"/>
                    <a:pt x="351" y="405"/>
                    <a:pt x="357" y="398"/>
                  </a:cubicBezTo>
                  <a:cubicBezTo>
                    <a:pt x="363" y="392"/>
                    <a:pt x="366" y="384"/>
                    <a:pt x="366" y="376"/>
                  </a:cubicBezTo>
                  <a:cubicBezTo>
                    <a:pt x="366" y="368"/>
                    <a:pt x="364" y="362"/>
                    <a:pt x="359" y="356"/>
                  </a:cubicBezTo>
                  <a:cubicBezTo>
                    <a:pt x="354" y="350"/>
                    <a:pt x="344" y="344"/>
                    <a:pt x="329" y="339"/>
                  </a:cubicBezTo>
                  <a:lnTo>
                    <a:pt x="329" y="413"/>
                  </a:lnTo>
                  <a:close/>
                  <a:moveTo>
                    <a:pt x="854" y="713"/>
                  </a:moveTo>
                  <a:lnTo>
                    <a:pt x="854" y="713"/>
                  </a:lnTo>
                  <a:cubicBezTo>
                    <a:pt x="871" y="710"/>
                    <a:pt x="884" y="703"/>
                    <a:pt x="892" y="695"/>
                  </a:cubicBezTo>
                  <a:cubicBezTo>
                    <a:pt x="900" y="686"/>
                    <a:pt x="904" y="676"/>
                    <a:pt x="904" y="665"/>
                  </a:cubicBezTo>
                  <a:cubicBezTo>
                    <a:pt x="904" y="656"/>
                    <a:pt x="901" y="647"/>
                    <a:pt x="894" y="639"/>
                  </a:cubicBezTo>
                  <a:cubicBezTo>
                    <a:pt x="887" y="631"/>
                    <a:pt x="874" y="624"/>
                    <a:pt x="854" y="617"/>
                  </a:cubicBezTo>
                  <a:lnTo>
                    <a:pt x="854" y="713"/>
                  </a:lnTo>
                  <a:close/>
                  <a:moveTo>
                    <a:pt x="810" y="416"/>
                  </a:moveTo>
                  <a:lnTo>
                    <a:pt x="810" y="416"/>
                  </a:lnTo>
                  <a:cubicBezTo>
                    <a:pt x="783" y="426"/>
                    <a:pt x="763" y="451"/>
                    <a:pt x="784" y="477"/>
                  </a:cubicBezTo>
                  <a:cubicBezTo>
                    <a:pt x="789" y="484"/>
                    <a:pt x="798" y="489"/>
                    <a:pt x="810" y="494"/>
                  </a:cubicBezTo>
                  <a:lnTo>
                    <a:pt x="810" y="416"/>
                  </a:lnTo>
                  <a:close/>
                  <a:moveTo>
                    <a:pt x="1004" y="447"/>
                  </a:moveTo>
                  <a:lnTo>
                    <a:pt x="1004" y="447"/>
                  </a:lnTo>
                  <a:lnTo>
                    <a:pt x="892" y="464"/>
                  </a:lnTo>
                  <a:cubicBezTo>
                    <a:pt x="883" y="440"/>
                    <a:pt x="877" y="430"/>
                    <a:pt x="854" y="418"/>
                  </a:cubicBezTo>
                  <a:lnTo>
                    <a:pt x="854" y="505"/>
                  </a:lnTo>
                  <a:cubicBezTo>
                    <a:pt x="916" y="521"/>
                    <a:pt x="956" y="539"/>
                    <a:pt x="977" y="557"/>
                  </a:cubicBezTo>
                  <a:cubicBezTo>
                    <a:pt x="1043" y="616"/>
                    <a:pt x="1024" y="719"/>
                    <a:pt x="953" y="765"/>
                  </a:cubicBezTo>
                  <a:cubicBezTo>
                    <a:pt x="925" y="783"/>
                    <a:pt x="892" y="791"/>
                    <a:pt x="854" y="792"/>
                  </a:cubicBezTo>
                  <a:lnTo>
                    <a:pt x="854" y="849"/>
                  </a:lnTo>
                  <a:lnTo>
                    <a:pt x="810" y="849"/>
                  </a:lnTo>
                  <a:lnTo>
                    <a:pt x="810" y="792"/>
                  </a:lnTo>
                  <a:cubicBezTo>
                    <a:pt x="720" y="784"/>
                    <a:pt x="660" y="750"/>
                    <a:pt x="643" y="658"/>
                  </a:cubicBezTo>
                  <a:lnTo>
                    <a:pt x="765" y="644"/>
                  </a:lnTo>
                  <a:cubicBezTo>
                    <a:pt x="772" y="677"/>
                    <a:pt x="779" y="695"/>
                    <a:pt x="810" y="710"/>
                  </a:cubicBezTo>
                  <a:lnTo>
                    <a:pt x="810" y="604"/>
                  </a:lnTo>
                  <a:cubicBezTo>
                    <a:pt x="770" y="593"/>
                    <a:pt x="741" y="583"/>
                    <a:pt x="724" y="575"/>
                  </a:cubicBezTo>
                  <a:cubicBezTo>
                    <a:pt x="650" y="539"/>
                    <a:pt x="641" y="434"/>
                    <a:pt x="699" y="379"/>
                  </a:cubicBezTo>
                  <a:cubicBezTo>
                    <a:pt x="724" y="355"/>
                    <a:pt x="761" y="341"/>
                    <a:pt x="810" y="339"/>
                  </a:cubicBezTo>
                  <a:lnTo>
                    <a:pt x="810" y="309"/>
                  </a:lnTo>
                  <a:lnTo>
                    <a:pt x="854" y="309"/>
                  </a:lnTo>
                  <a:lnTo>
                    <a:pt x="854" y="339"/>
                  </a:lnTo>
                  <a:cubicBezTo>
                    <a:pt x="927" y="343"/>
                    <a:pt x="987" y="370"/>
                    <a:pt x="1004" y="447"/>
                  </a:cubicBez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0" name="Google Shape;1410;p37"/>
            <p:cNvSpPr txBox="1"/>
            <p:nvPr/>
          </p:nvSpPr>
          <p:spPr>
            <a:xfrm>
              <a:off x="8442561" y="3215208"/>
              <a:ext cx="1980029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11" name="Google Shape;1411;p37"/>
          <p:cNvSpPr txBox="1"/>
          <p:nvPr/>
        </p:nvSpPr>
        <p:spPr>
          <a:xfrm>
            <a:off x="1549880" y="4288842"/>
            <a:ext cx="170546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2" name="Google Shape;1412;p37"/>
          <p:cNvSpPr txBox="1"/>
          <p:nvPr/>
        </p:nvSpPr>
        <p:spPr>
          <a:xfrm>
            <a:off x="4898008" y="2567207"/>
            <a:ext cx="170546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3" name="Google Shape;1413;p37"/>
          <p:cNvSpPr txBox="1"/>
          <p:nvPr/>
        </p:nvSpPr>
        <p:spPr>
          <a:xfrm>
            <a:off x="8130878" y="4288842"/>
            <a:ext cx="170546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418" name="Shape 1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9" name="Google Shape;1419;p38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1420" name="Google Shape;1420;p38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1" name="Google Shape;1421;p38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2" name="Google Shape;1422;p38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3" name="Google Shape;1423;p38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4" name="Google Shape;1424;p38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5" name="Google Shape;1425;p38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6" name="Google Shape;1426;p38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7" name="Google Shape;1427;p38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8" name="Google Shape;1428;p38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9" name="Google Shape;1429;p38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0" name="Google Shape;1430;p38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1" name="Google Shape;1431;p38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2" name="Google Shape;1432;p38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3" name="Google Shape;1433;p38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4" name="Google Shape;1434;p38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5" name="Google Shape;1435;p38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6" name="Google Shape;1436;p38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7" name="Google Shape;1437;p38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8" name="Google Shape;1438;p38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9" name="Google Shape;1439;p38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0" name="Google Shape;1440;p38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1" name="Google Shape;1441;p38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2" name="Google Shape;1442;p38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3" name="Google Shape;1443;p38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4" name="Google Shape;1444;p38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45" name="Google Shape;1445;p38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6" name="Google Shape;1446;p38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7" name="Google Shape;1447;p38"/>
          <p:cNvSpPr txBox="1"/>
          <p:nvPr/>
        </p:nvSpPr>
        <p:spPr>
          <a:xfrm>
            <a:off x="1696361" y="191243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8" name="Google Shape;1448;p38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9" name="Google Shape;1449;p38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0" name="Google Shape;1450;p38"/>
          <p:cNvSpPr/>
          <p:nvPr/>
        </p:nvSpPr>
        <p:spPr>
          <a:xfrm rot="-2700000">
            <a:off x="3077801" y="3514795"/>
            <a:ext cx="6044358" cy="1152508"/>
          </a:xfrm>
          <a:custGeom>
            <a:rect b="b" l="l" r="r" t="t"/>
            <a:pathLst>
              <a:path extrusionOk="0" h="2400301" w="12583909">
                <a:moveTo>
                  <a:pt x="12232394" y="351517"/>
                </a:moveTo>
                <a:cubicBezTo>
                  <a:pt x="12701082" y="820205"/>
                  <a:pt x="12701081" y="1580097"/>
                  <a:pt x="12232394" y="2048785"/>
                </a:cubicBezTo>
                <a:cubicBezTo>
                  <a:pt x="11792998" y="2488181"/>
                  <a:pt x="11097662" y="2515643"/>
                  <a:pt x="10626274" y="2131172"/>
                </a:cubicBezTo>
                <a:lnTo>
                  <a:pt x="10579657" y="2089037"/>
                </a:lnTo>
                <a:lnTo>
                  <a:pt x="10571832" y="2089037"/>
                </a:lnTo>
                <a:lnTo>
                  <a:pt x="10538493" y="2052152"/>
                </a:lnTo>
                <a:cubicBezTo>
                  <a:pt x="10069805" y="1583464"/>
                  <a:pt x="9309913" y="1583464"/>
                  <a:pt x="8841225" y="2052152"/>
                </a:cubicBezTo>
                <a:lnTo>
                  <a:pt x="8807885" y="2089036"/>
                </a:lnTo>
                <a:lnTo>
                  <a:pt x="8793324" y="2089037"/>
                </a:lnTo>
                <a:lnTo>
                  <a:pt x="8746708" y="2131172"/>
                </a:lnTo>
                <a:cubicBezTo>
                  <a:pt x="8306745" y="2490011"/>
                  <a:pt x="7671700" y="2490011"/>
                  <a:pt x="7231737" y="2131172"/>
                </a:cubicBezTo>
                <a:lnTo>
                  <a:pt x="7185121" y="2089037"/>
                </a:lnTo>
                <a:lnTo>
                  <a:pt x="7176648" y="2089037"/>
                </a:lnTo>
                <a:lnTo>
                  <a:pt x="7137221" y="2045416"/>
                </a:lnTo>
                <a:cubicBezTo>
                  <a:pt x="6668533" y="1576728"/>
                  <a:pt x="5908640" y="1576728"/>
                  <a:pt x="5439952" y="2045416"/>
                </a:cubicBezTo>
                <a:lnTo>
                  <a:pt x="5400527" y="2089035"/>
                </a:lnTo>
                <a:lnTo>
                  <a:pt x="5398788" y="2089035"/>
                </a:lnTo>
                <a:lnTo>
                  <a:pt x="5352171" y="2131171"/>
                </a:lnTo>
                <a:cubicBezTo>
                  <a:pt x="4912209" y="2490010"/>
                  <a:pt x="4277163" y="2490011"/>
                  <a:pt x="3837201" y="2131171"/>
                </a:cubicBezTo>
                <a:lnTo>
                  <a:pt x="3790584" y="2089036"/>
                </a:lnTo>
                <a:lnTo>
                  <a:pt x="3782759" y="2089036"/>
                </a:lnTo>
                <a:lnTo>
                  <a:pt x="3749420" y="2052152"/>
                </a:lnTo>
                <a:cubicBezTo>
                  <a:pt x="3280732" y="1583463"/>
                  <a:pt x="2520839" y="1583463"/>
                  <a:pt x="2052151" y="2052152"/>
                </a:cubicBezTo>
                <a:lnTo>
                  <a:pt x="2018814" y="2089035"/>
                </a:lnTo>
                <a:lnTo>
                  <a:pt x="2004252" y="2089035"/>
                </a:lnTo>
                <a:lnTo>
                  <a:pt x="1957634" y="2131171"/>
                </a:lnTo>
                <a:cubicBezTo>
                  <a:pt x="1486247" y="2515642"/>
                  <a:pt x="790911" y="2488181"/>
                  <a:pt x="351516" y="2048786"/>
                </a:cubicBezTo>
                <a:cubicBezTo>
                  <a:pt x="-117171" y="1580098"/>
                  <a:pt x="-117172" y="820205"/>
                  <a:pt x="351516" y="351517"/>
                </a:cubicBezTo>
                <a:cubicBezTo>
                  <a:pt x="790911" y="-87879"/>
                  <a:pt x="1486248" y="-115340"/>
                  <a:pt x="1957635" y="269131"/>
                </a:cubicBezTo>
                <a:lnTo>
                  <a:pt x="2010995" y="317361"/>
                </a:lnTo>
                <a:lnTo>
                  <a:pt x="2018236" y="317361"/>
                </a:lnTo>
                <a:lnTo>
                  <a:pt x="2052152" y="354883"/>
                </a:lnTo>
                <a:cubicBezTo>
                  <a:pt x="2520840" y="823572"/>
                  <a:pt x="3280732" y="823571"/>
                  <a:pt x="3749420" y="354883"/>
                </a:cubicBezTo>
                <a:lnTo>
                  <a:pt x="3783336" y="317359"/>
                </a:lnTo>
                <a:lnTo>
                  <a:pt x="3783842" y="317359"/>
                </a:lnTo>
                <a:lnTo>
                  <a:pt x="3837202" y="269129"/>
                </a:lnTo>
                <a:cubicBezTo>
                  <a:pt x="4277163" y="-89710"/>
                  <a:pt x="4912209" y="-89710"/>
                  <a:pt x="5352171" y="269130"/>
                </a:cubicBezTo>
                <a:lnTo>
                  <a:pt x="5405530" y="317359"/>
                </a:lnTo>
                <a:lnTo>
                  <a:pt x="5413095" y="317360"/>
                </a:lnTo>
                <a:lnTo>
                  <a:pt x="5450056" y="358251"/>
                </a:lnTo>
                <a:cubicBezTo>
                  <a:pt x="5918744" y="826940"/>
                  <a:pt x="6678636" y="826940"/>
                  <a:pt x="7147324" y="358251"/>
                </a:cubicBezTo>
                <a:lnTo>
                  <a:pt x="7210650" y="288190"/>
                </a:lnTo>
                <a:lnTo>
                  <a:pt x="7231738" y="269129"/>
                </a:lnTo>
                <a:cubicBezTo>
                  <a:pt x="7671700" y="-89709"/>
                  <a:pt x="8306745" y="-89709"/>
                  <a:pt x="8746706" y="269130"/>
                </a:cubicBezTo>
                <a:lnTo>
                  <a:pt x="8800066" y="317360"/>
                </a:lnTo>
                <a:lnTo>
                  <a:pt x="8806660" y="317360"/>
                </a:lnTo>
                <a:lnTo>
                  <a:pt x="8834488" y="348148"/>
                </a:lnTo>
                <a:cubicBezTo>
                  <a:pt x="9303177" y="816836"/>
                  <a:pt x="10063069" y="816836"/>
                  <a:pt x="10531757" y="348148"/>
                </a:cubicBezTo>
                <a:lnTo>
                  <a:pt x="10559585" y="317359"/>
                </a:lnTo>
                <a:lnTo>
                  <a:pt x="10572914" y="317359"/>
                </a:lnTo>
                <a:lnTo>
                  <a:pt x="10626275" y="269130"/>
                </a:lnTo>
                <a:cubicBezTo>
                  <a:pt x="11097663" y="-115341"/>
                  <a:pt x="11792998" y="-87879"/>
                  <a:pt x="12232394" y="351517"/>
                </a:cubicBezTo>
                <a:close/>
              </a:path>
            </a:pathLst>
          </a:custGeom>
          <a:solidFill>
            <a:srgbClr val="FDFDFD"/>
          </a:solidFill>
          <a:ln>
            <a:noFill/>
          </a:ln>
          <a:effectLst>
            <a:outerShdw blurRad="419100" rotWithShape="0" algn="tl" dir="2700000" dist="88900">
              <a:srgbClr val="000000">
                <a:alpha val="2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51" name="Google Shape;1451;p38"/>
          <p:cNvGrpSpPr/>
          <p:nvPr/>
        </p:nvGrpSpPr>
        <p:grpSpPr>
          <a:xfrm>
            <a:off x="7350306" y="1876411"/>
            <a:ext cx="965657" cy="965308"/>
            <a:chOff x="7350306" y="1876411"/>
            <a:chExt cx="965657" cy="965308"/>
          </a:xfrm>
        </p:grpSpPr>
        <p:sp>
          <p:nvSpPr>
            <p:cNvPr id="1452" name="Google Shape;1452;p38"/>
            <p:cNvSpPr/>
            <p:nvPr/>
          </p:nvSpPr>
          <p:spPr>
            <a:xfrm>
              <a:off x="7350306" y="1876411"/>
              <a:ext cx="965657" cy="965308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203200" rotWithShape="0" algn="tl" dir="2700000" dist="139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3" name="Google Shape;1453;p38"/>
            <p:cNvSpPr/>
            <p:nvPr/>
          </p:nvSpPr>
          <p:spPr>
            <a:xfrm>
              <a:off x="7632464" y="2086974"/>
              <a:ext cx="412010" cy="483841"/>
            </a:xfrm>
            <a:custGeom>
              <a:rect b="b" l="l" r="r" t="t"/>
              <a:pathLst>
                <a:path extrusionOk="0" h="748" w="641">
                  <a:moveTo>
                    <a:pt x="90" y="424"/>
                  </a:moveTo>
                  <a:cubicBezTo>
                    <a:pt x="114" y="424"/>
                    <a:pt x="137" y="424"/>
                    <a:pt x="158" y="424"/>
                  </a:cubicBezTo>
                  <a:cubicBezTo>
                    <a:pt x="178" y="425"/>
                    <a:pt x="194" y="421"/>
                    <a:pt x="205" y="408"/>
                  </a:cubicBezTo>
                  <a:lnTo>
                    <a:pt x="291" y="588"/>
                  </a:lnTo>
                  <a:lnTo>
                    <a:pt x="312" y="475"/>
                  </a:lnTo>
                  <a:lnTo>
                    <a:pt x="297" y="468"/>
                  </a:lnTo>
                  <a:lnTo>
                    <a:pt x="298" y="452"/>
                  </a:lnTo>
                  <a:lnTo>
                    <a:pt x="360" y="452"/>
                  </a:lnTo>
                  <a:lnTo>
                    <a:pt x="360" y="468"/>
                  </a:lnTo>
                  <a:lnTo>
                    <a:pt x="346" y="475"/>
                  </a:lnTo>
                  <a:lnTo>
                    <a:pt x="365" y="583"/>
                  </a:lnTo>
                  <a:lnTo>
                    <a:pt x="439" y="415"/>
                  </a:lnTo>
                  <a:cubicBezTo>
                    <a:pt x="450" y="420"/>
                    <a:pt x="464" y="422"/>
                    <a:pt x="482" y="420"/>
                  </a:cubicBezTo>
                  <a:cubicBezTo>
                    <a:pt x="502" y="420"/>
                    <a:pt x="523" y="420"/>
                    <a:pt x="545" y="420"/>
                  </a:cubicBezTo>
                  <a:cubicBezTo>
                    <a:pt x="604" y="475"/>
                    <a:pt x="641" y="606"/>
                    <a:pt x="632" y="691"/>
                  </a:cubicBezTo>
                  <a:cubicBezTo>
                    <a:pt x="614" y="704"/>
                    <a:pt x="583" y="714"/>
                    <a:pt x="544" y="722"/>
                  </a:cubicBezTo>
                  <a:lnTo>
                    <a:pt x="532" y="681"/>
                  </a:lnTo>
                  <a:lnTo>
                    <a:pt x="504" y="729"/>
                  </a:lnTo>
                  <a:cubicBezTo>
                    <a:pt x="390" y="746"/>
                    <a:pt x="233" y="748"/>
                    <a:pt x="123" y="731"/>
                  </a:cubicBezTo>
                  <a:lnTo>
                    <a:pt x="94" y="681"/>
                  </a:lnTo>
                  <a:lnTo>
                    <a:pt x="81" y="724"/>
                  </a:lnTo>
                  <a:cubicBezTo>
                    <a:pt x="43" y="716"/>
                    <a:pt x="14" y="705"/>
                    <a:pt x="0" y="691"/>
                  </a:cubicBezTo>
                  <a:cubicBezTo>
                    <a:pt x="1" y="616"/>
                    <a:pt x="15" y="489"/>
                    <a:pt x="90" y="424"/>
                  </a:cubicBezTo>
                  <a:close/>
                  <a:moveTo>
                    <a:pt x="185" y="289"/>
                  </a:moveTo>
                  <a:lnTo>
                    <a:pt x="185" y="289"/>
                  </a:lnTo>
                  <a:cubicBezTo>
                    <a:pt x="175" y="284"/>
                    <a:pt x="168" y="275"/>
                    <a:pt x="163" y="264"/>
                  </a:cubicBezTo>
                  <a:cubicBezTo>
                    <a:pt x="157" y="251"/>
                    <a:pt x="155" y="234"/>
                    <a:pt x="155" y="214"/>
                  </a:cubicBezTo>
                  <a:lnTo>
                    <a:pt x="155" y="207"/>
                  </a:lnTo>
                  <a:lnTo>
                    <a:pt x="160" y="204"/>
                  </a:lnTo>
                  <a:cubicBezTo>
                    <a:pt x="162" y="203"/>
                    <a:pt x="163" y="202"/>
                    <a:pt x="164" y="202"/>
                  </a:cubicBezTo>
                  <a:cubicBezTo>
                    <a:pt x="152" y="117"/>
                    <a:pt x="162" y="78"/>
                    <a:pt x="199" y="47"/>
                  </a:cubicBezTo>
                  <a:cubicBezTo>
                    <a:pt x="256" y="0"/>
                    <a:pt x="365" y="0"/>
                    <a:pt x="423" y="43"/>
                  </a:cubicBezTo>
                  <a:cubicBezTo>
                    <a:pt x="463" y="72"/>
                    <a:pt x="477" y="123"/>
                    <a:pt x="466" y="200"/>
                  </a:cubicBezTo>
                  <a:cubicBezTo>
                    <a:pt x="468" y="201"/>
                    <a:pt x="470" y="202"/>
                    <a:pt x="472" y="204"/>
                  </a:cubicBezTo>
                  <a:lnTo>
                    <a:pt x="478" y="207"/>
                  </a:lnTo>
                  <a:lnTo>
                    <a:pt x="478" y="214"/>
                  </a:lnTo>
                  <a:cubicBezTo>
                    <a:pt x="478" y="233"/>
                    <a:pt x="476" y="250"/>
                    <a:pt x="471" y="263"/>
                  </a:cubicBezTo>
                  <a:cubicBezTo>
                    <a:pt x="466" y="275"/>
                    <a:pt x="459" y="283"/>
                    <a:pt x="449" y="288"/>
                  </a:cubicBezTo>
                  <a:cubicBezTo>
                    <a:pt x="434" y="338"/>
                    <a:pt x="381" y="392"/>
                    <a:pt x="328" y="397"/>
                  </a:cubicBezTo>
                  <a:cubicBezTo>
                    <a:pt x="319" y="398"/>
                    <a:pt x="308" y="398"/>
                    <a:pt x="299" y="395"/>
                  </a:cubicBezTo>
                  <a:cubicBezTo>
                    <a:pt x="241" y="374"/>
                    <a:pt x="203" y="350"/>
                    <a:pt x="185" y="289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54" name="Google Shape;1454;p38"/>
          <p:cNvGrpSpPr/>
          <p:nvPr/>
        </p:nvGrpSpPr>
        <p:grpSpPr>
          <a:xfrm>
            <a:off x="6203446" y="3024751"/>
            <a:ext cx="965658" cy="965308"/>
            <a:chOff x="6203446" y="3024751"/>
            <a:chExt cx="965658" cy="965308"/>
          </a:xfrm>
        </p:grpSpPr>
        <p:sp>
          <p:nvSpPr>
            <p:cNvPr id="1455" name="Google Shape;1455;p38"/>
            <p:cNvSpPr/>
            <p:nvPr/>
          </p:nvSpPr>
          <p:spPr>
            <a:xfrm>
              <a:off x="6203446" y="3024751"/>
              <a:ext cx="965658" cy="965308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266700" rotWithShape="0" algn="tl" dir="2700000" dist="76200">
                <a:srgbClr val="000000">
                  <a:alpha val="3294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6" name="Google Shape;1456;p38"/>
            <p:cNvSpPr/>
            <p:nvPr/>
          </p:nvSpPr>
          <p:spPr>
            <a:xfrm>
              <a:off x="6449748" y="3274374"/>
              <a:ext cx="465990" cy="464113"/>
            </a:xfrm>
            <a:custGeom>
              <a:rect b="b" l="l" r="r" t="t"/>
              <a:pathLst>
                <a:path extrusionOk="0" h="602" w="605">
                  <a:moveTo>
                    <a:pt x="359" y="39"/>
                  </a:moveTo>
                  <a:cubicBezTo>
                    <a:pt x="435" y="31"/>
                    <a:pt x="417" y="22"/>
                    <a:pt x="462" y="85"/>
                  </a:cubicBezTo>
                  <a:cubicBezTo>
                    <a:pt x="535" y="108"/>
                    <a:pt x="521" y="93"/>
                    <a:pt x="537" y="168"/>
                  </a:cubicBezTo>
                  <a:cubicBezTo>
                    <a:pt x="594" y="219"/>
                    <a:pt x="588" y="200"/>
                    <a:pt x="572" y="275"/>
                  </a:cubicBezTo>
                  <a:cubicBezTo>
                    <a:pt x="603" y="345"/>
                    <a:pt x="605" y="325"/>
                    <a:pt x="560" y="387"/>
                  </a:cubicBezTo>
                  <a:cubicBezTo>
                    <a:pt x="560" y="464"/>
                    <a:pt x="570" y="446"/>
                    <a:pt x="504" y="484"/>
                  </a:cubicBezTo>
                  <a:cubicBezTo>
                    <a:pt x="473" y="555"/>
                    <a:pt x="489" y="543"/>
                    <a:pt x="413" y="551"/>
                  </a:cubicBezTo>
                  <a:cubicBezTo>
                    <a:pt x="356" y="602"/>
                    <a:pt x="376" y="598"/>
                    <a:pt x="303" y="574"/>
                  </a:cubicBezTo>
                  <a:cubicBezTo>
                    <a:pt x="230" y="598"/>
                    <a:pt x="250" y="602"/>
                    <a:pt x="193" y="551"/>
                  </a:cubicBezTo>
                  <a:cubicBezTo>
                    <a:pt x="116" y="543"/>
                    <a:pt x="133" y="555"/>
                    <a:pt x="102" y="484"/>
                  </a:cubicBezTo>
                  <a:cubicBezTo>
                    <a:pt x="35" y="446"/>
                    <a:pt x="45" y="464"/>
                    <a:pt x="46" y="387"/>
                  </a:cubicBezTo>
                  <a:cubicBezTo>
                    <a:pt x="0" y="325"/>
                    <a:pt x="2" y="345"/>
                    <a:pt x="34" y="275"/>
                  </a:cubicBezTo>
                  <a:cubicBezTo>
                    <a:pt x="18" y="200"/>
                    <a:pt x="11" y="219"/>
                    <a:pt x="69" y="168"/>
                  </a:cubicBezTo>
                  <a:cubicBezTo>
                    <a:pt x="84" y="93"/>
                    <a:pt x="71" y="108"/>
                    <a:pt x="144" y="85"/>
                  </a:cubicBezTo>
                  <a:cubicBezTo>
                    <a:pt x="189" y="22"/>
                    <a:pt x="170" y="31"/>
                    <a:pt x="247" y="39"/>
                  </a:cubicBezTo>
                  <a:cubicBezTo>
                    <a:pt x="313" y="0"/>
                    <a:pt x="293" y="0"/>
                    <a:pt x="359" y="39"/>
                  </a:cubicBezTo>
                  <a:close/>
                  <a:moveTo>
                    <a:pt x="376" y="379"/>
                  </a:moveTo>
                  <a:lnTo>
                    <a:pt x="376" y="379"/>
                  </a:lnTo>
                  <a:cubicBezTo>
                    <a:pt x="376" y="443"/>
                    <a:pt x="406" y="427"/>
                    <a:pt x="412" y="419"/>
                  </a:cubicBezTo>
                  <a:cubicBezTo>
                    <a:pt x="418" y="409"/>
                    <a:pt x="429" y="332"/>
                    <a:pt x="397" y="332"/>
                  </a:cubicBezTo>
                  <a:cubicBezTo>
                    <a:pt x="378" y="332"/>
                    <a:pt x="376" y="356"/>
                    <a:pt x="376" y="379"/>
                  </a:cubicBezTo>
                  <a:close/>
                  <a:moveTo>
                    <a:pt x="186" y="222"/>
                  </a:moveTo>
                  <a:lnTo>
                    <a:pt x="186" y="222"/>
                  </a:lnTo>
                  <a:cubicBezTo>
                    <a:pt x="186" y="286"/>
                    <a:pt x="217" y="268"/>
                    <a:pt x="221" y="261"/>
                  </a:cubicBezTo>
                  <a:cubicBezTo>
                    <a:pt x="228" y="251"/>
                    <a:pt x="238" y="175"/>
                    <a:pt x="207" y="175"/>
                  </a:cubicBezTo>
                  <a:cubicBezTo>
                    <a:pt x="188" y="175"/>
                    <a:pt x="186" y="199"/>
                    <a:pt x="186" y="222"/>
                  </a:cubicBezTo>
                  <a:close/>
                  <a:moveTo>
                    <a:pt x="141" y="222"/>
                  </a:moveTo>
                  <a:lnTo>
                    <a:pt x="141" y="222"/>
                  </a:lnTo>
                  <a:cubicBezTo>
                    <a:pt x="141" y="124"/>
                    <a:pt x="229" y="132"/>
                    <a:pt x="256" y="162"/>
                  </a:cubicBezTo>
                  <a:cubicBezTo>
                    <a:pt x="282" y="190"/>
                    <a:pt x="291" y="301"/>
                    <a:pt x="208" y="301"/>
                  </a:cubicBezTo>
                  <a:cubicBezTo>
                    <a:pt x="160" y="301"/>
                    <a:pt x="141" y="269"/>
                    <a:pt x="141" y="222"/>
                  </a:cubicBezTo>
                  <a:close/>
                  <a:moveTo>
                    <a:pt x="244" y="460"/>
                  </a:moveTo>
                  <a:lnTo>
                    <a:pt x="244" y="460"/>
                  </a:lnTo>
                  <a:cubicBezTo>
                    <a:pt x="230" y="460"/>
                    <a:pt x="216" y="460"/>
                    <a:pt x="201" y="460"/>
                  </a:cubicBezTo>
                  <a:cubicBezTo>
                    <a:pt x="255" y="354"/>
                    <a:pt x="309" y="247"/>
                    <a:pt x="362" y="141"/>
                  </a:cubicBezTo>
                  <a:cubicBezTo>
                    <a:pt x="376" y="141"/>
                    <a:pt x="390" y="141"/>
                    <a:pt x="404" y="141"/>
                  </a:cubicBezTo>
                  <a:cubicBezTo>
                    <a:pt x="351" y="247"/>
                    <a:pt x="298" y="354"/>
                    <a:pt x="244" y="460"/>
                  </a:cubicBezTo>
                  <a:close/>
                  <a:moveTo>
                    <a:pt x="331" y="379"/>
                  </a:moveTo>
                  <a:lnTo>
                    <a:pt x="331" y="379"/>
                  </a:lnTo>
                  <a:cubicBezTo>
                    <a:pt x="331" y="282"/>
                    <a:pt x="419" y="289"/>
                    <a:pt x="446" y="319"/>
                  </a:cubicBezTo>
                  <a:cubicBezTo>
                    <a:pt x="473" y="348"/>
                    <a:pt x="481" y="459"/>
                    <a:pt x="398" y="459"/>
                  </a:cubicBezTo>
                  <a:cubicBezTo>
                    <a:pt x="351" y="459"/>
                    <a:pt x="331" y="427"/>
                    <a:pt x="331" y="379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57" name="Google Shape;1457;p38"/>
          <p:cNvGrpSpPr/>
          <p:nvPr/>
        </p:nvGrpSpPr>
        <p:grpSpPr>
          <a:xfrm>
            <a:off x="5041263" y="4175323"/>
            <a:ext cx="965657" cy="965308"/>
            <a:chOff x="5041263" y="4175323"/>
            <a:chExt cx="965657" cy="965308"/>
          </a:xfrm>
        </p:grpSpPr>
        <p:sp>
          <p:nvSpPr>
            <p:cNvPr id="1458" name="Google Shape;1458;p38"/>
            <p:cNvSpPr/>
            <p:nvPr/>
          </p:nvSpPr>
          <p:spPr>
            <a:xfrm>
              <a:off x="5041263" y="4175323"/>
              <a:ext cx="965657" cy="965308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266700" rotWithShape="0" algn="tl" dir="2700000" dist="76200">
                <a:srgbClr val="000000">
                  <a:alpha val="3294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9" name="Google Shape;1459;p38"/>
            <p:cNvSpPr/>
            <p:nvPr/>
          </p:nvSpPr>
          <p:spPr>
            <a:xfrm>
              <a:off x="5301430" y="4424042"/>
              <a:ext cx="445322" cy="467870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60" name="Google Shape;1460;p38"/>
          <p:cNvGrpSpPr/>
          <p:nvPr/>
        </p:nvGrpSpPr>
        <p:grpSpPr>
          <a:xfrm>
            <a:off x="3886304" y="5331693"/>
            <a:ext cx="965658" cy="965308"/>
            <a:chOff x="3886304" y="5331693"/>
            <a:chExt cx="965658" cy="965308"/>
          </a:xfrm>
        </p:grpSpPr>
        <p:sp>
          <p:nvSpPr>
            <p:cNvPr id="1461" name="Google Shape;1461;p38"/>
            <p:cNvSpPr/>
            <p:nvPr/>
          </p:nvSpPr>
          <p:spPr>
            <a:xfrm>
              <a:off x="3886304" y="5331693"/>
              <a:ext cx="965658" cy="965308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266700" rotWithShape="0" algn="tl" dir="2700000" dist="76200">
                <a:srgbClr val="000000">
                  <a:alpha val="3294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2" name="Google Shape;1462;p38"/>
            <p:cNvSpPr/>
            <p:nvPr/>
          </p:nvSpPr>
          <p:spPr>
            <a:xfrm>
              <a:off x="4164504" y="5582290"/>
              <a:ext cx="494174" cy="464113"/>
            </a:xfrm>
            <a:custGeom>
              <a:rect b="b" l="l" r="r" t="t"/>
              <a:pathLst>
                <a:path extrusionOk="0" h="603" w="643">
                  <a:moveTo>
                    <a:pt x="51" y="448"/>
                  </a:moveTo>
                  <a:cubicBezTo>
                    <a:pt x="83" y="445"/>
                    <a:pt x="115" y="443"/>
                    <a:pt x="147" y="442"/>
                  </a:cubicBezTo>
                  <a:cubicBezTo>
                    <a:pt x="127" y="440"/>
                    <a:pt x="108" y="439"/>
                    <a:pt x="88" y="436"/>
                  </a:cubicBezTo>
                  <a:cubicBezTo>
                    <a:pt x="72" y="435"/>
                    <a:pt x="59" y="423"/>
                    <a:pt x="59" y="407"/>
                  </a:cubicBezTo>
                  <a:cubicBezTo>
                    <a:pt x="59" y="383"/>
                    <a:pt x="59" y="359"/>
                    <a:pt x="59" y="335"/>
                  </a:cubicBezTo>
                  <a:cubicBezTo>
                    <a:pt x="59" y="318"/>
                    <a:pt x="72" y="306"/>
                    <a:pt x="88" y="305"/>
                  </a:cubicBezTo>
                  <a:cubicBezTo>
                    <a:pt x="148" y="299"/>
                    <a:pt x="207" y="297"/>
                    <a:pt x="267" y="298"/>
                  </a:cubicBezTo>
                  <a:cubicBezTo>
                    <a:pt x="245" y="333"/>
                    <a:pt x="233" y="373"/>
                    <a:pt x="233" y="417"/>
                  </a:cubicBezTo>
                  <a:cubicBezTo>
                    <a:pt x="233" y="479"/>
                    <a:pt x="258" y="535"/>
                    <a:pt x="299" y="575"/>
                  </a:cubicBezTo>
                  <a:cubicBezTo>
                    <a:pt x="301" y="578"/>
                    <a:pt x="304" y="581"/>
                    <a:pt x="306" y="583"/>
                  </a:cubicBezTo>
                  <a:cubicBezTo>
                    <a:pt x="221" y="590"/>
                    <a:pt x="136" y="588"/>
                    <a:pt x="51" y="579"/>
                  </a:cubicBezTo>
                  <a:cubicBezTo>
                    <a:pt x="35" y="578"/>
                    <a:pt x="21" y="566"/>
                    <a:pt x="21" y="549"/>
                  </a:cubicBezTo>
                  <a:cubicBezTo>
                    <a:pt x="21" y="526"/>
                    <a:pt x="21" y="501"/>
                    <a:pt x="21" y="477"/>
                  </a:cubicBezTo>
                  <a:cubicBezTo>
                    <a:pt x="21" y="461"/>
                    <a:pt x="35" y="449"/>
                    <a:pt x="51" y="448"/>
                  </a:cubicBezTo>
                  <a:close/>
                  <a:moveTo>
                    <a:pt x="442" y="265"/>
                  </a:moveTo>
                  <a:lnTo>
                    <a:pt x="442" y="265"/>
                  </a:lnTo>
                  <a:cubicBezTo>
                    <a:pt x="454" y="263"/>
                    <a:pt x="467" y="262"/>
                    <a:pt x="479" y="265"/>
                  </a:cubicBezTo>
                  <a:cubicBezTo>
                    <a:pt x="478" y="271"/>
                    <a:pt x="478" y="278"/>
                    <a:pt x="477" y="284"/>
                  </a:cubicBezTo>
                  <a:cubicBezTo>
                    <a:pt x="466" y="283"/>
                    <a:pt x="455" y="283"/>
                    <a:pt x="444" y="284"/>
                  </a:cubicBezTo>
                  <a:cubicBezTo>
                    <a:pt x="443" y="278"/>
                    <a:pt x="443" y="271"/>
                    <a:pt x="442" y="265"/>
                  </a:cubicBezTo>
                  <a:close/>
                  <a:moveTo>
                    <a:pt x="510" y="384"/>
                  </a:moveTo>
                  <a:lnTo>
                    <a:pt x="510" y="384"/>
                  </a:lnTo>
                  <a:lnTo>
                    <a:pt x="467" y="384"/>
                  </a:lnTo>
                  <a:lnTo>
                    <a:pt x="467" y="377"/>
                  </a:lnTo>
                  <a:cubicBezTo>
                    <a:pt x="467" y="369"/>
                    <a:pt x="466" y="364"/>
                    <a:pt x="465" y="362"/>
                  </a:cubicBezTo>
                  <a:cubicBezTo>
                    <a:pt x="464" y="360"/>
                    <a:pt x="462" y="359"/>
                    <a:pt x="459" y="359"/>
                  </a:cubicBezTo>
                  <a:cubicBezTo>
                    <a:pt x="456" y="359"/>
                    <a:pt x="454" y="359"/>
                    <a:pt x="453" y="362"/>
                  </a:cubicBezTo>
                  <a:cubicBezTo>
                    <a:pt x="452" y="364"/>
                    <a:pt x="451" y="367"/>
                    <a:pt x="451" y="371"/>
                  </a:cubicBezTo>
                  <a:cubicBezTo>
                    <a:pt x="451" y="377"/>
                    <a:pt x="452" y="382"/>
                    <a:pt x="455" y="385"/>
                  </a:cubicBezTo>
                  <a:cubicBezTo>
                    <a:pt x="458" y="388"/>
                    <a:pt x="466" y="393"/>
                    <a:pt x="478" y="401"/>
                  </a:cubicBezTo>
                  <a:cubicBezTo>
                    <a:pt x="489" y="407"/>
                    <a:pt x="497" y="413"/>
                    <a:pt x="501" y="416"/>
                  </a:cubicBezTo>
                  <a:cubicBezTo>
                    <a:pt x="505" y="420"/>
                    <a:pt x="508" y="425"/>
                    <a:pt x="511" y="431"/>
                  </a:cubicBezTo>
                  <a:cubicBezTo>
                    <a:pt x="514" y="437"/>
                    <a:pt x="515" y="445"/>
                    <a:pt x="515" y="455"/>
                  </a:cubicBezTo>
                  <a:cubicBezTo>
                    <a:pt x="515" y="471"/>
                    <a:pt x="512" y="483"/>
                    <a:pt x="504" y="491"/>
                  </a:cubicBezTo>
                  <a:cubicBezTo>
                    <a:pt x="497" y="500"/>
                    <a:pt x="485" y="506"/>
                    <a:pt x="471" y="508"/>
                  </a:cubicBezTo>
                  <a:lnTo>
                    <a:pt x="471" y="524"/>
                  </a:lnTo>
                  <a:lnTo>
                    <a:pt x="451" y="524"/>
                  </a:lnTo>
                  <a:lnTo>
                    <a:pt x="451" y="507"/>
                  </a:lnTo>
                  <a:cubicBezTo>
                    <a:pt x="439" y="506"/>
                    <a:pt x="429" y="502"/>
                    <a:pt x="420" y="494"/>
                  </a:cubicBezTo>
                  <a:cubicBezTo>
                    <a:pt x="412" y="486"/>
                    <a:pt x="407" y="473"/>
                    <a:pt x="407" y="453"/>
                  </a:cubicBezTo>
                  <a:lnTo>
                    <a:pt x="407" y="445"/>
                  </a:lnTo>
                  <a:lnTo>
                    <a:pt x="451" y="445"/>
                  </a:lnTo>
                  <a:lnTo>
                    <a:pt x="451" y="456"/>
                  </a:lnTo>
                  <a:cubicBezTo>
                    <a:pt x="451" y="467"/>
                    <a:pt x="451" y="474"/>
                    <a:pt x="452" y="477"/>
                  </a:cubicBezTo>
                  <a:cubicBezTo>
                    <a:pt x="453" y="480"/>
                    <a:pt x="455" y="481"/>
                    <a:pt x="458" y="481"/>
                  </a:cubicBezTo>
                  <a:cubicBezTo>
                    <a:pt x="461" y="481"/>
                    <a:pt x="464" y="480"/>
                    <a:pt x="465" y="478"/>
                  </a:cubicBezTo>
                  <a:cubicBezTo>
                    <a:pt x="466" y="476"/>
                    <a:pt x="467" y="473"/>
                    <a:pt x="467" y="470"/>
                  </a:cubicBezTo>
                  <a:cubicBezTo>
                    <a:pt x="467" y="460"/>
                    <a:pt x="466" y="453"/>
                    <a:pt x="465" y="449"/>
                  </a:cubicBezTo>
                  <a:cubicBezTo>
                    <a:pt x="464" y="445"/>
                    <a:pt x="459" y="440"/>
                    <a:pt x="451" y="435"/>
                  </a:cubicBezTo>
                  <a:cubicBezTo>
                    <a:pt x="438" y="427"/>
                    <a:pt x="429" y="421"/>
                    <a:pt x="424" y="417"/>
                  </a:cubicBezTo>
                  <a:cubicBezTo>
                    <a:pt x="420" y="413"/>
                    <a:pt x="415" y="408"/>
                    <a:pt x="412" y="401"/>
                  </a:cubicBezTo>
                  <a:cubicBezTo>
                    <a:pt x="408" y="393"/>
                    <a:pt x="407" y="385"/>
                    <a:pt x="407" y="377"/>
                  </a:cubicBezTo>
                  <a:cubicBezTo>
                    <a:pt x="407" y="364"/>
                    <a:pt x="410" y="354"/>
                    <a:pt x="418" y="346"/>
                  </a:cubicBezTo>
                  <a:cubicBezTo>
                    <a:pt x="425" y="339"/>
                    <a:pt x="436" y="334"/>
                    <a:pt x="451" y="333"/>
                  </a:cubicBezTo>
                  <a:lnTo>
                    <a:pt x="451" y="319"/>
                  </a:lnTo>
                  <a:lnTo>
                    <a:pt x="471" y="319"/>
                  </a:lnTo>
                  <a:lnTo>
                    <a:pt x="471" y="333"/>
                  </a:lnTo>
                  <a:cubicBezTo>
                    <a:pt x="484" y="334"/>
                    <a:pt x="494" y="339"/>
                    <a:pt x="501" y="346"/>
                  </a:cubicBezTo>
                  <a:cubicBezTo>
                    <a:pt x="507" y="353"/>
                    <a:pt x="511" y="363"/>
                    <a:pt x="511" y="376"/>
                  </a:cubicBezTo>
                  <a:cubicBezTo>
                    <a:pt x="511" y="378"/>
                    <a:pt x="510" y="381"/>
                    <a:pt x="510" y="384"/>
                  </a:cubicBezTo>
                  <a:close/>
                  <a:moveTo>
                    <a:pt x="411" y="271"/>
                  </a:moveTo>
                  <a:lnTo>
                    <a:pt x="411" y="271"/>
                  </a:lnTo>
                  <a:lnTo>
                    <a:pt x="410" y="271"/>
                  </a:lnTo>
                  <a:lnTo>
                    <a:pt x="409" y="271"/>
                  </a:lnTo>
                  <a:lnTo>
                    <a:pt x="408" y="272"/>
                  </a:lnTo>
                  <a:lnTo>
                    <a:pt x="407" y="272"/>
                  </a:lnTo>
                  <a:lnTo>
                    <a:pt x="406" y="272"/>
                  </a:lnTo>
                  <a:lnTo>
                    <a:pt x="405" y="273"/>
                  </a:lnTo>
                  <a:lnTo>
                    <a:pt x="405" y="273"/>
                  </a:lnTo>
                  <a:lnTo>
                    <a:pt x="404" y="273"/>
                  </a:lnTo>
                  <a:lnTo>
                    <a:pt x="403" y="274"/>
                  </a:lnTo>
                  <a:lnTo>
                    <a:pt x="402" y="274"/>
                  </a:lnTo>
                  <a:lnTo>
                    <a:pt x="401" y="274"/>
                  </a:lnTo>
                  <a:lnTo>
                    <a:pt x="400" y="275"/>
                  </a:lnTo>
                  <a:lnTo>
                    <a:pt x="399" y="275"/>
                  </a:lnTo>
                  <a:lnTo>
                    <a:pt x="398" y="275"/>
                  </a:lnTo>
                  <a:lnTo>
                    <a:pt x="398" y="276"/>
                  </a:lnTo>
                  <a:lnTo>
                    <a:pt x="397" y="276"/>
                  </a:lnTo>
                  <a:lnTo>
                    <a:pt x="396" y="277"/>
                  </a:lnTo>
                  <a:lnTo>
                    <a:pt x="395" y="277"/>
                  </a:lnTo>
                  <a:lnTo>
                    <a:pt x="394" y="277"/>
                  </a:lnTo>
                  <a:lnTo>
                    <a:pt x="393" y="278"/>
                  </a:lnTo>
                  <a:lnTo>
                    <a:pt x="393" y="278"/>
                  </a:lnTo>
                  <a:lnTo>
                    <a:pt x="401" y="294"/>
                  </a:lnTo>
                  <a:lnTo>
                    <a:pt x="401" y="294"/>
                  </a:lnTo>
                  <a:lnTo>
                    <a:pt x="401" y="293"/>
                  </a:lnTo>
                  <a:lnTo>
                    <a:pt x="402" y="293"/>
                  </a:lnTo>
                  <a:lnTo>
                    <a:pt x="403" y="293"/>
                  </a:lnTo>
                  <a:lnTo>
                    <a:pt x="404" y="292"/>
                  </a:lnTo>
                  <a:lnTo>
                    <a:pt x="404" y="292"/>
                  </a:lnTo>
                  <a:lnTo>
                    <a:pt x="405" y="292"/>
                  </a:lnTo>
                  <a:lnTo>
                    <a:pt x="406" y="291"/>
                  </a:lnTo>
                  <a:lnTo>
                    <a:pt x="407" y="291"/>
                  </a:lnTo>
                  <a:lnTo>
                    <a:pt x="407" y="291"/>
                  </a:lnTo>
                  <a:lnTo>
                    <a:pt x="408" y="290"/>
                  </a:lnTo>
                  <a:lnTo>
                    <a:pt x="409" y="290"/>
                  </a:lnTo>
                  <a:lnTo>
                    <a:pt x="410" y="290"/>
                  </a:lnTo>
                  <a:lnTo>
                    <a:pt x="411" y="290"/>
                  </a:lnTo>
                  <a:lnTo>
                    <a:pt x="411" y="289"/>
                  </a:lnTo>
                  <a:lnTo>
                    <a:pt x="412" y="289"/>
                  </a:lnTo>
                  <a:lnTo>
                    <a:pt x="413" y="289"/>
                  </a:lnTo>
                  <a:lnTo>
                    <a:pt x="414" y="288"/>
                  </a:lnTo>
                  <a:lnTo>
                    <a:pt x="414" y="288"/>
                  </a:lnTo>
                  <a:lnTo>
                    <a:pt x="415" y="288"/>
                  </a:lnTo>
                  <a:lnTo>
                    <a:pt x="416" y="288"/>
                  </a:lnTo>
                  <a:lnTo>
                    <a:pt x="411" y="271"/>
                  </a:lnTo>
                  <a:close/>
                  <a:moveTo>
                    <a:pt x="361" y="297"/>
                  </a:moveTo>
                  <a:lnTo>
                    <a:pt x="361" y="297"/>
                  </a:lnTo>
                  <a:lnTo>
                    <a:pt x="361" y="297"/>
                  </a:lnTo>
                  <a:lnTo>
                    <a:pt x="360" y="298"/>
                  </a:lnTo>
                  <a:lnTo>
                    <a:pt x="360" y="299"/>
                  </a:lnTo>
                  <a:lnTo>
                    <a:pt x="359" y="299"/>
                  </a:lnTo>
                  <a:lnTo>
                    <a:pt x="358" y="300"/>
                  </a:lnTo>
                  <a:lnTo>
                    <a:pt x="358" y="300"/>
                  </a:lnTo>
                  <a:lnTo>
                    <a:pt x="357" y="301"/>
                  </a:lnTo>
                  <a:lnTo>
                    <a:pt x="356" y="302"/>
                  </a:lnTo>
                  <a:lnTo>
                    <a:pt x="356" y="302"/>
                  </a:lnTo>
                  <a:lnTo>
                    <a:pt x="355" y="303"/>
                  </a:lnTo>
                  <a:lnTo>
                    <a:pt x="354" y="304"/>
                  </a:lnTo>
                  <a:lnTo>
                    <a:pt x="354" y="304"/>
                  </a:lnTo>
                  <a:lnTo>
                    <a:pt x="353" y="305"/>
                  </a:lnTo>
                  <a:lnTo>
                    <a:pt x="352" y="305"/>
                  </a:lnTo>
                  <a:lnTo>
                    <a:pt x="352" y="306"/>
                  </a:lnTo>
                  <a:lnTo>
                    <a:pt x="351" y="307"/>
                  </a:lnTo>
                  <a:lnTo>
                    <a:pt x="350" y="307"/>
                  </a:lnTo>
                  <a:lnTo>
                    <a:pt x="350" y="308"/>
                  </a:lnTo>
                  <a:lnTo>
                    <a:pt x="349" y="309"/>
                  </a:lnTo>
                  <a:lnTo>
                    <a:pt x="348" y="309"/>
                  </a:lnTo>
                  <a:lnTo>
                    <a:pt x="348" y="310"/>
                  </a:lnTo>
                  <a:lnTo>
                    <a:pt x="360" y="322"/>
                  </a:lnTo>
                  <a:lnTo>
                    <a:pt x="361" y="322"/>
                  </a:lnTo>
                  <a:lnTo>
                    <a:pt x="361" y="321"/>
                  </a:lnTo>
                  <a:lnTo>
                    <a:pt x="362" y="320"/>
                  </a:lnTo>
                  <a:lnTo>
                    <a:pt x="363" y="320"/>
                  </a:lnTo>
                  <a:lnTo>
                    <a:pt x="363" y="319"/>
                  </a:lnTo>
                  <a:lnTo>
                    <a:pt x="364" y="319"/>
                  </a:lnTo>
                  <a:lnTo>
                    <a:pt x="364" y="318"/>
                  </a:lnTo>
                  <a:lnTo>
                    <a:pt x="365" y="318"/>
                  </a:lnTo>
                  <a:lnTo>
                    <a:pt x="365" y="317"/>
                  </a:lnTo>
                  <a:lnTo>
                    <a:pt x="366" y="317"/>
                  </a:lnTo>
                  <a:lnTo>
                    <a:pt x="367" y="316"/>
                  </a:lnTo>
                  <a:lnTo>
                    <a:pt x="367" y="315"/>
                  </a:lnTo>
                  <a:lnTo>
                    <a:pt x="368" y="315"/>
                  </a:lnTo>
                  <a:lnTo>
                    <a:pt x="368" y="314"/>
                  </a:lnTo>
                  <a:lnTo>
                    <a:pt x="369" y="314"/>
                  </a:lnTo>
                  <a:lnTo>
                    <a:pt x="370" y="313"/>
                  </a:lnTo>
                  <a:lnTo>
                    <a:pt x="370" y="313"/>
                  </a:lnTo>
                  <a:lnTo>
                    <a:pt x="371" y="312"/>
                  </a:lnTo>
                  <a:lnTo>
                    <a:pt x="372" y="312"/>
                  </a:lnTo>
                  <a:lnTo>
                    <a:pt x="372" y="311"/>
                  </a:lnTo>
                  <a:lnTo>
                    <a:pt x="373" y="311"/>
                  </a:lnTo>
                  <a:lnTo>
                    <a:pt x="361" y="297"/>
                  </a:lnTo>
                  <a:close/>
                  <a:moveTo>
                    <a:pt x="325" y="339"/>
                  </a:moveTo>
                  <a:lnTo>
                    <a:pt x="325" y="339"/>
                  </a:lnTo>
                  <a:lnTo>
                    <a:pt x="325" y="340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23" y="342"/>
                  </a:lnTo>
                  <a:lnTo>
                    <a:pt x="323" y="343"/>
                  </a:lnTo>
                  <a:lnTo>
                    <a:pt x="323" y="344"/>
                  </a:lnTo>
                  <a:lnTo>
                    <a:pt x="322" y="345"/>
                  </a:lnTo>
                  <a:lnTo>
                    <a:pt x="322" y="345"/>
                  </a:lnTo>
                  <a:lnTo>
                    <a:pt x="321" y="346"/>
                  </a:lnTo>
                  <a:lnTo>
                    <a:pt x="321" y="347"/>
                  </a:lnTo>
                  <a:lnTo>
                    <a:pt x="320" y="348"/>
                  </a:lnTo>
                  <a:lnTo>
                    <a:pt x="320" y="349"/>
                  </a:lnTo>
                  <a:lnTo>
                    <a:pt x="320" y="350"/>
                  </a:lnTo>
                  <a:lnTo>
                    <a:pt x="319" y="350"/>
                  </a:lnTo>
                  <a:lnTo>
                    <a:pt x="319" y="351"/>
                  </a:lnTo>
                  <a:lnTo>
                    <a:pt x="318" y="352"/>
                  </a:lnTo>
                  <a:lnTo>
                    <a:pt x="318" y="353"/>
                  </a:lnTo>
                  <a:lnTo>
                    <a:pt x="318" y="354"/>
                  </a:lnTo>
                  <a:lnTo>
                    <a:pt x="317" y="355"/>
                  </a:lnTo>
                  <a:lnTo>
                    <a:pt x="317" y="356"/>
                  </a:lnTo>
                  <a:lnTo>
                    <a:pt x="317" y="356"/>
                  </a:lnTo>
                  <a:lnTo>
                    <a:pt x="333" y="363"/>
                  </a:lnTo>
                  <a:lnTo>
                    <a:pt x="333" y="363"/>
                  </a:lnTo>
                  <a:lnTo>
                    <a:pt x="333" y="362"/>
                  </a:lnTo>
                  <a:lnTo>
                    <a:pt x="334" y="361"/>
                  </a:lnTo>
                  <a:lnTo>
                    <a:pt x="334" y="360"/>
                  </a:lnTo>
                  <a:lnTo>
                    <a:pt x="334" y="360"/>
                  </a:lnTo>
                  <a:lnTo>
                    <a:pt x="335" y="359"/>
                  </a:lnTo>
                  <a:lnTo>
                    <a:pt x="335" y="358"/>
                  </a:lnTo>
                  <a:lnTo>
                    <a:pt x="335" y="357"/>
                  </a:lnTo>
                  <a:lnTo>
                    <a:pt x="336" y="357"/>
                  </a:lnTo>
                  <a:lnTo>
                    <a:pt x="336" y="356"/>
                  </a:lnTo>
                  <a:lnTo>
                    <a:pt x="336" y="355"/>
                  </a:lnTo>
                  <a:lnTo>
                    <a:pt x="337" y="354"/>
                  </a:lnTo>
                  <a:lnTo>
                    <a:pt x="337" y="354"/>
                  </a:lnTo>
                  <a:lnTo>
                    <a:pt x="338" y="353"/>
                  </a:lnTo>
                  <a:lnTo>
                    <a:pt x="338" y="352"/>
                  </a:lnTo>
                  <a:lnTo>
                    <a:pt x="338" y="351"/>
                  </a:lnTo>
                  <a:lnTo>
                    <a:pt x="339" y="351"/>
                  </a:lnTo>
                  <a:lnTo>
                    <a:pt x="339" y="350"/>
                  </a:lnTo>
                  <a:lnTo>
                    <a:pt x="340" y="349"/>
                  </a:lnTo>
                  <a:lnTo>
                    <a:pt x="340" y="349"/>
                  </a:lnTo>
                  <a:lnTo>
                    <a:pt x="340" y="348"/>
                  </a:lnTo>
                  <a:lnTo>
                    <a:pt x="325" y="339"/>
                  </a:lnTo>
                  <a:close/>
                  <a:moveTo>
                    <a:pt x="306" y="392"/>
                  </a:moveTo>
                  <a:lnTo>
                    <a:pt x="306" y="392"/>
                  </a:lnTo>
                  <a:lnTo>
                    <a:pt x="306" y="393"/>
                  </a:lnTo>
                  <a:lnTo>
                    <a:pt x="306" y="394"/>
                  </a:lnTo>
                  <a:lnTo>
                    <a:pt x="306" y="394"/>
                  </a:lnTo>
                  <a:lnTo>
                    <a:pt x="306" y="395"/>
                  </a:lnTo>
                  <a:lnTo>
                    <a:pt x="305" y="396"/>
                  </a:lnTo>
                  <a:lnTo>
                    <a:pt x="305" y="397"/>
                  </a:lnTo>
                  <a:lnTo>
                    <a:pt x="305" y="398"/>
                  </a:lnTo>
                  <a:lnTo>
                    <a:pt x="305" y="399"/>
                  </a:lnTo>
                  <a:lnTo>
                    <a:pt x="305" y="400"/>
                  </a:lnTo>
                  <a:lnTo>
                    <a:pt x="305" y="401"/>
                  </a:lnTo>
                  <a:lnTo>
                    <a:pt x="305" y="402"/>
                  </a:lnTo>
                  <a:lnTo>
                    <a:pt x="305" y="403"/>
                  </a:lnTo>
                  <a:lnTo>
                    <a:pt x="305" y="404"/>
                  </a:lnTo>
                  <a:lnTo>
                    <a:pt x="304" y="405"/>
                  </a:lnTo>
                  <a:lnTo>
                    <a:pt x="304" y="406"/>
                  </a:lnTo>
                  <a:lnTo>
                    <a:pt x="304" y="407"/>
                  </a:lnTo>
                  <a:lnTo>
                    <a:pt x="304" y="408"/>
                  </a:lnTo>
                  <a:lnTo>
                    <a:pt x="304" y="409"/>
                  </a:lnTo>
                  <a:lnTo>
                    <a:pt x="304" y="410"/>
                  </a:lnTo>
                  <a:lnTo>
                    <a:pt x="304" y="410"/>
                  </a:lnTo>
                  <a:lnTo>
                    <a:pt x="322" y="411"/>
                  </a:lnTo>
                  <a:lnTo>
                    <a:pt x="322" y="411"/>
                  </a:lnTo>
                  <a:lnTo>
                    <a:pt x="322" y="410"/>
                  </a:lnTo>
                  <a:lnTo>
                    <a:pt x="322" y="409"/>
                  </a:lnTo>
                  <a:lnTo>
                    <a:pt x="322" y="408"/>
                  </a:lnTo>
                  <a:lnTo>
                    <a:pt x="322" y="407"/>
                  </a:lnTo>
                  <a:lnTo>
                    <a:pt x="322" y="406"/>
                  </a:lnTo>
                  <a:lnTo>
                    <a:pt x="322" y="406"/>
                  </a:lnTo>
                  <a:lnTo>
                    <a:pt x="322" y="405"/>
                  </a:lnTo>
                  <a:lnTo>
                    <a:pt x="322" y="404"/>
                  </a:lnTo>
                  <a:lnTo>
                    <a:pt x="322" y="403"/>
                  </a:lnTo>
                  <a:lnTo>
                    <a:pt x="322" y="402"/>
                  </a:lnTo>
                  <a:lnTo>
                    <a:pt x="323" y="401"/>
                  </a:lnTo>
                  <a:lnTo>
                    <a:pt x="323" y="400"/>
                  </a:lnTo>
                  <a:lnTo>
                    <a:pt x="323" y="400"/>
                  </a:lnTo>
                  <a:lnTo>
                    <a:pt x="323" y="399"/>
                  </a:lnTo>
                  <a:lnTo>
                    <a:pt x="323" y="398"/>
                  </a:lnTo>
                  <a:lnTo>
                    <a:pt x="323" y="397"/>
                  </a:lnTo>
                  <a:lnTo>
                    <a:pt x="323" y="396"/>
                  </a:lnTo>
                  <a:lnTo>
                    <a:pt x="323" y="395"/>
                  </a:lnTo>
                  <a:lnTo>
                    <a:pt x="323" y="395"/>
                  </a:lnTo>
                  <a:lnTo>
                    <a:pt x="306" y="392"/>
                  </a:lnTo>
                  <a:close/>
                  <a:moveTo>
                    <a:pt x="307" y="447"/>
                  </a:moveTo>
                  <a:lnTo>
                    <a:pt x="307" y="447"/>
                  </a:lnTo>
                  <a:lnTo>
                    <a:pt x="307" y="448"/>
                  </a:lnTo>
                  <a:lnTo>
                    <a:pt x="307" y="449"/>
                  </a:lnTo>
                  <a:lnTo>
                    <a:pt x="308" y="450"/>
                  </a:lnTo>
                  <a:lnTo>
                    <a:pt x="308" y="450"/>
                  </a:lnTo>
                  <a:lnTo>
                    <a:pt x="308" y="451"/>
                  </a:lnTo>
                  <a:lnTo>
                    <a:pt x="308" y="452"/>
                  </a:lnTo>
                  <a:lnTo>
                    <a:pt x="308" y="453"/>
                  </a:lnTo>
                  <a:lnTo>
                    <a:pt x="309" y="454"/>
                  </a:lnTo>
                  <a:lnTo>
                    <a:pt x="309" y="455"/>
                  </a:lnTo>
                  <a:lnTo>
                    <a:pt x="309" y="456"/>
                  </a:lnTo>
                  <a:lnTo>
                    <a:pt x="309" y="457"/>
                  </a:lnTo>
                  <a:lnTo>
                    <a:pt x="310" y="458"/>
                  </a:lnTo>
                  <a:lnTo>
                    <a:pt x="310" y="459"/>
                  </a:lnTo>
                  <a:lnTo>
                    <a:pt x="310" y="460"/>
                  </a:lnTo>
                  <a:lnTo>
                    <a:pt x="310" y="461"/>
                  </a:lnTo>
                  <a:lnTo>
                    <a:pt x="311" y="461"/>
                  </a:lnTo>
                  <a:lnTo>
                    <a:pt x="311" y="462"/>
                  </a:lnTo>
                  <a:lnTo>
                    <a:pt x="311" y="463"/>
                  </a:lnTo>
                  <a:lnTo>
                    <a:pt x="312" y="464"/>
                  </a:lnTo>
                  <a:lnTo>
                    <a:pt x="312" y="465"/>
                  </a:lnTo>
                  <a:lnTo>
                    <a:pt x="312" y="465"/>
                  </a:lnTo>
                  <a:lnTo>
                    <a:pt x="329" y="460"/>
                  </a:lnTo>
                  <a:lnTo>
                    <a:pt x="328" y="459"/>
                  </a:lnTo>
                  <a:lnTo>
                    <a:pt x="328" y="459"/>
                  </a:lnTo>
                  <a:lnTo>
                    <a:pt x="328" y="458"/>
                  </a:lnTo>
                  <a:lnTo>
                    <a:pt x="328" y="457"/>
                  </a:lnTo>
                  <a:lnTo>
                    <a:pt x="328" y="456"/>
                  </a:lnTo>
                  <a:lnTo>
                    <a:pt x="327" y="456"/>
                  </a:lnTo>
                  <a:lnTo>
                    <a:pt x="327" y="455"/>
                  </a:lnTo>
                  <a:lnTo>
                    <a:pt x="327" y="454"/>
                  </a:lnTo>
                  <a:lnTo>
                    <a:pt x="327" y="453"/>
                  </a:lnTo>
                  <a:lnTo>
                    <a:pt x="326" y="452"/>
                  </a:lnTo>
                  <a:lnTo>
                    <a:pt x="326" y="452"/>
                  </a:lnTo>
                  <a:lnTo>
                    <a:pt x="326" y="451"/>
                  </a:lnTo>
                  <a:lnTo>
                    <a:pt x="326" y="450"/>
                  </a:lnTo>
                  <a:lnTo>
                    <a:pt x="325" y="449"/>
                  </a:lnTo>
                  <a:lnTo>
                    <a:pt x="325" y="448"/>
                  </a:lnTo>
                  <a:lnTo>
                    <a:pt x="325" y="447"/>
                  </a:lnTo>
                  <a:lnTo>
                    <a:pt x="325" y="447"/>
                  </a:lnTo>
                  <a:lnTo>
                    <a:pt x="325" y="446"/>
                  </a:lnTo>
                  <a:lnTo>
                    <a:pt x="325" y="445"/>
                  </a:lnTo>
                  <a:lnTo>
                    <a:pt x="324" y="444"/>
                  </a:lnTo>
                  <a:lnTo>
                    <a:pt x="324" y="444"/>
                  </a:lnTo>
                  <a:lnTo>
                    <a:pt x="307" y="447"/>
                  </a:lnTo>
                  <a:close/>
                  <a:moveTo>
                    <a:pt x="328" y="499"/>
                  </a:moveTo>
                  <a:lnTo>
                    <a:pt x="328" y="499"/>
                  </a:lnTo>
                  <a:lnTo>
                    <a:pt x="328" y="499"/>
                  </a:lnTo>
                  <a:lnTo>
                    <a:pt x="329" y="500"/>
                  </a:lnTo>
                  <a:lnTo>
                    <a:pt x="329" y="501"/>
                  </a:lnTo>
                  <a:lnTo>
                    <a:pt x="330" y="502"/>
                  </a:lnTo>
                  <a:lnTo>
                    <a:pt x="330" y="502"/>
                  </a:lnTo>
                  <a:lnTo>
                    <a:pt x="331" y="503"/>
                  </a:lnTo>
                  <a:lnTo>
                    <a:pt x="331" y="504"/>
                  </a:lnTo>
                  <a:lnTo>
                    <a:pt x="332" y="505"/>
                  </a:lnTo>
                  <a:lnTo>
                    <a:pt x="332" y="505"/>
                  </a:lnTo>
                  <a:lnTo>
                    <a:pt x="333" y="506"/>
                  </a:lnTo>
                  <a:lnTo>
                    <a:pt x="333" y="507"/>
                  </a:lnTo>
                  <a:lnTo>
                    <a:pt x="334" y="508"/>
                  </a:lnTo>
                  <a:lnTo>
                    <a:pt x="334" y="508"/>
                  </a:lnTo>
                  <a:lnTo>
                    <a:pt x="335" y="509"/>
                  </a:lnTo>
                  <a:lnTo>
                    <a:pt x="336" y="510"/>
                  </a:lnTo>
                  <a:lnTo>
                    <a:pt x="336" y="511"/>
                  </a:lnTo>
                  <a:lnTo>
                    <a:pt x="337" y="511"/>
                  </a:lnTo>
                  <a:lnTo>
                    <a:pt x="337" y="512"/>
                  </a:lnTo>
                  <a:lnTo>
                    <a:pt x="338" y="513"/>
                  </a:lnTo>
                  <a:lnTo>
                    <a:pt x="338" y="514"/>
                  </a:lnTo>
                  <a:lnTo>
                    <a:pt x="339" y="514"/>
                  </a:lnTo>
                  <a:lnTo>
                    <a:pt x="353" y="503"/>
                  </a:lnTo>
                  <a:lnTo>
                    <a:pt x="352" y="502"/>
                  </a:lnTo>
                  <a:lnTo>
                    <a:pt x="352" y="502"/>
                  </a:lnTo>
                  <a:lnTo>
                    <a:pt x="351" y="501"/>
                  </a:lnTo>
                  <a:lnTo>
                    <a:pt x="351" y="500"/>
                  </a:lnTo>
                  <a:lnTo>
                    <a:pt x="350" y="500"/>
                  </a:lnTo>
                  <a:lnTo>
                    <a:pt x="350" y="499"/>
                  </a:lnTo>
                  <a:lnTo>
                    <a:pt x="349" y="499"/>
                  </a:lnTo>
                  <a:lnTo>
                    <a:pt x="349" y="498"/>
                  </a:lnTo>
                  <a:lnTo>
                    <a:pt x="348" y="497"/>
                  </a:lnTo>
                  <a:lnTo>
                    <a:pt x="348" y="497"/>
                  </a:lnTo>
                  <a:lnTo>
                    <a:pt x="347" y="496"/>
                  </a:lnTo>
                  <a:lnTo>
                    <a:pt x="347" y="495"/>
                  </a:lnTo>
                  <a:lnTo>
                    <a:pt x="346" y="495"/>
                  </a:lnTo>
                  <a:lnTo>
                    <a:pt x="346" y="494"/>
                  </a:lnTo>
                  <a:lnTo>
                    <a:pt x="345" y="493"/>
                  </a:lnTo>
                  <a:lnTo>
                    <a:pt x="345" y="493"/>
                  </a:lnTo>
                  <a:lnTo>
                    <a:pt x="344" y="492"/>
                  </a:lnTo>
                  <a:lnTo>
                    <a:pt x="344" y="491"/>
                  </a:lnTo>
                  <a:lnTo>
                    <a:pt x="343" y="491"/>
                  </a:lnTo>
                  <a:lnTo>
                    <a:pt x="343" y="490"/>
                  </a:lnTo>
                  <a:lnTo>
                    <a:pt x="343" y="490"/>
                  </a:lnTo>
                  <a:lnTo>
                    <a:pt x="328" y="499"/>
                  </a:lnTo>
                  <a:close/>
                  <a:moveTo>
                    <a:pt x="366" y="540"/>
                  </a:moveTo>
                  <a:lnTo>
                    <a:pt x="366" y="540"/>
                  </a:lnTo>
                  <a:lnTo>
                    <a:pt x="366" y="540"/>
                  </a:lnTo>
                  <a:lnTo>
                    <a:pt x="367" y="541"/>
                  </a:lnTo>
                  <a:lnTo>
                    <a:pt x="368" y="541"/>
                  </a:lnTo>
                  <a:lnTo>
                    <a:pt x="369" y="542"/>
                  </a:lnTo>
                  <a:lnTo>
                    <a:pt x="369" y="542"/>
                  </a:lnTo>
                  <a:lnTo>
                    <a:pt x="370" y="543"/>
                  </a:lnTo>
                  <a:lnTo>
                    <a:pt x="371" y="543"/>
                  </a:lnTo>
                  <a:lnTo>
                    <a:pt x="372" y="544"/>
                  </a:lnTo>
                  <a:lnTo>
                    <a:pt x="372" y="544"/>
                  </a:lnTo>
                  <a:lnTo>
                    <a:pt x="373" y="545"/>
                  </a:lnTo>
                  <a:lnTo>
                    <a:pt x="374" y="545"/>
                  </a:lnTo>
                  <a:lnTo>
                    <a:pt x="375" y="546"/>
                  </a:lnTo>
                  <a:lnTo>
                    <a:pt x="375" y="546"/>
                  </a:lnTo>
                  <a:lnTo>
                    <a:pt x="376" y="547"/>
                  </a:lnTo>
                  <a:lnTo>
                    <a:pt x="377" y="547"/>
                  </a:lnTo>
                  <a:lnTo>
                    <a:pt x="378" y="548"/>
                  </a:lnTo>
                  <a:lnTo>
                    <a:pt x="379" y="548"/>
                  </a:lnTo>
                  <a:lnTo>
                    <a:pt x="379" y="549"/>
                  </a:lnTo>
                  <a:lnTo>
                    <a:pt x="380" y="549"/>
                  </a:lnTo>
                  <a:lnTo>
                    <a:pt x="381" y="550"/>
                  </a:lnTo>
                  <a:lnTo>
                    <a:pt x="382" y="550"/>
                  </a:lnTo>
                  <a:lnTo>
                    <a:pt x="390" y="535"/>
                  </a:lnTo>
                  <a:lnTo>
                    <a:pt x="390" y="534"/>
                  </a:lnTo>
                  <a:lnTo>
                    <a:pt x="389" y="534"/>
                  </a:lnTo>
                  <a:lnTo>
                    <a:pt x="388" y="534"/>
                  </a:lnTo>
                  <a:lnTo>
                    <a:pt x="388" y="533"/>
                  </a:lnTo>
                  <a:lnTo>
                    <a:pt x="387" y="533"/>
                  </a:lnTo>
                  <a:lnTo>
                    <a:pt x="386" y="532"/>
                  </a:lnTo>
                  <a:lnTo>
                    <a:pt x="385" y="532"/>
                  </a:lnTo>
                  <a:lnTo>
                    <a:pt x="385" y="531"/>
                  </a:lnTo>
                  <a:lnTo>
                    <a:pt x="384" y="531"/>
                  </a:lnTo>
                  <a:lnTo>
                    <a:pt x="383" y="531"/>
                  </a:lnTo>
                  <a:lnTo>
                    <a:pt x="383" y="530"/>
                  </a:lnTo>
                  <a:lnTo>
                    <a:pt x="382" y="530"/>
                  </a:lnTo>
                  <a:lnTo>
                    <a:pt x="381" y="529"/>
                  </a:lnTo>
                  <a:lnTo>
                    <a:pt x="381" y="529"/>
                  </a:lnTo>
                  <a:lnTo>
                    <a:pt x="380" y="528"/>
                  </a:lnTo>
                  <a:lnTo>
                    <a:pt x="379" y="528"/>
                  </a:lnTo>
                  <a:lnTo>
                    <a:pt x="379" y="527"/>
                  </a:lnTo>
                  <a:lnTo>
                    <a:pt x="378" y="527"/>
                  </a:lnTo>
                  <a:lnTo>
                    <a:pt x="377" y="526"/>
                  </a:lnTo>
                  <a:lnTo>
                    <a:pt x="377" y="526"/>
                  </a:lnTo>
                  <a:lnTo>
                    <a:pt x="376" y="526"/>
                  </a:lnTo>
                  <a:lnTo>
                    <a:pt x="366" y="540"/>
                  </a:lnTo>
                  <a:close/>
                  <a:moveTo>
                    <a:pt x="416" y="564"/>
                  </a:moveTo>
                  <a:lnTo>
                    <a:pt x="416" y="564"/>
                  </a:lnTo>
                  <a:lnTo>
                    <a:pt x="416" y="564"/>
                  </a:lnTo>
                  <a:lnTo>
                    <a:pt x="417" y="565"/>
                  </a:lnTo>
                  <a:lnTo>
                    <a:pt x="418" y="565"/>
                  </a:lnTo>
                  <a:lnTo>
                    <a:pt x="419" y="565"/>
                  </a:lnTo>
                  <a:lnTo>
                    <a:pt x="420" y="565"/>
                  </a:lnTo>
                  <a:lnTo>
                    <a:pt x="421" y="566"/>
                  </a:lnTo>
                  <a:lnTo>
                    <a:pt x="422" y="566"/>
                  </a:lnTo>
                  <a:lnTo>
                    <a:pt x="423" y="566"/>
                  </a:lnTo>
                  <a:lnTo>
                    <a:pt x="424" y="566"/>
                  </a:lnTo>
                  <a:lnTo>
                    <a:pt x="424" y="566"/>
                  </a:lnTo>
                  <a:lnTo>
                    <a:pt x="425" y="567"/>
                  </a:lnTo>
                  <a:lnTo>
                    <a:pt x="426" y="567"/>
                  </a:lnTo>
                  <a:lnTo>
                    <a:pt x="427" y="567"/>
                  </a:lnTo>
                  <a:lnTo>
                    <a:pt x="428" y="567"/>
                  </a:lnTo>
                  <a:lnTo>
                    <a:pt x="429" y="567"/>
                  </a:lnTo>
                  <a:lnTo>
                    <a:pt x="430" y="568"/>
                  </a:lnTo>
                  <a:lnTo>
                    <a:pt x="431" y="568"/>
                  </a:lnTo>
                  <a:lnTo>
                    <a:pt x="432" y="568"/>
                  </a:lnTo>
                  <a:lnTo>
                    <a:pt x="433" y="568"/>
                  </a:lnTo>
                  <a:lnTo>
                    <a:pt x="434" y="568"/>
                  </a:lnTo>
                  <a:lnTo>
                    <a:pt x="434" y="568"/>
                  </a:lnTo>
                  <a:lnTo>
                    <a:pt x="437" y="551"/>
                  </a:lnTo>
                  <a:lnTo>
                    <a:pt x="437" y="551"/>
                  </a:lnTo>
                  <a:lnTo>
                    <a:pt x="436" y="551"/>
                  </a:lnTo>
                  <a:lnTo>
                    <a:pt x="435" y="551"/>
                  </a:lnTo>
                  <a:lnTo>
                    <a:pt x="434" y="550"/>
                  </a:lnTo>
                  <a:lnTo>
                    <a:pt x="433" y="550"/>
                  </a:lnTo>
                  <a:lnTo>
                    <a:pt x="432" y="550"/>
                  </a:lnTo>
                  <a:lnTo>
                    <a:pt x="431" y="550"/>
                  </a:lnTo>
                  <a:lnTo>
                    <a:pt x="431" y="550"/>
                  </a:lnTo>
                  <a:lnTo>
                    <a:pt x="430" y="550"/>
                  </a:lnTo>
                  <a:lnTo>
                    <a:pt x="429" y="549"/>
                  </a:lnTo>
                  <a:lnTo>
                    <a:pt x="428" y="549"/>
                  </a:lnTo>
                  <a:lnTo>
                    <a:pt x="427" y="549"/>
                  </a:lnTo>
                  <a:lnTo>
                    <a:pt x="427" y="549"/>
                  </a:lnTo>
                  <a:lnTo>
                    <a:pt x="426" y="549"/>
                  </a:lnTo>
                  <a:lnTo>
                    <a:pt x="425" y="548"/>
                  </a:lnTo>
                  <a:lnTo>
                    <a:pt x="424" y="548"/>
                  </a:lnTo>
                  <a:lnTo>
                    <a:pt x="423" y="548"/>
                  </a:lnTo>
                  <a:lnTo>
                    <a:pt x="422" y="548"/>
                  </a:lnTo>
                  <a:lnTo>
                    <a:pt x="422" y="548"/>
                  </a:lnTo>
                  <a:lnTo>
                    <a:pt x="421" y="547"/>
                  </a:lnTo>
                  <a:lnTo>
                    <a:pt x="421" y="547"/>
                  </a:lnTo>
                  <a:lnTo>
                    <a:pt x="416" y="564"/>
                  </a:lnTo>
                  <a:close/>
                  <a:moveTo>
                    <a:pt x="471" y="569"/>
                  </a:moveTo>
                  <a:lnTo>
                    <a:pt x="471" y="569"/>
                  </a:lnTo>
                  <a:lnTo>
                    <a:pt x="472" y="569"/>
                  </a:lnTo>
                  <a:lnTo>
                    <a:pt x="473" y="569"/>
                  </a:lnTo>
                  <a:lnTo>
                    <a:pt x="474" y="569"/>
                  </a:lnTo>
                  <a:lnTo>
                    <a:pt x="475" y="569"/>
                  </a:lnTo>
                  <a:lnTo>
                    <a:pt x="476" y="569"/>
                  </a:lnTo>
                  <a:lnTo>
                    <a:pt x="477" y="569"/>
                  </a:lnTo>
                  <a:lnTo>
                    <a:pt x="478" y="569"/>
                  </a:lnTo>
                  <a:lnTo>
                    <a:pt x="479" y="568"/>
                  </a:lnTo>
                  <a:lnTo>
                    <a:pt x="480" y="568"/>
                  </a:lnTo>
                  <a:lnTo>
                    <a:pt x="480" y="568"/>
                  </a:lnTo>
                  <a:lnTo>
                    <a:pt x="481" y="568"/>
                  </a:lnTo>
                  <a:lnTo>
                    <a:pt x="482" y="568"/>
                  </a:lnTo>
                  <a:lnTo>
                    <a:pt x="483" y="568"/>
                  </a:lnTo>
                  <a:lnTo>
                    <a:pt x="484" y="568"/>
                  </a:lnTo>
                  <a:lnTo>
                    <a:pt x="485" y="567"/>
                  </a:lnTo>
                  <a:lnTo>
                    <a:pt x="486" y="567"/>
                  </a:lnTo>
                  <a:lnTo>
                    <a:pt x="487" y="567"/>
                  </a:lnTo>
                  <a:lnTo>
                    <a:pt x="488" y="567"/>
                  </a:lnTo>
                  <a:lnTo>
                    <a:pt x="489" y="567"/>
                  </a:lnTo>
                  <a:lnTo>
                    <a:pt x="490" y="566"/>
                  </a:lnTo>
                  <a:lnTo>
                    <a:pt x="490" y="566"/>
                  </a:lnTo>
                  <a:lnTo>
                    <a:pt x="486" y="549"/>
                  </a:lnTo>
                  <a:lnTo>
                    <a:pt x="486" y="549"/>
                  </a:lnTo>
                  <a:lnTo>
                    <a:pt x="485" y="549"/>
                  </a:lnTo>
                  <a:lnTo>
                    <a:pt x="485" y="550"/>
                  </a:lnTo>
                  <a:lnTo>
                    <a:pt x="484" y="550"/>
                  </a:lnTo>
                  <a:lnTo>
                    <a:pt x="483" y="550"/>
                  </a:lnTo>
                  <a:lnTo>
                    <a:pt x="482" y="550"/>
                  </a:lnTo>
                  <a:lnTo>
                    <a:pt x="481" y="550"/>
                  </a:lnTo>
                  <a:lnTo>
                    <a:pt x="480" y="550"/>
                  </a:lnTo>
                  <a:lnTo>
                    <a:pt x="479" y="551"/>
                  </a:lnTo>
                  <a:lnTo>
                    <a:pt x="479" y="551"/>
                  </a:lnTo>
                  <a:lnTo>
                    <a:pt x="478" y="551"/>
                  </a:lnTo>
                  <a:lnTo>
                    <a:pt x="477" y="551"/>
                  </a:lnTo>
                  <a:lnTo>
                    <a:pt x="476" y="551"/>
                  </a:lnTo>
                  <a:lnTo>
                    <a:pt x="475" y="551"/>
                  </a:lnTo>
                  <a:lnTo>
                    <a:pt x="474" y="551"/>
                  </a:lnTo>
                  <a:lnTo>
                    <a:pt x="474" y="551"/>
                  </a:lnTo>
                  <a:lnTo>
                    <a:pt x="473" y="551"/>
                  </a:lnTo>
                  <a:lnTo>
                    <a:pt x="472" y="552"/>
                  </a:lnTo>
                  <a:lnTo>
                    <a:pt x="471" y="552"/>
                  </a:lnTo>
                  <a:lnTo>
                    <a:pt x="470" y="552"/>
                  </a:lnTo>
                  <a:lnTo>
                    <a:pt x="470" y="552"/>
                  </a:lnTo>
                  <a:lnTo>
                    <a:pt x="471" y="569"/>
                  </a:lnTo>
                  <a:close/>
                  <a:moveTo>
                    <a:pt x="525" y="554"/>
                  </a:moveTo>
                  <a:lnTo>
                    <a:pt x="525" y="554"/>
                  </a:lnTo>
                  <a:lnTo>
                    <a:pt x="525" y="554"/>
                  </a:lnTo>
                  <a:lnTo>
                    <a:pt x="526" y="554"/>
                  </a:lnTo>
                  <a:lnTo>
                    <a:pt x="527" y="553"/>
                  </a:lnTo>
                  <a:lnTo>
                    <a:pt x="528" y="553"/>
                  </a:lnTo>
                  <a:lnTo>
                    <a:pt x="529" y="552"/>
                  </a:lnTo>
                  <a:lnTo>
                    <a:pt x="529" y="552"/>
                  </a:lnTo>
                  <a:lnTo>
                    <a:pt x="530" y="551"/>
                  </a:lnTo>
                  <a:lnTo>
                    <a:pt x="531" y="551"/>
                  </a:lnTo>
                  <a:lnTo>
                    <a:pt x="532" y="551"/>
                  </a:lnTo>
                  <a:lnTo>
                    <a:pt x="533" y="550"/>
                  </a:lnTo>
                  <a:lnTo>
                    <a:pt x="533" y="550"/>
                  </a:lnTo>
                  <a:lnTo>
                    <a:pt x="534" y="549"/>
                  </a:lnTo>
                  <a:lnTo>
                    <a:pt x="535" y="549"/>
                  </a:lnTo>
                  <a:lnTo>
                    <a:pt x="536" y="548"/>
                  </a:lnTo>
                  <a:lnTo>
                    <a:pt x="537" y="548"/>
                  </a:lnTo>
                  <a:lnTo>
                    <a:pt x="537" y="547"/>
                  </a:lnTo>
                  <a:lnTo>
                    <a:pt x="538" y="547"/>
                  </a:lnTo>
                  <a:lnTo>
                    <a:pt x="539" y="546"/>
                  </a:lnTo>
                  <a:lnTo>
                    <a:pt x="540" y="546"/>
                  </a:lnTo>
                  <a:lnTo>
                    <a:pt x="540" y="545"/>
                  </a:lnTo>
                  <a:lnTo>
                    <a:pt x="541" y="545"/>
                  </a:lnTo>
                  <a:lnTo>
                    <a:pt x="532" y="530"/>
                  </a:lnTo>
                  <a:lnTo>
                    <a:pt x="531" y="531"/>
                  </a:lnTo>
                  <a:lnTo>
                    <a:pt x="530" y="531"/>
                  </a:lnTo>
                  <a:lnTo>
                    <a:pt x="530" y="531"/>
                  </a:lnTo>
                  <a:lnTo>
                    <a:pt x="529" y="532"/>
                  </a:lnTo>
                  <a:lnTo>
                    <a:pt x="528" y="532"/>
                  </a:lnTo>
                  <a:lnTo>
                    <a:pt x="527" y="533"/>
                  </a:lnTo>
                  <a:lnTo>
                    <a:pt x="527" y="533"/>
                  </a:lnTo>
                  <a:lnTo>
                    <a:pt x="526" y="534"/>
                  </a:lnTo>
                  <a:lnTo>
                    <a:pt x="525" y="534"/>
                  </a:lnTo>
                  <a:lnTo>
                    <a:pt x="525" y="534"/>
                  </a:lnTo>
                  <a:lnTo>
                    <a:pt x="524" y="535"/>
                  </a:lnTo>
                  <a:lnTo>
                    <a:pt x="523" y="535"/>
                  </a:lnTo>
                  <a:lnTo>
                    <a:pt x="522" y="536"/>
                  </a:lnTo>
                  <a:lnTo>
                    <a:pt x="522" y="536"/>
                  </a:lnTo>
                  <a:lnTo>
                    <a:pt x="521" y="536"/>
                  </a:lnTo>
                  <a:lnTo>
                    <a:pt x="520" y="537"/>
                  </a:lnTo>
                  <a:lnTo>
                    <a:pt x="520" y="537"/>
                  </a:lnTo>
                  <a:lnTo>
                    <a:pt x="519" y="538"/>
                  </a:lnTo>
                  <a:lnTo>
                    <a:pt x="518" y="538"/>
                  </a:lnTo>
                  <a:lnTo>
                    <a:pt x="517" y="538"/>
                  </a:lnTo>
                  <a:lnTo>
                    <a:pt x="517" y="538"/>
                  </a:lnTo>
                  <a:lnTo>
                    <a:pt x="525" y="554"/>
                  </a:lnTo>
                  <a:close/>
                  <a:moveTo>
                    <a:pt x="570" y="521"/>
                  </a:moveTo>
                  <a:lnTo>
                    <a:pt x="570" y="521"/>
                  </a:lnTo>
                  <a:lnTo>
                    <a:pt x="570" y="520"/>
                  </a:lnTo>
                  <a:lnTo>
                    <a:pt x="570" y="520"/>
                  </a:lnTo>
                  <a:lnTo>
                    <a:pt x="571" y="519"/>
                  </a:lnTo>
                  <a:lnTo>
                    <a:pt x="572" y="518"/>
                  </a:lnTo>
                  <a:lnTo>
                    <a:pt x="572" y="518"/>
                  </a:lnTo>
                  <a:lnTo>
                    <a:pt x="573" y="517"/>
                  </a:lnTo>
                  <a:lnTo>
                    <a:pt x="574" y="516"/>
                  </a:lnTo>
                  <a:lnTo>
                    <a:pt x="574" y="516"/>
                  </a:lnTo>
                  <a:lnTo>
                    <a:pt x="575" y="515"/>
                  </a:lnTo>
                  <a:lnTo>
                    <a:pt x="575" y="514"/>
                  </a:lnTo>
                  <a:lnTo>
                    <a:pt x="576" y="514"/>
                  </a:lnTo>
                  <a:lnTo>
                    <a:pt x="576" y="513"/>
                  </a:lnTo>
                  <a:lnTo>
                    <a:pt x="577" y="512"/>
                  </a:lnTo>
                  <a:lnTo>
                    <a:pt x="578" y="511"/>
                  </a:lnTo>
                  <a:lnTo>
                    <a:pt x="578" y="511"/>
                  </a:lnTo>
                  <a:lnTo>
                    <a:pt x="579" y="510"/>
                  </a:lnTo>
                  <a:lnTo>
                    <a:pt x="579" y="509"/>
                  </a:lnTo>
                  <a:lnTo>
                    <a:pt x="580" y="508"/>
                  </a:lnTo>
                  <a:lnTo>
                    <a:pt x="580" y="508"/>
                  </a:lnTo>
                  <a:lnTo>
                    <a:pt x="581" y="507"/>
                  </a:lnTo>
                  <a:lnTo>
                    <a:pt x="581" y="506"/>
                  </a:lnTo>
                  <a:lnTo>
                    <a:pt x="567" y="496"/>
                  </a:lnTo>
                  <a:lnTo>
                    <a:pt x="567" y="497"/>
                  </a:lnTo>
                  <a:lnTo>
                    <a:pt x="566" y="497"/>
                  </a:lnTo>
                  <a:lnTo>
                    <a:pt x="566" y="498"/>
                  </a:lnTo>
                  <a:lnTo>
                    <a:pt x="565" y="499"/>
                  </a:lnTo>
                  <a:lnTo>
                    <a:pt x="565" y="499"/>
                  </a:lnTo>
                  <a:lnTo>
                    <a:pt x="564" y="500"/>
                  </a:lnTo>
                  <a:lnTo>
                    <a:pt x="564" y="500"/>
                  </a:lnTo>
                  <a:lnTo>
                    <a:pt x="563" y="501"/>
                  </a:lnTo>
                  <a:lnTo>
                    <a:pt x="563" y="502"/>
                  </a:lnTo>
                  <a:lnTo>
                    <a:pt x="562" y="502"/>
                  </a:lnTo>
                  <a:lnTo>
                    <a:pt x="562" y="503"/>
                  </a:lnTo>
                  <a:lnTo>
                    <a:pt x="561" y="504"/>
                  </a:lnTo>
                  <a:lnTo>
                    <a:pt x="561" y="504"/>
                  </a:lnTo>
                  <a:lnTo>
                    <a:pt x="560" y="505"/>
                  </a:lnTo>
                  <a:lnTo>
                    <a:pt x="560" y="505"/>
                  </a:lnTo>
                  <a:lnTo>
                    <a:pt x="559" y="506"/>
                  </a:lnTo>
                  <a:lnTo>
                    <a:pt x="559" y="507"/>
                  </a:lnTo>
                  <a:lnTo>
                    <a:pt x="558" y="507"/>
                  </a:lnTo>
                  <a:lnTo>
                    <a:pt x="557" y="508"/>
                  </a:lnTo>
                  <a:lnTo>
                    <a:pt x="557" y="509"/>
                  </a:lnTo>
                  <a:lnTo>
                    <a:pt x="557" y="509"/>
                  </a:lnTo>
                  <a:lnTo>
                    <a:pt x="570" y="521"/>
                  </a:lnTo>
                  <a:close/>
                  <a:moveTo>
                    <a:pt x="599" y="474"/>
                  </a:moveTo>
                  <a:lnTo>
                    <a:pt x="599" y="474"/>
                  </a:lnTo>
                  <a:lnTo>
                    <a:pt x="600" y="473"/>
                  </a:lnTo>
                  <a:lnTo>
                    <a:pt x="600" y="472"/>
                  </a:lnTo>
                  <a:lnTo>
                    <a:pt x="600" y="471"/>
                  </a:lnTo>
                  <a:lnTo>
                    <a:pt x="601" y="470"/>
                  </a:lnTo>
                  <a:lnTo>
                    <a:pt x="601" y="469"/>
                  </a:lnTo>
                  <a:lnTo>
                    <a:pt x="601" y="469"/>
                  </a:lnTo>
                  <a:lnTo>
                    <a:pt x="602" y="468"/>
                  </a:lnTo>
                  <a:lnTo>
                    <a:pt x="602" y="467"/>
                  </a:lnTo>
                  <a:lnTo>
                    <a:pt x="602" y="466"/>
                  </a:lnTo>
                  <a:lnTo>
                    <a:pt x="603" y="465"/>
                  </a:lnTo>
                  <a:lnTo>
                    <a:pt x="603" y="464"/>
                  </a:lnTo>
                  <a:lnTo>
                    <a:pt x="603" y="463"/>
                  </a:lnTo>
                  <a:lnTo>
                    <a:pt x="603" y="462"/>
                  </a:lnTo>
                  <a:lnTo>
                    <a:pt x="604" y="461"/>
                  </a:lnTo>
                  <a:lnTo>
                    <a:pt x="604" y="461"/>
                  </a:lnTo>
                  <a:lnTo>
                    <a:pt x="604" y="460"/>
                  </a:lnTo>
                  <a:lnTo>
                    <a:pt x="604" y="459"/>
                  </a:lnTo>
                  <a:lnTo>
                    <a:pt x="605" y="458"/>
                  </a:lnTo>
                  <a:lnTo>
                    <a:pt x="605" y="457"/>
                  </a:lnTo>
                  <a:lnTo>
                    <a:pt x="605" y="456"/>
                  </a:lnTo>
                  <a:lnTo>
                    <a:pt x="605" y="456"/>
                  </a:lnTo>
                  <a:lnTo>
                    <a:pt x="588" y="451"/>
                  </a:lnTo>
                  <a:lnTo>
                    <a:pt x="588" y="452"/>
                  </a:lnTo>
                  <a:lnTo>
                    <a:pt x="588" y="452"/>
                  </a:lnTo>
                  <a:lnTo>
                    <a:pt x="588" y="453"/>
                  </a:lnTo>
                  <a:lnTo>
                    <a:pt x="588" y="454"/>
                  </a:lnTo>
                  <a:lnTo>
                    <a:pt x="587" y="455"/>
                  </a:lnTo>
                  <a:lnTo>
                    <a:pt x="587" y="456"/>
                  </a:lnTo>
                  <a:lnTo>
                    <a:pt x="587" y="456"/>
                  </a:lnTo>
                  <a:lnTo>
                    <a:pt x="587" y="457"/>
                  </a:lnTo>
                  <a:lnTo>
                    <a:pt x="586" y="458"/>
                  </a:lnTo>
                  <a:lnTo>
                    <a:pt x="586" y="459"/>
                  </a:lnTo>
                  <a:lnTo>
                    <a:pt x="586" y="459"/>
                  </a:lnTo>
                  <a:lnTo>
                    <a:pt x="586" y="460"/>
                  </a:lnTo>
                  <a:lnTo>
                    <a:pt x="585" y="461"/>
                  </a:lnTo>
                  <a:lnTo>
                    <a:pt x="585" y="462"/>
                  </a:lnTo>
                  <a:lnTo>
                    <a:pt x="585" y="463"/>
                  </a:lnTo>
                  <a:lnTo>
                    <a:pt x="584" y="463"/>
                  </a:lnTo>
                  <a:lnTo>
                    <a:pt x="584" y="464"/>
                  </a:lnTo>
                  <a:lnTo>
                    <a:pt x="584" y="465"/>
                  </a:lnTo>
                  <a:lnTo>
                    <a:pt x="584" y="466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99" y="474"/>
                  </a:lnTo>
                  <a:close/>
                  <a:moveTo>
                    <a:pt x="610" y="419"/>
                  </a:moveTo>
                  <a:lnTo>
                    <a:pt x="610" y="419"/>
                  </a:lnTo>
                  <a:lnTo>
                    <a:pt x="610" y="419"/>
                  </a:lnTo>
                  <a:lnTo>
                    <a:pt x="610" y="418"/>
                  </a:lnTo>
                  <a:lnTo>
                    <a:pt x="610" y="417"/>
                  </a:lnTo>
                  <a:lnTo>
                    <a:pt x="610" y="416"/>
                  </a:lnTo>
                  <a:lnTo>
                    <a:pt x="610" y="415"/>
                  </a:lnTo>
                  <a:lnTo>
                    <a:pt x="610" y="414"/>
                  </a:lnTo>
                  <a:lnTo>
                    <a:pt x="610" y="413"/>
                  </a:lnTo>
                  <a:lnTo>
                    <a:pt x="610" y="412"/>
                  </a:lnTo>
                  <a:lnTo>
                    <a:pt x="610" y="411"/>
                  </a:lnTo>
                  <a:lnTo>
                    <a:pt x="610" y="410"/>
                  </a:lnTo>
                  <a:lnTo>
                    <a:pt x="610" y="409"/>
                  </a:lnTo>
                  <a:lnTo>
                    <a:pt x="610" y="408"/>
                  </a:lnTo>
                  <a:lnTo>
                    <a:pt x="610" y="407"/>
                  </a:lnTo>
                  <a:lnTo>
                    <a:pt x="610" y="406"/>
                  </a:lnTo>
                  <a:lnTo>
                    <a:pt x="610" y="405"/>
                  </a:lnTo>
                  <a:lnTo>
                    <a:pt x="610" y="404"/>
                  </a:lnTo>
                  <a:lnTo>
                    <a:pt x="610" y="403"/>
                  </a:lnTo>
                  <a:lnTo>
                    <a:pt x="610" y="402"/>
                  </a:lnTo>
                  <a:lnTo>
                    <a:pt x="609" y="401"/>
                  </a:lnTo>
                  <a:lnTo>
                    <a:pt x="609" y="400"/>
                  </a:lnTo>
                  <a:lnTo>
                    <a:pt x="592" y="402"/>
                  </a:lnTo>
                  <a:lnTo>
                    <a:pt x="592" y="403"/>
                  </a:lnTo>
                  <a:lnTo>
                    <a:pt x="592" y="404"/>
                  </a:lnTo>
                  <a:lnTo>
                    <a:pt x="592" y="405"/>
                  </a:lnTo>
                  <a:lnTo>
                    <a:pt x="592" y="406"/>
                  </a:lnTo>
                  <a:lnTo>
                    <a:pt x="592" y="406"/>
                  </a:lnTo>
                  <a:lnTo>
                    <a:pt x="592" y="407"/>
                  </a:lnTo>
                  <a:lnTo>
                    <a:pt x="592" y="408"/>
                  </a:lnTo>
                  <a:lnTo>
                    <a:pt x="592" y="409"/>
                  </a:lnTo>
                  <a:lnTo>
                    <a:pt x="592" y="410"/>
                  </a:lnTo>
                  <a:lnTo>
                    <a:pt x="593" y="411"/>
                  </a:lnTo>
                  <a:lnTo>
                    <a:pt x="593" y="412"/>
                  </a:lnTo>
                  <a:lnTo>
                    <a:pt x="593" y="412"/>
                  </a:lnTo>
                  <a:lnTo>
                    <a:pt x="593" y="413"/>
                  </a:lnTo>
                  <a:lnTo>
                    <a:pt x="593" y="414"/>
                  </a:lnTo>
                  <a:lnTo>
                    <a:pt x="593" y="415"/>
                  </a:lnTo>
                  <a:lnTo>
                    <a:pt x="593" y="416"/>
                  </a:lnTo>
                  <a:lnTo>
                    <a:pt x="593" y="417"/>
                  </a:lnTo>
                  <a:lnTo>
                    <a:pt x="593" y="418"/>
                  </a:lnTo>
                  <a:lnTo>
                    <a:pt x="593" y="419"/>
                  </a:lnTo>
                  <a:lnTo>
                    <a:pt x="593" y="419"/>
                  </a:lnTo>
                  <a:lnTo>
                    <a:pt x="610" y="419"/>
                  </a:lnTo>
                  <a:close/>
                  <a:moveTo>
                    <a:pt x="601" y="364"/>
                  </a:moveTo>
                  <a:lnTo>
                    <a:pt x="601" y="364"/>
                  </a:lnTo>
                  <a:lnTo>
                    <a:pt x="601" y="363"/>
                  </a:lnTo>
                  <a:lnTo>
                    <a:pt x="600" y="362"/>
                  </a:lnTo>
                  <a:lnTo>
                    <a:pt x="600" y="362"/>
                  </a:lnTo>
                  <a:lnTo>
                    <a:pt x="600" y="361"/>
                  </a:lnTo>
                  <a:lnTo>
                    <a:pt x="599" y="360"/>
                  </a:lnTo>
                  <a:lnTo>
                    <a:pt x="599" y="359"/>
                  </a:lnTo>
                  <a:lnTo>
                    <a:pt x="599" y="358"/>
                  </a:lnTo>
                  <a:lnTo>
                    <a:pt x="598" y="357"/>
                  </a:lnTo>
                  <a:lnTo>
                    <a:pt x="598" y="356"/>
                  </a:lnTo>
                  <a:lnTo>
                    <a:pt x="598" y="356"/>
                  </a:lnTo>
                  <a:lnTo>
                    <a:pt x="597" y="355"/>
                  </a:lnTo>
                  <a:lnTo>
                    <a:pt x="597" y="354"/>
                  </a:lnTo>
                  <a:lnTo>
                    <a:pt x="596" y="353"/>
                  </a:lnTo>
                  <a:lnTo>
                    <a:pt x="596" y="352"/>
                  </a:lnTo>
                  <a:lnTo>
                    <a:pt x="596" y="351"/>
                  </a:lnTo>
                  <a:lnTo>
                    <a:pt x="595" y="350"/>
                  </a:lnTo>
                  <a:lnTo>
                    <a:pt x="595" y="350"/>
                  </a:lnTo>
                  <a:lnTo>
                    <a:pt x="594" y="349"/>
                  </a:lnTo>
                  <a:lnTo>
                    <a:pt x="594" y="348"/>
                  </a:lnTo>
                  <a:lnTo>
                    <a:pt x="594" y="347"/>
                  </a:lnTo>
                  <a:lnTo>
                    <a:pt x="593" y="347"/>
                  </a:lnTo>
                  <a:lnTo>
                    <a:pt x="578" y="355"/>
                  </a:lnTo>
                  <a:lnTo>
                    <a:pt x="578" y="355"/>
                  </a:lnTo>
                  <a:lnTo>
                    <a:pt x="578" y="356"/>
                  </a:lnTo>
                  <a:lnTo>
                    <a:pt x="579" y="357"/>
                  </a:lnTo>
                  <a:lnTo>
                    <a:pt x="579" y="357"/>
                  </a:lnTo>
                  <a:lnTo>
                    <a:pt x="579" y="358"/>
                  </a:lnTo>
                  <a:lnTo>
                    <a:pt x="580" y="359"/>
                  </a:lnTo>
                  <a:lnTo>
                    <a:pt x="580" y="360"/>
                  </a:lnTo>
                  <a:lnTo>
                    <a:pt x="580" y="360"/>
                  </a:lnTo>
                  <a:lnTo>
                    <a:pt x="581" y="361"/>
                  </a:lnTo>
                  <a:lnTo>
                    <a:pt x="581" y="362"/>
                  </a:lnTo>
                  <a:lnTo>
                    <a:pt x="581" y="363"/>
                  </a:lnTo>
                  <a:lnTo>
                    <a:pt x="582" y="363"/>
                  </a:lnTo>
                  <a:lnTo>
                    <a:pt x="582" y="364"/>
                  </a:lnTo>
                  <a:lnTo>
                    <a:pt x="582" y="365"/>
                  </a:lnTo>
                  <a:lnTo>
                    <a:pt x="583" y="366"/>
                  </a:lnTo>
                  <a:lnTo>
                    <a:pt x="583" y="366"/>
                  </a:lnTo>
                  <a:lnTo>
                    <a:pt x="583" y="367"/>
                  </a:lnTo>
                  <a:lnTo>
                    <a:pt x="584" y="368"/>
                  </a:lnTo>
                  <a:lnTo>
                    <a:pt x="584" y="369"/>
                  </a:lnTo>
                  <a:lnTo>
                    <a:pt x="584" y="369"/>
                  </a:lnTo>
                  <a:lnTo>
                    <a:pt x="584" y="370"/>
                  </a:lnTo>
                  <a:lnTo>
                    <a:pt x="601" y="364"/>
                  </a:lnTo>
                  <a:close/>
                  <a:moveTo>
                    <a:pt x="573" y="316"/>
                  </a:moveTo>
                  <a:lnTo>
                    <a:pt x="573" y="316"/>
                  </a:lnTo>
                  <a:lnTo>
                    <a:pt x="572" y="316"/>
                  </a:lnTo>
                  <a:lnTo>
                    <a:pt x="572" y="315"/>
                  </a:lnTo>
                  <a:lnTo>
                    <a:pt x="571" y="315"/>
                  </a:lnTo>
                  <a:lnTo>
                    <a:pt x="570" y="314"/>
                  </a:lnTo>
                  <a:lnTo>
                    <a:pt x="570" y="313"/>
                  </a:lnTo>
                  <a:lnTo>
                    <a:pt x="569" y="313"/>
                  </a:lnTo>
                  <a:lnTo>
                    <a:pt x="569" y="312"/>
                  </a:lnTo>
                  <a:lnTo>
                    <a:pt x="568" y="311"/>
                  </a:lnTo>
                  <a:lnTo>
                    <a:pt x="567" y="311"/>
                  </a:lnTo>
                  <a:lnTo>
                    <a:pt x="567" y="310"/>
                  </a:lnTo>
                  <a:lnTo>
                    <a:pt x="566" y="309"/>
                  </a:lnTo>
                  <a:lnTo>
                    <a:pt x="565" y="309"/>
                  </a:lnTo>
                  <a:lnTo>
                    <a:pt x="565" y="308"/>
                  </a:lnTo>
                  <a:lnTo>
                    <a:pt x="564" y="307"/>
                  </a:lnTo>
                  <a:lnTo>
                    <a:pt x="563" y="307"/>
                  </a:lnTo>
                  <a:lnTo>
                    <a:pt x="563" y="306"/>
                  </a:lnTo>
                  <a:lnTo>
                    <a:pt x="562" y="305"/>
                  </a:lnTo>
                  <a:lnTo>
                    <a:pt x="561" y="305"/>
                  </a:lnTo>
                  <a:lnTo>
                    <a:pt x="561" y="304"/>
                  </a:lnTo>
                  <a:lnTo>
                    <a:pt x="560" y="304"/>
                  </a:lnTo>
                  <a:lnTo>
                    <a:pt x="559" y="303"/>
                  </a:lnTo>
                  <a:lnTo>
                    <a:pt x="548" y="316"/>
                  </a:lnTo>
                  <a:lnTo>
                    <a:pt x="548" y="317"/>
                  </a:lnTo>
                  <a:lnTo>
                    <a:pt x="549" y="317"/>
                  </a:lnTo>
                  <a:lnTo>
                    <a:pt x="549" y="318"/>
                  </a:lnTo>
                  <a:lnTo>
                    <a:pt x="550" y="318"/>
                  </a:lnTo>
                  <a:lnTo>
                    <a:pt x="551" y="319"/>
                  </a:lnTo>
                  <a:lnTo>
                    <a:pt x="551" y="319"/>
                  </a:lnTo>
                  <a:lnTo>
                    <a:pt x="552" y="320"/>
                  </a:lnTo>
                  <a:lnTo>
                    <a:pt x="552" y="320"/>
                  </a:lnTo>
                  <a:lnTo>
                    <a:pt x="553" y="321"/>
                  </a:lnTo>
                  <a:lnTo>
                    <a:pt x="554" y="322"/>
                  </a:lnTo>
                  <a:lnTo>
                    <a:pt x="554" y="322"/>
                  </a:lnTo>
                  <a:lnTo>
                    <a:pt x="555" y="323"/>
                  </a:lnTo>
                  <a:lnTo>
                    <a:pt x="555" y="323"/>
                  </a:lnTo>
                  <a:lnTo>
                    <a:pt x="556" y="324"/>
                  </a:lnTo>
                  <a:lnTo>
                    <a:pt x="556" y="325"/>
                  </a:lnTo>
                  <a:lnTo>
                    <a:pt x="557" y="325"/>
                  </a:lnTo>
                  <a:lnTo>
                    <a:pt x="557" y="326"/>
                  </a:lnTo>
                  <a:lnTo>
                    <a:pt x="558" y="326"/>
                  </a:lnTo>
                  <a:lnTo>
                    <a:pt x="559" y="327"/>
                  </a:lnTo>
                  <a:lnTo>
                    <a:pt x="559" y="328"/>
                  </a:lnTo>
                  <a:lnTo>
                    <a:pt x="559" y="328"/>
                  </a:lnTo>
                  <a:lnTo>
                    <a:pt x="573" y="316"/>
                  </a:lnTo>
                  <a:close/>
                  <a:moveTo>
                    <a:pt x="529" y="282"/>
                  </a:moveTo>
                  <a:lnTo>
                    <a:pt x="529" y="282"/>
                  </a:lnTo>
                  <a:lnTo>
                    <a:pt x="529" y="281"/>
                  </a:lnTo>
                  <a:lnTo>
                    <a:pt x="528" y="281"/>
                  </a:lnTo>
                  <a:lnTo>
                    <a:pt x="527" y="280"/>
                  </a:lnTo>
                  <a:lnTo>
                    <a:pt x="526" y="280"/>
                  </a:lnTo>
                  <a:lnTo>
                    <a:pt x="525" y="280"/>
                  </a:lnTo>
                  <a:lnTo>
                    <a:pt x="524" y="279"/>
                  </a:lnTo>
                  <a:lnTo>
                    <a:pt x="524" y="279"/>
                  </a:lnTo>
                  <a:lnTo>
                    <a:pt x="523" y="278"/>
                  </a:lnTo>
                  <a:lnTo>
                    <a:pt x="522" y="278"/>
                  </a:lnTo>
                  <a:lnTo>
                    <a:pt x="521" y="278"/>
                  </a:lnTo>
                  <a:lnTo>
                    <a:pt x="520" y="277"/>
                  </a:lnTo>
                  <a:lnTo>
                    <a:pt x="519" y="277"/>
                  </a:lnTo>
                  <a:lnTo>
                    <a:pt x="518" y="277"/>
                  </a:lnTo>
                  <a:lnTo>
                    <a:pt x="518" y="276"/>
                  </a:lnTo>
                  <a:lnTo>
                    <a:pt x="517" y="276"/>
                  </a:lnTo>
                  <a:lnTo>
                    <a:pt x="516" y="275"/>
                  </a:lnTo>
                  <a:lnTo>
                    <a:pt x="515" y="275"/>
                  </a:lnTo>
                  <a:lnTo>
                    <a:pt x="514" y="275"/>
                  </a:lnTo>
                  <a:lnTo>
                    <a:pt x="513" y="274"/>
                  </a:lnTo>
                  <a:lnTo>
                    <a:pt x="512" y="274"/>
                  </a:lnTo>
                  <a:lnTo>
                    <a:pt x="512" y="274"/>
                  </a:lnTo>
                  <a:lnTo>
                    <a:pt x="506" y="290"/>
                  </a:lnTo>
                  <a:lnTo>
                    <a:pt x="506" y="290"/>
                  </a:lnTo>
                  <a:lnTo>
                    <a:pt x="507" y="291"/>
                  </a:lnTo>
                  <a:lnTo>
                    <a:pt x="508" y="291"/>
                  </a:lnTo>
                  <a:lnTo>
                    <a:pt x="508" y="291"/>
                  </a:lnTo>
                  <a:lnTo>
                    <a:pt x="509" y="292"/>
                  </a:lnTo>
                  <a:lnTo>
                    <a:pt x="510" y="292"/>
                  </a:lnTo>
                  <a:lnTo>
                    <a:pt x="511" y="292"/>
                  </a:lnTo>
                  <a:lnTo>
                    <a:pt x="511" y="293"/>
                  </a:lnTo>
                  <a:lnTo>
                    <a:pt x="512" y="293"/>
                  </a:lnTo>
                  <a:lnTo>
                    <a:pt x="513" y="293"/>
                  </a:lnTo>
                  <a:lnTo>
                    <a:pt x="514" y="294"/>
                  </a:lnTo>
                  <a:lnTo>
                    <a:pt x="514" y="294"/>
                  </a:lnTo>
                  <a:lnTo>
                    <a:pt x="515" y="294"/>
                  </a:lnTo>
                  <a:lnTo>
                    <a:pt x="516" y="295"/>
                  </a:lnTo>
                  <a:lnTo>
                    <a:pt x="517" y="295"/>
                  </a:lnTo>
                  <a:lnTo>
                    <a:pt x="517" y="295"/>
                  </a:lnTo>
                  <a:lnTo>
                    <a:pt x="518" y="296"/>
                  </a:lnTo>
                  <a:lnTo>
                    <a:pt x="519" y="296"/>
                  </a:lnTo>
                  <a:lnTo>
                    <a:pt x="520" y="297"/>
                  </a:lnTo>
                  <a:lnTo>
                    <a:pt x="520" y="297"/>
                  </a:lnTo>
                  <a:lnTo>
                    <a:pt x="521" y="297"/>
                  </a:lnTo>
                  <a:lnTo>
                    <a:pt x="529" y="282"/>
                  </a:lnTo>
                  <a:close/>
                  <a:moveTo>
                    <a:pt x="457" y="231"/>
                  </a:moveTo>
                  <a:lnTo>
                    <a:pt x="457" y="231"/>
                  </a:lnTo>
                  <a:cubicBezTo>
                    <a:pt x="354" y="231"/>
                    <a:pt x="271" y="314"/>
                    <a:pt x="271" y="417"/>
                  </a:cubicBezTo>
                  <a:cubicBezTo>
                    <a:pt x="271" y="520"/>
                    <a:pt x="354" y="603"/>
                    <a:pt x="457" y="603"/>
                  </a:cubicBezTo>
                  <a:cubicBezTo>
                    <a:pt x="560" y="603"/>
                    <a:pt x="643" y="520"/>
                    <a:pt x="643" y="417"/>
                  </a:cubicBezTo>
                  <a:cubicBezTo>
                    <a:pt x="643" y="314"/>
                    <a:pt x="560" y="231"/>
                    <a:pt x="457" y="231"/>
                  </a:cubicBezTo>
                  <a:close/>
                  <a:moveTo>
                    <a:pt x="30" y="153"/>
                  </a:moveTo>
                  <a:lnTo>
                    <a:pt x="30" y="153"/>
                  </a:lnTo>
                  <a:cubicBezTo>
                    <a:pt x="66" y="150"/>
                    <a:pt x="102" y="148"/>
                    <a:pt x="138" y="147"/>
                  </a:cubicBezTo>
                  <a:cubicBezTo>
                    <a:pt x="114" y="146"/>
                    <a:pt x="89" y="144"/>
                    <a:pt x="65" y="141"/>
                  </a:cubicBezTo>
                  <a:cubicBezTo>
                    <a:pt x="49" y="139"/>
                    <a:pt x="35" y="128"/>
                    <a:pt x="35" y="111"/>
                  </a:cubicBezTo>
                  <a:cubicBezTo>
                    <a:pt x="35" y="87"/>
                    <a:pt x="35" y="63"/>
                    <a:pt x="35" y="39"/>
                  </a:cubicBezTo>
                  <a:cubicBezTo>
                    <a:pt x="35" y="23"/>
                    <a:pt x="49" y="11"/>
                    <a:pt x="65" y="9"/>
                  </a:cubicBezTo>
                  <a:cubicBezTo>
                    <a:pt x="163" y="0"/>
                    <a:pt x="260" y="0"/>
                    <a:pt x="358" y="9"/>
                  </a:cubicBezTo>
                  <a:cubicBezTo>
                    <a:pt x="374" y="11"/>
                    <a:pt x="388" y="23"/>
                    <a:pt x="388" y="39"/>
                  </a:cubicBezTo>
                  <a:cubicBezTo>
                    <a:pt x="388" y="63"/>
                    <a:pt x="388" y="87"/>
                    <a:pt x="388" y="111"/>
                  </a:cubicBezTo>
                  <a:cubicBezTo>
                    <a:pt x="388" y="128"/>
                    <a:pt x="374" y="139"/>
                    <a:pt x="358" y="141"/>
                  </a:cubicBezTo>
                  <a:cubicBezTo>
                    <a:pt x="323" y="145"/>
                    <a:pt x="287" y="147"/>
                    <a:pt x="252" y="148"/>
                  </a:cubicBezTo>
                  <a:cubicBezTo>
                    <a:pt x="276" y="150"/>
                    <a:pt x="299" y="151"/>
                    <a:pt x="323" y="153"/>
                  </a:cubicBezTo>
                  <a:cubicBezTo>
                    <a:pt x="339" y="155"/>
                    <a:pt x="353" y="167"/>
                    <a:pt x="353" y="183"/>
                  </a:cubicBezTo>
                  <a:lnTo>
                    <a:pt x="353" y="218"/>
                  </a:lnTo>
                  <a:cubicBezTo>
                    <a:pt x="333" y="229"/>
                    <a:pt x="314" y="242"/>
                    <a:pt x="299" y="258"/>
                  </a:cubicBezTo>
                  <a:cubicBezTo>
                    <a:pt x="289" y="268"/>
                    <a:pt x="280" y="278"/>
                    <a:pt x="272" y="290"/>
                  </a:cubicBezTo>
                  <a:cubicBezTo>
                    <a:pt x="191" y="296"/>
                    <a:pt x="111" y="294"/>
                    <a:pt x="30" y="285"/>
                  </a:cubicBezTo>
                  <a:cubicBezTo>
                    <a:pt x="13" y="283"/>
                    <a:pt x="0" y="272"/>
                    <a:pt x="0" y="255"/>
                  </a:cubicBezTo>
                  <a:cubicBezTo>
                    <a:pt x="0" y="231"/>
                    <a:pt x="0" y="207"/>
                    <a:pt x="0" y="183"/>
                  </a:cubicBezTo>
                  <a:cubicBezTo>
                    <a:pt x="0" y="167"/>
                    <a:pt x="13" y="155"/>
                    <a:pt x="30" y="153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63" name="Google Shape;1463;p38"/>
          <p:cNvSpPr txBox="1"/>
          <p:nvPr/>
        </p:nvSpPr>
        <p:spPr>
          <a:xfrm>
            <a:off x="8789904" y="2424586"/>
            <a:ext cx="170546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4" name="Google Shape;1464;p38"/>
          <p:cNvSpPr txBox="1"/>
          <p:nvPr/>
        </p:nvSpPr>
        <p:spPr>
          <a:xfrm>
            <a:off x="6424357" y="4782521"/>
            <a:ext cx="170546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5" name="Google Shape;1465;p38"/>
          <p:cNvSpPr txBox="1"/>
          <p:nvPr/>
        </p:nvSpPr>
        <p:spPr>
          <a:xfrm>
            <a:off x="3328647" y="2697628"/>
            <a:ext cx="170546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6" name="Google Shape;1466;p38"/>
          <p:cNvSpPr txBox="1"/>
          <p:nvPr/>
        </p:nvSpPr>
        <p:spPr>
          <a:xfrm>
            <a:off x="1032663" y="5096717"/>
            <a:ext cx="170546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47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2" name="Google Shape;1472;p39"/>
          <p:cNvGrpSpPr/>
          <p:nvPr/>
        </p:nvGrpSpPr>
        <p:grpSpPr>
          <a:xfrm flipH="1" rot="215574">
            <a:off x="3952773" y="2253467"/>
            <a:ext cx="1499229" cy="1512000"/>
            <a:chOff x="5498567" y="0"/>
            <a:chExt cx="4004719" cy="4038834"/>
          </a:xfrm>
        </p:grpSpPr>
        <p:sp>
          <p:nvSpPr>
            <p:cNvPr id="1473" name="Google Shape;1473;p39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4" name="Google Shape;1474;p39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5" name="Google Shape;1475;p39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6" name="Google Shape;1476;p39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7" name="Google Shape;1477;p39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8" name="Google Shape;1478;p39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9" name="Google Shape;1479;p39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0" name="Google Shape;1480;p39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1" name="Google Shape;1481;p39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2" name="Google Shape;1482;p39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3" name="Google Shape;1483;p39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4" name="Google Shape;1484;p39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5" name="Google Shape;1485;p39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6" name="Google Shape;1486;p39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7" name="Google Shape;1487;p39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8" name="Google Shape;1488;p39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9" name="Google Shape;1489;p39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0" name="Google Shape;1490;p39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1" name="Google Shape;1491;p39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2" name="Google Shape;1492;p39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3" name="Google Shape;1493;p39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4" name="Google Shape;1494;p39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5" name="Google Shape;1495;p39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6" name="Google Shape;1496;p39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7" name="Google Shape;1497;p39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98" name="Google Shape;1498;p39"/>
          <p:cNvGrpSpPr/>
          <p:nvPr/>
        </p:nvGrpSpPr>
        <p:grpSpPr>
          <a:xfrm>
            <a:off x="-3681358" y="-3069676"/>
            <a:ext cx="19839683" cy="18185078"/>
            <a:chOff x="-3681358" y="-3069676"/>
            <a:chExt cx="19839683" cy="18185078"/>
          </a:xfrm>
        </p:grpSpPr>
        <p:sp>
          <p:nvSpPr>
            <p:cNvPr id="1499" name="Google Shape;1499;p39"/>
            <p:cNvSpPr/>
            <p:nvPr/>
          </p:nvSpPr>
          <p:spPr>
            <a:xfrm>
              <a:off x="-3681358" y="4775470"/>
              <a:ext cx="7305196" cy="7305196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0" name="Google Shape;1500;p39"/>
            <p:cNvSpPr/>
            <p:nvPr/>
          </p:nvSpPr>
          <p:spPr>
            <a:xfrm rot="-1747051">
              <a:off x="-1519836" y="1020221"/>
              <a:ext cx="4284832" cy="8158962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1" name="Google Shape;1501;p39"/>
            <p:cNvSpPr/>
            <p:nvPr/>
          </p:nvSpPr>
          <p:spPr>
            <a:xfrm>
              <a:off x="-2312575" y="-3069676"/>
              <a:ext cx="6391527" cy="12235705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2" name="Google Shape;1502;p39"/>
            <p:cNvSpPr/>
            <p:nvPr/>
          </p:nvSpPr>
          <p:spPr>
            <a:xfrm>
              <a:off x="2982220" y="4380222"/>
              <a:ext cx="8679737" cy="8679737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3" name="Google Shape;1503;p39"/>
            <p:cNvSpPr/>
            <p:nvPr/>
          </p:nvSpPr>
          <p:spPr>
            <a:xfrm>
              <a:off x="6211648" y="6118682"/>
              <a:ext cx="8679737" cy="8679737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4" name="Google Shape;1504;p39"/>
            <p:cNvSpPr/>
            <p:nvPr/>
          </p:nvSpPr>
          <p:spPr>
            <a:xfrm>
              <a:off x="7478588" y="6435665"/>
              <a:ext cx="8679737" cy="8679737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05" name="Google Shape;1505;p39"/>
          <p:cNvGrpSpPr/>
          <p:nvPr/>
        </p:nvGrpSpPr>
        <p:grpSpPr>
          <a:xfrm>
            <a:off x="142796" y="145143"/>
            <a:ext cx="4004719" cy="4038834"/>
            <a:chOff x="5498567" y="0"/>
            <a:chExt cx="4004719" cy="4038834"/>
          </a:xfrm>
        </p:grpSpPr>
        <p:sp>
          <p:nvSpPr>
            <p:cNvPr id="1506" name="Google Shape;1506;p39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7" name="Google Shape;1507;p39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8" name="Google Shape;1508;p39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9" name="Google Shape;1509;p39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0" name="Google Shape;1510;p39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1" name="Google Shape;1511;p39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2" name="Google Shape;1512;p39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3" name="Google Shape;1513;p39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4" name="Google Shape;1514;p39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5" name="Google Shape;1515;p39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6" name="Google Shape;1516;p39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7" name="Google Shape;1517;p39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8" name="Google Shape;1518;p39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9" name="Google Shape;1519;p39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0" name="Google Shape;1520;p39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1" name="Google Shape;1521;p39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2" name="Google Shape;1522;p39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3" name="Google Shape;1523;p39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4" name="Google Shape;1524;p39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5" name="Google Shape;1525;p39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6" name="Google Shape;1526;p39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7" name="Google Shape;1527;p39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8" name="Google Shape;1528;p39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9" name="Google Shape;1529;p39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0" name="Google Shape;1530;p39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31" name="Google Shape;1531;p39"/>
          <p:cNvGrpSpPr/>
          <p:nvPr/>
        </p:nvGrpSpPr>
        <p:grpSpPr>
          <a:xfrm>
            <a:off x="1144211" y="4883699"/>
            <a:ext cx="11137789" cy="2041165"/>
            <a:chOff x="1144211" y="4883699"/>
            <a:chExt cx="11137789" cy="2041165"/>
          </a:xfrm>
        </p:grpSpPr>
        <p:sp>
          <p:nvSpPr>
            <p:cNvPr id="1532" name="Google Shape;1532;p39"/>
            <p:cNvSpPr/>
            <p:nvPr/>
          </p:nvSpPr>
          <p:spPr>
            <a:xfrm>
              <a:off x="3281894" y="6744864"/>
              <a:ext cx="180000" cy="1800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3" name="Google Shape;1533;p39"/>
            <p:cNvSpPr/>
            <p:nvPr/>
          </p:nvSpPr>
          <p:spPr>
            <a:xfrm>
              <a:off x="1255906" y="4998113"/>
              <a:ext cx="108000" cy="108000"/>
            </a:xfrm>
            <a:prstGeom prst="ellipse">
              <a:avLst/>
            </a:prstGeom>
            <a:solidFill>
              <a:srgbClr val="FAFAFA">
                <a:alpha val="8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4" name="Google Shape;1534;p39"/>
            <p:cNvSpPr/>
            <p:nvPr/>
          </p:nvSpPr>
          <p:spPr>
            <a:xfrm>
              <a:off x="12102000" y="6360179"/>
              <a:ext cx="180000" cy="1800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35" name="Google Shape;1535;p39"/>
            <p:cNvGrpSpPr/>
            <p:nvPr/>
          </p:nvGrpSpPr>
          <p:grpSpPr>
            <a:xfrm>
              <a:off x="1144211" y="4883699"/>
              <a:ext cx="333983" cy="336828"/>
              <a:chOff x="5498567" y="0"/>
              <a:chExt cx="4004719" cy="4038834"/>
            </a:xfrm>
          </p:grpSpPr>
          <p:sp>
            <p:nvSpPr>
              <p:cNvPr id="1536" name="Google Shape;1536;p39"/>
              <p:cNvSpPr/>
              <p:nvPr/>
            </p:nvSpPr>
            <p:spPr>
              <a:xfrm>
                <a:off x="5498567" y="1926708"/>
                <a:ext cx="282388" cy="282388"/>
              </a:xfrm>
              <a:prstGeom prst="ellipse">
                <a:avLst/>
              </a:prstGeom>
              <a:solidFill>
                <a:srgbClr val="01DE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7" name="Google Shape;1537;p39"/>
              <p:cNvSpPr/>
              <p:nvPr/>
            </p:nvSpPr>
            <p:spPr>
              <a:xfrm>
                <a:off x="5556623" y="1469508"/>
                <a:ext cx="273600" cy="273600"/>
              </a:xfrm>
              <a:prstGeom prst="ellipse">
                <a:avLst/>
              </a:prstGeom>
              <a:solidFill>
                <a:srgbClr val="00F7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8" name="Google Shape;1538;p39"/>
              <p:cNvSpPr/>
              <p:nvPr/>
            </p:nvSpPr>
            <p:spPr>
              <a:xfrm>
                <a:off x="5718378" y="1012308"/>
                <a:ext cx="270000" cy="270000"/>
              </a:xfrm>
              <a:prstGeom prst="ellipse">
                <a:avLst/>
              </a:prstGeom>
              <a:solidFill>
                <a:srgbClr val="00F7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9" name="Google Shape;1539;p39"/>
              <p:cNvSpPr/>
              <p:nvPr/>
            </p:nvSpPr>
            <p:spPr>
              <a:xfrm>
                <a:off x="6002892" y="627678"/>
                <a:ext cx="266400" cy="266400"/>
              </a:xfrm>
              <a:prstGeom prst="ellipse">
                <a:avLst/>
              </a:prstGeom>
              <a:solidFill>
                <a:srgbClr val="00DFF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0" name="Google Shape;1540;p39"/>
              <p:cNvSpPr/>
              <p:nvPr/>
            </p:nvSpPr>
            <p:spPr>
              <a:xfrm>
                <a:off x="6358492" y="325011"/>
                <a:ext cx="262800" cy="262800"/>
              </a:xfrm>
              <a:prstGeom prst="ellipse">
                <a:avLst/>
              </a:prstGeom>
              <a:solidFill>
                <a:srgbClr val="01C9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1" name="Google Shape;1541;p39"/>
              <p:cNvSpPr/>
              <p:nvPr/>
            </p:nvSpPr>
            <p:spPr>
              <a:xfrm>
                <a:off x="6786663" y="107886"/>
                <a:ext cx="259200" cy="259200"/>
              </a:xfrm>
              <a:prstGeom prst="ellipse">
                <a:avLst/>
              </a:prstGeom>
              <a:solidFill>
                <a:srgbClr val="02B2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2" name="Google Shape;1542;p39"/>
              <p:cNvSpPr/>
              <p:nvPr/>
            </p:nvSpPr>
            <p:spPr>
              <a:xfrm>
                <a:off x="7269290" y="0"/>
                <a:ext cx="252000" cy="252000"/>
              </a:xfrm>
              <a:prstGeom prst="ellipse">
                <a:avLst/>
              </a:prstGeom>
              <a:solidFill>
                <a:srgbClr val="029C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3" name="Google Shape;1543;p39"/>
              <p:cNvSpPr/>
              <p:nvPr/>
            </p:nvSpPr>
            <p:spPr>
              <a:xfrm>
                <a:off x="7747606" y="25980"/>
                <a:ext cx="237600" cy="237600"/>
              </a:xfrm>
              <a:prstGeom prst="ellipse">
                <a:avLst/>
              </a:prstGeom>
              <a:solidFill>
                <a:srgbClr val="0285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4" name="Google Shape;1544;p39"/>
              <p:cNvSpPr/>
              <p:nvPr/>
            </p:nvSpPr>
            <p:spPr>
              <a:xfrm>
                <a:off x="8222791" y="165021"/>
                <a:ext cx="230400" cy="230400"/>
              </a:xfrm>
              <a:prstGeom prst="ellipse">
                <a:avLst/>
              </a:prstGeom>
              <a:solidFill>
                <a:srgbClr val="036EF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5" name="Google Shape;1545;p39"/>
              <p:cNvSpPr/>
              <p:nvPr/>
            </p:nvSpPr>
            <p:spPr>
              <a:xfrm>
                <a:off x="8633632" y="424449"/>
                <a:ext cx="216000" cy="216000"/>
              </a:xfrm>
              <a:prstGeom prst="ellipse">
                <a:avLst/>
              </a:prstGeom>
              <a:solidFill>
                <a:srgbClr val="2D5CF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6" name="Google Shape;1546;p39"/>
              <p:cNvSpPr/>
              <p:nvPr/>
            </p:nvSpPr>
            <p:spPr>
              <a:xfrm>
                <a:off x="8989229" y="780046"/>
                <a:ext cx="190800" cy="190800"/>
              </a:xfrm>
              <a:prstGeom prst="ellipse">
                <a:avLst/>
              </a:prstGeom>
              <a:solidFill>
                <a:srgbClr val="5748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7" name="Google Shape;1547;p39"/>
              <p:cNvSpPr/>
              <p:nvPr/>
            </p:nvSpPr>
            <p:spPr>
              <a:xfrm>
                <a:off x="9228714" y="1208217"/>
                <a:ext cx="180000" cy="180000"/>
              </a:xfrm>
              <a:prstGeom prst="ellipse">
                <a:avLst/>
              </a:prstGeom>
              <a:solidFill>
                <a:srgbClr val="7D3EF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8" name="Google Shape;1548;p39"/>
              <p:cNvSpPr/>
              <p:nvPr/>
            </p:nvSpPr>
            <p:spPr>
              <a:xfrm>
                <a:off x="9352086" y="1694442"/>
                <a:ext cx="151200" cy="151200"/>
              </a:xfrm>
              <a:prstGeom prst="ellipse">
                <a:avLst/>
              </a:prstGeom>
              <a:solidFill>
                <a:srgbClr val="9F26E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9" name="Google Shape;1549;p39"/>
              <p:cNvSpPr/>
              <p:nvPr/>
            </p:nvSpPr>
            <p:spPr>
              <a:xfrm>
                <a:off x="9359346" y="2180669"/>
                <a:ext cx="126000" cy="126000"/>
              </a:xfrm>
              <a:prstGeom prst="ellipse">
                <a:avLst/>
              </a:prstGeom>
              <a:solidFill>
                <a:srgbClr val="D813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0" name="Google Shape;1550;p39"/>
              <p:cNvSpPr/>
              <p:nvPr/>
            </p:nvSpPr>
            <p:spPr>
              <a:xfrm>
                <a:off x="9265008" y="2652378"/>
                <a:ext cx="108000" cy="108000"/>
              </a:xfrm>
              <a:prstGeom prst="ellipse">
                <a:avLst/>
              </a:prstGeom>
              <a:solidFill>
                <a:srgbClr val="FC02F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1" name="Google Shape;1551;p39"/>
              <p:cNvSpPr/>
              <p:nvPr/>
            </p:nvSpPr>
            <p:spPr>
              <a:xfrm>
                <a:off x="9012058" y="3084959"/>
                <a:ext cx="126000" cy="126000"/>
              </a:xfrm>
              <a:prstGeom prst="ellipse">
                <a:avLst/>
              </a:prstGeom>
              <a:solidFill>
                <a:srgbClr val="D912F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2" name="Google Shape;1552;p39"/>
              <p:cNvSpPr/>
              <p:nvPr/>
            </p:nvSpPr>
            <p:spPr>
              <a:xfrm>
                <a:off x="8698090" y="3417192"/>
                <a:ext cx="151200" cy="151200"/>
              </a:xfrm>
              <a:prstGeom prst="ellipse">
                <a:avLst/>
              </a:prstGeom>
              <a:solidFill>
                <a:srgbClr val="AA27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3" name="Google Shape;1553;p39"/>
              <p:cNvSpPr/>
              <p:nvPr/>
            </p:nvSpPr>
            <p:spPr>
              <a:xfrm>
                <a:off x="7837378" y="3813530"/>
                <a:ext cx="180000" cy="180000"/>
              </a:xfrm>
              <a:prstGeom prst="ellipse">
                <a:avLst/>
              </a:prstGeom>
              <a:solidFill>
                <a:srgbClr val="564EF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4" name="Google Shape;1554;p39"/>
              <p:cNvSpPr/>
              <p:nvPr/>
            </p:nvSpPr>
            <p:spPr>
              <a:xfrm>
                <a:off x="8298948" y="3671193"/>
                <a:ext cx="151200" cy="151200"/>
              </a:xfrm>
              <a:prstGeom prst="ellipse">
                <a:avLst/>
              </a:prstGeom>
              <a:solidFill>
                <a:srgbClr val="7F39F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5" name="Google Shape;1555;p39"/>
              <p:cNvSpPr/>
              <p:nvPr/>
            </p:nvSpPr>
            <p:spPr>
              <a:xfrm>
                <a:off x="7365008" y="3848034"/>
                <a:ext cx="190800" cy="190800"/>
              </a:xfrm>
              <a:prstGeom prst="ellipse">
                <a:avLst/>
              </a:prstGeom>
              <a:solidFill>
                <a:srgbClr val="2E5C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6" name="Google Shape;1556;p39"/>
              <p:cNvSpPr/>
              <p:nvPr/>
            </p:nvSpPr>
            <p:spPr>
              <a:xfrm>
                <a:off x="6070036" y="3255292"/>
                <a:ext cx="230400" cy="230400"/>
              </a:xfrm>
              <a:prstGeom prst="ellipse">
                <a:avLst/>
              </a:prstGeom>
              <a:solidFill>
                <a:srgbClr val="029C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7" name="Google Shape;1557;p39"/>
              <p:cNvSpPr/>
              <p:nvPr/>
            </p:nvSpPr>
            <p:spPr>
              <a:xfrm>
                <a:off x="6441926" y="3560210"/>
                <a:ext cx="216000" cy="216000"/>
              </a:xfrm>
              <a:prstGeom prst="ellipse">
                <a:avLst/>
              </a:prstGeom>
              <a:solidFill>
                <a:srgbClr val="0384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8" name="Google Shape;1558;p39"/>
              <p:cNvSpPr/>
              <p:nvPr/>
            </p:nvSpPr>
            <p:spPr>
              <a:xfrm>
                <a:off x="6892638" y="3758309"/>
                <a:ext cx="190800" cy="190800"/>
              </a:xfrm>
              <a:prstGeom prst="ellipse">
                <a:avLst/>
              </a:prstGeom>
              <a:solidFill>
                <a:srgbClr val="026FF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9" name="Google Shape;1559;p39"/>
              <p:cNvSpPr/>
              <p:nvPr/>
            </p:nvSpPr>
            <p:spPr>
              <a:xfrm>
                <a:off x="5754606" y="2867834"/>
                <a:ext cx="262800" cy="262800"/>
              </a:xfrm>
              <a:prstGeom prst="ellipse">
                <a:avLst/>
              </a:prstGeom>
              <a:solidFill>
                <a:srgbClr val="02B2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0" name="Google Shape;1560;p39"/>
              <p:cNvSpPr/>
              <p:nvPr/>
            </p:nvSpPr>
            <p:spPr>
              <a:xfrm>
                <a:off x="5585178" y="2412457"/>
                <a:ext cx="266400" cy="266400"/>
              </a:xfrm>
              <a:prstGeom prst="ellipse">
                <a:avLst/>
              </a:prstGeom>
              <a:solidFill>
                <a:srgbClr val="01C9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1561" name="Google Shape;1561;p39"/>
          <p:cNvSpPr txBox="1"/>
          <p:nvPr/>
        </p:nvSpPr>
        <p:spPr>
          <a:xfrm>
            <a:off x="6630998" y="2209030"/>
            <a:ext cx="4701928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THANK YOU!</a:t>
            </a:r>
            <a:endParaRPr sz="8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62" name="Google Shape;1562;p39"/>
          <p:cNvCxnSpPr/>
          <p:nvPr/>
        </p:nvCxnSpPr>
        <p:spPr>
          <a:xfrm>
            <a:off x="6821962" y="3665287"/>
            <a:ext cx="4320000" cy="0"/>
          </a:xfrm>
          <a:prstGeom prst="straightConnector1">
            <a:avLst/>
          </a:prstGeom>
          <a:noFill/>
          <a:ln cap="flat" cmpd="sng" w="9525">
            <a:solidFill>
              <a:srgbClr val="00F7FF">
                <a:alpha val="4980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63" name="Google Shape;1563;p39"/>
          <p:cNvCxnSpPr/>
          <p:nvPr/>
        </p:nvCxnSpPr>
        <p:spPr>
          <a:xfrm>
            <a:off x="6821962" y="5755149"/>
            <a:ext cx="4320000" cy="0"/>
          </a:xfrm>
          <a:prstGeom prst="straightConnector1">
            <a:avLst/>
          </a:prstGeom>
          <a:noFill/>
          <a:ln cap="flat" cmpd="sng" w="9525">
            <a:solidFill>
              <a:srgbClr val="00F7FF">
                <a:alpha val="4980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564" name="Google Shape;1564;p39"/>
          <p:cNvSpPr/>
          <p:nvPr/>
        </p:nvSpPr>
        <p:spPr>
          <a:xfrm flipH="1">
            <a:off x="6440724" y="3998852"/>
            <a:ext cx="5082475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Special thanks to all the people who made and released these awesome resources for free:</a:t>
            </a:r>
            <a:endParaRPr i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Presentation template by </a:t>
            </a:r>
            <a:r>
              <a:rPr b="1"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GoogleSlides.org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Photographs by </a:t>
            </a:r>
            <a:r>
              <a:rPr b="1"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Picpng.com</a:t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3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4000" fill="hold"/>
                                        <p:tgtEl>
                                          <p:spTgt spid="15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4000" fill="hold"/>
                                        <p:tgtEl>
                                          <p:spTgt spid="14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oogle Shape;242;p15"/>
          <p:cNvGrpSpPr/>
          <p:nvPr/>
        </p:nvGrpSpPr>
        <p:grpSpPr>
          <a:xfrm>
            <a:off x="405638" y="276878"/>
            <a:ext cx="3103492" cy="3764878"/>
            <a:chOff x="405638" y="276878"/>
            <a:chExt cx="3103492" cy="3764878"/>
          </a:xfrm>
        </p:grpSpPr>
        <p:sp>
          <p:nvSpPr>
            <p:cNvPr id="243" name="Google Shape;243;p15"/>
            <p:cNvSpPr/>
            <p:nvPr/>
          </p:nvSpPr>
          <p:spPr>
            <a:xfrm>
              <a:off x="607688" y="809621"/>
              <a:ext cx="2699392" cy="2699392"/>
            </a:xfrm>
            <a:prstGeom prst="ellipse">
              <a:avLst/>
            </a:prstGeom>
            <a:gradFill>
              <a:gsLst>
                <a:gs pos="0">
                  <a:srgbClr val="313745"/>
                </a:gs>
                <a:gs pos="100000">
                  <a:srgbClr val="1E222E"/>
                </a:gs>
              </a:gsLst>
              <a:lin ang="72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15"/>
            <p:cNvSpPr/>
            <p:nvPr/>
          </p:nvSpPr>
          <p:spPr>
            <a:xfrm rot="-2041953">
              <a:off x="1335170" y="308017"/>
              <a:ext cx="1244427" cy="3702599"/>
            </a:xfrm>
            <a:prstGeom prst="ellipse">
              <a:avLst/>
            </a:prstGeom>
            <a:noFill/>
            <a:ln cap="flat" cmpd="sng" w="12700">
              <a:solidFill>
                <a:srgbClr val="F6F9FC">
                  <a:alpha val="200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5" name="Google Shape;245;p15"/>
          <p:cNvSpPr/>
          <p:nvPr/>
        </p:nvSpPr>
        <p:spPr>
          <a:xfrm>
            <a:off x="241928" y="624959"/>
            <a:ext cx="4531754" cy="4531754"/>
          </a:xfrm>
          <a:prstGeom prst="ellipse">
            <a:avLst/>
          </a:prstGeom>
          <a:noFill/>
          <a:ln cap="flat" cmpd="sng" w="12700">
            <a:solidFill>
              <a:schemeClr val="lt1">
                <a:alpha val="4705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5"/>
          <p:cNvSpPr/>
          <p:nvPr/>
        </p:nvSpPr>
        <p:spPr>
          <a:xfrm>
            <a:off x="-1952755" y="-1569724"/>
            <a:ext cx="8921120" cy="8921120"/>
          </a:xfrm>
          <a:prstGeom prst="ellipse">
            <a:avLst/>
          </a:prstGeom>
          <a:noFill/>
          <a:ln cap="flat" cmpd="sng" w="12700">
            <a:solidFill>
              <a:schemeClr val="lt1">
                <a:alpha val="4705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5"/>
          <p:cNvSpPr/>
          <p:nvPr/>
        </p:nvSpPr>
        <p:spPr>
          <a:xfrm flipH="1" rot="-3240000">
            <a:off x="11886755" y="3381653"/>
            <a:ext cx="68101" cy="4125483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/>
              </a:gs>
              <a:gs pos="100000">
                <a:srgbClr val="BE1DFB"/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5"/>
          <p:cNvSpPr/>
          <p:nvPr/>
        </p:nvSpPr>
        <p:spPr>
          <a:xfrm rot="-3240000">
            <a:off x="12089652" y="5525247"/>
            <a:ext cx="45719" cy="231829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5"/>
          <p:cNvSpPr/>
          <p:nvPr/>
        </p:nvSpPr>
        <p:spPr>
          <a:xfrm flipH="1" rot="-3240000">
            <a:off x="11738064" y="5525248"/>
            <a:ext cx="120394" cy="231829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5"/>
          <p:cNvSpPr/>
          <p:nvPr/>
        </p:nvSpPr>
        <p:spPr>
          <a:xfrm>
            <a:off x="6672941" y="1417319"/>
            <a:ext cx="144000" cy="144000"/>
          </a:xfrm>
          <a:prstGeom prst="ellipse">
            <a:avLst/>
          </a:prstGeom>
          <a:solidFill>
            <a:srgbClr val="00F7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5"/>
          <p:cNvSpPr/>
          <p:nvPr/>
        </p:nvSpPr>
        <p:spPr>
          <a:xfrm>
            <a:off x="5378045" y="6227947"/>
            <a:ext cx="108000" cy="108000"/>
          </a:xfrm>
          <a:prstGeom prst="ellipse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5"/>
          <p:cNvSpPr/>
          <p:nvPr/>
        </p:nvSpPr>
        <p:spPr>
          <a:xfrm flipH="1" rot="-3240000">
            <a:off x="3537862" y="369395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15"/>
          <p:cNvSpPr/>
          <p:nvPr/>
        </p:nvSpPr>
        <p:spPr>
          <a:xfrm rot="-3240000">
            <a:off x="3784553" y="1632269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4" name="Google Shape;254;p15"/>
          <p:cNvGrpSpPr/>
          <p:nvPr/>
        </p:nvGrpSpPr>
        <p:grpSpPr>
          <a:xfrm>
            <a:off x="5378044" y="3273104"/>
            <a:ext cx="4314595" cy="1323439"/>
            <a:chOff x="5378044" y="3273104"/>
            <a:chExt cx="4314595" cy="1323439"/>
          </a:xfrm>
        </p:grpSpPr>
        <p:sp>
          <p:nvSpPr>
            <p:cNvPr id="255" name="Google Shape;255;p15"/>
            <p:cNvSpPr/>
            <p:nvPr/>
          </p:nvSpPr>
          <p:spPr>
            <a:xfrm>
              <a:off x="5378044" y="3856192"/>
              <a:ext cx="4314595" cy="600165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56" name="Google Shape;256;p15"/>
            <p:cNvSpPr txBox="1"/>
            <p:nvPr/>
          </p:nvSpPr>
          <p:spPr>
            <a:xfrm>
              <a:off x="6479603" y="3273104"/>
              <a:ext cx="2111475" cy="13234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800">
                  <a:solidFill>
                    <a:srgbClr val="BE1DFB"/>
                  </a:solidFill>
                  <a:latin typeface="Calibri"/>
                  <a:ea typeface="Calibri"/>
                  <a:cs typeface="Calibri"/>
                  <a:sym typeface="Calibri"/>
                </a:rPr>
                <a:t>SPRING</a:t>
              </a:r>
              <a:endParaRPr b="1" sz="4800">
                <a:solidFill>
                  <a:srgbClr val="BE1DFB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57" name="Google Shape;257;p15"/>
          <p:cNvSpPr txBox="1"/>
          <p:nvPr/>
        </p:nvSpPr>
        <p:spPr>
          <a:xfrm>
            <a:off x="8736691" y="2115175"/>
            <a:ext cx="963725" cy="15081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32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2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5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95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3" name="Google Shape;263;p16"/>
          <p:cNvGrpSpPr/>
          <p:nvPr/>
        </p:nvGrpSpPr>
        <p:grpSpPr>
          <a:xfrm>
            <a:off x="-15875" y="2394873"/>
            <a:ext cx="12371388" cy="3928457"/>
            <a:chOff x="-15875" y="1602393"/>
            <a:chExt cx="12371388" cy="3928457"/>
          </a:xfrm>
        </p:grpSpPr>
        <p:sp>
          <p:nvSpPr>
            <p:cNvPr id="264" name="Google Shape;264;p16"/>
            <p:cNvSpPr/>
            <p:nvPr/>
          </p:nvSpPr>
          <p:spPr>
            <a:xfrm rot="-8100000">
              <a:off x="3611563" y="2408237"/>
              <a:ext cx="1284288" cy="2017713"/>
            </a:xfrm>
            <a:custGeom>
              <a:rect b="b" l="l" r="r" t="t"/>
              <a:pathLst>
                <a:path extrusionOk="0" h="799" w="486">
                  <a:moveTo>
                    <a:pt x="329" y="0"/>
                  </a:moveTo>
                  <a:lnTo>
                    <a:pt x="378" y="1"/>
                  </a:lnTo>
                  <a:lnTo>
                    <a:pt x="430" y="7"/>
                  </a:lnTo>
                  <a:lnTo>
                    <a:pt x="486" y="19"/>
                  </a:lnTo>
                  <a:lnTo>
                    <a:pt x="483" y="30"/>
                  </a:lnTo>
                  <a:lnTo>
                    <a:pt x="428" y="19"/>
                  </a:lnTo>
                  <a:lnTo>
                    <a:pt x="376" y="13"/>
                  </a:lnTo>
                  <a:lnTo>
                    <a:pt x="329" y="12"/>
                  </a:lnTo>
                  <a:lnTo>
                    <a:pt x="278" y="15"/>
                  </a:lnTo>
                  <a:lnTo>
                    <a:pt x="231" y="22"/>
                  </a:lnTo>
                  <a:lnTo>
                    <a:pt x="191" y="36"/>
                  </a:lnTo>
                  <a:lnTo>
                    <a:pt x="153" y="53"/>
                  </a:lnTo>
                  <a:lnTo>
                    <a:pt x="122" y="74"/>
                  </a:lnTo>
                  <a:lnTo>
                    <a:pt x="94" y="101"/>
                  </a:lnTo>
                  <a:lnTo>
                    <a:pt x="72" y="129"/>
                  </a:lnTo>
                  <a:lnTo>
                    <a:pt x="52" y="162"/>
                  </a:lnTo>
                  <a:lnTo>
                    <a:pt x="38" y="198"/>
                  </a:lnTo>
                  <a:lnTo>
                    <a:pt x="27" y="235"/>
                  </a:lnTo>
                  <a:lnTo>
                    <a:pt x="18" y="275"/>
                  </a:lnTo>
                  <a:lnTo>
                    <a:pt x="14" y="317"/>
                  </a:lnTo>
                  <a:lnTo>
                    <a:pt x="12" y="361"/>
                  </a:lnTo>
                  <a:lnTo>
                    <a:pt x="17" y="434"/>
                  </a:lnTo>
                  <a:lnTo>
                    <a:pt x="27" y="510"/>
                  </a:lnTo>
                  <a:lnTo>
                    <a:pt x="45" y="584"/>
                  </a:lnTo>
                  <a:lnTo>
                    <a:pt x="67" y="657"/>
                  </a:lnTo>
                  <a:lnTo>
                    <a:pt x="95" y="727"/>
                  </a:lnTo>
                  <a:lnTo>
                    <a:pt x="127" y="793"/>
                  </a:lnTo>
                  <a:lnTo>
                    <a:pt x="115" y="799"/>
                  </a:lnTo>
                  <a:lnTo>
                    <a:pt x="84" y="733"/>
                  </a:lnTo>
                  <a:lnTo>
                    <a:pt x="55" y="662"/>
                  </a:lnTo>
                  <a:lnTo>
                    <a:pt x="33" y="587"/>
                  </a:lnTo>
                  <a:lnTo>
                    <a:pt x="15" y="512"/>
                  </a:lnTo>
                  <a:lnTo>
                    <a:pt x="5" y="436"/>
                  </a:lnTo>
                  <a:lnTo>
                    <a:pt x="0" y="361"/>
                  </a:lnTo>
                  <a:lnTo>
                    <a:pt x="2" y="312"/>
                  </a:lnTo>
                  <a:lnTo>
                    <a:pt x="8" y="266"/>
                  </a:lnTo>
                  <a:lnTo>
                    <a:pt x="17" y="222"/>
                  </a:lnTo>
                  <a:lnTo>
                    <a:pt x="32" y="180"/>
                  </a:lnTo>
                  <a:lnTo>
                    <a:pt x="49" y="143"/>
                  </a:lnTo>
                  <a:lnTo>
                    <a:pt x="73" y="107"/>
                  </a:lnTo>
                  <a:lnTo>
                    <a:pt x="97" y="80"/>
                  </a:lnTo>
                  <a:lnTo>
                    <a:pt x="125" y="56"/>
                  </a:lnTo>
                  <a:lnTo>
                    <a:pt x="158" y="37"/>
                  </a:lnTo>
                  <a:lnTo>
                    <a:pt x="194" y="21"/>
                  </a:lnTo>
                  <a:lnTo>
                    <a:pt x="235" y="9"/>
                  </a:lnTo>
                  <a:lnTo>
                    <a:pt x="280" y="1"/>
                  </a:lnTo>
                  <a:lnTo>
                    <a:pt x="329" y="0"/>
                  </a:ln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7000">
                  <a:srgbClr val="0094FA"/>
                </a:gs>
                <a:gs pos="76000">
                  <a:srgbClr val="BE1DFB"/>
                </a:gs>
                <a:gs pos="100000">
                  <a:srgbClr val="FC02F9"/>
                </a:gs>
              </a:gsLst>
              <a:lin ang="19199999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16"/>
            <p:cNvSpPr/>
            <p:nvPr/>
          </p:nvSpPr>
          <p:spPr>
            <a:xfrm>
              <a:off x="-15875" y="2089150"/>
              <a:ext cx="12371388" cy="3441700"/>
            </a:xfrm>
            <a:custGeom>
              <a:rect b="b" l="l" r="r" t="t"/>
              <a:pathLst>
                <a:path extrusionOk="0" h="1301" w="4902">
                  <a:moveTo>
                    <a:pt x="4253" y="0"/>
                  </a:moveTo>
                  <a:lnTo>
                    <a:pt x="4333" y="3"/>
                  </a:lnTo>
                  <a:lnTo>
                    <a:pt x="4415" y="13"/>
                  </a:lnTo>
                  <a:lnTo>
                    <a:pt x="4495" y="29"/>
                  </a:lnTo>
                  <a:lnTo>
                    <a:pt x="4577" y="55"/>
                  </a:lnTo>
                  <a:lnTo>
                    <a:pt x="4658" y="87"/>
                  </a:lnTo>
                  <a:lnTo>
                    <a:pt x="4740" y="129"/>
                  </a:lnTo>
                  <a:lnTo>
                    <a:pt x="4822" y="178"/>
                  </a:lnTo>
                  <a:lnTo>
                    <a:pt x="4902" y="238"/>
                  </a:lnTo>
                  <a:lnTo>
                    <a:pt x="4895" y="246"/>
                  </a:lnTo>
                  <a:lnTo>
                    <a:pt x="4814" y="188"/>
                  </a:lnTo>
                  <a:lnTo>
                    <a:pt x="4734" y="139"/>
                  </a:lnTo>
                  <a:lnTo>
                    <a:pt x="4654" y="98"/>
                  </a:lnTo>
                  <a:lnTo>
                    <a:pt x="4572" y="66"/>
                  </a:lnTo>
                  <a:lnTo>
                    <a:pt x="4492" y="41"/>
                  </a:lnTo>
                  <a:lnTo>
                    <a:pt x="4412" y="25"/>
                  </a:lnTo>
                  <a:lnTo>
                    <a:pt x="4333" y="14"/>
                  </a:lnTo>
                  <a:lnTo>
                    <a:pt x="4253" y="11"/>
                  </a:lnTo>
                  <a:lnTo>
                    <a:pt x="4152" y="16"/>
                  </a:lnTo>
                  <a:lnTo>
                    <a:pt x="4052" y="31"/>
                  </a:lnTo>
                  <a:lnTo>
                    <a:pt x="3954" y="55"/>
                  </a:lnTo>
                  <a:lnTo>
                    <a:pt x="3857" y="84"/>
                  </a:lnTo>
                  <a:lnTo>
                    <a:pt x="3762" y="121"/>
                  </a:lnTo>
                  <a:lnTo>
                    <a:pt x="3670" y="165"/>
                  </a:lnTo>
                  <a:lnTo>
                    <a:pt x="3580" y="214"/>
                  </a:lnTo>
                  <a:lnTo>
                    <a:pt x="3493" y="266"/>
                  </a:lnTo>
                  <a:lnTo>
                    <a:pt x="3409" y="321"/>
                  </a:lnTo>
                  <a:lnTo>
                    <a:pt x="3328" y="377"/>
                  </a:lnTo>
                  <a:lnTo>
                    <a:pt x="3251" y="437"/>
                  </a:lnTo>
                  <a:lnTo>
                    <a:pt x="3177" y="495"/>
                  </a:lnTo>
                  <a:lnTo>
                    <a:pt x="3109" y="553"/>
                  </a:lnTo>
                  <a:lnTo>
                    <a:pt x="3043" y="609"/>
                  </a:lnTo>
                  <a:lnTo>
                    <a:pt x="2982" y="664"/>
                  </a:lnTo>
                  <a:lnTo>
                    <a:pt x="2926" y="715"/>
                  </a:lnTo>
                  <a:lnTo>
                    <a:pt x="2875" y="761"/>
                  </a:lnTo>
                  <a:lnTo>
                    <a:pt x="2820" y="812"/>
                  </a:lnTo>
                  <a:lnTo>
                    <a:pt x="2761" y="865"/>
                  </a:lnTo>
                  <a:lnTo>
                    <a:pt x="2700" y="920"/>
                  </a:lnTo>
                  <a:lnTo>
                    <a:pt x="2635" y="977"/>
                  </a:lnTo>
                  <a:lnTo>
                    <a:pt x="2568" y="1032"/>
                  </a:lnTo>
                  <a:lnTo>
                    <a:pt x="2498" y="1085"/>
                  </a:lnTo>
                  <a:lnTo>
                    <a:pt x="2426" y="1134"/>
                  </a:lnTo>
                  <a:lnTo>
                    <a:pt x="2354" y="1181"/>
                  </a:lnTo>
                  <a:lnTo>
                    <a:pt x="2279" y="1221"/>
                  </a:lnTo>
                  <a:lnTo>
                    <a:pt x="2204" y="1255"/>
                  </a:lnTo>
                  <a:lnTo>
                    <a:pt x="2128" y="1280"/>
                  </a:lnTo>
                  <a:lnTo>
                    <a:pt x="2051" y="1297"/>
                  </a:lnTo>
                  <a:lnTo>
                    <a:pt x="1973" y="1301"/>
                  </a:lnTo>
                  <a:lnTo>
                    <a:pt x="1923" y="1300"/>
                  </a:lnTo>
                  <a:lnTo>
                    <a:pt x="1872" y="1291"/>
                  </a:lnTo>
                  <a:lnTo>
                    <a:pt x="1822" y="1277"/>
                  </a:lnTo>
                  <a:lnTo>
                    <a:pt x="1773" y="1258"/>
                  </a:lnTo>
                  <a:lnTo>
                    <a:pt x="1724" y="1231"/>
                  </a:lnTo>
                  <a:lnTo>
                    <a:pt x="1675" y="1198"/>
                  </a:lnTo>
                  <a:lnTo>
                    <a:pt x="1626" y="1158"/>
                  </a:lnTo>
                  <a:lnTo>
                    <a:pt x="1578" y="1111"/>
                  </a:lnTo>
                  <a:lnTo>
                    <a:pt x="1532" y="1056"/>
                  </a:lnTo>
                  <a:lnTo>
                    <a:pt x="1486" y="993"/>
                  </a:lnTo>
                  <a:lnTo>
                    <a:pt x="1441" y="922"/>
                  </a:lnTo>
                  <a:lnTo>
                    <a:pt x="1397" y="841"/>
                  </a:lnTo>
                  <a:lnTo>
                    <a:pt x="1346" y="746"/>
                  </a:lnTo>
                  <a:lnTo>
                    <a:pt x="1294" y="661"/>
                  </a:lnTo>
                  <a:lnTo>
                    <a:pt x="1242" y="586"/>
                  </a:lnTo>
                  <a:lnTo>
                    <a:pt x="1189" y="519"/>
                  </a:lnTo>
                  <a:lnTo>
                    <a:pt x="1137" y="461"/>
                  </a:lnTo>
                  <a:lnTo>
                    <a:pt x="1083" y="409"/>
                  </a:lnTo>
                  <a:lnTo>
                    <a:pt x="1030" y="365"/>
                  </a:lnTo>
                  <a:lnTo>
                    <a:pt x="976" y="331"/>
                  </a:lnTo>
                  <a:lnTo>
                    <a:pt x="923" y="301"/>
                  </a:lnTo>
                  <a:lnTo>
                    <a:pt x="869" y="281"/>
                  </a:lnTo>
                  <a:lnTo>
                    <a:pt x="816" y="266"/>
                  </a:lnTo>
                  <a:lnTo>
                    <a:pt x="762" y="257"/>
                  </a:lnTo>
                  <a:lnTo>
                    <a:pt x="709" y="254"/>
                  </a:lnTo>
                  <a:lnTo>
                    <a:pt x="633" y="260"/>
                  </a:lnTo>
                  <a:lnTo>
                    <a:pt x="559" y="275"/>
                  </a:lnTo>
                  <a:lnTo>
                    <a:pt x="486" y="301"/>
                  </a:lnTo>
                  <a:lnTo>
                    <a:pt x="413" y="336"/>
                  </a:lnTo>
                  <a:lnTo>
                    <a:pt x="342" y="379"/>
                  </a:lnTo>
                  <a:lnTo>
                    <a:pt x="272" y="428"/>
                  </a:lnTo>
                  <a:lnTo>
                    <a:pt x="202" y="484"/>
                  </a:lnTo>
                  <a:lnTo>
                    <a:pt x="137" y="547"/>
                  </a:lnTo>
                  <a:lnTo>
                    <a:pt x="71" y="612"/>
                  </a:lnTo>
                  <a:lnTo>
                    <a:pt x="9" y="684"/>
                  </a:lnTo>
                  <a:lnTo>
                    <a:pt x="0" y="676"/>
                  </a:lnTo>
                  <a:lnTo>
                    <a:pt x="56" y="611"/>
                  </a:lnTo>
                  <a:lnTo>
                    <a:pt x="116" y="550"/>
                  </a:lnTo>
                  <a:lnTo>
                    <a:pt x="177" y="492"/>
                  </a:lnTo>
                  <a:lnTo>
                    <a:pt x="239" y="438"/>
                  </a:lnTo>
                  <a:lnTo>
                    <a:pt x="303" y="391"/>
                  </a:lnTo>
                  <a:lnTo>
                    <a:pt x="367" y="348"/>
                  </a:lnTo>
                  <a:lnTo>
                    <a:pt x="434" y="312"/>
                  </a:lnTo>
                  <a:lnTo>
                    <a:pt x="501" y="282"/>
                  </a:lnTo>
                  <a:lnTo>
                    <a:pt x="569" y="260"/>
                  </a:lnTo>
                  <a:lnTo>
                    <a:pt x="639" y="246"/>
                  </a:lnTo>
                  <a:lnTo>
                    <a:pt x="709" y="242"/>
                  </a:lnTo>
                  <a:lnTo>
                    <a:pt x="764" y="245"/>
                  </a:lnTo>
                  <a:lnTo>
                    <a:pt x="819" y="254"/>
                  </a:lnTo>
                  <a:lnTo>
                    <a:pt x="872" y="269"/>
                  </a:lnTo>
                  <a:lnTo>
                    <a:pt x="927" y="291"/>
                  </a:lnTo>
                  <a:lnTo>
                    <a:pt x="982" y="321"/>
                  </a:lnTo>
                  <a:lnTo>
                    <a:pt x="1037" y="357"/>
                  </a:lnTo>
                  <a:lnTo>
                    <a:pt x="1091" y="400"/>
                  </a:lnTo>
                  <a:lnTo>
                    <a:pt x="1146" y="452"/>
                  </a:lnTo>
                  <a:lnTo>
                    <a:pt x="1199" y="511"/>
                  </a:lnTo>
                  <a:lnTo>
                    <a:pt x="1251" y="578"/>
                  </a:lnTo>
                  <a:lnTo>
                    <a:pt x="1305" y="655"/>
                  </a:lnTo>
                  <a:lnTo>
                    <a:pt x="1357" y="740"/>
                  </a:lnTo>
                  <a:lnTo>
                    <a:pt x="1407" y="835"/>
                  </a:lnTo>
                  <a:lnTo>
                    <a:pt x="1452" y="914"/>
                  </a:lnTo>
                  <a:lnTo>
                    <a:pt x="1496" y="986"/>
                  </a:lnTo>
                  <a:lnTo>
                    <a:pt x="1541" y="1048"/>
                  </a:lnTo>
                  <a:lnTo>
                    <a:pt x="1587" y="1103"/>
                  </a:lnTo>
                  <a:lnTo>
                    <a:pt x="1634" y="1149"/>
                  </a:lnTo>
                  <a:lnTo>
                    <a:pt x="1682" y="1188"/>
                  </a:lnTo>
                  <a:lnTo>
                    <a:pt x="1730" y="1221"/>
                  </a:lnTo>
                  <a:lnTo>
                    <a:pt x="1777" y="1246"/>
                  </a:lnTo>
                  <a:lnTo>
                    <a:pt x="1826" y="1265"/>
                  </a:lnTo>
                  <a:lnTo>
                    <a:pt x="1875" y="1279"/>
                  </a:lnTo>
                  <a:lnTo>
                    <a:pt x="1924" y="1288"/>
                  </a:lnTo>
                  <a:lnTo>
                    <a:pt x="1973" y="1289"/>
                  </a:lnTo>
                  <a:lnTo>
                    <a:pt x="2049" y="1285"/>
                  </a:lnTo>
                  <a:lnTo>
                    <a:pt x="2125" y="1268"/>
                  </a:lnTo>
                  <a:lnTo>
                    <a:pt x="2199" y="1243"/>
                  </a:lnTo>
                  <a:lnTo>
                    <a:pt x="2273" y="1210"/>
                  </a:lnTo>
                  <a:lnTo>
                    <a:pt x="2348" y="1170"/>
                  </a:lnTo>
                  <a:lnTo>
                    <a:pt x="2421" y="1125"/>
                  </a:lnTo>
                  <a:lnTo>
                    <a:pt x="2490" y="1075"/>
                  </a:lnTo>
                  <a:lnTo>
                    <a:pt x="2560" y="1023"/>
                  </a:lnTo>
                  <a:lnTo>
                    <a:pt x="2627" y="968"/>
                  </a:lnTo>
                  <a:lnTo>
                    <a:pt x="2691" y="911"/>
                  </a:lnTo>
                  <a:lnTo>
                    <a:pt x="2753" y="856"/>
                  </a:lnTo>
                  <a:lnTo>
                    <a:pt x="2811" y="803"/>
                  </a:lnTo>
                  <a:lnTo>
                    <a:pt x="2868" y="752"/>
                  </a:lnTo>
                  <a:lnTo>
                    <a:pt x="2918" y="706"/>
                  </a:lnTo>
                  <a:lnTo>
                    <a:pt x="2975" y="655"/>
                  </a:lnTo>
                  <a:lnTo>
                    <a:pt x="3034" y="600"/>
                  </a:lnTo>
                  <a:lnTo>
                    <a:pt x="3100" y="544"/>
                  </a:lnTo>
                  <a:lnTo>
                    <a:pt x="3169" y="486"/>
                  </a:lnTo>
                  <a:lnTo>
                    <a:pt x="3244" y="426"/>
                  </a:lnTo>
                  <a:lnTo>
                    <a:pt x="3321" y="368"/>
                  </a:lnTo>
                  <a:lnTo>
                    <a:pt x="3403" y="310"/>
                  </a:lnTo>
                  <a:lnTo>
                    <a:pt x="3486" y="255"/>
                  </a:lnTo>
                  <a:lnTo>
                    <a:pt x="3574" y="203"/>
                  </a:lnTo>
                  <a:lnTo>
                    <a:pt x="3664" y="154"/>
                  </a:lnTo>
                  <a:lnTo>
                    <a:pt x="3758" y="111"/>
                  </a:lnTo>
                  <a:lnTo>
                    <a:pt x="3853" y="74"/>
                  </a:lnTo>
                  <a:lnTo>
                    <a:pt x="3951" y="43"/>
                  </a:lnTo>
                  <a:lnTo>
                    <a:pt x="4049" y="19"/>
                  </a:lnTo>
                  <a:lnTo>
                    <a:pt x="4150" y="4"/>
                  </a:lnTo>
                  <a:lnTo>
                    <a:pt x="4253" y="0"/>
                  </a:ln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7000">
                  <a:srgbClr val="0094FA"/>
                </a:gs>
                <a:gs pos="76000">
                  <a:srgbClr val="BE1DFB"/>
                </a:gs>
                <a:gs pos="100000">
                  <a:srgbClr val="FC02F9"/>
                </a:gs>
              </a:gsLst>
              <a:lin ang="19199999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16"/>
            <p:cNvSpPr/>
            <p:nvPr/>
          </p:nvSpPr>
          <p:spPr>
            <a:xfrm>
              <a:off x="7291388" y="3644900"/>
              <a:ext cx="1792287" cy="484188"/>
            </a:xfrm>
            <a:custGeom>
              <a:rect b="b" l="l" r="r" t="t"/>
              <a:pathLst>
                <a:path extrusionOk="0" h="183" w="962">
                  <a:moveTo>
                    <a:pt x="461" y="0"/>
                  </a:moveTo>
                  <a:lnTo>
                    <a:pt x="531" y="3"/>
                  </a:lnTo>
                  <a:lnTo>
                    <a:pt x="601" y="12"/>
                  </a:lnTo>
                  <a:lnTo>
                    <a:pt x="672" y="28"/>
                  </a:lnTo>
                  <a:lnTo>
                    <a:pt x="745" y="52"/>
                  </a:lnTo>
                  <a:lnTo>
                    <a:pt x="818" y="83"/>
                  </a:lnTo>
                  <a:lnTo>
                    <a:pt x="889" y="124"/>
                  </a:lnTo>
                  <a:lnTo>
                    <a:pt x="962" y="173"/>
                  </a:lnTo>
                  <a:lnTo>
                    <a:pt x="954" y="183"/>
                  </a:lnTo>
                  <a:lnTo>
                    <a:pt x="883" y="134"/>
                  </a:lnTo>
                  <a:lnTo>
                    <a:pt x="812" y="95"/>
                  </a:lnTo>
                  <a:lnTo>
                    <a:pt x="740" y="64"/>
                  </a:lnTo>
                  <a:lnTo>
                    <a:pt x="669" y="40"/>
                  </a:lnTo>
                  <a:lnTo>
                    <a:pt x="599" y="24"/>
                  </a:lnTo>
                  <a:lnTo>
                    <a:pt x="529" y="15"/>
                  </a:lnTo>
                  <a:lnTo>
                    <a:pt x="461" y="12"/>
                  </a:lnTo>
                  <a:lnTo>
                    <a:pt x="387" y="15"/>
                  </a:lnTo>
                  <a:lnTo>
                    <a:pt x="314" y="25"/>
                  </a:lnTo>
                  <a:lnTo>
                    <a:pt x="246" y="42"/>
                  </a:lnTo>
                  <a:lnTo>
                    <a:pt x="180" y="64"/>
                  </a:lnTo>
                  <a:lnTo>
                    <a:pt x="118" y="91"/>
                  </a:lnTo>
                  <a:lnTo>
                    <a:pt x="60" y="121"/>
                  </a:lnTo>
                  <a:lnTo>
                    <a:pt x="8" y="155"/>
                  </a:lnTo>
                  <a:lnTo>
                    <a:pt x="0" y="144"/>
                  </a:lnTo>
                  <a:lnTo>
                    <a:pt x="54" y="110"/>
                  </a:lnTo>
                  <a:lnTo>
                    <a:pt x="112" y="79"/>
                  </a:lnTo>
                  <a:lnTo>
                    <a:pt x="176" y="52"/>
                  </a:lnTo>
                  <a:lnTo>
                    <a:pt x="243" y="30"/>
                  </a:lnTo>
                  <a:lnTo>
                    <a:pt x="312" y="14"/>
                  </a:lnTo>
                  <a:lnTo>
                    <a:pt x="385" y="3"/>
                  </a:lnTo>
                  <a:lnTo>
                    <a:pt x="461" y="0"/>
                  </a:ln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7000">
                  <a:srgbClr val="0094FA"/>
                </a:gs>
                <a:gs pos="76000">
                  <a:srgbClr val="BE1DFB"/>
                </a:gs>
                <a:gs pos="100000">
                  <a:srgbClr val="FC02F9"/>
                </a:gs>
              </a:gsLst>
              <a:lin ang="19199999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16"/>
            <p:cNvSpPr/>
            <p:nvPr/>
          </p:nvSpPr>
          <p:spPr>
            <a:xfrm rot="5910658">
              <a:off x="8056562" y="2116138"/>
              <a:ext cx="1438275" cy="463550"/>
            </a:xfrm>
            <a:custGeom>
              <a:rect b="b" l="l" r="r" t="t"/>
              <a:pathLst>
                <a:path extrusionOk="0" h="183" w="962">
                  <a:moveTo>
                    <a:pt x="461" y="0"/>
                  </a:moveTo>
                  <a:lnTo>
                    <a:pt x="531" y="3"/>
                  </a:lnTo>
                  <a:lnTo>
                    <a:pt x="601" y="12"/>
                  </a:lnTo>
                  <a:lnTo>
                    <a:pt x="672" y="28"/>
                  </a:lnTo>
                  <a:lnTo>
                    <a:pt x="745" y="52"/>
                  </a:lnTo>
                  <a:lnTo>
                    <a:pt x="818" y="83"/>
                  </a:lnTo>
                  <a:lnTo>
                    <a:pt x="889" y="124"/>
                  </a:lnTo>
                  <a:lnTo>
                    <a:pt x="962" y="173"/>
                  </a:lnTo>
                  <a:lnTo>
                    <a:pt x="954" y="183"/>
                  </a:lnTo>
                  <a:lnTo>
                    <a:pt x="883" y="134"/>
                  </a:lnTo>
                  <a:lnTo>
                    <a:pt x="812" y="95"/>
                  </a:lnTo>
                  <a:lnTo>
                    <a:pt x="740" y="64"/>
                  </a:lnTo>
                  <a:lnTo>
                    <a:pt x="669" y="40"/>
                  </a:lnTo>
                  <a:lnTo>
                    <a:pt x="599" y="24"/>
                  </a:lnTo>
                  <a:lnTo>
                    <a:pt x="529" y="15"/>
                  </a:lnTo>
                  <a:lnTo>
                    <a:pt x="461" y="12"/>
                  </a:lnTo>
                  <a:lnTo>
                    <a:pt x="387" y="15"/>
                  </a:lnTo>
                  <a:lnTo>
                    <a:pt x="314" y="25"/>
                  </a:lnTo>
                  <a:lnTo>
                    <a:pt x="246" y="42"/>
                  </a:lnTo>
                  <a:lnTo>
                    <a:pt x="180" y="64"/>
                  </a:lnTo>
                  <a:lnTo>
                    <a:pt x="118" y="91"/>
                  </a:lnTo>
                  <a:lnTo>
                    <a:pt x="60" y="121"/>
                  </a:lnTo>
                  <a:lnTo>
                    <a:pt x="8" y="155"/>
                  </a:lnTo>
                  <a:lnTo>
                    <a:pt x="0" y="144"/>
                  </a:lnTo>
                  <a:lnTo>
                    <a:pt x="54" y="110"/>
                  </a:lnTo>
                  <a:lnTo>
                    <a:pt x="112" y="79"/>
                  </a:lnTo>
                  <a:lnTo>
                    <a:pt x="176" y="52"/>
                  </a:lnTo>
                  <a:lnTo>
                    <a:pt x="243" y="30"/>
                  </a:lnTo>
                  <a:lnTo>
                    <a:pt x="312" y="14"/>
                  </a:lnTo>
                  <a:lnTo>
                    <a:pt x="385" y="3"/>
                  </a:lnTo>
                  <a:lnTo>
                    <a:pt x="461" y="0"/>
                  </a:ln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7000">
                  <a:srgbClr val="0094FA"/>
                </a:gs>
                <a:gs pos="76000">
                  <a:srgbClr val="BE1DFB"/>
                </a:gs>
                <a:gs pos="100000">
                  <a:srgbClr val="FC02F9"/>
                </a:gs>
              </a:gsLst>
              <a:lin ang="19199999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8" name="Google Shape;268;p16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269" name="Google Shape;269;p16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16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16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16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16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16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16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16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16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16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16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16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16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16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16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16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16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16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16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16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16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16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16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16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4" name="Google Shape;294;p16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6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6"/>
          <p:cNvSpPr txBox="1"/>
          <p:nvPr/>
        </p:nvSpPr>
        <p:spPr>
          <a:xfrm>
            <a:off x="1679298" y="25337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6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6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9" name="Google Shape;299;p16"/>
          <p:cNvGrpSpPr/>
          <p:nvPr/>
        </p:nvGrpSpPr>
        <p:grpSpPr>
          <a:xfrm>
            <a:off x="1377493" y="3228068"/>
            <a:ext cx="720000" cy="720000"/>
            <a:chOff x="1377493" y="3228068"/>
            <a:chExt cx="720000" cy="720000"/>
          </a:xfrm>
        </p:grpSpPr>
        <p:sp>
          <p:nvSpPr>
            <p:cNvPr id="300" name="Google Shape;300;p16"/>
            <p:cNvSpPr/>
            <p:nvPr/>
          </p:nvSpPr>
          <p:spPr>
            <a:xfrm>
              <a:off x="1377493" y="3228068"/>
              <a:ext cx="720000" cy="72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16"/>
            <p:cNvSpPr txBox="1"/>
            <p:nvPr/>
          </p:nvSpPr>
          <p:spPr>
            <a:xfrm>
              <a:off x="1576628" y="3389630"/>
              <a:ext cx="31451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b="1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2" name="Google Shape;302;p16"/>
          <p:cNvGrpSpPr/>
          <p:nvPr/>
        </p:nvGrpSpPr>
        <p:grpSpPr>
          <a:xfrm>
            <a:off x="4845814" y="3195093"/>
            <a:ext cx="720000" cy="720000"/>
            <a:chOff x="4845814" y="3195093"/>
            <a:chExt cx="720000" cy="720000"/>
          </a:xfrm>
        </p:grpSpPr>
        <p:sp>
          <p:nvSpPr>
            <p:cNvPr id="303" name="Google Shape;303;p16"/>
            <p:cNvSpPr/>
            <p:nvPr/>
          </p:nvSpPr>
          <p:spPr>
            <a:xfrm>
              <a:off x="4845814" y="3195093"/>
              <a:ext cx="720000" cy="72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2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16"/>
            <p:cNvSpPr txBox="1"/>
            <p:nvPr/>
          </p:nvSpPr>
          <p:spPr>
            <a:xfrm>
              <a:off x="5029901" y="3389630"/>
              <a:ext cx="31451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 b="1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5" name="Google Shape;305;p16"/>
          <p:cNvGrpSpPr/>
          <p:nvPr/>
        </p:nvGrpSpPr>
        <p:grpSpPr>
          <a:xfrm>
            <a:off x="6326861" y="5029910"/>
            <a:ext cx="720000" cy="720000"/>
            <a:chOff x="6326861" y="5029910"/>
            <a:chExt cx="720000" cy="720000"/>
          </a:xfrm>
        </p:grpSpPr>
        <p:sp>
          <p:nvSpPr>
            <p:cNvPr id="306" name="Google Shape;306;p16"/>
            <p:cNvSpPr/>
            <p:nvPr/>
          </p:nvSpPr>
          <p:spPr>
            <a:xfrm>
              <a:off x="6326861" y="5029910"/>
              <a:ext cx="720000" cy="720000"/>
            </a:xfrm>
            <a:prstGeom prst="ellipse">
              <a:avLst/>
            </a:prstGeom>
            <a:gradFill>
              <a:gsLst>
                <a:gs pos="0">
                  <a:srgbClr val="2676E8"/>
                </a:gs>
                <a:gs pos="22000">
                  <a:srgbClr val="6654FB"/>
                </a:gs>
                <a:gs pos="100000">
                  <a:srgbClr val="6654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16"/>
            <p:cNvSpPr txBox="1"/>
            <p:nvPr/>
          </p:nvSpPr>
          <p:spPr>
            <a:xfrm>
              <a:off x="6541201" y="5189855"/>
              <a:ext cx="31451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b="1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8" name="Google Shape;308;p16"/>
          <p:cNvGrpSpPr/>
          <p:nvPr/>
        </p:nvGrpSpPr>
        <p:grpSpPr>
          <a:xfrm>
            <a:off x="8821739" y="4542449"/>
            <a:ext cx="720000" cy="720000"/>
            <a:chOff x="8821739" y="4542449"/>
            <a:chExt cx="720000" cy="720000"/>
          </a:xfrm>
        </p:grpSpPr>
        <p:sp>
          <p:nvSpPr>
            <p:cNvPr id="309" name="Google Shape;309;p16"/>
            <p:cNvSpPr/>
            <p:nvPr/>
          </p:nvSpPr>
          <p:spPr>
            <a:xfrm>
              <a:off x="8821739" y="4542449"/>
              <a:ext cx="720000" cy="720000"/>
            </a:xfrm>
            <a:prstGeom prst="ellipse">
              <a:avLst/>
            </a:prstGeom>
            <a:gradFill>
              <a:gsLst>
                <a:gs pos="0">
                  <a:srgbClr val="9338FB"/>
                </a:gs>
                <a:gs pos="89000">
                  <a:srgbClr val="6654FB"/>
                </a:gs>
                <a:gs pos="100000">
                  <a:srgbClr val="6654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16"/>
            <p:cNvSpPr txBox="1"/>
            <p:nvPr/>
          </p:nvSpPr>
          <p:spPr>
            <a:xfrm>
              <a:off x="9027381" y="4715792"/>
              <a:ext cx="31451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7</a:t>
              </a:r>
              <a:endParaRPr b="1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1" name="Google Shape;311;p16"/>
          <p:cNvGrpSpPr/>
          <p:nvPr/>
        </p:nvGrpSpPr>
        <p:grpSpPr>
          <a:xfrm>
            <a:off x="8499044" y="2057284"/>
            <a:ext cx="720000" cy="720000"/>
            <a:chOff x="8499044" y="2057284"/>
            <a:chExt cx="720000" cy="720000"/>
          </a:xfrm>
        </p:grpSpPr>
        <p:sp>
          <p:nvSpPr>
            <p:cNvPr id="312" name="Google Shape;312;p16"/>
            <p:cNvSpPr/>
            <p:nvPr/>
          </p:nvSpPr>
          <p:spPr>
            <a:xfrm>
              <a:off x="8499044" y="2057284"/>
              <a:ext cx="720000" cy="720000"/>
            </a:xfrm>
            <a:prstGeom prst="ellipse">
              <a:avLst/>
            </a:prstGeom>
            <a:gradFill>
              <a:gsLst>
                <a:gs pos="0">
                  <a:srgbClr val="9338FB"/>
                </a:gs>
                <a:gs pos="89000">
                  <a:srgbClr val="6654FB"/>
                </a:gs>
                <a:gs pos="100000">
                  <a:srgbClr val="6654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16"/>
            <p:cNvSpPr txBox="1"/>
            <p:nvPr/>
          </p:nvSpPr>
          <p:spPr>
            <a:xfrm>
              <a:off x="8701788" y="2237105"/>
              <a:ext cx="31451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9</a:t>
              </a:r>
              <a:endParaRPr b="1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4" name="Google Shape;314;p16"/>
          <p:cNvGrpSpPr/>
          <p:nvPr/>
        </p:nvGrpSpPr>
        <p:grpSpPr>
          <a:xfrm>
            <a:off x="10111154" y="2581985"/>
            <a:ext cx="720000" cy="720000"/>
            <a:chOff x="10111154" y="2581985"/>
            <a:chExt cx="720000" cy="720000"/>
          </a:xfrm>
        </p:grpSpPr>
        <p:sp>
          <p:nvSpPr>
            <p:cNvPr id="315" name="Google Shape;315;p16"/>
            <p:cNvSpPr/>
            <p:nvPr/>
          </p:nvSpPr>
          <p:spPr>
            <a:xfrm>
              <a:off x="10111154" y="2581985"/>
              <a:ext cx="720000" cy="720000"/>
            </a:xfrm>
            <a:prstGeom prst="ellipse">
              <a:avLst/>
            </a:prstGeom>
            <a:gradFill>
              <a:gsLst>
                <a:gs pos="0">
                  <a:srgbClr val="9338FB"/>
                </a:gs>
                <a:gs pos="18000">
                  <a:srgbClr val="9338FB"/>
                </a:gs>
                <a:gs pos="100000">
                  <a:srgbClr val="E90A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16"/>
            <p:cNvSpPr txBox="1"/>
            <p:nvPr/>
          </p:nvSpPr>
          <p:spPr>
            <a:xfrm>
              <a:off x="10236896" y="2741930"/>
              <a:ext cx="44435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11</a:t>
              </a:r>
              <a:endParaRPr b="1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7" name="Google Shape;317;p16"/>
          <p:cNvSpPr txBox="1"/>
          <p:nvPr/>
        </p:nvSpPr>
        <p:spPr>
          <a:xfrm>
            <a:off x="599515" y="4238235"/>
            <a:ext cx="157767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6"/>
          <p:cNvSpPr txBox="1"/>
          <p:nvPr/>
        </p:nvSpPr>
        <p:spPr>
          <a:xfrm>
            <a:off x="8074374" y="5617864"/>
            <a:ext cx="154561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6"/>
          <p:cNvSpPr txBox="1"/>
          <p:nvPr/>
        </p:nvSpPr>
        <p:spPr>
          <a:xfrm>
            <a:off x="2834375" y="2555857"/>
            <a:ext cx="154561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6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6"/>
          <p:cNvSpPr txBox="1"/>
          <p:nvPr/>
        </p:nvSpPr>
        <p:spPr>
          <a:xfrm>
            <a:off x="5131822" y="4062555"/>
            <a:ext cx="157767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16"/>
          <p:cNvSpPr txBox="1"/>
          <p:nvPr/>
        </p:nvSpPr>
        <p:spPr>
          <a:xfrm>
            <a:off x="6211605" y="2175725"/>
            <a:ext cx="157767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6"/>
          <p:cNvSpPr txBox="1"/>
          <p:nvPr/>
        </p:nvSpPr>
        <p:spPr>
          <a:xfrm>
            <a:off x="9868843" y="3668848"/>
            <a:ext cx="154561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8" name="Google Shape;328;p17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329" name="Google Shape;329;p17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17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17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17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17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17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17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17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17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17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17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17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17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17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17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17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17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17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17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17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17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17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17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17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17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4" name="Google Shape;354;p17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7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17"/>
          <p:cNvSpPr txBox="1"/>
          <p:nvPr/>
        </p:nvSpPr>
        <p:spPr>
          <a:xfrm>
            <a:off x="1679298" y="25337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7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17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9" name="Google Shape;359;p17"/>
          <p:cNvGrpSpPr/>
          <p:nvPr/>
        </p:nvGrpSpPr>
        <p:grpSpPr>
          <a:xfrm>
            <a:off x="4164487" y="2573658"/>
            <a:ext cx="3879308" cy="3874518"/>
            <a:chOff x="4194967" y="1994538"/>
            <a:chExt cx="3879308" cy="3874518"/>
          </a:xfrm>
        </p:grpSpPr>
        <p:sp>
          <p:nvSpPr>
            <p:cNvPr id="360" name="Google Shape;360;p17"/>
            <p:cNvSpPr/>
            <p:nvPr/>
          </p:nvSpPr>
          <p:spPr>
            <a:xfrm rot="-2700000">
              <a:off x="6026408" y="2042885"/>
              <a:ext cx="1267985" cy="2731054"/>
            </a:xfrm>
            <a:custGeom>
              <a:rect b="b" l="l" r="r" t="t"/>
              <a:pathLst>
                <a:path extrusionOk="0" h="2731054" w="1267985">
                  <a:moveTo>
                    <a:pt x="866512" y="396286"/>
                  </a:moveTo>
                  <a:cubicBezTo>
                    <a:pt x="1114563" y="644337"/>
                    <a:pt x="1267985" y="987015"/>
                    <a:pt x="1267985" y="1365528"/>
                  </a:cubicBezTo>
                  <a:cubicBezTo>
                    <a:pt x="1267985" y="2075237"/>
                    <a:pt x="728609" y="2658970"/>
                    <a:pt x="37419" y="2729165"/>
                  </a:cubicBezTo>
                  <a:lnTo>
                    <a:pt x="0" y="2731054"/>
                  </a:lnTo>
                  <a:lnTo>
                    <a:pt x="0" y="2656339"/>
                  </a:lnTo>
                  <a:lnTo>
                    <a:pt x="29778" y="2654835"/>
                  </a:lnTo>
                  <a:cubicBezTo>
                    <a:pt x="683294" y="2588467"/>
                    <a:pt x="1193271" y="2036552"/>
                    <a:pt x="1193270" y="1365526"/>
                  </a:cubicBezTo>
                  <a:cubicBezTo>
                    <a:pt x="1193270" y="694500"/>
                    <a:pt x="683294" y="142585"/>
                    <a:pt x="29778" y="76217"/>
                  </a:cubicBezTo>
                  <a:lnTo>
                    <a:pt x="0" y="74714"/>
                  </a:lnTo>
                  <a:lnTo>
                    <a:pt x="0" y="0"/>
                  </a:lnTo>
                  <a:lnTo>
                    <a:pt x="37418" y="1890"/>
                  </a:lnTo>
                  <a:cubicBezTo>
                    <a:pt x="359974" y="34647"/>
                    <a:pt x="649468" y="179242"/>
                    <a:pt x="866512" y="396286"/>
                  </a:cubicBez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7000">
                  <a:srgbClr val="0094FA"/>
                </a:gs>
                <a:gs pos="76000">
                  <a:srgbClr val="BE1DFB"/>
                </a:gs>
                <a:gs pos="100000">
                  <a:srgbClr val="FC02F9"/>
                </a:gs>
              </a:gsLst>
              <a:lin ang="36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17"/>
            <p:cNvSpPr/>
            <p:nvPr/>
          </p:nvSpPr>
          <p:spPr>
            <a:xfrm rot="8100000">
              <a:off x="4974848" y="3089655"/>
              <a:ext cx="1267985" cy="2731054"/>
            </a:xfrm>
            <a:custGeom>
              <a:rect b="b" l="l" r="r" t="t"/>
              <a:pathLst>
                <a:path extrusionOk="0" h="2731054" w="1267985">
                  <a:moveTo>
                    <a:pt x="866512" y="396286"/>
                  </a:moveTo>
                  <a:cubicBezTo>
                    <a:pt x="1114563" y="644337"/>
                    <a:pt x="1267985" y="987015"/>
                    <a:pt x="1267985" y="1365528"/>
                  </a:cubicBezTo>
                  <a:cubicBezTo>
                    <a:pt x="1267985" y="2075237"/>
                    <a:pt x="728609" y="2658970"/>
                    <a:pt x="37419" y="2729165"/>
                  </a:cubicBezTo>
                  <a:lnTo>
                    <a:pt x="0" y="2731054"/>
                  </a:lnTo>
                  <a:lnTo>
                    <a:pt x="0" y="2656339"/>
                  </a:lnTo>
                  <a:lnTo>
                    <a:pt x="29778" y="2654835"/>
                  </a:lnTo>
                  <a:cubicBezTo>
                    <a:pt x="683294" y="2588467"/>
                    <a:pt x="1193271" y="2036552"/>
                    <a:pt x="1193270" y="1365526"/>
                  </a:cubicBezTo>
                  <a:cubicBezTo>
                    <a:pt x="1193270" y="694500"/>
                    <a:pt x="683294" y="142585"/>
                    <a:pt x="29778" y="76217"/>
                  </a:cubicBezTo>
                  <a:lnTo>
                    <a:pt x="0" y="74714"/>
                  </a:lnTo>
                  <a:lnTo>
                    <a:pt x="0" y="0"/>
                  </a:lnTo>
                  <a:lnTo>
                    <a:pt x="37418" y="1890"/>
                  </a:lnTo>
                  <a:cubicBezTo>
                    <a:pt x="359974" y="34647"/>
                    <a:pt x="649468" y="179242"/>
                    <a:pt x="866512" y="396286"/>
                  </a:cubicBez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7000">
                  <a:srgbClr val="0094FA"/>
                </a:gs>
                <a:gs pos="76000">
                  <a:srgbClr val="BE1DFB"/>
                </a:gs>
                <a:gs pos="100000">
                  <a:srgbClr val="FC02F9"/>
                </a:gs>
              </a:gsLst>
              <a:lin ang="19199999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17"/>
            <p:cNvSpPr/>
            <p:nvPr/>
          </p:nvSpPr>
          <p:spPr>
            <a:xfrm>
              <a:off x="5138526" y="2943037"/>
              <a:ext cx="108000" cy="108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17"/>
            <p:cNvSpPr/>
            <p:nvPr/>
          </p:nvSpPr>
          <p:spPr>
            <a:xfrm>
              <a:off x="7022715" y="4812557"/>
              <a:ext cx="108000" cy="108000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4" name="Google Shape;364;p17"/>
          <p:cNvSpPr/>
          <p:nvPr/>
        </p:nvSpPr>
        <p:spPr>
          <a:xfrm>
            <a:off x="3864729" y="2342646"/>
            <a:ext cx="4345094" cy="4345094"/>
          </a:xfrm>
          <a:prstGeom prst="ellipse">
            <a:avLst/>
          </a:prstGeom>
          <a:noFill/>
          <a:ln cap="flat" cmpd="sng" w="12700">
            <a:solidFill>
              <a:schemeClr val="lt1">
                <a:alpha val="20000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17"/>
          <p:cNvSpPr/>
          <p:nvPr/>
        </p:nvSpPr>
        <p:spPr>
          <a:xfrm>
            <a:off x="2668415" y="1078741"/>
            <a:ext cx="6887605" cy="6887605"/>
          </a:xfrm>
          <a:prstGeom prst="ellipse">
            <a:avLst/>
          </a:prstGeom>
          <a:noFill/>
          <a:ln cap="flat" cmpd="sng" w="12700">
            <a:solidFill>
              <a:schemeClr val="lt1">
                <a:alpha val="9803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66" name="Google Shape;366;p17"/>
          <p:cNvGrpSpPr/>
          <p:nvPr/>
        </p:nvGrpSpPr>
        <p:grpSpPr>
          <a:xfrm>
            <a:off x="8285771" y="1648610"/>
            <a:ext cx="1116000" cy="1390229"/>
            <a:chOff x="8285771" y="1648610"/>
            <a:chExt cx="1116000" cy="1390229"/>
          </a:xfrm>
        </p:grpSpPr>
        <p:sp>
          <p:nvSpPr>
            <p:cNvPr id="367" name="Google Shape;367;p17"/>
            <p:cNvSpPr/>
            <p:nvPr/>
          </p:nvSpPr>
          <p:spPr>
            <a:xfrm>
              <a:off x="8285771" y="1922839"/>
              <a:ext cx="1116000" cy="1116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368" name="Google Shape;368;p17"/>
            <p:cNvSpPr txBox="1"/>
            <p:nvPr/>
          </p:nvSpPr>
          <p:spPr>
            <a:xfrm>
              <a:off x="8437868" y="1648610"/>
              <a:ext cx="704039" cy="12003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b="1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/>
            </a:p>
          </p:txBody>
        </p:sp>
      </p:grpSp>
      <p:grpSp>
        <p:nvGrpSpPr>
          <p:cNvPr id="369" name="Google Shape;369;p17"/>
          <p:cNvGrpSpPr/>
          <p:nvPr/>
        </p:nvGrpSpPr>
        <p:grpSpPr>
          <a:xfrm>
            <a:off x="1988143" y="4151615"/>
            <a:ext cx="936000" cy="1230809"/>
            <a:chOff x="1988143" y="4151615"/>
            <a:chExt cx="936000" cy="1230809"/>
          </a:xfrm>
        </p:grpSpPr>
        <p:sp>
          <p:nvSpPr>
            <p:cNvPr id="370" name="Google Shape;370;p17"/>
            <p:cNvSpPr/>
            <p:nvPr/>
          </p:nvSpPr>
          <p:spPr>
            <a:xfrm>
              <a:off x="1988143" y="4446424"/>
              <a:ext cx="936000" cy="936000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371" name="Google Shape;371;p17"/>
            <p:cNvSpPr txBox="1"/>
            <p:nvPr/>
          </p:nvSpPr>
          <p:spPr>
            <a:xfrm>
              <a:off x="2104925" y="4151615"/>
              <a:ext cx="601447" cy="10772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b="1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02</a:t>
              </a:r>
              <a:endParaRPr/>
            </a:p>
          </p:txBody>
        </p:sp>
      </p:grpSp>
      <p:grpSp>
        <p:nvGrpSpPr>
          <p:cNvPr id="372" name="Google Shape;372;p17"/>
          <p:cNvGrpSpPr/>
          <p:nvPr/>
        </p:nvGrpSpPr>
        <p:grpSpPr>
          <a:xfrm>
            <a:off x="3352813" y="1573539"/>
            <a:ext cx="540000" cy="945236"/>
            <a:chOff x="3352813" y="1573539"/>
            <a:chExt cx="540000" cy="945236"/>
          </a:xfrm>
        </p:grpSpPr>
        <p:sp>
          <p:nvSpPr>
            <p:cNvPr id="373" name="Google Shape;373;p17"/>
            <p:cNvSpPr/>
            <p:nvPr/>
          </p:nvSpPr>
          <p:spPr>
            <a:xfrm>
              <a:off x="3352813" y="1978775"/>
              <a:ext cx="540000" cy="540000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374" name="Google Shape;374;p17"/>
            <p:cNvSpPr txBox="1"/>
            <p:nvPr/>
          </p:nvSpPr>
          <p:spPr>
            <a:xfrm>
              <a:off x="3355457" y="1573539"/>
              <a:ext cx="418704" cy="8617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b="1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/>
            </a:p>
          </p:txBody>
        </p:sp>
      </p:grpSp>
      <p:grpSp>
        <p:nvGrpSpPr>
          <p:cNvPr id="375" name="Google Shape;375;p17"/>
          <p:cNvGrpSpPr/>
          <p:nvPr/>
        </p:nvGrpSpPr>
        <p:grpSpPr>
          <a:xfrm>
            <a:off x="3990157" y="5112392"/>
            <a:ext cx="612000" cy="999285"/>
            <a:chOff x="3990157" y="5112392"/>
            <a:chExt cx="612000" cy="999285"/>
          </a:xfrm>
        </p:grpSpPr>
        <p:sp>
          <p:nvSpPr>
            <p:cNvPr id="376" name="Google Shape;376;p17"/>
            <p:cNvSpPr/>
            <p:nvPr/>
          </p:nvSpPr>
          <p:spPr>
            <a:xfrm>
              <a:off x="3990157" y="5499677"/>
              <a:ext cx="612000" cy="612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377" name="Google Shape;377;p17"/>
            <p:cNvSpPr txBox="1"/>
            <p:nvPr/>
          </p:nvSpPr>
          <p:spPr>
            <a:xfrm>
              <a:off x="4028831" y="5112392"/>
              <a:ext cx="444352" cy="8925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b="1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04</a:t>
              </a:r>
              <a:endParaRPr/>
            </a:p>
          </p:txBody>
        </p:sp>
      </p:grpSp>
      <p:grpSp>
        <p:nvGrpSpPr>
          <p:cNvPr id="378" name="Google Shape;378;p17"/>
          <p:cNvGrpSpPr/>
          <p:nvPr/>
        </p:nvGrpSpPr>
        <p:grpSpPr>
          <a:xfrm>
            <a:off x="9135169" y="5048044"/>
            <a:ext cx="461029" cy="883633"/>
            <a:chOff x="9135169" y="5048044"/>
            <a:chExt cx="461029" cy="883633"/>
          </a:xfrm>
        </p:grpSpPr>
        <p:sp>
          <p:nvSpPr>
            <p:cNvPr id="379" name="Google Shape;379;p17"/>
            <p:cNvSpPr/>
            <p:nvPr/>
          </p:nvSpPr>
          <p:spPr>
            <a:xfrm>
              <a:off x="9164198" y="5499677"/>
              <a:ext cx="432000" cy="432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380" name="Google Shape;380;p17"/>
            <p:cNvSpPr txBox="1"/>
            <p:nvPr/>
          </p:nvSpPr>
          <p:spPr>
            <a:xfrm>
              <a:off x="9135169" y="5048044"/>
              <a:ext cx="418704" cy="8617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b="1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05</a:t>
              </a:r>
              <a:endParaRPr/>
            </a:p>
          </p:txBody>
        </p:sp>
      </p:grpSp>
      <p:grpSp>
        <p:nvGrpSpPr>
          <p:cNvPr id="381" name="Google Shape;381;p17"/>
          <p:cNvGrpSpPr/>
          <p:nvPr/>
        </p:nvGrpSpPr>
        <p:grpSpPr>
          <a:xfrm>
            <a:off x="5039827" y="3444366"/>
            <a:ext cx="2144782" cy="2144782"/>
            <a:chOff x="5039827" y="3444366"/>
            <a:chExt cx="2144782" cy="2144782"/>
          </a:xfrm>
        </p:grpSpPr>
        <p:sp>
          <p:nvSpPr>
            <p:cNvPr id="382" name="Google Shape;382;p17"/>
            <p:cNvSpPr/>
            <p:nvPr/>
          </p:nvSpPr>
          <p:spPr>
            <a:xfrm>
              <a:off x="5039827" y="3444366"/>
              <a:ext cx="2144782" cy="2144782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17"/>
            <p:cNvSpPr txBox="1"/>
            <p:nvPr/>
          </p:nvSpPr>
          <p:spPr>
            <a:xfrm>
              <a:off x="5175868" y="4154036"/>
              <a:ext cx="1513043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282D3A"/>
                  </a:solidFill>
                  <a:latin typeface="Calibri"/>
                  <a:ea typeface="Calibri"/>
                  <a:cs typeface="Calibri"/>
                  <a:sym typeface="Calibri"/>
                </a:rPr>
                <a:t>STEP HERE</a:t>
              </a:r>
              <a:endParaRPr sz="2400">
                <a:solidFill>
                  <a:srgbClr val="282D3A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4" name="Google Shape;384;p17"/>
          <p:cNvSpPr txBox="1"/>
          <p:nvPr/>
        </p:nvSpPr>
        <p:spPr>
          <a:xfrm>
            <a:off x="9785637" y="5604834"/>
            <a:ext cx="129221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17"/>
          <p:cNvSpPr txBox="1"/>
          <p:nvPr/>
        </p:nvSpPr>
        <p:spPr>
          <a:xfrm>
            <a:off x="1464637" y="2048719"/>
            <a:ext cx="129221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17"/>
          <p:cNvSpPr txBox="1"/>
          <p:nvPr/>
        </p:nvSpPr>
        <p:spPr>
          <a:xfrm>
            <a:off x="9720647" y="2173548"/>
            <a:ext cx="129221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17"/>
          <p:cNvSpPr txBox="1"/>
          <p:nvPr/>
        </p:nvSpPr>
        <p:spPr>
          <a:xfrm>
            <a:off x="2211320" y="5889827"/>
            <a:ext cx="129221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17"/>
          <p:cNvSpPr txBox="1"/>
          <p:nvPr/>
        </p:nvSpPr>
        <p:spPr>
          <a:xfrm>
            <a:off x="393769" y="3951560"/>
            <a:ext cx="129221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250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250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3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4" name="Google Shape;394;p18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395" name="Google Shape;395;p18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18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18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18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18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18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18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18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3" name="Google Shape;403;p18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18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18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18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18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18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18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18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18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18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18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18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18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18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18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18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18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0" name="Google Shape;420;p18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18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18"/>
          <p:cNvSpPr txBox="1"/>
          <p:nvPr/>
        </p:nvSpPr>
        <p:spPr>
          <a:xfrm>
            <a:off x="1679298" y="25337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18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18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18"/>
          <p:cNvSpPr/>
          <p:nvPr/>
        </p:nvSpPr>
        <p:spPr>
          <a:xfrm>
            <a:off x="2058656" y="4731413"/>
            <a:ext cx="279260" cy="241179"/>
          </a:xfrm>
          <a:custGeom>
            <a:rect b="b" l="l" r="r" t="t"/>
            <a:pathLst>
              <a:path extrusionOk="0" h="56" w="65">
                <a:moveTo>
                  <a:pt x="25" y="0"/>
                </a:moveTo>
                <a:cubicBezTo>
                  <a:pt x="29" y="0"/>
                  <a:pt x="36" y="0"/>
                  <a:pt x="41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64" y="0"/>
                  <a:pt x="65" y="3"/>
                  <a:pt x="63" y="6"/>
                </a:cubicBezTo>
                <a:cubicBezTo>
                  <a:pt x="54" y="22"/>
                  <a:pt x="54" y="22"/>
                  <a:pt x="54" y="22"/>
                </a:cubicBezTo>
                <a:cubicBezTo>
                  <a:pt x="52" y="26"/>
                  <a:pt x="48" y="32"/>
                  <a:pt x="46" y="36"/>
                </a:cubicBezTo>
                <a:cubicBezTo>
                  <a:pt x="37" y="52"/>
                  <a:pt x="37" y="52"/>
                  <a:pt x="37" y="52"/>
                </a:cubicBezTo>
                <a:cubicBezTo>
                  <a:pt x="35" y="56"/>
                  <a:pt x="31" y="56"/>
                  <a:pt x="29" y="52"/>
                </a:cubicBezTo>
                <a:cubicBezTo>
                  <a:pt x="20" y="36"/>
                  <a:pt x="20" y="36"/>
                  <a:pt x="20" y="36"/>
                </a:cubicBezTo>
                <a:cubicBezTo>
                  <a:pt x="17" y="32"/>
                  <a:pt x="14" y="26"/>
                  <a:pt x="12" y="22"/>
                </a:cubicBezTo>
                <a:cubicBezTo>
                  <a:pt x="2" y="6"/>
                  <a:pt x="2" y="6"/>
                  <a:pt x="2" y="6"/>
                </a:cubicBezTo>
                <a:cubicBezTo>
                  <a:pt x="0" y="3"/>
                  <a:pt x="2" y="0"/>
                  <a:pt x="6" y="0"/>
                </a:cubicBezTo>
                <a:lnTo>
                  <a:pt x="25" y="0"/>
                </a:lnTo>
                <a:close/>
              </a:path>
            </a:pathLst>
          </a:cu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18"/>
          <p:cNvSpPr/>
          <p:nvPr/>
        </p:nvSpPr>
        <p:spPr>
          <a:xfrm>
            <a:off x="4678982" y="4731413"/>
            <a:ext cx="279260" cy="241179"/>
          </a:xfrm>
          <a:custGeom>
            <a:rect b="b" l="l" r="r" t="t"/>
            <a:pathLst>
              <a:path extrusionOk="0" h="56" w="65">
                <a:moveTo>
                  <a:pt x="24" y="0"/>
                </a:moveTo>
                <a:cubicBezTo>
                  <a:pt x="29" y="0"/>
                  <a:pt x="36" y="0"/>
                  <a:pt x="40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63" y="0"/>
                  <a:pt x="65" y="3"/>
                  <a:pt x="63" y="6"/>
                </a:cubicBezTo>
                <a:cubicBezTo>
                  <a:pt x="53" y="22"/>
                  <a:pt x="53" y="22"/>
                  <a:pt x="53" y="22"/>
                </a:cubicBezTo>
                <a:cubicBezTo>
                  <a:pt x="51" y="26"/>
                  <a:pt x="48" y="32"/>
                  <a:pt x="45" y="36"/>
                </a:cubicBezTo>
                <a:cubicBezTo>
                  <a:pt x="36" y="52"/>
                  <a:pt x="36" y="52"/>
                  <a:pt x="36" y="52"/>
                </a:cubicBezTo>
                <a:cubicBezTo>
                  <a:pt x="34" y="56"/>
                  <a:pt x="30" y="56"/>
                  <a:pt x="28" y="52"/>
                </a:cubicBezTo>
                <a:cubicBezTo>
                  <a:pt x="19" y="36"/>
                  <a:pt x="19" y="36"/>
                  <a:pt x="19" y="36"/>
                </a:cubicBezTo>
                <a:cubicBezTo>
                  <a:pt x="17" y="32"/>
                  <a:pt x="13" y="26"/>
                  <a:pt x="11" y="22"/>
                </a:cubicBezTo>
                <a:cubicBezTo>
                  <a:pt x="2" y="6"/>
                  <a:pt x="2" y="6"/>
                  <a:pt x="2" y="6"/>
                </a:cubicBezTo>
                <a:cubicBezTo>
                  <a:pt x="0" y="3"/>
                  <a:pt x="1" y="0"/>
                  <a:pt x="6" y="0"/>
                </a:cubicBezTo>
                <a:lnTo>
                  <a:pt x="24" y="0"/>
                </a:lnTo>
                <a:close/>
              </a:path>
            </a:pathLst>
          </a:cu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18"/>
          <p:cNvSpPr/>
          <p:nvPr/>
        </p:nvSpPr>
        <p:spPr>
          <a:xfrm>
            <a:off x="7313816" y="4731413"/>
            <a:ext cx="282886" cy="241179"/>
          </a:xfrm>
          <a:custGeom>
            <a:rect b="b" l="l" r="r" t="t"/>
            <a:pathLst>
              <a:path extrusionOk="0" h="56" w="66">
                <a:moveTo>
                  <a:pt x="25" y="0"/>
                </a:moveTo>
                <a:cubicBezTo>
                  <a:pt x="29" y="0"/>
                  <a:pt x="37" y="0"/>
                  <a:pt x="41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64" y="0"/>
                  <a:pt x="66" y="3"/>
                  <a:pt x="63" y="6"/>
                </a:cubicBezTo>
                <a:cubicBezTo>
                  <a:pt x="54" y="22"/>
                  <a:pt x="54" y="22"/>
                  <a:pt x="54" y="22"/>
                </a:cubicBezTo>
                <a:cubicBezTo>
                  <a:pt x="52" y="26"/>
                  <a:pt x="48" y="32"/>
                  <a:pt x="46" y="36"/>
                </a:cubicBezTo>
                <a:cubicBezTo>
                  <a:pt x="37" y="52"/>
                  <a:pt x="37" y="52"/>
                  <a:pt x="37" y="52"/>
                </a:cubicBezTo>
                <a:cubicBezTo>
                  <a:pt x="35" y="56"/>
                  <a:pt x="31" y="56"/>
                  <a:pt x="29" y="52"/>
                </a:cubicBezTo>
                <a:cubicBezTo>
                  <a:pt x="20" y="36"/>
                  <a:pt x="20" y="36"/>
                  <a:pt x="20" y="36"/>
                </a:cubicBezTo>
                <a:cubicBezTo>
                  <a:pt x="18" y="32"/>
                  <a:pt x="14" y="26"/>
                  <a:pt x="12" y="22"/>
                </a:cubicBezTo>
                <a:cubicBezTo>
                  <a:pt x="2" y="6"/>
                  <a:pt x="2" y="6"/>
                  <a:pt x="2" y="6"/>
                </a:cubicBezTo>
                <a:cubicBezTo>
                  <a:pt x="0" y="3"/>
                  <a:pt x="2" y="0"/>
                  <a:pt x="6" y="0"/>
                </a:cubicBezTo>
                <a:lnTo>
                  <a:pt x="25" y="0"/>
                </a:lnTo>
                <a:close/>
              </a:path>
            </a:pathLst>
          </a:cu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18"/>
          <p:cNvSpPr/>
          <p:nvPr/>
        </p:nvSpPr>
        <p:spPr>
          <a:xfrm>
            <a:off x="9908755" y="4731413"/>
            <a:ext cx="279260" cy="241179"/>
          </a:xfrm>
          <a:custGeom>
            <a:rect b="b" l="l" r="r" t="t"/>
            <a:pathLst>
              <a:path extrusionOk="0" h="56" w="65">
                <a:moveTo>
                  <a:pt x="25" y="0"/>
                </a:moveTo>
                <a:cubicBezTo>
                  <a:pt x="29" y="0"/>
                  <a:pt x="36" y="0"/>
                  <a:pt x="41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64" y="0"/>
                  <a:pt x="65" y="3"/>
                  <a:pt x="63" y="6"/>
                </a:cubicBezTo>
                <a:cubicBezTo>
                  <a:pt x="54" y="22"/>
                  <a:pt x="54" y="22"/>
                  <a:pt x="54" y="22"/>
                </a:cubicBezTo>
                <a:cubicBezTo>
                  <a:pt x="52" y="26"/>
                  <a:pt x="48" y="32"/>
                  <a:pt x="46" y="36"/>
                </a:cubicBezTo>
                <a:cubicBezTo>
                  <a:pt x="37" y="52"/>
                  <a:pt x="37" y="52"/>
                  <a:pt x="37" y="52"/>
                </a:cubicBezTo>
                <a:cubicBezTo>
                  <a:pt x="35" y="56"/>
                  <a:pt x="31" y="56"/>
                  <a:pt x="29" y="52"/>
                </a:cubicBezTo>
                <a:cubicBezTo>
                  <a:pt x="20" y="36"/>
                  <a:pt x="20" y="36"/>
                  <a:pt x="20" y="36"/>
                </a:cubicBezTo>
                <a:cubicBezTo>
                  <a:pt x="17" y="32"/>
                  <a:pt x="14" y="26"/>
                  <a:pt x="12" y="22"/>
                </a:cubicBezTo>
                <a:cubicBezTo>
                  <a:pt x="2" y="6"/>
                  <a:pt x="2" y="6"/>
                  <a:pt x="2" y="6"/>
                </a:cubicBezTo>
                <a:cubicBezTo>
                  <a:pt x="0" y="3"/>
                  <a:pt x="2" y="0"/>
                  <a:pt x="6" y="0"/>
                </a:cubicBezTo>
                <a:lnTo>
                  <a:pt x="25" y="0"/>
                </a:lnTo>
                <a:close/>
              </a:path>
            </a:pathLst>
          </a:cu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18"/>
          <p:cNvSpPr/>
          <p:nvPr/>
        </p:nvSpPr>
        <p:spPr>
          <a:xfrm>
            <a:off x="1029692" y="5223162"/>
            <a:ext cx="2684043" cy="806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ECFE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  <p:sp>
        <p:nvSpPr>
          <p:cNvPr id="430" name="Google Shape;430;p18"/>
          <p:cNvSpPr/>
          <p:nvPr/>
        </p:nvSpPr>
        <p:spPr>
          <a:xfrm>
            <a:off x="3616220" y="5223162"/>
            <a:ext cx="2684043" cy="806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558FB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  <p:sp>
        <p:nvSpPr>
          <p:cNvPr id="431" name="Google Shape;431;p18"/>
          <p:cNvSpPr/>
          <p:nvPr/>
        </p:nvSpPr>
        <p:spPr>
          <a:xfrm>
            <a:off x="6202748" y="5223162"/>
            <a:ext cx="2684043" cy="806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ECFE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  <p:sp>
        <p:nvSpPr>
          <p:cNvPr id="432" name="Google Shape;432;p18"/>
          <p:cNvSpPr/>
          <p:nvPr/>
        </p:nvSpPr>
        <p:spPr>
          <a:xfrm>
            <a:off x="8959544" y="5223162"/>
            <a:ext cx="2684043" cy="806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558FB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  <p:grpSp>
        <p:nvGrpSpPr>
          <p:cNvPr id="433" name="Google Shape;433;p18"/>
          <p:cNvGrpSpPr/>
          <p:nvPr/>
        </p:nvGrpSpPr>
        <p:grpSpPr>
          <a:xfrm>
            <a:off x="8913212" y="2354079"/>
            <a:ext cx="2170610" cy="2179676"/>
            <a:chOff x="8913212" y="2354079"/>
            <a:chExt cx="2170610" cy="2179676"/>
          </a:xfrm>
        </p:grpSpPr>
        <p:sp>
          <p:nvSpPr>
            <p:cNvPr id="434" name="Google Shape;434;p18"/>
            <p:cNvSpPr/>
            <p:nvPr/>
          </p:nvSpPr>
          <p:spPr>
            <a:xfrm>
              <a:off x="8913212" y="2354079"/>
              <a:ext cx="2170610" cy="2179676"/>
            </a:xfrm>
            <a:prstGeom prst="ellipse">
              <a:avLst/>
            </a:prstGeom>
            <a:noFill/>
            <a:ln cap="flat" cmpd="sng" w="12700">
              <a:solidFill>
                <a:srgbClr val="3558F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18"/>
            <p:cNvSpPr/>
            <p:nvPr/>
          </p:nvSpPr>
          <p:spPr>
            <a:xfrm>
              <a:off x="9223300" y="2673233"/>
              <a:ext cx="1564942" cy="1572196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414153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18"/>
            <p:cNvSpPr/>
            <p:nvPr/>
          </p:nvSpPr>
          <p:spPr>
            <a:xfrm>
              <a:off x="9722271" y="3086620"/>
              <a:ext cx="608790" cy="714928"/>
            </a:xfrm>
            <a:custGeom>
              <a:rect b="b" l="l" r="r" t="t"/>
              <a:pathLst>
                <a:path extrusionOk="0" h="748" w="641">
                  <a:moveTo>
                    <a:pt x="90" y="424"/>
                  </a:moveTo>
                  <a:cubicBezTo>
                    <a:pt x="114" y="424"/>
                    <a:pt x="137" y="424"/>
                    <a:pt x="158" y="424"/>
                  </a:cubicBezTo>
                  <a:cubicBezTo>
                    <a:pt x="178" y="425"/>
                    <a:pt x="194" y="421"/>
                    <a:pt x="205" y="408"/>
                  </a:cubicBezTo>
                  <a:lnTo>
                    <a:pt x="291" y="588"/>
                  </a:lnTo>
                  <a:lnTo>
                    <a:pt x="312" y="475"/>
                  </a:lnTo>
                  <a:lnTo>
                    <a:pt x="297" y="468"/>
                  </a:lnTo>
                  <a:lnTo>
                    <a:pt x="298" y="452"/>
                  </a:lnTo>
                  <a:lnTo>
                    <a:pt x="360" y="452"/>
                  </a:lnTo>
                  <a:lnTo>
                    <a:pt x="360" y="468"/>
                  </a:lnTo>
                  <a:lnTo>
                    <a:pt x="346" y="475"/>
                  </a:lnTo>
                  <a:lnTo>
                    <a:pt x="365" y="583"/>
                  </a:lnTo>
                  <a:lnTo>
                    <a:pt x="439" y="415"/>
                  </a:lnTo>
                  <a:cubicBezTo>
                    <a:pt x="450" y="420"/>
                    <a:pt x="464" y="422"/>
                    <a:pt x="482" y="420"/>
                  </a:cubicBezTo>
                  <a:cubicBezTo>
                    <a:pt x="502" y="420"/>
                    <a:pt x="523" y="420"/>
                    <a:pt x="545" y="420"/>
                  </a:cubicBezTo>
                  <a:cubicBezTo>
                    <a:pt x="604" y="475"/>
                    <a:pt x="641" y="606"/>
                    <a:pt x="632" y="691"/>
                  </a:cubicBezTo>
                  <a:cubicBezTo>
                    <a:pt x="614" y="704"/>
                    <a:pt x="583" y="714"/>
                    <a:pt x="544" y="722"/>
                  </a:cubicBezTo>
                  <a:lnTo>
                    <a:pt x="532" y="681"/>
                  </a:lnTo>
                  <a:lnTo>
                    <a:pt x="504" y="729"/>
                  </a:lnTo>
                  <a:cubicBezTo>
                    <a:pt x="390" y="746"/>
                    <a:pt x="233" y="748"/>
                    <a:pt x="123" y="731"/>
                  </a:cubicBezTo>
                  <a:lnTo>
                    <a:pt x="94" y="681"/>
                  </a:lnTo>
                  <a:lnTo>
                    <a:pt x="81" y="724"/>
                  </a:lnTo>
                  <a:cubicBezTo>
                    <a:pt x="43" y="716"/>
                    <a:pt x="14" y="705"/>
                    <a:pt x="0" y="691"/>
                  </a:cubicBezTo>
                  <a:cubicBezTo>
                    <a:pt x="1" y="616"/>
                    <a:pt x="15" y="489"/>
                    <a:pt x="90" y="424"/>
                  </a:cubicBezTo>
                  <a:close/>
                  <a:moveTo>
                    <a:pt x="185" y="289"/>
                  </a:moveTo>
                  <a:lnTo>
                    <a:pt x="185" y="289"/>
                  </a:lnTo>
                  <a:cubicBezTo>
                    <a:pt x="175" y="284"/>
                    <a:pt x="168" y="275"/>
                    <a:pt x="163" y="264"/>
                  </a:cubicBezTo>
                  <a:cubicBezTo>
                    <a:pt x="157" y="251"/>
                    <a:pt x="155" y="234"/>
                    <a:pt x="155" y="214"/>
                  </a:cubicBezTo>
                  <a:lnTo>
                    <a:pt x="155" y="207"/>
                  </a:lnTo>
                  <a:lnTo>
                    <a:pt x="160" y="204"/>
                  </a:lnTo>
                  <a:cubicBezTo>
                    <a:pt x="162" y="203"/>
                    <a:pt x="163" y="202"/>
                    <a:pt x="164" y="202"/>
                  </a:cubicBezTo>
                  <a:cubicBezTo>
                    <a:pt x="152" y="117"/>
                    <a:pt x="162" y="78"/>
                    <a:pt x="199" y="47"/>
                  </a:cubicBezTo>
                  <a:cubicBezTo>
                    <a:pt x="256" y="0"/>
                    <a:pt x="365" y="0"/>
                    <a:pt x="423" y="43"/>
                  </a:cubicBezTo>
                  <a:cubicBezTo>
                    <a:pt x="463" y="72"/>
                    <a:pt x="477" y="123"/>
                    <a:pt x="466" y="200"/>
                  </a:cubicBezTo>
                  <a:cubicBezTo>
                    <a:pt x="468" y="201"/>
                    <a:pt x="470" y="202"/>
                    <a:pt x="472" y="204"/>
                  </a:cubicBezTo>
                  <a:lnTo>
                    <a:pt x="478" y="207"/>
                  </a:lnTo>
                  <a:lnTo>
                    <a:pt x="478" y="214"/>
                  </a:lnTo>
                  <a:cubicBezTo>
                    <a:pt x="478" y="233"/>
                    <a:pt x="476" y="250"/>
                    <a:pt x="471" y="263"/>
                  </a:cubicBezTo>
                  <a:cubicBezTo>
                    <a:pt x="466" y="275"/>
                    <a:pt x="459" y="283"/>
                    <a:pt x="449" y="288"/>
                  </a:cubicBezTo>
                  <a:cubicBezTo>
                    <a:pt x="434" y="338"/>
                    <a:pt x="381" y="392"/>
                    <a:pt x="328" y="397"/>
                  </a:cubicBezTo>
                  <a:cubicBezTo>
                    <a:pt x="319" y="398"/>
                    <a:pt x="308" y="398"/>
                    <a:pt x="299" y="395"/>
                  </a:cubicBezTo>
                  <a:cubicBezTo>
                    <a:pt x="241" y="374"/>
                    <a:pt x="203" y="350"/>
                    <a:pt x="185" y="289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7" name="Google Shape;437;p18"/>
          <p:cNvGrpSpPr/>
          <p:nvPr/>
        </p:nvGrpSpPr>
        <p:grpSpPr>
          <a:xfrm>
            <a:off x="3710640" y="2354079"/>
            <a:ext cx="2170610" cy="2179676"/>
            <a:chOff x="3710640" y="2354079"/>
            <a:chExt cx="2170610" cy="2179676"/>
          </a:xfrm>
        </p:grpSpPr>
        <p:sp>
          <p:nvSpPr>
            <p:cNvPr id="438" name="Google Shape;438;p18"/>
            <p:cNvSpPr/>
            <p:nvPr/>
          </p:nvSpPr>
          <p:spPr>
            <a:xfrm>
              <a:off x="3710640" y="2354079"/>
              <a:ext cx="2170610" cy="2179676"/>
            </a:xfrm>
            <a:prstGeom prst="ellipse">
              <a:avLst/>
            </a:prstGeom>
            <a:noFill/>
            <a:ln cap="flat" cmpd="sng" w="12700">
              <a:solidFill>
                <a:srgbClr val="3558F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9" name="Google Shape;439;p18"/>
            <p:cNvSpPr/>
            <p:nvPr/>
          </p:nvSpPr>
          <p:spPr>
            <a:xfrm>
              <a:off x="4015287" y="2673233"/>
              <a:ext cx="1564942" cy="1572196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50800" rotWithShape="0" algn="tl" dir="2700000" dist="38100">
                <a:srgbClr val="414153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18"/>
            <p:cNvSpPr/>
            <p:nvPr/>
          </p:nvSpPr>
          <p:spPr>
            <a:xfrm>
              <a:off x="4468312" y="3139354"/>
              <a:ext cx="605073" cy="635711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41" name="Google Shape;441;p18"/>
          <p:cNvGrpSpPr/>
          <p:nvPr/>
        </p:nvGrpSpPr>
        <p:grpSpPr>
          <a:xfrm>
            <a:off x="6301953" y="2354079"/>
            <a:ext cx="2170610" cy="2179676"/>
            <a:chOff x="6301953" y="2354079"/>
            <a:chExt cx="2170610" cy="2179676"/>
          </a:xfrm>
        </p:grpSpPr>
        <p:sp>
          <p:nvSpPr>
            <p:cNvPr id="442" name="Google Shape;442;p18"/>
            <p:cNvSpPr/>
            <p:nvPr/>
          </p:nvSpPr>
          <p:spPr>
            <a:xfrm>
              <a:off x="6301953" y="2354079"/>
              <a:ext cx="2170610" cy="2179676"/>
            </a:xfrm>
            <a:prstGeom prst="ellipse">
              <a:avLst/>
            </a:prstGeom>
            <a:noFill/>
            <a:ln cap="flat" cmpd="sng" w="12700">
              <a:solidFill>
                <a:srgbClr val="00ECF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18"/>
            <p:cNvSpPr/>
            <p:nvPr/>
          </p:nvSpPr>
          <p:spPr>
            <a:xfrm>
              <a:off x="6606600" y="2673233"/>
              <a:ext cx="1561316" cy="1572196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50800" rotWithShape="0" algn="tl" dir="2700000" dist="38100">
                <a:srgbClr val="414153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18"/>
            <p:cNvSpPr/>
            <p:nvPr/>
          </p:nvSpPr>
          <p:spPr>
            <a:xfrm>
              <a:off x="7091684" y="3134149"/>
              <a:ext cx="727150" cy="682917"/>
            </a:xfrm>
            <a:custGeom>
              <a:rect b="b" l="l" r="r" t="t"/>
              <a:pathLst>
                <a:path extrusionOk="0" h="603" w="643">
                  <a:moveTo>
                    <a:pt x="51" y="448"/>
                  </a:moveTo>
                  <a:cubicBezTo>
                    <a:pt x="83" y="445"/>
                    <a:pt x="115" y="443"/>
                    <a:pt x="147" y="442"/>
                  </a:cubicBezTo>
                  <a:cubicBezTo>
                    <a:pt x="127" y="440"/>
                    <a:pt x="108" y="439"/>
                    <a:pt x="88" y="436"/>
                  </a:cubicBezTo>
                  <a:cubicBezTo>
                    <a:pt x="72" y="435"/>
                    <a:pt x="59" y="423"/>
                    <a:pt x="59" y="407"/>
                  </a:cubicBezTo>
                  <a:cubicBezTo>
                    <a:pt x="59" y="383"/>
                    <a:pt x="59" y="359"/>
                    <a:pt x="59" y="335"/>
                  </a:cubicBezTo>
                  <a:cubicBezTo>
                    <a:pt x="59" y="318"/>
                    <a:pt x="72" y="306"/>
                    <a:pt x="88" y="305"/>
                  </a:cubicBezTo>
                  <a:cubicBezTo>
                    <a:pt x="148" y="299"/>
                    <a:pt x="207" y="297"/>
                    <a:pt x="267" y="298"/>
                  </a:cubicBezTo>
                  <a:cubicBezTo>
                    <a:pt x="245" y="333"/>
                    <a:pt x="233" y="373"/>
                    <a:pt x="233" y="417"/>
                  </a:cubicBezTo>
                  <a:cubicBezTo>
                    <a:pt x="233" y="479"/>
                    <a:pt x="258" y="535"/>
                    <a:pt x="299" y="575"/>
                  </a:cubicBezTo>
                  <a:cubicBezTo>
                    <a:pt x="301" y="578"/>
                    <a:pt x="304" y="581"/>
                    <a:pt x="306" y="583"/>
                  </a:cubicBezTo>
                  <a:cubicBezTo>
                    <a:pt x="221" y="590"/>
                    <a:pt x="136" y="588"/>
                    <a:pt x="51" y="579"/>
                  </a:cubicBezTo>
                  <a:cubicBezTo>
                    <a:pt x="35" y="578"/>
                    <a:pt x="21" y="566"/>
                    <a:pt x="21" y="549"/>
                  </a:cubicBezTo>
                  <a:cubicBezTo>
                    <a:pt x="21" y="526"/>
                    <a:pt x="21" y="501"/>
                    <a:pt x="21" y="477"/>
                  </a:cubicBezTo>
                  <a:cubicBezTo>
                    <a:pt x="21" y="461"/>
                    <a:pt x="35" y="449"/>
                    <a:pt x="51" y="448"/>
                  </a:cubicBezTo>
                  <a:close/>
                  <a:moveTo>
                    <a:pt x="442" y="265"/>
                  </a:moveTo>
                  <a:lnTo>
                    <a:pt x="442" y="265"/>
                  </a:lnTo>
                  <a:cubicBezTo>
                    <a:pt x="454" y="263"/>
                    <a:pt x="467" y="262"/>
                    <a:pt x="479" y="265"/>
                  </a:cubicBezTo>
                  <a:cubicBezTo>
                    <a:pt x="478" y="271"/>
                    <a:pt x="478" y="278"/>
                    <a:pt x="477" y="284"/>
                  </a:cubicBezTo>
                  <a:cubicBezTo>
                    <a:pt x="466" y="283"/>
                    <a:pt x="455" y="283"/>
                    <a:pt x="444" y="284"/>
                  </a:cubicBezTo>
                  <a:cubicBezTo>
                    <a:pt x="443" y="278"/>
                    <a:pt x="443" y="271"/>
                    <a:pt x="442" y="265"/>
                  </a:cubicBezTo>
                  <a:close/>
                  <a:moveTo>
                    <a:pt x="510" y="384"/>
                  </a:moveTo>
                  <a:lnTo>
                    <a:pt x="510" y="384"/>
                  </a:lnTo>
                  <a:lnTo>
                    <a:pt x="467" y="384"/>
                  </a:lnTo>
                  <a:lnTo>
                    <a:pt x="467" y="377"/>
                  </a:lnTo>
                  <a:cubicBezTo>
                    <a:pt x="467" y="369"/>
                    <a:pt x="466" y="364"/>
                    <a:pt x="465" y="362"/>
                  </a:cubicBezTo>
                  <a:cubicBezTo>
                    <a:pt x="464" y="360"/>
                    <a:pt x="462" y="359"/>
                    <a:pt x="459" y="359"/>
                  </a:cubicBezTo>
                  <a:cubicBezTo>
                    <a:pt x="456" y="359"/>
                    <a:pt x="454" y="359"/>
                    <a:pt x="453" y="362"/>
                  </a:cubicBezTo>
                  <a:cubicBezTo>
                    <a:pt x="452" y="364"/>
                    <a:pt x="451" y="367"/>
                    <a:pt x="451" y="371"/>
                  </a:cubicBezTo>
                  <a:cubicBezTo>
                    <a:pt x="451" y="377"/>
                    <a:pt x="452" y="382"/>
                    <a:pt x="455" y="385"/>
                  </a:cubicBezTo>
                  <a:cubicBezTo>
                    <a:pt x="458" y="388"/>
                    <a:pt x="466" y="393"/>
                    <a:pt x="478" y="401"/>
                  </a:cubicBezTo>
                  <a:cubicBezTo>
                    <a:pt x="489" y="407"/>
                    <a:pt x="497" y="413"/>
                    <a:pt x="501" y="416"/>
                  </a:cubicBezTo>
                  <a:cubicBezTo>
                    <a:pt x="505" y="420"/>
                    <a:pt x="508" y="425"/>
                    <a:pt x="511" y="431"/>
                  </a:cubicBezTo>
                  <a:cubicBezTo>
                    <a:pt x="514" y="437"/>
                    <a:pt x="515" y="445"/>
                    <a:pt x="515" y="455"/>
                  </a:cubicBezTo>
                  <a:cubicBezTo>
                    <a:pt x="515" y="471"/>
                    <a:pt x="512" y="483"/>
                    <a:pt x="504" y="491"/>
                  </a:cubicBezTo>
                  <a:cubicBezTo>
                    <a:pt x="497" y="500"/>
                    <a:pt x="485" y="506"/>
                    <a:pt x="471" y="508"/>
                  </a:cubicBezTo>
                  <a:lnTo>
                    <a:pt x="471" y="524"/>
                  </a:lnTo>
                  <a:lnTo>
                    <a:pt x="451" y="524"/>
                  </a:lnTo>
                  <a:lnTo>
                    <a:pt x="451" y="507"/>
                  </a:lnTo>
                  <a:cubicBezTo>
                    <a:pt x="439" y="506"/>
                    <a:pt x="429" y="502"/>
                    <a:pt x="420" y="494"/>
                  </a:cubicBezTo>
                  <a:cubicBezTo>
                    <a:pt x="412" y="486"/>
                    <a:pt x="407" y="473"/>
                    <a:pt x="407" y="453"/>
                  </a:cubicBezTo>
                  <a:lnTo>
                    <a:pt x="407" y="445"/>
                  </a:lnTo>
                  <a:lnTo>
                    <a:pt x="451" y="445"/>
                  </a:lnTo>
                  <a:lnTo>
                    <a:pt x="451" y="456"/>
                  </a:lnTo>
                  <a:cubicBezTo>
                    <a:pt x="451" y="467"/>
                    <a:pt x="451" y="474"/>
                    <a:pt x="452" y="477"/>
                  </a:cubicBezTo>
                  <a:cubicBezTo>
                    <a:pt x="453" y="480"/>
                    <a:pt x="455" y="481"/>
                    <a:pt x="458" y="481"/>
                  </a:cubicBezTo>
                  <a:cubicBezTo>
                    <a:pt x="461" y="481"/>
                    <a:pt x="464" y="480"/>
                    <a:pt x="465" y="478"/>
                  </a:cubicBezTo>
                  <a:cubicBezTo>
                    <a:pt x="466" y="476"/>
                    <a:pt x="467" y="473"/>
                    <a:pt x="467" y="470"/>
                  </a:cubicBezTo>
                  <a:cubicBezTo>
                    <a:pt x="467" y="460"/>
                    <a:pt x="466" y="453"/>
                    <a:pt x="465" y="449"/>
                  </a:cubicBezTo>
                  <a:cubicBezTo>
                    <a:pt x="464" y="445"/>
                    <a:pt x="459" y="440"/>
                    <a:pt x="451" y="435"/>
                  </a:cubicBezTo>
                  <a:cubicBezTo>
                    <a:pt x="438" y="427"/>
                    <a:pt x="429" y="421"/>
                    <a:pt x="424" y="417"/>
                  </a:cubicBezTo>
                  <a:cubicBezTo>
                    <a:pt x="420" y="413"/>
                    <a:pt x="415" y="408"/>
                    <a:pt x="412" y="401"/>
                  </a:cubicBezTo>
                  <a:cubicBezTo>
                    <a:pt x="408" y="393"/>
                    <a:pt x="407" y="385"/>
                    <a:pt x="407" y="377"/>
                  </a:cubicBezTo>
                  <a:cubicBezTo>
                    <a:pt x="407" y="364"/>
                    <a:pt x="410" y="354"/>
                    <a:pt x="418" y="346"/>
                  </a:cubicBezTo>
                  <a:cubicBezTo>
                    <a:pt x="425" y="339"/>
                    <a:pt x="436" y="334"/>
                    <a:pt x="451" y="333"/>
                  </a:cubicBezTo>
                  <a:lnTo>
                    <a:pt x="451" y="319"/>
                  </a:lnTo>
                  <a:lnTo>
                    <a:pt x="471" y="319"/>
                  </a:lnTo>
                  <a:lnTo>
                    <a:pt x="471" y="333"/>
                  </a:lnTo>
                  <a:cubicBezTo>
                    <a:pt x="484" y="334"/>
                    <a:pt x="494" y="339"/>
                    <a:pt x="501" y="346"/>
                  </a:cubicBezTo>
                  <a:cubicBezTo>
                    <a:pt x="507" y="353"/>
                    <a:pt x="511" y="363"/>
                    <a:pt x="511" y="376"/>
                  </a:cubicBezTo>
                  <a:cubicBezTo>
                    <a:pt x="511" y="378"/>
                    <a:pt x="510" y="381"/>
                    <a:pt x="510" y="384"/>
                  </a:cubicBezTo>
                  <a:close/>
                  <a:moveTo>
                    <a:pt x="411" y="271"/>
                  </a:moveTo>
                  <a:lnTo>
                    <a:pt x="411" y="271"/>
                  </a:lnTo>
                  <a:lnTo>
                    <a:pt x="410" y="271"/>
                  </a:lnTo>
                  <a:lnTo>
                    <a:pt x="409" y="271"/>
                  </a:lnTo>
                  <a:lnTo>
                    <a:pt x="408" y="272"/>
                  </a:lnTo>
                  <a:lnTo>
                    <a:pt x="407" y="272"/>
                  </a:lnTo>
                  <a:lnTo>
                    <a:pt x="406" y="272"/>
                  </a:lnTo>
                  <a:lnTo>
                    <a:pt x="405" y="273"/>
                  </a:lnTo>
                  <a:lnTo>
                    <a:pt x="405" y="273"/>
                  </a:lnTo>
                  <a:lnTo>
                    <a:pt x="404" y="273"/>
                  </a:lnTo>
                  <a:lnTo>
                    <a:pt x="403" y="274"/>
                  </a:lnTo>
                  <a:lnTo>
                    <a:pt x="402" y="274"/>
                  </a:lnTo>
                  <a:lnTo>
                    <a:pt x="401" y="274"/>
                  </a:lnTo>
                  <a:lnTo>
                    <a:pt x="400" y="275"/>
                  </a:lnTo>
                  <a:lnTo>
                    <a:pt x="399" y="275"/>
                  </a:lnTo>
                  <a:lnTo>
                    <a:pt x="398" y="275"/>
                  </a:lnTo>
                  <a:lnTo>
                    <a:pt x="398" y="276"/>
                  </a:lnTo>
                  <a:lnTo>
                    <a:pt x="397" y="276"/>
                  </a:lnTo>
                  <a:lnTo>
                    <a:pt x="396" y="277"/>
                  </a:lnTo>
                  <a:lnTo>
                    <a:pt x="395" y="277"/>
                  </a:lnTo>
                  <a:lnTo>
                    <a:pt x="394" y="277"/>
                  </a:lnTo>
                  <a:lnTo>
                    <a:pt x="393" y="278"/>
                  </a:lnTo>
                  <a:lnTo>
                    <a:pt x="393" y="278"/>
                  </a:lnTo>
                  <a:lnTo>
                    <a:pt x="401" y="294"/>
                  </a:lnTo>
                  <a:lnTo>
                    <a:pt x="401" y="294"/>
                  </a:lnTo>
                  <a:lnTo>
                    <a:pt x="401" y="293"/>
                  </a:lnTo>
                  <a:lnTo>
                    <a:pt x="402" y="293"/>
                  </a:lnTo>
                  <a:lnTo>
                    <a:pt x="403" y="293"/>
                  </a:lnTo>
                  <a:lnTo>
                    <a:pt x="404" y="292"/>
                  </a:lnTo>
                  <a:lnTo>
                    <a:pt x="404" y="292"/>
                  </a:lnTo>
                  <a:lnTo>
                    <a:pt x="405" y="292"/>
                  </a:lnTo>
                  <a:lnTo>
                    <a:pt x="406" y="291"/>
                  </a:lnTo>
                  <a:lnTo>
                    <a:pt x="407" y="291"/>
                  </a:lnTo>
                  <a:lnTo>
                    <a:pt x="407" y="291"/>
                  </a:lnTo>
                  <a:lnTo>
                    <a:pt x="408" y="290"/>
                  </a:lnTo>
                  <a:lnTo>
                    <a:pt x="409" y="290"/>
                  </a:lnTo>
                  <a:lnTo>
                    <a:pt x="410" y="290"/>
                  </a:lnTo>
                  <a:lnTo>
                    <a:pt x="411" y="290"/>
                  </a:lnTo>
                  <a:lnTo>
                    <a:pt x="411" y="289"/>
                  </a:lnTo>
                  <a:lnTo>
                    <a:pt x="412" y="289"/>
                  </a:lnTo>
                  <a:lnTo>
                    <a:pt x="413" y="289"/>
                  </a:lnTo>
                  <a:lnTo>
                    <a:pt x="414" y="288"/>
                  </a:lnTo>
                  <a:lnTo>
                    <a:pt x="414" y="288"/>
                  </a:lnTo>
                  <a:lnTo>
                    <a:pt x="415" y="288"/>
                  </a:lnTo>
                  <a:lnTo>
                    <a:pt x="416" y="288"/>
                  </a:lnTo>
                  <a:lnTo>
                    <a:pt x="411" y="271"/>
                  </a:lnTo>
                  <a:close/>
                  <a:moveTo>
                    <a:pt x="361" y="297"/>
                  </a:moveTo>
                  <a:lnTo>
                    <a:pt x="361" y="297"/>
                  </a:lnTo>
                  <a:lnTo>
                    <a:pt x="361" y="297"/>
                  </a:lnTo>
                  <a:lnTo>
                    <a:pt x="360" y="298"/>
                  </a:lnTo>
                  <a:lnTo>
                    <a:pt x="360" y="299"/>
                  </a:lnTo>
                  <a:lnTo>
                    <a:pt x="359" y="299"/>
                  </a:lnTo>
                  <a:lnTo>
                    <a:pt x="358" y="300"/>
                  </a:lnTo>
                  <a:lnTo>
                    <a:pt x="358" y="300"/>
                  </a:lnTo>
                  <a:lnTo>
                    <a:pt x="357" y="301"/>
                  </a:lnTo>
                  <a:lnTo>
                    <a:pt x="356" y="302"/>
                  </a:lnTo>
                  <a:lnTo>
                    <a:pt x="356" y="302"/>
                  </a:lnTo>
                  <a:lnTo>
                    <a:pt x="355" y="303"/>
                  </a:lnTo>
                  <a:lnTo>
                    <a:pt x="354" y="304"/>
                  </a:lnTo>
                  <a:lnTo>
                    <a:pt x="354" y="304"/>
                  </a:lnTo>
                  <a:lnTo>
                    <a:pt x="353" y="305"/>
                  </a:lnTo>
                  <a:lnTo>
                    <a:pt x="352" y="305"/>
                  </a:lnTo>
                  <a:lnTo>
                    <a:pt x="352" y="306"/>
                  </a:lnTo>
                  <a:lnTo>
                    <a:pt x="351" y="307"/>
                  </a:lnTo>
                  <a:lnTo>
                    <a:pt x="350" y="307"/>
                  </a:lnTo>
                  <a:lnTo>
                    <a:pt x="350" y="308"/>
                  </a:lnTo>
                  <a:lnTo>
                    <a:pt x="349" y="309"/>
                  </a:lnTo>
                  <a:lnTo>
                    <a:pt x="348" y="309"/>
                  </a:lnTo>
                  <a:lnTo>
                    <a:pt x="348" y="310"/>
                  </a:lnTo>
                  <a:lnTo>
                    <a:pt x="360" y="322"/>
                  </a:lnTo>
                  <a:lnTo>
                    <a:pt x="361" y="322"/>
                  </a:lnTo>
                  <a:lnTo>
                    <a:pt x="361" y="321"/>
                  </a:lnTo>
                  <a:lnTo>
                    <a:pt x="362" y="320"/>
                  </a:lnTo>
                  <a:lnTo>
                    <a:pt x="363" y="320"/>
                  </a:lnTo>
                  <a:lnTo>
                    <a:pt x="363" y="319"/>
                  </a:lnTo>
                  <a:lnTo>
                    <a:pt x="364" y="319"/>
                  </a:lnTo>
                  <a:lnTo>
                    <a:pt x="364" y="318"/>
                  </a:lnTo>
                  <a:lnTo>
                    <a:pt x="365" y="318"/>
                  </a:lnTo>
                  <a:lnTo>
                    <a:pt x="365" y="317"/>
                  </a:lnTo>
                  <a:lnTo>
                    <a:pt x="366" y="317"/>
                  </a:lnTo>
                  <a:lnTo>
                    <a:pt x="367" y="316"/>
                  </a:lnTo>
                  <a:lnTo>
                    <a:pt x="367" y="315"/>
                  </a:lnTo>
                  <a:lnTo>
                    <a:pt x="368" y="315"/>
                  </a:lnTo>
                  <a:lnTo>
                    <a:pt x="368" y="314"/>
                  </a:lnTo>
                  <a:lnTo>
                    <a:pt x="369" y="314"/>
                  </a:lnTo>
                  <a:lnTo>
                    <a:pt x="370" y="313"/>
                  </a:lnTo>
                  <a:lnTo>
                    <a:pt x="370" y="313"/>
                  </a:lnTo>
                  <a:lnTo>
                    <a:pt x="371" y="312"/>
                  </a:lnTo>
                  <a:lnTo>
                    <a:pt x="372" y="312"/>
                  </a:lnTo>
                  <a:lnTo>
                    <a:pt x="372" y="311"/>
                  </a:lnTo>
                  <a:lnTo>
                    <a:pt x="373" y="311"/>
                  </a:lnTo>
                  <a:lnTo>
                    <a:pt x="361" y="297"/>
                  </a:lnTo>
                  <a:close/>
                  <a:moveTo>
                    <a:pt x="325" y="339"/>
                  </a:moveTo>
                  <a:lnTo>
                    <a:pt x="325" y="339"/>
                  </a:lnTo>
                  <a:lnTo>
                    <a:pt x="325" y="340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23" y="342"/>
                  </a:lnTo>
                  <a:lnTo>
                    <a:pt x="323" y="343"/>
                  </a:lnTo>
                  <a:lnTo>
                    <a:pt x="323" y="344"/>
                  </a:lnTo>
                  <a:lnTo>
                    <a:pt x="322" y="345"/>
                  </a:lnTo>
                  <a:lnTo>
                    <a:pt x="322" y="345"/>
                  </a:lnTo>
                  <a:lnTo>
                    <a:pt x="321" y="346"/>
                  </a:lnTo>
                  <a:lnTo>
                    <a:pt x="321" y="347"/>
                  </a:lnTo>
                  <a:lnTo>
                    <a:pt x="320" y="348"/>
                  </a:lnTo>
                  <a:lnTo>
                    <a:pt x="320" y="349"/>
                  </a:lnTo>
                  <a:lnTo>
                    <a:pt x="320" y="350"/>
                  </a:lnTo>
                  <a:lnTo>
                    <a:pt x="319" y="350"/>
                  </a:lnTo>
                  <a:lnTo>
                    <a:pt x="319" y="351"/>
                  </a:lnTo>
                  <a:lnTo>
                    <a:pt x="318" y="352"/>
                  </a:lnTo>
                  <a:lnTo>
                    <a:pt x="318" y="353"/>
                  </a:lnTo>
                  <a:lnTo>
                    <a:pt x="318" y="354"/>
                  </a:lnTo>
                  <a:lnTo>
                    <a:pt x="317" y="355"/>
                  </a:lnTo>
                  <a:lnTo>
                    <a:pt x="317" y="356"/>
                  </a:lnTo>
                  <a:lnTo>
                    <a:pt x="317" y="356"/>
                  </a:lnTo>
                  <a:lnTo>
                    <a:pt x="333" y="363"/>
                  </a:lnTo>
                  <a:lnTo>
                    <a:pt x="333" y="363"/>
                  </a:lnTo>
                  <a:lnTo>
                    <a:pt x="333" y="362"/>
                  </a:lnTo>
                  <a:lnTo>
                    <a:pt x="334" y="361"/>
                  </a:lnTo>
                  <a:lnTo>
                    <a:pt x="334" y="360"/>
                  </a:lnTo>
                  <a:lnTo>
                    <a:pt x="334" y="360"/>
                  </a:lnTo>
                  <a:lnTo>
                    <a:pt x="335" y="359"/>
                  </a:lnTo>
                  <a:lnTo>
                    <a:pt x="335" y="358"/>
                  </a:lnTo>
                  <a:lnTo>
                    <a:pt x="335" y="357"/>
                  </a:lnTo>
                  <a:lnTo>
                    <a:pt x="336" y="357"/>
                  </a:lnTo>
                  <a:lnTo>
                    <a:pt x="336" y="356"/>
                  </a:lnTo>
                  <a:lnTo>
                    <a:pt x="336" y="355"/>
                  </a:lnTo>
                  <a:lnTo>
                    <a:pt x="337" y="354"/>
                  </a:lnTo>
                  <a:lnTo>
                    <a:pt x="337" y="354"/>
                  </a:lnTo>
                  <a:lnTo>
                    <a:pt x="338" y="353"/>
                  </a:lnTo>
                  <a:lnTo>
                    <a:pt x="338" y="352"/>
                  </a:lnTo>
                  <a:lnTo>
                    <a:pt x="338" y="351"/>
                  </a:lnTo>
                  <a:lnTo>
                    <a:pt x="339" y="351"/>
                  </a:lnTo>
                  <a:lnTo>
                    <a:pt x="339" y="350"/>
                  </a:lnTo>
                  <a:lnTo>
                    <a:pt x="340" y="349"/>
                  </a:lnTo>
                  <a:lnTo>
                    <a:pt x="340" y="349"/>
                  </a:lnTo>
                  <a:lnTo>
                    <a:pt x="340" y="348"/>
                  </a:lnTo>
                  <a:lnTo>
                    <a:pt x="325" y="339"/>
                  </a:lnTo>
                  <a:close/>
                  <a:moveTo>
                    <a:pt x="306" y="392"/>
                  </a:moveTo>
                  <a:lnTo>
                    <a:pt x="306" y="392"/>
                  </a:lnTo>
                  <a:lnTo>
                    <a:pt x="306" y="393"/>
                  </a:lnTo>
                  <a:lnTo>
                    <a:pt x="306" y="394"/>
                  </a:lnTo>
                  <a:lnTo>
                    <a:pt x="306" y="394"/>
                  </a:lnTo>
                  <a:lnTo>
                    <a:pt x="306" y="395"/>
                  </a:lnTo>
                  <a:lnTo>
                    <a:pt x="305" y="396"/>
                  </a:lnTo>
                  <a:lnTo>
                    <a:pt x="305" y="397"/>
                  </a:lnTo>
                  <a:lnTo>
                    <a:pt x="305" y="398"/>
                  </a:lnTo>
                  <a:lnTo>
                    <a:pt x="305" y="399"/>
                  </a:lnTo>
                  <a:lnTo>
                    <a:pt x="305" y="400"/>
                  </a:lnTo>
                  <a:lnTo>
                    <a:pt x="305" y="401"/>
                  </a:lnTo>
                  <a:lnTo>
                    <a:pt x="305" y="402"/>
                  </a:lnTo>
                  <a:lnTo>
                    <a:pt x="305" y="403"/>
                  </a:lnTo>
                  <a:lnTo>
                    <a:pt x="305" y="404"/>
                  </a:lnTo>
                  <a:lnTo>
                    <a:pt x="304" y="405"/>
                  </a:lnTo>
                  <a:lnTo>
                    <a:pt x="304" y="406"/>
                  </a:lnTo>
                  <a:lnTo>
                    <a:pt x="304" y="407"/>
                  </a:lnTo>
                  <a:lnTo>
                    <a:pt x="304" y="408"/>
                  </a:lnTo>
                  <a:lnTo>
                    <a:pt x="304" y="409"/>
                  </a:lnTo>
                  <a:lnTo>
                    <a:pt x="304" y="410"/>
                  </a:lnTo>
                  <a:lnTo>
                    <a:pt x="304" y="410"/>
                  </a:lnTo>
                  <a:lnTo>
                    <a:pt x="322" y="411"/>
                  </a:lnTo>
                  <a:lnTo>
                    <a:pt x="322" y="411"/>
                  </a:lnTo>
                  <a:lnTo>
                    <a:pt x="322" y="410"/>
                  </a:lnTo>
                  <a:lnTo>
                    <a:pt x="322" y="409"/>
                  </a:lnTo>
                  <a:lnTo>
                    <a:pt x="322" y="408"/>
                  </a:lnTo>
                  <a:lnTo>
                    <a:pt x="322" y="407"/>
                  </a:lnTo>
                  <a:lnTo>
                    <a:pt x="322" y="406"/>
                  </a:lnTo>
                  <a:lnTo>
                    <a:pt x="322" y="406"/>
                  </a:lnTo>
                  <a:lnTo>
                    <a:pt x="322" y="405"/>
                  </a:lnTo>
                  <a:lnTo>
                    <a:pt x="322" y="404"/>
                  </a:lnTo>
                  <a:lnTo>
                    <a:pt x="322" y="403"/>
                  </a:lnTo>
                  <a:lnTo>
                    <a:pt x="322" y="402"/>
                  </a:lnTo>
                  <a:lnTo>
                    <a:pt x="323" y="401"/>
                  </a:lnTo>
                  <a:lnTo>
                    <a:pt x="323" y="400"/>
                  </a:lnTo>
                  <a:lnTo>
                    <a:pt x="323" y="400"/>
                  </a:lnTo>
                  <a:lnTo>
                    <a:pt x="323" y="399"/>
                  </a:lnTo>
                  <a:lnTo>
                    <a:pt x="323" y="398"/>
                  </a:lnTo>
                  <a:lnTo>
                    <a:pt x="323" y="397"/>
                  </a:lnTo>
                  <a:lnTo>
                    <a:pt x="323" y="396"/>
                  </a:lnTo>
                  <a:lnTo>
                    <a:pt x="323" y="395"/>
                  </a:lnTo>
                  <a:lnTo>
                    <a:pt x="323" y="395"/>
                  </a:lnTo>
                  <a:lnTo>
                    <a:pt x="306" y="392"/>
                  </a:lnTo>
                  <a:close/>
                  <a:moveTo>
                    <a:pt x="307" y="447"/>
                  </a:moveTo>
                  <a:lnTo>
                    <a:pt x="307" y="447"/>
                  </a:lnTo>
                  <a:lnTo>
                    <a:pt x="307" y="448"/>
                  </a:lnTo>
                  <a:lnTo>
                    <a:pt x="307" y="449"/>
                  </a:lnTo>
                  <a:lnTo>
                    <a:pt x="308" y="450"/>
                  </a:lnTo>
                  <a:lnTo>
                    <a:pt x="308" y="450"/>
                  </a:lnTo>
                  <a:lnTo>
                    <a:pt x="308" y="451"/>
                  </a:lnTo>
                  <a:lnTo>
                    <a:pt x="308" y="452"/>
                  </a:lnTo>
                  <a:lnTo>
                    <a:pt x="308" y="453"/>
                  </a:lnTo>
                  <a:lnTo>
                    <a:pt x="309" y="454"/>
                  </a:lnTo>
                  <a:lnTo>
                    <a:pt x="309" y="455"/>
                  </a:lnTo>
                  <a:lnTo>
                    <a:pt x="309" y="456"/>
                  </a:lnTo>
                  <a:lnTo>
                    <a:pt x="309" y="457"/>
                  </a:lnTo>
                  <a:lnTo>
                    <a:pt x="310" y="458"/>
                  </a:lnTo>
                  <a:lnTo>
                    <a:pt x="310" y="459"/>
                  </a:lnTo>
                  <a:lnTo>
                    <a:pt x="310" y="460"/>
                  </a:lnTo>
                  <a:lnTo>
                    <a:pt x="310" y="461"/>
                  </a:lnTo>
                  <a:lnTo>
                    <a:pt x="311" y="461"/>
                  </a:lnTo>
                  <a:lnTo>
                    <a:pt x="311" y="462"/>
                  </a:lnTo>
                  <a:lnTo>
                    <a:pt x="311" y="463"/>
                  </a:lnTo>
                  <a:lnTo>
                    <a:pt x="312" y="464"/>
                  </a:lnTo>
                  <a:lnTo>
                    <a:pt x="312" y="465"/>
                  </a:lnTo>
                  <a:lnTo>
                    <a:pt x="312" y="465"/>
                  </a:lnTo>
                  <a:lnTo>
                    <a:pt x="329" y="460"/>
                  </a:lnTo>
                  <a:lnTo>
                    <a:pt x="328" y="459"/>
                  </a:lnTo>
                  <a:lnTo>
                    <a:pt x="328" y="459"/>
                  </a:lnTo>
                  <a:lnTo>
                    <a:pt x="328" y="458"/>
                  </a:lnTo>
                  <a:lnTo>
                    <a:pt x="328" y="457"/>
                  </a:lnTo>
                  <a:lnTo>
                    <a:pt x="328" y="456"/>
                  </a:lnTo>
                  <a:lnTo>
                    <a:pt x="327" y="456"/>
                  </a:lnTo>
                  <a:lnTo>
                    <a:pt x="327" y="455"/>
                  </a:lnTo>
                  <a:lnTo>
                    <a:pt x="327" y="454"/>
                  </a:lnTo>
                  <a:lnTo>
                    <a:pt x="327" y="453"/>
                  </a:lnTo>
                  <a:lnTo>
                    <a:pt x="326" y="452"/>
                  </a:lnTo>
                  <a:lnTo>
                    <a:pt x="326" y="452"/>
                  </a:lnTo>
                  <a:lnTo>
                    <a:pt x="326" y="451"/>
                  </a:lnTo>
                  <a:lnTo>
                    <a:pt x="326" y="450"/>
                  </a:lnTo>
                  <a:lnTo>
                    <a:pt x="325" y="449"/>
                  </a:lnTo>
                  <a:lnTo>
                    <a:pt x="325" y="448"/>
                  </a:lnTo>
                  <a:lnTo>
                    <a:pt x="325" y="447"/>
                  </a:lnTo>
                  <a:lnTo>
                    <a:pt x="325" y="447"/>
                  </a:lnTo>
                  <a:lnTo>
                    <a:pt x="325" y="446"/>
                  </a:lnTo>
                  <a:lnTo>
                    <a:pt x="325" y="445"/>
                  </a:lnTo>
                  <a:lnTo>
                    <a:pt x="324" y="444"/>
                  </a:lnTo>
                  <a:lnTo>
                    <a:pt x="324" y="444"/>
                  </a:lnTo>
                  <a:lnTo>
                    <a:pt x="307" y="447"/>
                  </a:lnTo>
                  <a:close/>
                  <a:moveTo>
                    <a:pt x="328" y="499"/>
                  </a:moveTo>
                  <a:lnTo>
                    <a:pt x="328" y="499"/>
                  </a:lnTo>
                  <a:lnTo>
                    <a:pt x="328" y="499"/>
                  </a:lnTo>
                  <a:lnTo>
                    <a:pt x="329" y="500"/>
                  </a:lnTo>
                  <a:lnTo>
                    <a:pt x="329" y="501"/>
                  </a:lnTo>
                  <a:lnTo>
                    <a:pt x="330" y="502"/>
                  </a:lnTo>
                  <a:lnTo>
                    <a:pt x="330" y="502"/>
                  </a:lnTo>
                  <a:lnTo>
                    <a:pt x="331" y="503"/>
                  </a:lnTo>
                  <a:lnTo>
                    <a:pt x="331" y="504"/>
                  </a:lnTo>
                  <a:lnTo>
                    <a:pt x="332" y="505"/>
                  </a:lnTo>
                  <a:lnTo>
                    <a:pt x="332" y="505"/>
                  </a:lnTo>
                  <a:lnTo>
                    <a:pt x="333" y="506"/>
                  </a:lnTo>
                  <a:lnTo>
                    <a:pt x="333" y="507"/>
                  </a:lnTo>
                  <a:lnTo>
                    <a:pt x="334" y="508"/>
                  </a:lnTo>
                  <a:lnTo>
                    <a:pt x="334" y="508"/>
                  </a:lnTo>
                  <a:lnTo>
                    <a:pt x="335" y="509"/>
                  </a:lnTo>
                  <a:lnTo>
                    <a:pt x="336" y="510"/>
                  </a:lnTo>
                  <a:lnTo>
                    <a:pt x="336" y="511"/>
                  </a:lnTo>
                  <a:lnTo>
                    <a:pt x="337" y="511"/>
                  </a:lnTo>
                  <a:lnTo>
                    <a:pt x="337" y="512"/>
                  </a:lnTo>
                  <a:lnTo>
                    <a:pt x="338" y="513"/>
                  </a:lnTo>
                  <a:lnTo>
                    <a:pt x="338" y="514"/>
                  </a:lnTo>
                  <a:lnTo>
                    <a:pt x="339" y="514"/>
                  </a:lnTo>
                  <a:lnTo>
                    <a:pt x="353" y="503"/>
                  </a:lnTo>
                  <a:lnTo>
                    <a:pt x="352" y="502"/>
                  </a:lnTo>
                  <a:lnTo>
                    <a:pt x="352" y="502"/>
                  </a:lnTo>
                  <a:lnTo>
                    <a:pt x="351" y="501"/>
                  </a:lnTo>
                  <a:lnTo>
                    <a:pt x="351" y="500"/>
                  </a:lnTo>
                  <a:lnTo>
                    <a:pt x="350" y="500"/>
                  </a:lnTo>
                  <a:lnTo>
                    <a:pt x="350" y="499"/>
                  </a:lnTo>
                  <a:lnTo>
                    <a:pt x="349" y="499"/>
                  </a:lnTo>
                  <a:lnTo>
                    <a:pt x="349" y="498"/>
                  </a:lnTo>
                  <a:lnTo>
                    <a:pt x="348" y="497"/>
                  </a:lnTo>
                  <a:lnTo>
                    <a:pt x="348" y="497"/>
                  </a:lnTo>
                  <a:lnTo>
                    <a:pt x="347" y="496"/>
                  </a:lnTo>
                  <a:lnTo>
                    <a:pt x="347" y="495"/>
                  </a:lnTo>
                  <a:lnTo>
                    <a:pt x="346" y="495"/>
                  </a:lnTo>
                  <a:lnTo>
                    <a:pt x="346" y="494"/>
                  </a:lnTo>
                  <a:lnTo>
                    <a:pt x="345" y="493"/>
                  </a:lnTo>
                  <a:lnTo>
                    <a:pt x="345" y="493"/>
                  </a:lnTo>
                  <a:lnTo>
                    <a:pt x="344" y="492"/>
                  </a:lnTo>
                  <a:lnTo>
                    <a:pt x="344" y="491"/>
                  </a:lnTo>
                  <a:lnTo>
                    <a:pt x="343" y="491"/>
                  </a:lnTo>
                  <a:lnTo>
                    <a:pt x="343" y="490"/>
                  </a:lnTo>
                  <a:lnTo>
                    <a:pt x="343" y="490"/>
                  </a:lnTo>
                  <a:lnTo>
                    <a:pt x="328" y="499"/>
                  </a:lnTo>
                  <a:close/>
                  <a:moveTo>
                    <a:pt x="366" y="540"/>
                  </a:moveTo>
                  <a:lnTo>
                    <a:pt x="366" y="540"/>
                  </a:lnTo>
                  <a:lnTo>
                    <a:pt x="366" y="540"/>
                  </a:lnTo>
                  <a:lnTo>
                    <a:pt x="367" y="541"/>
                  </a:lnTo>
                  <a:lnTo>
                    <a:pt x="368" y="541"/>
                  </a:lnTo>
                  <a:lnTo>
                    <a:pt x="369" y="542"/>
                  </a:lnTo>
                  <a:lnTo>
                    <a:pt x="369" y="542"/>
                  </a:lnTo>
                  <a:lnTo>
                    <a:pt x="370" y="543"/>
                  </a:lnTo>
                  <a:lnTo>
                    <a:pt x="371" y="543"/>
                  </a:lnTo>
                  <a:lnTo>
                    <a:pt x="372" y="544"/>
                  </a:lnTo>
                  <a:lnTo>
                    <a:pt x="372" y="544"/>
                  </a:lnTo>
                  <a:lnTo>
                    <a:pt x="373" y="545"/>
                  </a:lnTo>
                  <a:lnTo>
                    <a:pt x="374" y="545"/>
                  </a:lnTo>
                  <a:lnTo>
                    <a:pt x="375" y="546"/>
                  </a:lnTo>
                  <a:lnTo>
                    <a:pt x="375" y="546"/>
                  </a:lnTo>
                  <a:lnTo>
                    <a:pt x="376" y="547"/>
                  </a:lnTo>
                  <a:lnTo>
                    <a:pt x="377" y="547"/>
                  </a:lnTo>
                  <a:lnTo>
                    <a:pt x="378" y="548"/>
                  </a:lnTo>
                  <a:lnTo>
                    <a:pt x="379" y="548"/>
                  </a:lnTo>
                  <a:lnTo>
                    <a:pt x="379" y="549"/>
                  </a:lnTo>
                  <a:lnTo>
                    <a:pt x="380" y="549"/>
                  </a:lnTo>
                  <a:lnTo>
                    <a:pt x="381" y="550"/>
                  </a:lnTo>
                  <a:lnTo>
                    <a:pt x="382" y="550"/>
                  </a:lnTo>
                  <a:lnTo>
                    <a:pt x="390" y="535"/>
                  </a:lnTo>
                  <a:lnTo>
                    <a:pt x="390" y="534"/>
                  </a:lnTo>
                  <a:lnTo>
                    <a:pt x="389" y="534"/>
                  </a:lnTo>
                  <a:lnTo>
                    <a:pt x="388" y="534"/>
                  </a:lnTo>
                  <a:lnTo>
                    <a:pt x="388" y="533"/>
                  </a:lnTo>
                  <a:lnTo>
                    <a:pt x="387" y="533"/>
                  </a:lnTo>
                  <a:lnTo>
                    <a:pt x="386" y="532"/>
                  </a:lnTo>
                  <a:lnTo>
                    <a:pt x="385" y="532"/>
                  </a:lnTo>
                  <a:lnTo>
                    <a:pt x="385" y="531"/>
                  </a:lnTo>
                  <a:lnTo>
                    <a:pt x="384" y="531"/>
                  </a:lnTo>
                  <a:lnTo>
                    <a:pt x="383" y="531"/>
                  </a:lnTo>
                  <a:lnTo>
                    <a:pt x="383" y="530"/>
                  </a:lnTo>
                  <a:lnTo>
                    <a:pt x="382" y="530"/>
                  </a:lnTo>
                  <a:lnTo>
                    <a:pt x="381" y="529"/>
                  </a:lnTo>
                  <a:lnTo>
                    <a:pt x="381" y="529"/>
                  </a:lnTo>
                  <a:lnTo>
                    <a:pt x="380" y="528"/>
                  </a:lnTo>
                  <a:lnTo>
                    <a:pt x="379" y="528"/>
                  </a:lnTo>
                  <a:lnTo>
                    <a:pt x="379" y="527"/>
                  </a:lnTo>
                  <a:lnTo>
                    <a:pt x="378" y="527"/>
                  </a:lnTo>
                  <a:lnTo>
                    <a:pt x="377" y="526"/>
                  </a:lnTo>
                  <a:lnTo>
                    <a:pt x="377" y="526"/>
                  </a:lnTo>
                  <a:lnTo>
                    <a:pt x="376" y="526"/>
                  </a:lnTo>
                  <a:lnTo>
                    <a:pt x="366" y="540"/>
                  </a:lnTo>
                  <a:close/>
                  <a:moveTo>
                    <a:pt x="416" y="564"/>
                  </a:moveTo>
                  <a:lnTo>
                    <a:pt x="416" y="564"/>
                  </a:lnTo>
                  <a:lnTo>
                    <a:pt x="416" y="564"/>
                  </a:lnTo>
                  <a:lnTo>
                    <a:pt x="417" y="565"/>
                  </a:lnTo>
                  <a:lnTo>
                    <a:pt x="418" y="565"/>
                  </a:lnTo>
                  <a:lnTo>
                    <a:pt x="419" y="565"/>
                  </a:lnTo>
                  <a:lnTo>
                    <a:pt x="420" y="565"/>
                  </a:lnTo>
                  <a:lnTo>
                    <a:pt x="421" y="566"/>
                  </a:lnTo>
                  <a:lnTo>
                    <a:pt x="422" y="566"/>
                  </a:lnTo>
                  <a:lnTo>
                    <a:pt x="423" y="566"/>
                  </a:lnTo>
                  <a:lnTo>
                    <a:pt x="424" y="566"/>
                  </a:lnTo>
                  <a:lnTo>
                    <a:pt x="424" y="566"/>
                  </a:lnTo>
                  <a:lnTo>
                    <a:pt x="425" y="567"/>
                  </a:lnTo>
                  <a:lnTo>
                    <a:pt x="426" y="567"/>
                  </a:lnTo>
                  <a:lnTo>
                    <a:pt x="427" y="567"/>
                  </a:lnTo>
                  <a:lnTo>
                    <a:pt x="428" y="567"/>
                  </a:lnTo>
                  <a:lnTo>
                    <a:pt x="429" y="567"/>
                  </a:lnTo>
                  <a:lnTo>
                    <a:pt x="430" y="568"/>
                  </a:lnTo>
                  <a:lnTo>
                    <a:pt x="431" y="568"/>
                  </a:lnTo>
                  <a:lnTo>
                    <a:pt x="432" y="568"/>
                  </a:lnTo>
                  <a:lnTo>
                    <a:pt x="433" y="568"/>
                  </a:lnTo>
                  <a:lnTo>
                    <a:pt x="434" y="568"/>
                  </a:lnTo>
                  <a:lnTo>
                    <a:pt x="434" y="568"/>
                  </a:lnTo>
                  <a:lnTo>
                    <a:pt x="437" y="551"/>
                  </a:lnTo>
                  <a:lnTo>
                    <a:pt x="437" y="551"/>
                  </a:lnTo>
                  <a:lnTo>
                    <a:pt x="436" y="551"/>
                  </a:lnTo>
                  <a:lnTo>
                    <a:pt x="435" y="551"/>
                  </a:lnTo>
                  <a:lnTo>
                    <a:pt x="434" y="550"/>
                  </a:lnTo>
                  <a:lnTo>
                    <a:pt x="433" y="550"/>
                  </a:lnTo>
                  <a:lnTo>
                    <a:pt x="432" y="550"/>
                  </a:lnTo>
                  <a:lnTo>
                    <a:pt x="431" y="550"/>
                  </a:lnTo>
                  <a:lnTo>
                    <a:pt x="431" y="550"/>
                  </a:lnTo>
                  <a:lnTo>
                    <a:pt x="430" y="550"/>
                  </a:lnTo>
                  <a:lnTo>
                    <a:pt x="429" y="549"/>
                  </a:lnTo>
                  <a:lnTo>
                    <a:pt x="428" y="549"/>
                  </a:lnTo>
                  <a:lnTo>
                    <a:pt x="427" y="549"/>
                  </a:lnTo>
                  <a:lnTo>
                    <a:pt x="427" y="549"/>
                  </a:lnTo>
                  <a:lnTo>
                    <a:pt x="426" y="549"/>
                  </a:lnTo>
                  <a:lnTo>
                    <a:pt x="425" y="548"/>
                  </a:lnTo>
                  <a:lnTo>
                    <a:pt x="424" y="548"/>
                  </a:lnTo>
                  <a:lnTo>
                    <a:pt x="423" y="548"/>
                  </a:lnTo>
                  <a:lnTo>
                    <a:pt x="422" y="548"/>
                  </a:lnTo>
                  <a:lnTo>
                    <a:pt x="422" y="548"/>
                  </a:lnTo>
                  <a:lnTo>
                    <a:pt x="421" y="547"/>
                  </a:lnTo>
                  <a:lnTo>
                    <a:pt x="421" y="547"/>
                  </a:lnTo>
                  <a:lnTo>
                    <a:pt x="416" y="564"/>
                  </a:lnTo>
                  <a:close/>
                  <a:moveTo>
                    <a:pt x="471" y="569"/>
                  </a:moveTo>
                  <a:lnTo>
                    <a:pt x="471" y="569"/>
                  </a:lnTo>
                  <a:lnTo>
                    <a:pt x="472" y="569"/>
                  </a:lnTo>
                  <a:lnTo>
                    <a:pt x="473" y="569"/>
                  </a:lnTo>
                  <a:lnTo>
                    <a:pt x="474" y="569"/>
                  </a:lnTo>
                  <a:lnTo>
                    <a:pt x="475" y="569"/>
                  </a:lnTo>
                  <a:lnTo>
                    <a:pt x="476" y="569"/>
                  </a:lnTo>
                  <a:lnTo>
                    <a:pt x="477" y="569"/>
                  </a:lnTo>
                  <a:lnTo>
                    <a:pt x="478" y="569"/>
                  </a:lnTo>
                  <a:lnTo>
                    <a:pt x="479" y="568"/>
                  </a:lnTo>
                  <a:lnTo>
                    <a:pt x="480" y="568"/>
                  </a:lnTo>
                  <a:lnTo>
                    <a:pt x="480" y="568"/>
                  </a:lnTo>
                  <a:lnTo>
                    <a:pt x="481" y="568"/>
                  </a:lnTo>
                  <a:lnTo>
                    <a:pt x="482" y="568"/>
                  </a:lnTo>
                  <a:lnTo>
                    <a:pt x="483" y="568"/>
                  </a:lnTo>
                  <a:lnTo>
                    <a:pt x="484" y="568"/>
                  </a:lnTo>
                  <a:lnTo>
                    <a:pt x="485" y="567"/>
                  </a:lnTo>
                  <a:lnTo>
                    <a:pt x="486" y="567"/>
                  </a:lnTo>
                  <a:lnTo>
                    <a:pt x="487" y="567"/>
                  </a:lnTo>
                  <a:lnTo>
                    <a:pt x="488" y="567"/>
                  </a:lnTo>
                  <a:lnTo>
                    <a:pt x="489" y="567"/>
                  </a:lnTo>
                  <a:lnTo>
                    <a:pt x="490" y="566"/>
                  </a:lnTo>
                  <a:lnTo>
                    <a:pt x="490" y="566"/>
                  </a:lnTo>
                  <a:lnTo>
                    <a:pt x="486" y="549"/>
                  </a:lnTo>
                  <a:lnTo>
                    <a:pt x="486" y="549"/>
                  </a:lnTo>
                  <a:lnTo>
                    <a:pt x="485" y="549"/>
                  </a:lnTo>
                  <a:lnTo>
                    <a:pt x="485" y="550"/>
                  </a:lnTo>
                  <a:lnTo>
                    <a:pt x="484" y="550"/>
                  </a:lnTo>
                  <a:lnTo>
                    <a:pt x="483" y="550"/>
                  </a:lnTo>
                  <a:lnTo>
                    <a:pt x="482" y="550"/>
                  </a:lnTo>
                  <a:lnTo>
                    <a:pt x="481" y="550"/>
                  </a:lnTo>
                  <a:lnTo>
                    <a:pt x="480" y="550"/>
                  </a:lnTo>
                  <a:lnTo>
                    <a:pt x="479" y="551"/>
                  </a:lnTo>
                  <a:lnTo>
                    <a:pt x="479" y="551"/>
                  </a:lnTo>
                  <a:lnTo>
                    <a:pt x="478" y="551"/>
                  </a:lnTo>
                  <a:lnTo>
                    <a:pt x="477" y="551"/>
                  </a:lnTo>
                  <a:lnTo>
                    <a:pt x="476" y="551"/>
                  </a:lnTo>
                  <a:lnTo>
                    <a:pt x="475" y="551"/>
                  </a:lnTo>
                  <a:lnTo>
                    <a:pt x="474" y="551"/>
                  </a:lnTo>
                  <a:lnTo>
                    <a:pt x="474" y="551"/>
                  </a:lnTo>
                  <a:lnTo>
                    <a:pt x="473" y="551"/>
                  </a:lnTo>
                  <a:lnTo>
                    <a:pt x="472" y="552"/>
                  </a:lnTo>
                  <a:lnTo>
                    <a:pt x="471" y="552"/>
                  </a:lnTo>
                  <a:lnTo>
                    <a:pt x="470" y="552"/>
                  </a:lnTo>
                  <a:lnTo>
                    <a:pt x="470" y="552"/>
                  </a:lnTo>
                  <a:lnTo>
                    <a:pt x="471" y="569"/>
                  </a:lnTo>
                  <a:close/>
                  <a:moveTo>
                    <a:pt x="525" y="554"/>
                  </a:moveTo>
                  <a:lnTo>
                    <a:pt x="525" y="554"/>
                  </a:lnTo>
                  <a:lnTo>
                    <a:pt x="525" y="554"/>
                  </a:lnTo>
                  <a:lnTo>
                    <a:pt x="526" y="554"/>
                  </a:lnTo>
                  <a:lnTo>
                    <a:pt x="527" y="553"/>
                  </a:lnTo>
                  <a:lnTo>
                    <a:pt x="528" y="553"/>
                  </a:lnTo>
                  <a:lnTo>
                    <a:pt x="529" y="552"/>
                  </a:lnTo>
                  <a:lnTo>
                    <a:pt x="529" y="552"/>
                  </a:lnTo>
                  <a:lnTo>
                    <a:pt x="530" y="551"/>
                  </a:lnTo>
                  <a:lnTo>
                    <a:pt x="531" y="551"/>
                  </a:lnTo>
                  <a:lnTo>
                    <a:pt x="532" y="551"/>
                  </a:lnTo>
                  <a:lnTo>
                    <a:pt x="533" y="550"/>
                  </a:lnTo>
                  <a:lnTo>
                    <a:pt x="533" y="550"/>
                  </a:lnTo>
                  <a:lnTo>
                    <a:pt x="534" y="549"/>
                  </a:lnTo>
                  <a:lnTo>
                    <a:pt x="535" y="549"/>
                  </a:lnTo>
                  <a:lnTo>
                    <a:pt x="536" y="548"/>
                  </a:lnTo>
                  <a:lnTo>
                    <a:pt x="537" y="548"/>
                  </a:lnTo>
                  <a:lnTo>
                    <a:pt x="537" y="547"/>
                  </a:lnTo>
                  <a:lnTo>
                    <a:pt x="538" y="547"/>
                  </a:lnTo>
                  <a:lnTo>
                    <a:pt x="539" y="546"/>
                  </a:lnTo>
                  <a:lnTo>
                    <a:pt x="540" y="546"/>
                  </a:lnTo>
                  <a:lnTo>
                    <a:pt x="540" y="545"/>
                  </a:lnTo>
                  <a:lnTo>
                    <a:pt x="541" y="545"/>
                  </a:lnTo>
                  <a:lnTo>
                    <a:pt x="532" y="530"/>
                  </a:lnTo>
                  <a:lnTo>
                    <a:pt x="531" y="531"/>
                  </a:lnTo>
                  <a:lnTo>
                    <a:pt x="530" y="531"/>
                  </a:lnTo>
                  <a:lnTo>
                    <a:pt x="530" y="531"/>
                  </a:lnTo>
                  <a:lnTo>
                    <a:pt x="529" y="532"/>
                  </a:lnTo>
                  <a:lnTo>
                    <a:pt x="528" y="532"/>
                  </a:lnTo>
                  <a:lnTo>
                    <a:pt x="527" y="533"/>
                  </a:lnTo>
                  <a:lnTo>
                    <a:pt x="527" y="533"/>
                  </a:lnTo>
                  <a:lnTo>
                    <a:pt x="526" y="534"/>
                  </a:lnTo>
                  <a:lnTo>
                    <a:pt x="525" y="534"/>
                  </a:lnTo>
                  <a:lnTo>
                    <a:pt x="525" y="534"/>
                  </a:lnTo>
                  <a:lnTo>
                    <a:pt x="524" y="535"/>
                  </a:lnTo>
                  <a:lnTo>
                    <a:pt x="523" y="535"/>
                  </a:lnTo>
                  <a:lnTo>
                    <a:pt x="522" y="536"/>
                  </a:lnTo>
                  <a:lnTo>
                    <a:pt x="522" y="536"/>
                  </a:lnTo>
                  <a:lnTo>
                    <a:pt x="521" y="536"/>
                  </a:lnTo>
                  <a:lnTo>
                    <a:pt x="520" y="537"/>
                  </a:lnTo>
                  <a:lnTo>
                    <a:pt x="520" y="537"/>
                  </a:lnTo>
                  <a:lnTo>
                    <a:pt x="519" y="538"/>
                  </a:lnTo>
                  <a:lnTo>
                    <a:pt x="518" y="538"/>
                  </a:lnTo>
                  <a:lnTo>
                    <a:pt x="517" y="538"/>
                  </a:lnTo>
                  <a:lnTo>
                    <a:pt x="517" y="538"/>
                  </a:lnTo>
                  <a:lnTo>
                    <a:pt x="525" y="554"/>
                  </a:lnTo>
                  <a:close/>
                  <a:moveTo>
                    <a:pt x="570" y="521"/>
                  </a:moveTo>
                  <a:lnTo>
                    <a:pt x="570" y="521"/>
                  </a:lnTo>
                  <a:lnTo>
                    <a:pt x="570" y="520"/>
                  </a:lnTo>
                  <a:lnTo>
                    <a:pt x="570" y="520"/>
                  </a:lnTo>
                  <a:lnTo>
                    <a:pt x="571" y="519"/>
                  </a:lnTo>
                  <a:lnTo>
                    <a:pt x="572" y="518"/>
                  </a:lnTo>
                  <a:lnTo>
                    <a:pt x="572" y="518"/>
                  </a:lnTo>
                  <a:lnTo>
                    <a:pt x="573" y="517"/>
                  </a:lnTo>
                  <a:lnTo>
                    <a:pt x="574" y="516"/>
                  </a:lnTo>
                  <a:lnTo>
                    <a:pt x="574" y="516"/>
                  </a:lnTo>
                  <a:lnTo>
                    <a:pt x="575" y="515"/>
                  </a:lnTo>
                  <a:lnTo>
                    <a:pt x="575" y="514"/>
                  </a:lnTo>
                  <a:lnTo>
                    <a:pt x="576" y="514"/>
                  </a:lnTo>
                  <a:lnTo>
                    <a:pt x="576" y="513"/>
                  </a:lnTo>
                  <a:lnTo>
                    <a:pt x="577" y="512"/>
                  </a:lnTo>
                  <a:lnTo>
                    <a:pt x="578" y="511"/>
                  </a:lnTo>
                  <a:lnTo>
                    <a:pt x="578" y="511"/>
                  </a:lnTo>
                  <a:lnTo>
                    <a:pt x="579" y="510"/>
                  </a:lnTo>
                  <a:lnTo>
                    <a:pt x="579" y="509"/>
                  </a:lnTo>
                  <a:lnTo>
                    <a:pt x="580" y="508"/>
                  </a:lnTo>
                  <a:lnTo>
                    <a:pt x="580" y="508"/>
                  </a:lnTo>
                  <a:lnTo>
                    <a:pt x="581" y="507"/>
                  </a:lnTo>
                  <a:lnTo>
                    <a:pt x="581" y="506"/>
                  </a:lnTo>
                  <a:lnTo>
                    <a:pt x="567" y="496"/>
                  </a:lnTo>
                  <a:lnTo>
                    <a:pt x="567" y="497"/>
                  </a:lnTo>
                  <a:lnTo>
                    <a:pt x="566" y="497"/>
                  </a:lnTo>
                  <a:lnTo>
                    <a:pt x="566" y="498"/>
                  </a:lnTo>
                  <a:lnTo>
                    <a:pt x="565" y="499"/>
                  </a:lnTo>
                  <a:lnTo>
                    <a:pt x="565" y="499"/>
                  </a:lnTo>
                  <a:lnTo>
                    <a:pt x="564" y="500"/>
                  </a:lnTo>
                  <a:lnTo>
                    <a:pt x="564" y="500"/>
                  </a:lnTo>
                  <a:lnTo>
                    <a:pt x="563" y="501"/>
                  </a:lnTo>
                  <a:lnTo>
                    <a:pt x="563" y="502"/>
                  </a:lnTo>
                  <a:lnTo>
                    <a:pt x="562" y="502"/>
                  </a:lnTo>
                  <a:lnTo>
                    <a:pt x="562" y="503"/>
                  </a:lnTo>
                  <a:lnTo>
                    <a:pt x="561" y="504"/>
                  </a:lnTo>
                  <a:lnTo>
                    <a:pt x="561" y="504"/>
                  </a:lnTo>
                  <a:lnTo>
                    <a:pt x="560" y="505"/>
                  </a:lnTo>
                  <a:lnTo>
                    <a:pt x="560" y="505"/>
                  </a:lnTo>
                  <a:lnTo>
                    <a:pt x="559" y="506"/>
                  </a:lnTo>
                  <a:lnTo>
                    <a:pt x="559" y="507"/>
                  </a:lnTo>
                  <a:lnTo>
                    <a:pt x="558" y="507"/>
                  </a:lnTo>
                  <a:lnTo>
                    <a:pt x="557" y="508"/>
                  </a:lnTo>
                  <a:lnTo>
                    <a:pt x="557" y="509"/>
                  </a:lnTo>
                  <a:lnTo>
                    <a:pt x="557" y="509"/>
                  </a:lnTo>
                  <a:lnTo>
                    <a:pt x="570" y="521"/>
                  </a:lnTo>
                  <a:close/>
                  <a:moveTo>
                    <a:pt x="599" y="474"/>
                  </a:moveTo>
                  <a:lnTo>
                    <a:pt x="599" y="474"/>
                  </a:lnTo>
                  <a:lnTo>
                    <a:pt x="600" y="473"/>
                  </a:lnTo>
                  <a:lnTo>
                    <a:pt x="600" y="472"/>
                  </a:lnTo>
                  <a:lnTo>
                    <a:pt x="600" y="471"/>
                  </a:lnTo>
                  <a:lnTo>
                    <a:pt x="601" y="470"/>
                  </a:lnTo>
                  <a:lnTo>
                    <a:pt x="601" y="469"/>
                  </a:lnTo>
                  <a:lnTo>
                    <a:pt x="601" y="469"/>
                  </a:lnTo>
                  <a:lnTo>
                    <a:pt x="602" y="468"/>
                  </a:lnTo>
                  <a:lnTo>
                    <a:pt x="602" y="467"/>
                  </a:lnTo>
                  <a:lnTo>
                    <a:pt x="602" y="466"/>
                  </a:lnTo>
                  <a:lnTo>
                    <a:pt x="603" y="465"/>
                  </a:lnTo>
                  <a:lnTo>
                    <a:pt x="603" y="464"/>
                  </a:lnTo>
                  <a:lnTo>
                    <a:pt x="603" y="463"/>
                  </a:lnTo>
                  <a:lnTo>
                    <a:pt x="603" y="462"/>
                  </a:lnTo>
                  <a:lnTo>
                    <a:pt x="604" y="461"/>
                  </a:lnTo>
                  <a:lnTo>
                    <a:pt x="604" y="461"/>
                  </a:lnTo>
                  <a:lnTo>
                    <a:pt x="604" y="460"/>
                  </a:lnTo>
                  <a:lnTo>
                    <a:pt x="604" y="459"/>
                  </a:lnTo>
                  <a:lnTo>
                    <a:pt x="605" y="458"/>
                  </a:lnTo>
                  <a:lnTo>
                    <a:pt x="605" y="457"/>
                  </a:lnTo>
                  <a:lnTo>
                    <a:pt x="605" y="456"/>
                  </a:lnTo>
                  <a:lnTo>
                    <a:pt x="605" y="456"/>
                  </a:lnTo>
                  <a:lnTo>
                    <a:pt x="588" y="451"/>
                  </a:lnTo>
                  <a:lnTo>
                    <a:pt x="588" y="452"/>
                  </a:lnTo>
                  <a:lnTo>
                    <a:pt x="588" y="452"/>
                  </a:lnTo>
                  <a:lnTo>
                    <a:pt x="588" y="453"/>
                  </a:lnTo>
                  <a:lnTo>
                    <a:pt x="588" y="454"/>
                  </a:lnTo>
                  <a:lnTo>
                    <a:pt x="587" y="455"/>
                  </a:lnTo>
                  <a:lnTo>
                    <a:pt x="587" y="456"/>
                  </a:lnTo>
                  <a:lnTo>
                    <a:pt x="587" y="456"/>
                  </a:lnTo>
                  <a:lnTo>
                    <a:pt x="587" y="457"/>
                  </a:lnTo>
                  <a:lnTo>
                    <a:pt x="586" y="458"/>
                  </a:lnTo>
                  <a:lnTo>
                    <a:pt x="586" y="459"/>
                  </a:lnTo>
                  <a:lnTo>
                    <a:pt x="586" y="459"/>
                  </a:lnTo>
                  <a:lnTo>
                    <a:pt x="586" y="460"/>
                  </a:lnTo>
                  <a:lnTo>
                    <a:pt x="585" y="461"/>
                  </a:lnTo>
                  <a:lnTo>
                    <a:pt x="585" y="462"/>
                  </a:lnTo>
                  <a:lnTo>
                    <a:pt x="585" y="463"/>
                  </a:lnTo>
                  <a:lnTo>
                    <a:pt x="584" y="463"/>
                  </a:lnTo>
                  <a:lnTo>
                    <a:pt x="584" y="464"/>
                  </a:lnTo>
                  <a:lnTo>
                    <a:pt x="584" y="465"/>
                  </a:lnTo>
                  <a:lnTo>
                    <a:pt x="584" y="466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99" y="474"/>
                  </a:lnTo>
                  <a:close/>
                  <a:moveTo>
                    <a:pt x="610" y="419"/>
                  </a:moveTo>
                  <a:lnTo>
                    <a:pt x="610" y="419"/>
                  </a:lnTo>
                  <a:lnTo>
                    <a:pt x="610" y="419"/>
                  </a:lnTo>
                  <a:lnTo>
                    <a:pt x="610" y="418"/>
                  </a:lnTo>
                  <a:lnTo>
                    <a:pt x="610" y="417"/>
                  </a:lnTo>
                  <a:lnTo>
                    <a:pt x="610" y="416"/>
                  </a:lnTo>
                  <a:lnTo>
                    <a:pt x="610" y="415"/>
                  </a:lnTo>
                  <a:lnTo>
                    <a:pt x="610" y="414"/>
                  </a:lnTo>
                  <a:lnTo>
                    <a:pt x="610" y="413"/>
                  </a:lnTo>
                  <a:lnTo>
                    <a:pt x="610" y="412"/>
                  </a:lnTo>
                  <a:lnTo>
                    <a:pt x="610" y="411"/>
                  </a:lnTo>
                  <a:lnTo>
                    <a:pt x="610" y="410"/>
                  </a:lnTo>
                  <a:lnTo>
                    <a:pt x="610" y="409"/>
                  </a:lnTo>
                  <a:lnTo>
                    <a:pt x="610" y="408"/>
                  </a:lnTo>
                  <a:lnTo>
                    <a:pt x="610" y="407"/>
                  </a:lnTo>
                  <a:lnTo>
                    <a:pt x="610" y="406"/>
                  </a:lnTo>
                  <a:lnTo>
                    <a:pt x="610" y="405"/>
                  </a:lnTo>
                  <a:lnTo>
                    <a:pt x="610" y="404"/>
                  </a:lnTo>
                  <a:lnTo>
                    <a:pt x="610" y="403"/>
                  </a:lnTo>
                  <a:lnTo>
                    <a:pt x="610" y="402"/>
                  </a:lnTo>
                  <a:lnTo>
                    <a:pt x="609" y="401"/>
                  </a:lnTo>
                  <a:lnTo>
                    <a:pt x="609" y="400"/>
                  </a:lnTo>
                  <a:lnTo>
                    <a:pt x="592" y="402"/>
                  </a:lnTo>
                  <a:lnTo>
                    <a:pt x="592" y="403"/>
                  </a:lnTo>
                  <a:lnTo>
                    <a:pt x="592" y="404"/>
                  </a:lnTo>
                  <a:lnTo>
                    <a:pt x="592" y="405"/>
                  </a:lnTo>
                  <a:lnTo>
                    <a:pt x="592" y="406"/>
                  </a:lnTo>
                  <a:lnTo>
                    <a:pt x="592" y="406"/>
                  </a:lnTo>
                  <a:lnTo>
                    <a:pt x="592" y="407"/>
                  </a:lnTo>
                  <a:lnTo>
                    <a:pt x="592" y="408"/>
                  </a:lnTo>
                  <a:lnTo>
                    <a:pt x="592" y="409"/>
                  </a:lnTo>
                  <a:lnTo>
                    <a:pt x="592" y="410"/>
                  </a:lnTo>
                  <a:lnTo>
                    <a:pt x="593" y="411"/>
                  </a:lnTo>
                  <a:lnTo>
                    <a:pt x="593" y="412"/>
                  </a:lnTo>
                  <a:lnTo>
                    <a:pt x="593" y="412"/>
                  </a:lnTo>
                  <a:lnTo>
                    <a:pt x="593" y="413"/>
                  </a:lnTo>
                  <a:lnTo>
                    <a:pt x="593" y="414"/>
                  </a:lnTo>
                  <a:lnTo>
                    <a:pt x="593" y="415"/>
                  </a:lnTo>
                  <a:lnTo>
                    <a:pt x="593" y="416"/>
                  </a:lnTo>
                  <a:lnTo>
                    <a:pt x="593" y="417"/>
                  </a:lnTo>
                  <a:lnTo>
                    <a:pt x="593" y="418"/>
                  </a:lnTo>
                  <a:lnTo>
                    <a:pt x="593" y="419"/>
                  </a:lnTo>
                  <a:lnTo>
                    <a:pt x="593" y="419"/>
                  </a:lnTo>
                  <a:lnTo>
                    <a:pt x="610" y="419"/>
                  </a:lnTo>
                  <a:close/>
                  <a:moveTo>
                    <a:pt x="601" y="364"/>
                  </a:moveTo>
                  <a:lnTo>
                    <a:pt x="601" y="364"/>
                  </a:lnTo>
                  <a:lnTo>
                    <a:pt x="601" y="363"/>
                  </a:lnTo>
                  <a:lnTo>
                    <a:pt x="600" y="362"/>
                  </a:lnTo>
                  <a:lnTo>
                    <a:pt x="600" y="362"/>
                  </a:lnTo>
                  <a:lnTo>
                    <a:pt x="600" y="361"/>
                  </a:lnTo>
                  <a:lnTo>
                    <a:pt x="599" y="360"/>
                  </a:lnTo>
                  <a:lnTo>
                    <a:pt x="599" y="359"/>
                  </a:lnTo>
                  <a:lnTo>
                    <a:pt x="599" y="358"/>
                  </a:lnTo>
                  <a:lnTo>
                    <a:pt x="598" y="357"/>
                  </a:lnTo>
                  <a:lnTo>
                    <a:pt x="598" y="356"/>
                  </a:lnTo>
                  <a:lnTo>
                    <a:pt x="598" y="356"/>
                  </a:lnTo>
                  <a:lnTo>
                    <a:pt x="597" y="355"/>
                  </a:lnTo>
                  <a:lnTo>
                    <a:pt x="597" y="354"/>
                  </a:lnTo>
                  <a:lnTo>
                    <a:pt x="596" y="353"/>
                  </a:lnTo>
                  <a:lnTo>
                    <a:pt x="596" y="352"/>
                  </a:lnTo>
                  <a:lnTo>
                    <a:pt x="596" y="351"/>
                  </a:lnTo>
                  <a:lnTo>
                    <a:pt x="595" y="350"/>
                  </a:lnTo>
                  <a:lnTo>
                    <a:pt x="595" y="350"/>
                  </a:lnTo>
                  <a:lnTo>
                    <a:pt x="594" y="349"/>
                  </a:lnTo>
                  <a:lnTo>
                    <a:pt x="594" y="348"/>
                  </a:lnTo>
                  <a:lnTo>
                    <a:pt x="594" y="347"/>
                  </a:lnTo>
                  <a:lnTo>
                    <a:pt x="593" y="347"/>
                  </a:lnTo>
                  <a:lnTo>
                    <a:pt x="578" y="355"/>
                  </a:lnTo>
                  <a:lnTo>
                    <a:pt x="578" y="355"/>
                  </a:lnTo>
                  <a:lnTo>
                    <a:pt x="578" y="356"/>
                  </a:lnTo>
                  <a:lnTo>
                    <a:pt x="579" y="357"/>
                  </a:lnTo>
                  <a:lnTo>
                    <a:pt x="579" y="357"/>
                  </a:lnTo>
                  <a:lnTo>
                    <a:pt x="579" y="358"/>
                  </a:lnTo>
                  <a:lnTo>
                    <a:pt x="580" y="359"/>
                  </a:lnTo>
                  <a:lnTo>
                    <a:pt x="580" y="360"/>
                  </a:lnTo>
                  <a:lnTo>
                    <a:pt x="580" y="360"/>
                  </a:lnTo>
                  <a:lnTo>
                    <a:pt x="581" y="361"/>
                  </a:lnTo>
                  <a:lnTo>
                    <a:pt x="581" y="362"/>
                  </a:lnTo>
                  <a:lnTo>
                    <a:pt x="581" y="363"/>
                  </a:lnTo>
                  <a:lnTo>
                    <a:pt x="582" y="363"/>
                  </a:lnTo>
                  <a:lnTo>
                    <a:pt x="582" y="364"/>
                  </a:lnTo>
                  <a:lnTo>
                    <a:pt x="582" y="365"/>
                  </a:lnTo>
                  <a:lnTo>
                    <a:pt x="583" y="366"/>
                  </a:lnTo>
                  <a:lnTo>
                    <a:pt x="583" y="366"/>
                  </a:lnTo>
                  <a:lnTo>
                    <a:pt x="583" y="367"/>
                  </a:lnTo>
                  <a:lnTo>
                    <a:pt x="584" y="368"/>
                  </a:lnTo>
                  <a:lnTo>
                    <a:pt x="584" y="369"/>
                  </a:lnTo>
                  <a:lnTo>
                    <a:pt x="584" y="369"/>
                  </a:lnTo>
                  <a:lnTo>
                    <a:pt x="584" y="370"/>
                  </a:lnTo>
                  <a:lnTo>
                    <a:pt x="601" y="364"/>
                  </a:lnTo>
                  <a:close/>
                  <a:moveTo>
                    <a:pt x="573" y="316"/>
                  </a:moveTo>
                  <a:lnTo>
                    <a:pt x="573" y="316"/>
                  </a:lnTo>
                  <a:lnTo>
                    <a:pt x="572" y="316"/>
                  </a:lnTo>
                  <a:lnTo>
                    <a:pt x="572" y="315"/>
                  </a:lnTo>
                  <a:lnTo>
                    <a:pt x="571" y="315"/>
                  </a:lnTo>
                  <a:lnTo>
                    <a:pt x="570" y="314"/>
                  </a:lnTo>
                  <a:lnTo>
                    <a:pt x="570" y="313"/>
                  </a:lnTo>
                  <a:lnTo>
                    <a:pt x="569" y="313"/>
                  </a:lnTo>
                  <a:lnTo>
                    <a:pt x="569" y="312"/>
                  </a:lnTo>
                  <a:lnTo>
                    <a:pt x="568" y="311"/>
                  </a:lnTo>
                  <a:lnTo>
                    <a:pt x="567" y="311"/>
                  </a:lnTo>
                  <a:lnTo>
                    <a:pt x="567" y="310"/>
                  </a:lnTo>
                  <a:lnTo>
                    <a:pt x="566" y="309"/>
                  </a:lnTo>
                  <a:lnTo>
                    <a:pt x="565" y="309"/>
                  </a:lnTo>
                  <a:lnTo>
                    <a:pt x="565" y="308"/>
                  </a:lnTo>
                  <a:lnTo>
                    <a:pt x="564" y="307"/>
                  </a:lnTo>
                  <a:lnTo>
                    <a:pt x="563" y="307"/>
                  </a:lnTo>
                  <a:lnTo>
                    <a:pt x="563" y="306"/>
                  </a:lnTo>
                  <a:lnTo>
                    <a:pt x="562" y="305"/>
                  </a:lnTo>
                  <a:lnTo>
                    <a:pt x="561" y="305"/>
                  </a:lnTo>
                  <a:lnTo>
                    <a:pt x="561" y="304"/>
                  </a:lnTo>
                  <a:lnTo>
                    <a:pt x="560" y="304"/>
                  </a:lnTo>
                  <a:lnTo>
                    <a:pt x="559" y="303"/>
                  </a:lnTo>
                  <a:lnTo>
                    <a:pt x="548" y="316"/>
                  </a:lnTo>
                  <a:lnTo>
                    <a:pt x="548" y="317"/>
                  </a:lnTo>
                  <a:lnTo>
                    <a:pt x="549" y="317"/>
                  </a:lnTo>
                  <a:lnTo>
                    <a:pt x="549" y="318"/>
                  </a:lnTo>
                  <a:lnTo>
                    <a:pt x="550" y="318"/>
                  </a:lnTo>
                  <a:lnTo>
                    <a:pt x="551" y="319"/>
                  </a:lnTo>
                  <a:lnTo>
                    <a:pt x="551" y="319"/>
                  </a:lnTo>
                  <a:lnTo>
                    <a:pt x="552" y="320"/>
                  </a:lnTo>
                  <a:lnTo>
                    <a:pt x="552" y="320"/>
                  </a:lnTo>
                  <a:lnTo>
                    <a:pt x="553" y="321"/>
                  </a:lnTo>
                  <a:lnTo>
                    <a:pt x="554" y="322"/>
                  </a:lnTo>
                  <a:lnTo>
                    <a:pt x="554" y="322"/>
                  </a:lnTo>
                  <a:lnTo>
                    <a:pt x="555" y="323"/>
                  </a:lnTo>
                  <a:lnTo>
                    <a:pt x="555" y="323"/>
                  </a:lnTo>
                  <a:lnTo>
                    <a:pt x="556" y="324"/>
                  </a:lnTo>
                  <a:lnTo>
                    <a:pt x="556" y="325"/>
                  </a:lnTo>
                  <a:lnTo>
                    <a:pt x="557" y="325"/>
                  </a:lnTo>
                  <a:lnTo>
                    <a:pt x="557" y="326"/>
                  </a:lnTo>
                  <a:lnTo>
                    <a:pt x="558" y="326"/>
                  </a:lnTo>
                  <a:lnTo>
                    <a:pt x="559" y="327"/>
                  </a:lnTo>
                  <a:lnTo>
                    <a:pt x="559" y="328"/>
                  </a:lnTo>
                  <a:lnTo>
                    <a:pt x="559" y="328"/>
                  </a:lnTo>
                  <a:lnTo>
                    <a:pt x="573" y="316"/>
                  </a:lnTo>
                  <a:close/>
                  <a:moveTo>
                    <a:pt x="529" y="282"/>
                  </a:moveTo>
                  <a:lnTo>
                    <a:pt x="529" y="282"/>
                  </a:lnTo>
                  <a:lnTo>
                    <a:pt x="529" y="281"/>
                  </a:lnTo>
                  <a:lnTo>
                    <a:pt x="528" y="281"/>
                  </a:lnTo>
                  <a:lnTo>
                    <a:pt x="527" y="280"/>
                  </a:lnTo>
                  <a:lnTo>
                    <a:pt x="526" y="280"/>
                  </a:lnTo>
                  <a:lnTo>
                    <a:pt x="525" y="280"/>
                  </a:lnTo>
                  <a:lnTo>
                    <a:pt x="524" y="279"/>
                  </a:lnTo>
                  <a:lnTo>
                    <a:pt x="524" y="279"/>
                  </a:lnTo>
                  <a:lnTo>
                    <a:pt x="523" y="278"/>
                  </a:lnTo>
                  <a:lnTo>
                    <a:pt x="522" y="278"/>
                  </a:lnTo>
                  <a:lnTo>
                    <a:pt x="521" y="278"/>
                  </a:lnTo>
                  <a:lnTo>
                    <a:pt x="520" y="277"/>
                  </a:lnTo>
                  <a:lnTo>
                    <a:pt x="519" y="277"/>
                  </a:lnTo>
                  <a:lnTo>
                    <a:pt x="518" y="277"/>
                  </a:lnTo>
                  <a:lnTo>
                    <a:pt x="518" y="276"/>
                  </a:lnTo>
                  <a:lnTo>
                    <a:pt x="517" y="276"/>
                  </a:lnTo>
                  <a:lnTo>
                    <a:pt x="516" y="275"/>
                  </a:lnTo>
                  <a:lnTo>
                    <a:pt x="515" y="275"/>
                  </a:lnTo>
                  <a:lnTo>
                    <a:pt x="514" y="275"/>
                  </a:lnTo>
                  <a:lnTo>
                    <a:pt x="513" y="274"/>
                  </a:lnTo>
                  <a:lnTo>
                    <a:pt x="512" y="274"/>
                  </a:lnTo>
                  <a:lnTo>
                    <a:pt x="512" y="274"/>
                  </a:lnTo>
                  <a:lnTo>
                    <a:pt x="506" y="290"/>
                  </a:lnTo>
                  <a:lnTo>
                    <a:pt x="506" y="290"/>
                  </a:lnTo>
                  <a:lnTo>
                    <a:pt x="507" y="291"/>
                  </a:lnTo>
                  <a:lnTo>
                    <a:pt x="508" y="291"/>
                  </a:lnTo>
                  <a:lnTo>
                    <a:pt x="508" y="291"/>
                  </a:lnTo>
                  <a:lnTo>
                    <a:pt x="509" y="292"/>
                  </a:lnTo>
                  <a:lnTo>
                    <a:pt x="510" y="292"/>
                  </a:lnTo>
                  <a:lnTo>
                    <a:pt x="511" y="292"/>
                  </a:lnTo>
                  <a:lnTo>
                    <a:pt x="511" y="293"/>
                  </a:lnTo>
                  <a:lnTo>
                    <a:pt x="512" y="293"/>
                  </a:lnTo>
                  <a:lnTo>
                    <a:pt x="513" y="293"/>
                  </a:lnTo>
                  <a:lnTo>
                    <a:pt x="514" y="294"/>
                  </a:lnTo>
                  <a:lnTo>
                    <a:pt x="514" y="294"/>
                  </a:lnTo>
                  <a:lnTo>
                    <a:pt x="515" y="294"/>
                  </a:lnTo>
                  <a:lnTo>
                    <a:pt x="516" y="295"/>
                  </a:lnTo>
                  <a:lnTo>
                    <a:pt x="517" y="295"/>
                  </a:lnTo>
                  <a:lnTo>
                    <a:pt x="517" y="295"/>
                  </a:lnTo>
                  <a:lnTo>
                    <a:pt x="518" y="296"/>
                  </a:lnTo>
                  <a:lnTo>
                    <a:pt x="519" y="296"/>
                  </a:lnTo>
                  <a:lnTo>
                    <a:pt x="520" y="297"/>
                  </a:lnTo>
                  <a:lnTo>
                    <a:pt x="520" y="297"/>
                  </a:lnTo>
                  <a:lnTo>
                    <a:pt x="521" y="297"/>
                  </a:lnTo>
                  <a:lnTo>
                    <a:pt x="529" y="282"/>
                  </a:lnTo>
                  <a:close/>
                  <a:moveTo>
                    <a:pt x="457" y="231"/>
                  </a:moveTo>
                  <a:lnTo>
                    <a:pt x="457" y="231"/>
                  </a:lnTo>
                  <a:cubicBezTo>
                    <a:pt x="354" y="231"/>
                    <a:pt x="271" y="314"/>
                    <a:pt x="271" y="417"/>
                  </a:cubicBezTo>
                  <a:cubicBezTo>
                    <a:pt x="271" y="520"/>
                    <a:pt x="354" y="603"/>
                    <a:pt x="457" y="603"/>
                  </a:cubicBezTo>
                  <a:cubicBezTo>
                    <a:pt x="560" y="603"/>
                    <a:pt x="643" y="520"/>
                    <a:pt x="643" y="417"/>
                  </a:cubicBezTo>
                  <a:cubicBezTo>
                    <a:pt x="643" y="314"/>
                    <a:pt x="560" y="231"/>
                    <a:pt x="457" y="231"/>
                  </a:cubicBezTo>
                  <a:close/>
                  <a:moveTo>
                    <a:pt x="30" y="153"/>
                  </a:moveTo>
                  <a:lnTo>
                    <a:pt x="30" y="153"/>
                  </a:lnTo>
                  <a:cubicBezTo>
                    <a:pt x="66" y="150"/>
                    <a:pt x="102" y="148"/>
                    <a:pt x="138" y="147"/>
                  </a:cubicBezTo>
                  <a:cubicBezTo>
                    <a:pt x="114" y="146"/>
                    <a:pt x="89" y="144"/>
                    <a:pt x="65" y="141"/>
                  </a:cubicBezTo>
                  <a:cubicBezTo>
                    <a:pt x="49" y="139"/>
                    <a:pt x="35" y="128"/>
                    <a:pt x="35" y="111"/>
                  </a:cubicBezTo>
                  <a:cubicBezTo>
                    <a:pt x="35" y="87"/>
                    <a:pt x="35" y="63"/>
                    <a:pt x="35" y="39"/>
                  </a:cubicBezTo>
                  <a:cubicBezTo>
                    <a:pt x="35" y="23"/>
                    <a:pt x="49" y="11"/>
                    <a:pt x="65" y="9"/>
                  </a:cubicBezTo>
                  <a:cubicBezTo>
                    <a:pt x="163" y="0"/>
                    <a:pt x="260" y="0"/>
                    <a:pt x="358" y="9"/>
                  </a:cubicBezTo>
                  <a:cubicBezTo>
                    <a:pt x="374" y="11"/>
                    <a:pt x="388" y="23"/>
                    <a:pt x="388" y="39"/>
                  </a:cubicBezTo>
                  <a:cubicBezTo>
                    <a:pt x="388" y="63"/>
                    <a:pt x="388" y="87"/>
                    <a:pt x="388" y="111"/>
                  </a:cubicBezTo>
                  <a:cubicBezTo>
                    <a:pt x="388" y="128"/>
                    <a:pt x="374" y="139"/>
                    <a:pt x="358" y="141"/>
                  </a:cubicBezTo>
                  <a:cubicBezTo>
                    <a:pt x="323" y="145"/>
                    <a:pt x="287" y="147"/>
                    <a:pt x="252" y="148"/>
                  </a:cubicBezTo>
                  <a:cubicBezTo>
                    <a:pt x="276" y="150"/>
                    <a:pt x="299" y="151"/>
                    <a:pt x="323" y="153"/>
                  </a:cubicBezTo>
                  <a:cubicBezTo>
                    <a:pt x="339" y="155"/>
                    <a:pt x="353" y="167"/>
                    <a:pt x="353" y="183"/>
                  </a:cubicBezTo>
                  <a:lnTo>
                    <a:pt x="353" y="218"/>
                  </a:lnTo>
                  <a:cubicBezTo>
                    <a:pt x="333" y="229"/>
                    <a:pt x="314" y="242"/>
                    <a:pt x="299" y="258"/>
                  </a:cubicBezTo>
                  <a:cubicBezTo>
                    <a:pt x="289" y="268"/>
                    <a:pt x="280" y="278"/>
                    <a:pt x="272" y="290"/>
                  </a:cubicBezTo>
                  <a:cubicBezTo>
                    <a:pt x="191" y="296"/>
                    <a:pt x="111" y="294"/>
                    <a:pt x="30" y="285"/>
                  </a:cubicBezTo>
                  <a:cubicBezTo>
                    <a:pt x="13" y="283"/>
                    <a:pt x="0" y="272"/>
                    <a:pt x="0" y="255"/>
                  </a:cubicBezTo>
                  <a:cubicBezTo>
                    <a:pt x="0" y="231"/>
                    <a:pt x="0" y="207"/>
                    <a:pt x="0" y="183"/>
                  </a:cubicBezTo>
                  <a:cubicBezTo>
                    <a:pt x="0" y="167"/>
                    <a:pt x="13" y="155"/>
                    <a:pt x="30" y="153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45" name="Google Shape;445;p18"/>
          <p:cNvGrpSpPr/>
          <p:nvPr/>
        </p:nvGrpSpPr>
        <p:grpSpPr>
          <a:xfrm>
            <a:off x="1110261" y="2354079"/>
            <a:ext cx="2170610" cy="2179676"/>
            <a:chOff x="1110261" y="2354079"/>
            <a:chExt cx="2170610" cy="2179676"/>
          </a:xfrm>
        </p:grpSpPr>
        <p:sp>
          <p:nvSpPr>
            <p:cNvPr id="446" name="Google Shape;446;p18"/>
            <p:cNvSpPr/>
            <p:nvPr/>
          </p:nvSpPr>
          <p:spPr>
            <a:xfrm>
              <a:off x="1110261" y="2354079"/>
              <a:ext cx="2170610" cy="2179676"/>
            </a:xfrm>
            <a:prstGeom prst="ellipse">
              <a:avLst/>
            </a:prstGeom>
            <a:noFill/>
            <a:ln cap="flat" cmpd="sng" w="12700">
              <a:solidFill>
                <a:srgbClr val="00ECF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18"/>
            <p:cNvSpPr/>
            <p:nvPr/>
          </p:nvSpPr>
          <p:spPr>
            <a:xfrm>
              <a:off x="1426521" y="2673233"/>
              <a:ext cx="1564942" cy="1572196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50800" rotWithShape="0" algn="tl" dir="2700000" dist="38100">
                <a:srgbClr val="414153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18"/>
            <p:cNvSpPr/>
            <p:nvPr/>
          </p:nvSpPr>
          <p:spPr>
            <a:xfrm>
              <a:off x="1944257" y="3014262"/>
              <a:ext cx="590430" cy="760803"/>
            </a:xfrm>
            <a:custGeom>
              <a:rect b="b" l="l" r="r" t="t"/>
              <a:pathLst>
                <a:path extrusionOk="0" h="631" w="491">
                  <a:moveTo>
                    <a:pt x="2" y="492"/>
                  </a:moveTo>
                  <a:lnTo>
                    <a:pt x="2" y="492"/>
                  </a:lnTo>
                  <a:cubicBezTo>
                    <a:pt x="2" y="494"/>
                    <a:pt x="2" y="496"/>
                    <a:pt x="2" y="498"/>
                  </a:cubicBezTo>
                  <a:cubicBezTo>
                    <a:pt x="2" y="570"/>
                    <a:pt x="51" y="628"/>
                    <a:pt x="121" y="631"/>
                  </a:cubicBezTo>
                  <a:lnTo>
                    <a:pt x="121" y="631"/>
                  </a:lnTo>
                  <a:lnTo>
                    <a:pt x="122" y="631"/>
                  </a:lnTo>
                  <a:cubicBezTo>
                    <a:pt x="124" y="631"/>
                    <a:pt x="125" y="631"/>
                    <a:pt x="127" y="631"/>
                  </a:cubicBezTo>
                  <a:cubicBezTo>
                    <a:pt x="128" y="631"/>
                    <a:pt x="130" y="631"/>
                    <a:pt x="131" y="631"/>
                  </a:cubicBezTo>
                  <a:lnTo>
                    <a:pt x="257" y="631"/>
                  </a:lnTo>
                  <a:cubicBezTo>
                    <a:pt x="249" y="621"/>
                    <a:pt x="244" y="608"/>
                    <a:pt x="244" y="595"/>
                  </a:cubicBezTo>
                  <a:cubicBezTo>
                    <a:pt x="244" y="580"/>
                    <a:pt x="250" y="567"/>
                    <a:pt x="259" y="556"/>
                  </a:cubicBezTo>
                  <a:lnTo>
                    <a:pt x="247" y="556"/>
                  </a:lnTo>
                  <a:lnTo>
                    <a:pt x="243" y="556"/>
                  </a:lnTo>
                  <a:cubicBezTo>
                    <a:pt x="211" y="556"/>
                    <a:pt x="184" y="530"/>
                    <a:pt x="184" y="498"/>
                  </a:cubicBezTo>
                  <a:cubicBezTo>
                    <a:pt x="184" y="496"/>
                    <a:pt x="184" y="494"/>
                    <a:pt x="185" y="492"/>
                  </a:cubicBezTo>
                  <a:cubicBezTo>
                    <a:pt x="186" y="478"/>
                    <a:pt x="192" y="466"/>
                    <a:pt x="202" y="457"/>
                  </a:cubicBezTo>
                  <a:cubicBezTo>
                    <a:pt x="197" y="455"/>
                    <a:pt x="192" y="453"/>
                    <a:pt x="188" y="450"/>
                  </a:cubicBezTo>
                  <a:cubicBezTo>
                    <a:pt x="172" y="439"/>
                    <a:pt x="162" y="421"/>
                    <a:pt x="162" y="401"/>
                  </a:cubicBezTo>
                  <a:cubicBezTo>
                    <a:pt x="162" y="391"/>
                    <a:pt x="165" y="381"/>
                    <a:pt x="170" y="373"/>
                  </a:cubicBezTo>
                  <a:cubicBezTo>
                    <a:pt x="170" y="372"/>
                    <a:pt x="170" y="372"/>
                    <a:pt x="170" y="372"/>
                  </a:cubicBezTo>
                  <a:cubicBezTo>
                    <a:pt x="178" y="358"/>
                    <a:pt x="192" y="348"/>
                    <a:pt x="207" y="345"/>
                  </a:cubicBezTo>
                  <a:cubicBezTo>
                    <a:pt x="209" y="344"/>
                    <a:pt x="211" y="344"/>
                    <a:pt x="213" y="344"/>
                  </a:cubicBezTo>
                  <a:cubicBezTo>
                    <a:pt x="212" y="343"/>
                    <a:pt x="211" y="342"/>
                    <a:pt x="211" y="342"/>
                  </a:cubicBezTo>
                  <a:cubicBezTo>
                    <a:pt x="203" y="331"/>
                    <a:pt x="198" y="319"/>
                    <a:pt x="198" y="305"/>
                  </a:cubicBezTo>
                  <a:cubicBezTo>
                    <a:pt x="198" y="288"/>
                    <a:pt x="205" y="272"/>
                    <a:pt x="217" y="261"/>
                  </a:cubicBezTo>
                  <a:cubicBezTo>
                    <a:pt x="227" y="252"/>
                    <a:pt x="241" y="246"/>
                    <a:pt x="256" y="246"/>
                  </a:cubicBezTo>
                  <a:lnTo>
                    <a:pt x="278" y="246"/>
                  </a:lnTo>
                  <a:cubicBezTo>
                    <a:pt x="306" y="185"/>
                    <a:pt x="316" y="120"/>
                    <a:pt x="307" y="83"/>
                  </a:cubicBezTo>
                  <a:cubicBezTo>
                    <a:pt x="286" y="0"/>
                    <a:pt x="217" y="20"/>
                    <a:pt x="212" y="67"/>
                  </a:cubicBezTo>
                  <a:cubicBezTo>
                    <a:pt x="195" y="209"/>
                    <a:pt x="7" y="231"/>
                    <a:pt x="2" y="273"/>
                  </a:cubicBezTo>
                  <a:cubicBezTo>
                    <a:pt x="2" y="273"/>
                    <a:pt x="0" y="289"/>
                    <a:pt x="2" y="309"/>
                  </a:cubicBezTo>
                  <a:lnTo>
                    <a:pt x="2" y="492"/>
                  </a:lnTo>
                  <a:close/>
                  <a:moveTo>
                    <a:pt x="256" y="270"/>
                  </a:moveTo>
                  <a:cubicBezTo>
                    <a:pt x="237" y="270"/>
                    <a:pt x="221" y="285"/>
                    <a:pt x="221" y="305"/>
                  </a:cubicBezTo>
                  <a:cubicBezTo>
                    <a:pt x="221" y="312"/>
                    <a:pt x="223" y="319"/>
                    <a:pt x="227" y="324"/>
                  </a:cubicBezTo>
                  <a:cubicBezTo>
                    <a:pt x="233" y="334"/>
                    <a:pt x="244" y="340"/>
                    <a:pt x="256" y="340"/>
                  </a:cubicBezTo>
                  <a:lnTo>
                    <a:pt x="349" y="340"/>
                  </a:lnTo>
                  <a:lnTo>
                    <a:pt x="436" y="340"/>
                  </a:lnTo>
                  <a:cubicBezTo>
                    <a:pt x="455" y="340"/>
                    <a:pt x="471" y="324"/>
                    <a:pt x="471" y="305"/>
                  </a:cubicBezTo>
                  <a:cubicBezTo>
                    <a:pt x="471" y="285"/>
                    <a:pt x="455" y="270"/>
                    <a:pt x="436" y="270"/>
                  </a:cubicBezTo>
                  <a:lnTo>
                    <a:pt x="349" y="270"/>
                  </a:lnTo>
                  <a:lnTo>
                    <a:pt x="265" y="270"/>
                  </a:lnTo>
                  <a:lnTo>
                    <a:pt x="256" y="270"/>
                  </a:lnTo>
                  <a:close/>
                  <a:moveTo>
                    <a:pt x="349" y="366"/>
                  </a:moveTo>
                  <a:lnTo>
                    <a:pt x="221" y="366"/>
                  </a:lnTo>
                  <a:cubicBezTo>
                    <a:pt x="209" y="366"/>
                    <a:pt x="198" y="372"/>
                    <a:pt x="192" y="381"/>
                  </a:cubicBezTo>
                  <a:cubicBezTo>
                    <a:pt x="188" y="387"/>
                    <a:pt x="186" y="394"/>
                    <a:pt x="186" y="401"/>
                  </a:cubicBezTo>
                  <a:cubicBezTo>
                    <a:pt x="186" y="421"/>
                    <a:pt x="201" y="436"/>
                    <a:pt x="221" y="436"/>
                  </a:cubicBezTo>
                  <a:lnTo>
                    <a:pt x="245" y="436"/>
                  </a:lnTo>
                  <a:lnTo>
                    <a:pt x="349" y="436"/>
                  </a:lnTo>
                  <a:lnTo>
                    <a:pt x="456" y="436"/>
                  </a:lnTo>
                  <a:cubicBezTo>
                    <a:pt x="475" y="436"/>
                    <a:pt x="491" y="421"/>
                    <a:pt x="491" y="401"/>
                  </a:cubicBezTo>
                  <a:cubicBezTo>
                    <a:pt x="491" y="382"/>
                    <a:pt x="475" y="366"/>
                    <a:pt x="456" y="366"/>
                  </a:cubicBezTo>
                  <a:lnTo>
                    <a:pt x="349" y="366"/>
                  </a:lnTo>
                  <a:close/>
                  <a:moveTo>
                    <a:pt x="449" y="533"/>
                  </a:moveTo>
                  <a:cubicBezTo>
                    <a:pt x="469" y="533"/>
                    <a:pt x="484" y="517"/>
                    <a:pt x="484" y="498"/>
                  </a:cubicBezTo>
                  <a:cubicBezTo>
                    <a:pt x="484" y="479"/>
                    <a:pt x="469" y="463"/>
                    <a:pt x="449" y="463"/>
                  </a:cubicBezTo>
                  <a:lnTo>
                    <a:pt x="349" y="463"/>
                  </a:lnTo>
                  <a:lnTo>
                    <a:pt x="315" y="463"/>
                  </a:lnTo>
                  <a:lnTo>
                    <a:pt x="256" y="463"/>
                  </a:lnTo>
                  <a:lnTo>
                    <a:pt x="243" y="463"/>
                  </a:lnTo>
                  <a:cubicBezTo>
                    <a:pt x="225" y="463"/>
                    <a:pt x="211" y="476"/>
                    <a:pt x="208" y="492"/>
                  </a:cubicBezTo>
                  <a:cubicBezTo>
                    <a:pt x="208" y="494"/>
                    <a:pt x="208" y="496"/>
                    <a:pt x="208" y="498"/>
                  </a:cubicBezTo>
                  <a:cubicBezTo>
                    <a:pt x="208" y="517"/>
                    <a:pt x="223" y="533"/>
                    <a:pt x="243" y="533"/>
                  </a:cubicBezTo>
                  <a:lnTo>
                    <a:pt x="256" y="533"/>
                  </a:lnTo>
                  <a:lnTo>
                    <a:pt x="315" y="533"/>
                  </a:lnTo>
                  <a:lnTo>
                    <a:pt x="449" y="533"/>
                  </a:lnTo>
                  <a:close/>
                  <a:moveTo>
                    <a:pt x="303" y="629"/>
                  </a:moveTo>
                  <a:lnTo>
                    <a:pt x="315" y="629"/>
                  </a:lnTo>
                  <a:lnTo>
                    <a:pt x="409" y="629"/>
                  </a:lnTo>
                  <a:cubicBezTo>
                    <a:pt x="429" y="629"/>
                    <a:pt x="444" y="614"/>
                    <a:pt x="444" y="595"/>
                  </a:cubicBezTo>
                  <a:cubicBezTo>
                    <a:pt x="444" y="575"/>
                    <a:pt x="429" y="560"/>
                    <a:pt x="409" y="560"/>
                  </a:cubicBezTo>
                  <a:lnTo>
                    <a:pt x="315" y="560"/>
                  </a:lnTo>
                  <a:lnTo>
                    <a:pt x="303" y="560"/>
                  </a:lnTo>
                  <a:cubicBezTo>
                    <a:pt x="283" y="560"/>
                    <a:pt x="268" y="575"/>
                    <a:pt x="268" y="595"/>
                  </a:cubicBezTo>
                  <a:cubicBezTo>
                    <a:pt x="268" y="614"/>
                    <a:pt x="283" y="629"/>
                    <a:pt x="303" y="629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9" name="Google Shape;449;p18"/>
          <p:cNvSpPr/>
          <p:nvPr/>
        </p:nvSpPr>
        <p:spPr>
          <a:xfrm>
            <a:off x="2105804" y="2354079"/>
            <a:ext cx="2749076" cy="2170609"/>
          </a:xfrm>
          <a:custGeom>
            <a:rect b="b" l="l" r="r" t="t"/>
            <a:pathLst>
              <a:path extrusionOk="0" h="504" w="641">
                <a:moveTo>
                  <a:pt x="627" y="504"/>
                </a:moveTo>
                <a:cubicBezTo>
                  <a:pt x="462" y="504"/>
                  <a:pt x="391" y="383"/>
                  <a:pt x="322" y="266"/>
                </a:cubicBezTo>
                <a:cubicBezTo>
                  <a:pt x="250" y="144"/>
                  <a:pt x="182" y="28"/>
                  <a:pt x="14" y="28"/>
                </a:cubicBezTo>
                <a:cubicBezTo>
                  <a:pt x="6" y="28"/>
                  <a:pt x="0" y="22"/>
                  <a:pt x="0" y="14"/>
                </a:cubicBezTo>
                <a:cubicBezTo>
                  <a:pt x="0" y="6"/>
                  <a:pt x="6" y="0"/>
                  <a:pt x="14" y="0"/>
                </a:cubicBezTo>
                <a:cubicBezTo>
                  <a:pt x="198" y="0"/>
                  <a:pt x="274" y="128"/>
                  <a:pt x="347" y="252"/>
                </a:cubicBezTo>
                <a:cubicBezTo>
                  <a:pt x="414" y="367"/>
                  <a:pt x="478" y="476"/>
                  <a:pt x="627" y="476"/>
                </a:cubicBezTo>
                <a:cubicBezTo>
                  <a:pt x="635" y="476"/>
                  <a:pt x="641" y="482"/>
                  <a:pt x="641" y="490"/>
                </a:cubicBezTo>
                <a:cubicBezTo>
                  <a:pt x="641" y="498"/>
                  <a:pt x="635" y="504"/>
                  <a:pt x="627" y="504"/>
                </a:cubicBezTo>
                <a:close/>
              </a:path>
            </a:pathLst>
          </a:cu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p18"/>
          <p:cNvSpPr/>
          <p:nvPr/>
        </p:nvSpPr>
        <p:spPr>
          <a:xfrm>
            <a:off x="4697116" y="2354079"/>
            <a:ext cx="2749076" cy="2170609"/>
          </a:xfrm>
          <a:custGeom>
            <a:rect b="b" l="l" r="r" t="t"/>
            <a:pathLst>
              <a:path extrusionOk="0" h="504" w="641">
                <a:moveTo>
                  <a:pt x="627" y="504"/>
                </a:moveTo>
                <a:cubicBezTo>
                  <a:pt x="462" y="504"/>
                  <a:pt x="390" y="383"/>
                  <a:pt x="322" y="266"/>
                </a:cubicBezTo>
                <a:cubicBezTo>
                  <a:pt x="250" y="144"/>
                  <a:pt x="182" y="28"/>
                  <a:pt x="14" y="28"/>
                </a:cubicBezTo>
                <a:cubicBezTo>
                  <a:pt x="6" y="28"/>
                  <a:pt x="0" y="22"/>
                  <a:pt x="0" y="14"/>
                </a:cubicBezTo>
                <a:cubicBezTo>
                  <a:pt x="0" y="6"/>
                  <a:pt x="6" y="0"/>
                  <a:pt x="14" y="0"/>
                </a:cubicBezTo>
                <a:cubicBezTo>
                  <a:pt x="198" y="0"/>
                  <a:pt x="274" y="128"/>
                  <a:pt x="346" y="252"/>
                </a:cubicBezTo>
                <a:cubicBezTo>
                  <a:pt x="414" y="367"/>
                  <a:pt x="478" y="476"/>
                  <a:pt x="627" y="476"/>
                </a:cubicBezTo>
                <a:cubicBezTo>
                  <a:pt x="635" y="476"/>
                  <a:pt x="641" y="482"/>
                  <a:pt x="641" y="490"/>
                </a:cubicBezTo>
                <a:cubicBezTo>
                  <a:pt x="641" y="498"/>
                  <a:pt x="635" y="504"/>
                  <a:pt x="627" y="504"/>
                </a:cubicBezTo>
                <a:close/>
              </a:path>
            </a:pathLst>
          </a:cu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18"/>
          <p:cNvSpPr/>
          <p:nvPr/>
        </p:nvSpPr>
        <p:spPr>
          <a:xfrm>
            <a:off x="7310189" y="2354079"/>
            <a:ext cx="2752703" cy="2170609"/>
          </a:xfrm>
          <a:custGeom>
            <a:rect b="b" l="l" r="r" t="t"/>
            <a:pathLst>
              <a:path extrusionOk="0" h="504" w="642">
                <a:moveTo>
                  <a:pt x="627" y="504"/>
                </a:moveTo>
                <a:cubicBezTo>
                  <a:pt x="462" y="504"/>
                  <a:pt x="391" y="383"/>
                  <a:pt x="322" y="266"/>
                </a:cubicBezTo>
                <a:cubicBezTo>
                  <a:pt x="250" y="144"/>
                  <a:pt x="182" y="28"/>
                  <a:pt x="14" y="28"/>
                </a:cubicBezTo>
                <a:cubicBezTo>
                  <a:pt x="6" y="28"/>
                  <a:pt x="0" y="22"/>
                  <a:pt x="0" y="14"/>
                </a:cubicBezTo>
                <a:cubicBezTo>
                  <a:pt x="0" y="6"/>
                  <a:pt x="6" y="0"/>
                  <a:pt x="14" y="0"/>
                </a:cubicBezTo>
                <a:cubicBezTo>
                  <a:pt x="199" y="0"/>
                  <a:pt x="274" y="128"/>
                  <a:pt x="347" y="252"/>
                </a:cubicBezTo>
                <a:cubicBezTo>
                  <a:pt x="415" y="367"/>
                  <a:pt x="479" y="476"/>
                  <a:pt x="627" y="476"/>
                </a:cubicBezTo>
                <a:cubicBezTo>
                  <a:pt x="635" y="476"/>
                  <a:pt x="642" y="482"/>
                  <a:pt x="642" y="490"/>
                </a:cubicBezTo>
                <a:cubicBezTo>
                  <a:pt x="642" y="498"/>
                  <a:pt x="635" y="504"/>
                  <a:pt x="627" y="504"/>
                </a:cubicBezTo>
                <a:close/>
              </a:path>
            </a:pathLst>
          </a:cu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7" name="Google Shape;457;p19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458" name="Google Shape;458;p19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9" name="Google Shape;459;p19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19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1" name="Google Shape;461;p19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p19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3" name="Google Shape;463;p19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4" name="Google Shape;464;p19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19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19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19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8" name="Google Shape;468;p19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9" name="Google Shape;469;p19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19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19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19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3" name="Google Shape;473;p19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p19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p19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6" name="Google Shape;476;p19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7" name="Google Shape;477;p19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19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p19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0" name="Google Shape;480;p19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1" name="Google Shape;481;p19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2" name="Google Shape;482;p19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83" name="Google Shape;483;p19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19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19"/>
          <p:cNvSpPr txBox="1"/>
          <p:nvPr/>
        </p:nvSpPr>
        <p:spPr>
          <a:xfrm>
            <a:off x="1678178" y="162927"/>
            <a:ext cx="252184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19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19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descr="e7d195523061f1c0deeec63e560781cfd59afb0ea006f2a87ABB68BF51EA6619813959095094C18C62A12F549504892A4AAA8C1554C6663626E05CA27F281A14E6983772AFC3FB97135759321DEA3D704CB8FFD9D2544D20ADDCB4FC824F904E0D83D989474D2C72C21C19999FBBACD7FA81DBC650697183C998B58960BA5FD542E56B4FBC2C958F" id="488" name="Google Shape;488;p19"/>
          <p:cNvGrpSpPr/>
          <p:nvPr/>
        </p:nvGrpSpPr>
        <p:grpSpPr>
          <a:xfrm>
            <a:off x="804135" y="2180060"/>
            <a:ext cx="3731271" cy="2487515"/>
            <a:chOff x="804135" y="2412289"/>
            <a:chExt cx="3731271" cy="2487515"/>
          </a:xfrm>
        </p:grpSpPr>
        <p:pic>
          <p:nvPicPr>
            <p:cNvPr id="489" name="Google Shape;489;p1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04135" y="2412289"/>
              <a:ext cx="3731271" cy="248751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90" name="Google Shape;490;p19"/>
            <p:cNvSpPr/>
            <p:nvPr/>
          </p:nvSpPr>
          <p:spPr>
            <a:xfrm>
              <a:off x="2217603" y="3318045"/>
              <a:ext cx="901209" cy="6832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00ECFE"/>
                  </a:solidFill>
                  <a:latin typeface="Calibri"/>
                  <a:ea typeface="Calibri"/>
                  <a:cs typeface="Calibri"/>
                  <a:sym typeface="Calibri"/>
                </a:rPr>
                <a:t>25%</a:t>
              </a:r>
              <a:endParaRPr b="1" sz="32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descr="e7d195523061f1c0deeec63e560781cfd59afb0ea006f2a87ABB68BF51EA6619813959095094C18C62A12F549504892A4AAA8C1554C6663626E05CA27F281A14E6983772AFC3FB97135759321DEA3D704CB8FFD9D2544D20ADDCB4FC824F904E0D83D989474D2C72C21C19999FBBACD7FA81DBC650697183C998B58960BA5FD542E56B4FBC2C958F" id="491" name="Google Shape;491;p19"/>
          <p:cNvGrpSpPr/>
          <p:nvPr/>
        </p:nvGrpSpPr>
        <p:grpSpPr>
          <a:xfrm>
            <a:off x="4245521" y="2180060"/>
            <a:ext cx="3731271" cy="2487515"/>
            <a:chOff x="4245521" y="2412289"/>
            <a:chExt cx="3731271" cy="2487515"/>
          </a:xfrm>
        </p:grpSpPr>
        <p:pic>
          <p:nvPicPr>
            <p:cNvPr id="492" name="Google Shape;492;p19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245521" y="2412289"/>
              <a:ext cx="3731271" cy="248751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93" name="Google Shape;493;p19"/>
            <p:cNvSpPr/>
            <p:nvPr/>
          </p:nvSpPr>
          <p:spPr>
            <a:xfrm>
              <a:off x="5653101" y="3318045"/>
              <a:ext cx="901209" cy="6832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3558FB"/>
                  </a:solidFill>
                  <a:latin typeface="Calibri"/>
                  <a:ea typeface="Calibri"/>
                  <a:cs typeface="Calibri"/>
                  <a:sym typeface="Calibri"/>
                </a:rPr>
                <a:t>55%</a:t>
              </a:r>
              <a:endParaRPr b="1" sz="32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descr="e7d195523061f1c0deeec63e560781cfd59afb0ea006f2a87ABB68BF51EA6619813959095094C18C62A12F549504892A4AAA8C1554C6663626E05CA27F281A14E6983772AFC3FB97135759321DEA3D704CB8FFD9D2544D20ADDCB4FC824F904E0D83D989474D2C72C21C19999FBBACD7FA81DBC650697183C998B58960BA5FD542E56B4FBC2C958F" id="494" name="Google Shape;494;p19"/>
          <p:cNvGrpSpPr/>
          <p:nvPr/>
        </p:nvGrpSpPr>
        <p:grpSpPr>
          <a:xfrm>
            <a:off x="7686906" y="2180060"/>
            <a:ext cx="3731271" cy="2487515"/>
            <a:chOff x="7686906" y="2412289"/>
            <a:chExt cx="3731271" cy="2487515"/>
          </a:xfrm>
        </p:grpSpPr>
        <p:pic>
          <p:nvPicPr>
            <p:cNvPr id="495" name="Google Shape;495;p19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7686906" y="2412289"/>
              <a:ext cx="3731271" cy="248751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96" name="Google Shape;496;p19"/>
            <p:cNvSpPr/>
            <p:nvPr/>
          </p:nvSpPr>
          <p:spPr>
            <a:xfrm>
              <a:off x="9103502" y="3318045"/>
              <a:ext cx="901209" cy="6832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00ECFE"/>
                  </a:solidFill>
                  <a:latin typeface="Calibri"/>
                  <a:ea typeface="Calibri"/>
                  <a:cs typeface="Calibri"/>
                  <a:sym typeface="Calibri"/>
                </a:rPr>
                <a:t>16%</a:t>
              </a:r>
              <a:endParaRPr b="1" sz="32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4CB8FFD9D2544D20ADDCB4FC824F904E0D83D989474D2C72C21C19999FBBACD7FA81DBC650697183C998B58960BA5FD542E56B4FBC2C958F" id="497" name="Google Shape;497;p19"/>
          <p:cNvSpPr txBox="1"/>
          <p:nvPr/>
        </p:nvSpPr>
        <p:spPr>
          <a:xfrm>
            <a:off x="8204606" y="4975437"/>
            <a:ext cx="1921552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4CB8FFD9D2544D20ADDCB4FC824F904E0D83D989474D2C72C21C19999FBBACD7FA81DBC650697183C998B58960BA5FD542E56B4FBC2C958F" id="498" name="Google Shape;498;p19"/>
          <p:cNvSpPr txBox="1"/>
          <p:nvPr/>
        </p:nvSpPr>
        <p:spPr>
          <a:xfrm>
            <a:off x="4736951" y="4975437"/>
            <a:ext cx="1961627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4CB8FFD9D2544D20ADDCB4FC824F904E0D83D989474D2C72C21C19999FBBACD7FA81DBC650697183C998B58960BA5FD542E56B4FBC2C958F" id="499" name="Google Shape;499;p19"/>
          <p:cNvSpPr txBox="1"/>
          <p:nvPr/>
        </p:nvSpPr>
        <p:spPr>
          <a:xfrm>
            <a:off x="1303908" y="4975437"/>
            <a:ext cx="1961627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5" name="Google Shape;505;p20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506" name="Google Shape;506;p20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20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8" name="Google Shape;508;p20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9" name="Google Shape;509;p20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20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20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20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513;p20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4" name="Google Shape;514;p20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20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6" name="Google Shape;516;p20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7" name="Google Shape;517;p20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8" name="Google Shape;518;p20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519;p20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0" name="Google Shape;520;p20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20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20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20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20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20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20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7" name="Google Shape;527;p20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20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9" name="Google Shape;529;p20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0" name="Google Shape;530;p20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1" name="Google Shape;531;p20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p20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p20"/>
          <p:cNvSpPr txBox="1"/>
          <p:nvPr/>
        </p:nvSpPr>
        <p:spPr>
          <a:xfrm>
            <a:off x="1679298" y="25337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4" name="Google Shape;534;p20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5" name="Google Shape;535;p20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6" name="Google Shape;536;p20"/>
          <p:cNvSpPr/>
          <p:nvPr/>
        </p:nvSpPr>
        <p:spPr>
          <a:xfrm>
            <a:off x="5391537" y="2256309"/>
            <a:ext cx="4254508" cy="437963"/>
          </a:xfrm>
          <a:prstGeom prst="cube">
            <a:avLst>
              <a:gd fmla="val 25000" name="adj"/>
            </a:avLst>
          </a:prstGeom>
          <a:solidFill>
            <a:schemeClr val="lt1"/>
          </a:solidFill>
          <a:ln>
            <a:noFill/>
          </a:ln>
          <a:effectLst>
            <a:outerShdw blurRad="88900" rotWithShape="0" algn="tr" dir="8100000" dist="63500">
              <a:srgbClr val="262626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7" name="Google Shape;537;p20"/>
          <p:cNvSpPr/>
          <p:nvPr/>
        </p:nvSpPr>
        <p:spPr>
          <a:xfrm>
            <a:off x="5391537" y="3491199"/>
            <a:ext cx="4254508" cy="437963"/>
          </a:xfrm>
          <a:prstGeom prst="cube">
            <a:avLst>
              <a:gd fmla="val 25000" name="adj"/>
            </a:avLst>
          </a:prstGeom>
          <a:solidFill>
            <a:schemeClr val="lt1"/>
          </a:solidFill>
          <a:ln>
            <a:noFill/>
          </a:ln>
          <a:effectLst>
            <a:outerShdw blurRad="88900" rotWithShape="0" algn="tr" dir="8100000" dist="63500">
              <a:srgbClr val="262626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8" name="Google Shape;538;p20"/>
          <p:cNvSpPr/>
          <p:nvPr/>
        </p:nvSpPr>
        <p:spPr>
          <a:xfrm>
            <a:off x="5391537" y="4726089"/>
            <a:ext cx="4254508" cy="437963"/>
          </a:xfrm>
          <a:prstGeom prst="cube">
            <a:avLst>
              <a:gd fmla="val 25000" name="adj"/>
            </a:avLst>
          </a:prstGeom>
          <a:solidFill>
            <a:schemeClr val="lt1"/>
          </a:solidFill>
          <a:ln>
            <a:noFill/>
          </a:ln>
          <a:effectLst>
            <a:outerShdw blurRad="88900" rotWithShape="0" algn="tr" dir="8100000" dist="63500">
              <a:srgbClr val="262626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9" name="Google Shape;539;p20"/>
          <p:cNvSpPr/>
          <p:nvPr/>
        </p:nvSpPr>
        <p:spPr>
          <a:xfrm>
            <a:off x="5391537" y="5960979"/>
            <a:ext cx="4254508" cy="437963"/>
          </a:xfrm>
          <a:prstGeom prst="cube">
            <a:avLst>
              <a:gd fmla="val 25000" name="adj"/>
            </a:avLst>
          </a:prstGeom>
          <a:solidFill>
            <a:schemeClr val="lt1"/>
          </a:solidFill>
          <a:ln>
            <a:noFill/>
          </a:ln>
          <a:effectLst>
            <a:outerShdw blurRad="88900" rotWithShape="0" algn="tr" dir="8100000" dist="63500">
              <a:srgbClr val="262626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0" name="Google Shape;540;p20"/>
          <p:cNvSpPr/>
          <p:nvPr/>
        </p:nvSpPr>
        <p:spPr>
          <a:xfrm>
            <a:off x="5391537" y="2256309"/>
            <a:ext cx="1783387" cy="437963"/>
          </a:xfrm>
          <a:prstGeom prst="cube">
            <a:avLst>
              <a:gd fmla="val 25000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88900" rotWithShape="0" algn="tr" dir="8100000" dist="63500">
              <a:srgbClr val="262626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1" name="Google Shape;541;p20"/>
          <p:cNvSpPr/>
          <p:nvPr/>
        </p:nvSpPr>
        <p:spPr>
          <a:xfrm>
            <a:off x="5391537" y="3491199"/>
            <a:ext cx="2153571" cy="437963"/>
          </a:xfrm>
          <a:prstGeom prst="cube">
            <a:avLst>
              <a:gd fmla="val 25000" name="adj"/>
            </a:avLst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88900" rotWithShape="0" algn="tr" dir="8100000" dist="63500">
              <a:srgbClr val="262626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" name="Google Shape;542;p20"/>
          <p:cNvSpPr/>
          <p:nvPr/>
        </p:nvSpPr>
        <p:spPr>
          <a:xfrm>
            <a:off x="5391537" y="4726089"/>
            <a:ext cx="2770544" cy="437963"/>
          </a:xfrm>
          <a:prstGeom prst="cube">
            <a:avLst>
              <a:gd fmla="val 25000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88900" rotWithShape="0" algn="tr" dir="8100000" dist="63500">
              <a:srgbClr val="262626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p20"/>
          <p:cNvSpPr/>
          <p:nvPr/>
        </p:nvSpPr>
        <p:spPr>
          <a:xfrm>
            <a:off x="5391537" y="5960979"/>
            <a:ext cx="3616679" cy="437963"/>
          </a:xfrm>
          <a:prstGeom prst="cube">
            <a:avLst>
              <a:gd fmla="val 25000" name="adj"/>
            </a:avLst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88900" rotWithShape="0" algn="tr" dir="8100000" dist="63500">
              <a:srgbClr val="262626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44" name="Google Shape;544;p20"/>
          <p:cNvGrpSpPr/>
          <p:nvPr/>
        </p:nvGrpSpPr>
        <p:grpSpPr>
          <a:xfrm>
            <a:off x="7165878" y="1508859"/>
            <a:ext cx="962243" cy="960470"/>
            <a:chOff x="10380373" y="1656158"/>
            <a:chExt cx="792287" cy="790827"/>
          </a:xfrm>
        </p:grpSpPr>
        <p:sp>
          <p:nvSpPr>
            <p:cNvPr id="545" name="Google Shape;545;p20"/>
            <p:cNvSpPr/>
            <p:nvPr/>
          </p:nvSpPr>
          <p:spPr>
            <a:xfrm rot="1774006">
              <a:off x="10485220" y="1762215"/>
              <a:ext cx="582592" cy="578714"/>
            </a:xfrm>
            <a:prstGeom prst="wedgeEllipseCallout">
              <a:avLst>
                <a:gd fmla="val -20833" name="adj1"/>
                <a:gd fmla="val 62500" name="adj2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50800" rotWithShape="0" algn="tr" dir="8100000" dist="38100">
                <a:srgbClr val="262626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6" name="Google Shape;546;p20"/>
            <p:cNvSpPr txBox="1"/>
            <p:nvPr/>
          </p:nvSpPr>
          <p:spPr>
            <a:xfrm>
              <a:off x="10543273" y="1886851"/>
              <a:ext cx="516334" cy="32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40%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7" name="Google Shape;547;p20"/>
          <p:cNvGrpSpPr/>
          <p:nvPr/>
        </p:nvGrpSpPr>
        <p:grpSpPr>
          <a:xfrm>
            <a:off x="7513090" y="2743595"/>
            <a:ext cx="962243" cy="960470"/>
            <a:chOff x="10380373" y="1656158"/>
            <a:chExt cx="792287" cy="790827"/>
          </a:xfrm>
        </p:grpSpPr>
        <p:sp>
          <p:nvSpPr>
            <p:cNvPr id="548" name="Google Shape;548;p20"/>
            <p:cNvSpPr/>
            <p:nvPr/>
          </p:nvSpPr>
          <p:spPr>
            <a:xfrm rot="1774006">
              <a:off x="10485220" y="1762215"/>
              <a:ext cx="582592" cy="578714"/>
            </a:xfrm>
            <a:prstGeom prst="wedgeEllipseCallout">
              <a:avLst>
                <a:gd fmla="val -20833" name="adj1"/>
                <a:gd fmla="val 62500" name="adj2"/>
              </a:avLst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50800" rotWithShape="0" algn="tr" dir="8100000" dist="38100">
                <a:srgbClr val="262626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9" name="Google Shape;549;p20"/>
            <p:cNvSpPr txBox="1"/>
            <p:nvPr/>
          </p:nvSpPr>
          <p:spPr>
            <a:xfrm>
              <a:off x="10546066" y="1896630"/>
              <a:ext cx="516334" cy="32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50%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0" name="Google Shape;550;p20"/>
          <p:cNvGrpSpPr/>
          <p:nvPr/>
        </p:nvGrpSpPr>
        <p:grpSpPr>
          <a:xfrm>
            <a:off x="8108994" y="3958876"/>
            <a:ext cx="962243" cy="960470"/>
            <a:chOff x="10380373" y="1656158"/>
            <a:chExt cx="792287" cy="790827"/>
          </a:xfrm>
        </p:grpSpPr>
        <p:sp>
          <p:nvSpPr>
            <p:cNvPr id="551" name="Google Shape;551;p20"/>
            <p:cNvSpPr/>
            <p:nvPr/>
          </p:nvSpPr>
          <p:spPr>
            <a:xfrm rot="1774006">
              <a:off x="10485220" y="1762215"/>
              <a:ext cx="582592" cy="578714"/>
            </a:xfrm>
            <a:prstGeom prst="wedgeEllipseCallout">
              <a:avLst>
                <a:gd fmla="val -20833" name="adj1"/>
                <a:gd fmla="val 62500" name="adj2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50800" rotWithShape="0" algn="tr" dir="8100000" dist="38100">
                <a:srgbClr val="262626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2" name="Google Shape;552;p20"/>
            <p:cNvSpPr txBox="1"/>
            <p:nvPr/>
          </p:nvSpPr>
          <p:spPr>
            <a:xfrm>
              <a:off x="10546066" y="1886851"/>
              <a:ext cx="516334" cy="32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60%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3" name="Google Shape;553;p20"/>
          <p:cNvGrpSpPr/>
          <p:nvPr/>
        </p:nvGrpSpPr>
        <p:grpSpPr>
          <a:xfrm>
            <a:off x="8906346" y="5182849"/>
            <a:ext cx="962243" cy="960470"/>
            <a:chOff x="10380373" y="1656158"/>
            <a:chExt cx="792287" cy="790827"/>
          </a:xfrm>
        </p:grpSpPr>
        <p:sp>
          <p:nvSpPr>
            <p:cNvPr id="554" name="Google Shape;554;p20"/>
            <p:cNvSpPr/>
            <p:nvPr/>
          </p:nvSpPr>
          <p:spPr>
            <a:xfrm rot="1774006">
              <a:off x="10485220" y="1762215"/>
              <a:ext cx="582592" cy="578714"/>
            </a:xfrm>
            <a:prstGeom prst="wedgeEllipseCallout">
              <a:avLst>
                <a:gd fmla="val -20833" name="adj1"/>
                <a:gd fmla="val 62500" name="adj2"/>
              </a:avLst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50800" rotWithShape="0" algn="tr" dir="8100000" dist="38100">
                <a:srgbClr val="262626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5" name="Google Shape;555;p20"/>
            <p:cNvSpPr txBox="1"/>
            <p:nvPr/>
          </p:nvSpPr>
          <p:spPr>
            <a:xfrm>
              <a:off x="10571579" y="1886851"/>
              <a:ext cx="516334" cy="32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70%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6" name="Google Shape;556;p20"/>
          <p:cNvSpPr txBox="1"/>
          <p:nvPr/>
        </p:nvSpPr>
        <p:spPr>
          <a:xfrm>
            <a:off x="9970359" y="2171052"/>
            <a:ext cx="18004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2800">
              <a:solidFill>
                <a:srgbClr val="00ECF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7" name="Google Shape;557;p20"/>
          <p:cNvSpPr txBox="1"/>
          <p:nvPr/>
        </p:nvSpPr>
        <p:spPr>
          <a:xfrm>
            <a:off x="9970358" y="3405942"/>
            <a:ext cx="18004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2800">
              <a:solidFill>
                <a:srgbClr val="3558F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8" name="Google Shape;558;p20"/>
          <p:cNvSpPr txBox="1"/>
          <p:nvPr/>
        </p:nvSpPr>
        <p:spPr>
          <a:xfrm>
            <a:off x="9970358" y="4624981"/>
            <a:ext cx="18004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2800">
              <a:solidFill>
                <a:srgbClr val="00ECF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9" name="Google Shape;559;p20"/>
          <p:cNvSpPr txBox="1"/>
          <p:nvPr/>
        </p:nvSpPr>
        <p:spPr>
          <a:xfrm>
            <a:off x="9970358" y="5844020"/>
            <a:ext cx="18004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2800">
              <a:solidFill>
                <a:srgbClr val="3558F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60" name="Google Shape;560;p20"/>
          <p:cNvGrpSpPr/>
          <p:nvPr/>
        </p:nvGrpSpPr>
        <p:grpSpPr>
          <a:xfrm>
            <a:off x="332382" y="2490718"/>
            <a:ext cx="4412239" cy="4216140"/>
            <a:chOff x="611560" y="1366732"/>
            <a:chExt cx="3587596" cy="3428146"/>
          </a:xfrm>
        </p:grpSpPr>
        <p:pic>
          <p:nvPicPr>
            <p:cNvPr id="561" name="Google Shape;561;p2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11560" y="1366732"/>
              <a:ext cx="3587596" cy="342814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62" name="Google Shape;562;p20"/>
            <p:cNvSpPr/>
            <p:nvPr/>
          </p:nvSpPr>
          <p:spPr>
            <a:xfrm>
              <a:off x="746051" y="1496013"/>
              <a:ext cx="3204000" cy="1946273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8" name="Google Shape;568;p21"/>
          <p:cNvGrpSpPr/>
          <p:nvPr/>
        </p:nvGrpSpPr>
        <p:grpSpPr>
          <a:xfrm>
            <a:off x="405638" y="276878"/>
            <a:ext cx="3103492" cy="3764878"/>
            <a:chOff x="405638" y="276878"/>
            <a:chExt cx="3103492" cy="3764878"/>
          </a:xfrm>
        </p:grpSpPr>
        <p:sp>
          <p:nvSpPr>
            <p:cNvPr id="569" name="Google Shape;569;p21"/>
            <p:cNvSpPr/>
            <p:nvPr/>
          </p:nvSpPr>
          <p:spPr>
            <a:xfrm>
              <a:off x="607688" y="809621"/>
              <a:ext cx="2699392" cy="2699392"/>
            </a:xfrm>
            <a:prstGeom prst="ellipse">
              <a:avLst/>
            </a:prstGeom>
            <a:gradFill>
              <a:gsLst>
                <a:gs pos="0">
                  <a:srgbClr val="313745"/>
                </a:gs>
                <a:gs pos="100000">
                  <a:srgbClr val="1E222E"/>
                </a:gs>
              </a:gsLst>
              <a:lin ang="72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0" name="Google Shape;570;p21"/>
            <p:cNvSpPr/>
            <p:nvPr/>
          </p:nvSpPr>
          <p:spPr>
            <a:xfrm rot="-2041953">
              <a:off x="1335170" y="308017"/>
              <a:ext cx="1244427" cy="3702599"/>
            </a:xfrm>
            <a:prstGeom prst="ellipse">
              <a:avLst/>
            </a:prstGeom>
            <a:noFill/>
            <a:ln cap="flat" cmpd="sng" w="12700">
              <a:solidFill>
                <a:srgbClr val="F6F9FC">
                  <a:alpha val="200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71" name="Google Shape;571;p21"/>
          <p:cNvSpPr/>
          <p:nvPr/>
        </p:nvSpPr>
        <p:spPr>
          <a:xfrm>
            <a:off x="241928" y="624959"/>
            <a:ext cx="4531754" cy="4531754"/>
          </a:xfrm>
          <a:prstGeom prst="ellipse">
            <a:avLst/>
          </a:prstGeom>
          <a:noFill/>
          <a:ln cap="flat" cmpd="sng" w="12700">
            <a:solidFill>
              <a:schemeClr val="lt1">
                <a:alpha val="4705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21"/>
          <p:cNvSpPr/>
          <p:nvPr/>
        </p:nvSpPr>
        <p:spPr>
          <a:xfrm>
            <a:off x="-1952755" y="-1569724"/>
            <a:ext cx="8921120" cy="8921120"/>
          </a:xfrm>
          <a:prstGeom prst="ellipse">
            <a:avLst/>
          </a:prstGeom>
          <a:noFill/>
          <a:ln cap="flat" cmpd="sng" w="12700">
            <a:solidFill>
              <a:schemeClr val="lt1">
                <a:alpha val="4705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21"/>
          <p:cNvSpPr/>
          <p:nvPr/>
        </p:nvSpPr>
        <p:spPr>
          <a:xfrm flipH="1" rot="-3240000">
            <a:off x="11886755" y="3381653"/>
            <a:ext cx="68101" cy="4125483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/>
              </a:gs>
              <a:gs pos="100000">
                <a:srgbClr val="BE1DFB"/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21"/>
          <p:cNvSpPr/>
          <p:nvPr/>
        </p:nvSpPr>
        <p:spPr>
          <a:xfrm rot="-3240000">
            <a:off x="12089652" y="5525247"/>
            <a:ext cx="45719" cy="231829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21"/>
          <p:cNvSpPr/>
          <p:nvPr/>
        </p:nvSpPr>
        <p:spPr>
          <a:xfrm flipH="1" rot="-3240000">
            <a:off x="11738064" y="5525248"/>
            <a:ext cx="120394" cy="231829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6" name="Google Shape;576;p21"/>
          <p:cNvSpPr/>
          <p:nvPr/>
        </p:nvSpPr>
        <p:spPr>
          <a:xfrm>
            <a:off x="6672941" y="1417319"/>
            <a:ext cx="144000" cy="144000"/>
          </a:xfrm>
          <a:prstGeom prst="ellipse">
            <a:avLst/>
          </a:prstGeom>
          <a:solidFill>
            <a:srgbClr val="00F7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7" name="Google Shape;577;p21"/>
          <p:cNvSpPr/>
          <p:nvPr/>
        </p:nvSpPr>
        <p:spPr>
          <a:xfrm>
            <a:off x="5378045" y="6227947"/>
            <a:ext cx="108000" cy="108000"/>
          </a:xfrm>
          <a:prstGeom prst="ellipse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8" name="Google Shape;578;p21"/>
          <p:cNvSpPr/>
          <p:nvPr/>
        </p:nvSpPr>
        <p:spPr>
          <a:xfrm flipH="1" rot="-3240000">
            <a:off x="3537862" y="369395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Google Shape;579;p21"/>
          <p:cNvSpPr/>
          <p:nvPr/>
        </p:nvSpPr>
        <p:spPr>
          <a:xfrm rot="-3240000">
            <a:off x="3784553" y="1632269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80" name="Google Shape;580;p21"/>
          <p:cNvGrpSpPr/>
          <p:nvPr/>
        </p:nvGrpSpPr>
        <p:grpSpPr>
          <a:xfrm>
            <a:off x="5378044" y="3273104"/>
            <a:ext cx="4314595" cy="1323439"/>
            <a:chOff x="5378044" y="3273104"/>
            <a:chExt cx="4314595" cy="1323439"/>
          </a:xfrm>
        </p:grpSpPr>
        <p:sp>
          <p:nvSpPr>
            <p:cNvPr id="581" name="Google Shape;581;p21"/>
            <p:cNvSpPr/>
            <p:nvPr/>
          </p:nvSpPr>
          <p:spPr>
            <a:xfrm>
              <a:off x="5378044" y="3856192"/>
              <a:ext cx="4314595" cy="600165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582" name="Google Shape;582;p21"/>
            <p:cNvSpPr txBox="1"/>
            <p:nvPr/>
          </p:nvSpPr>
          <p:spPr>
            <a:xfrm>
              <a:off x="6234344" y="3273104"/>
              <a:ext cx="2601994" cy="13234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b="1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800">
                  <a:solidFill>
                    <a:srgbClr val="BE1DFB"/>
                  </a:solidFill>
                  <a:latin typeface="Calibri"/>
                  <a:ea typeface="Calibri"/>
                  <a:cs typeface="Calibri"/>
                  <a:sym typeface="Calibri"/>
                </a:rPr>
                <a:t>SUMMER</a:t>
              </a:r>
              <a:endParaRPr b="1" sz="4800">
                <a:solidFill>
                  <a:srgbClr val="BE1DFB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583" name="Google Shape;583;p21"/>
          <p:cNvSpPr txBox="1"/>
          <p:nvPr/>
        </p:nvSpPr>
        <p:spPr>
          <a:xfrm>
            <a:off x="8736691" y="2115175"/>
            <a:ext cx="963725" cy="15081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b="1" sz="32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2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5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95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dvertising Agency Presentation Template www.googleslides.org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