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8" name="Shape 3818"/>
        <p:cNvGrpSpPr/>
        <p:nvPr/>
      </p:nvGrpSpPr>
      <p:grpSpPr>
        <a:xfrm>
          <a:off x="0" y="0"/>
          <a:ext cx="0" cy="0"/>
          <a:chOff x="0" y="0"/>
          <a:chExt cx="0" cy="0"/>
        </a:xfrm>
      </p:grpSpPr>
      <p:sp>
        <p:nvSpPr>
          <p:cNvPr id="3819" name="Google Shape;381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0" name="Google Shape;382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3" name="Shape 3903"/>
        <p:cNvGrpSpPr/>
        <p:nvPr/>
      </p:nvGrpSpPr>
      <p:grpSpPr>
        <a:xfrm>
          <a:off x="0" y="0"/>
          <a:ext cx="0" cy="0"/>
          <a:chOff x="0" y="0"/>
          <a:chExt cx="0" cy="0"/>
        </a:xfrm>
      </p:grpSpPr>
      <p:sp>
        <p:nvSpPr>
          <p:cNvPr id="3904" name="Google Shape;3904;g111c3728c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5" name="Google Shape;3905;g111c3728c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6" name="Shape 4056"/>
        <p:cNvGrpSpPr/>
        <p:nvPr/>
      </p:nvGrpSpPr>
      <p:grpSpPr>
        <a:xfrm>
          <a:off x="0" y="0"/>
          <a:ext cx="0" cy="0"/>
          <a:chOff x="0" y="0"/>
          <a:chExt cx="0" cy="0"/>
        </a:xfrm>
      </p:grpSpPr>
      <p:sp>
        <p:nvSpPr>
          <p:cNvPr id="4057" name="Google Shape;4057;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8" name="Google Shape;4058;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9" name="Shape 4209"/>
        <p:cNvGrpSpPr/>
        <p:nvPr/>
      </p:nvGrpSpPr>
      <p:grpSpPr>
        <a:xfrm>
          <a:off x="0" y="0"/>
          <a:ext cx="0" cy="0"/>
          <a:chOff x="0" y="0"/>
          <a:chExt cx="0" cy="0"/>
        </a:xfrm>
      </p:grpSpPr>
      <p:sp>
        <p:nvSpPr>
          <p:cNvPr id="4210" name="Google Shape;4210;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1" name="Google Shape;4211;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0" name="Shape 4220"/>
        <p:cNvGrpSpPr/>
        <p:nvPr/>
      </p:nvGrpSpPr>
      <p:grpSpPr>
        <a:xfrm>
          <a:off x="0" y="0"/>
          <a:ext cx="0" cy="0"/>
          <a:chOff x="0" y="0"/>
          <a:chExt cx="0" cy="0"/>
        </a:xfrm>
      </p:grpSpPr>
      <p:sp>
        <p:nvSpPr>
          <p:cNvPr id="4221" name="Google Shape;4221;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2" name="Google Shape;4222;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7" name="Shape 4237"/>
        <p:cNvGrpSpPr/>
        <p:nvPr/>
      </p:nvGrpSpPr>
      <p:grpSpPr>
        <a:xfrm>
          <a:off x="0" y="0"/>
          <a:ext cx="0" cy="0"/>
          <a:chOff x="0" y="0"/>
          <a:chExt cx="0" cy="0"/>
        </a:xfrm>
      </p:grpSpPr>
      <p:sp>
        <p:nvSpPr>
          <p:cNvPr id="4238" name="Google Shape;4238;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9" name="Google Shape;4239;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4" name="Shape 4254"/>
        <p:cNvGrpSpPr/>
        <p:nvPr/>
      </p:nvGrpSpPr>
      <p:grpSpPr>
        <a:xfrm>
          <a:off x="0" y="0"/>
          <a:ext cx="0" cy="0"/>
          <a:chOff x="0" y="0"/>
          <a:chExt cx="0" cy="0"/>
        </a:xfrm>
      </p:grpSpPr>
      <p:sp>
        <p:nvSpPr>
          <p:cNvPr id="4255" name="Google Shape;4255;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6" name="Google Shape;4256;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5" name="Shape 4475"/>
        <p:cNvGrpSpPr/>
        <p:nvPr/>
      </p:nvGrpSpPr>
      <p:grpSpPr>
        <a:xfrm>
          <a:off x="0" y="0"/>
          <a:ext cx="0" cy="0"/>
          <a:chOff x="0" y="0"/>
          <a:chExt cx="0" cy="0"/>
        </a:xfrm>
      </p:grpSpPr>
      <p:sp>
        <p:nvSpPr>
          <p:cNvPr id="4476" name="Google Shape;4476;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7" name="Google Shape;4477;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0" name="Shape 5110"/>
        <p:cNvGrpSpPr/>
        <p:nvPr/>
      </p:nvGrpSpPr>
      <p:grpSpPr>
        <a:xfrm>
          <a:off x="0" y="0"/>
          <a:ext cx="0" cy="0"/>
          <a:chOff x="0" y="0"/>
          <a:chExt cx="0" cy="0"/>
        </a:xfrm>
      </p:grpSpPr>
      <p:sp>
        <p:nvSpPr>
          <p:cNvPr id="5111" name="Google Shape;5111;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2" name="Google Shape;5112;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4" name="Shape 5144"/>
        <p:cNvGrpSpPr/>
        <p:nvPr/>
      </p:nvGrpSpPr>
      <p:grpSpPr>
        <a:xfrm>
          <a:off x="0" y="0"/>
          <a:ext cx="0" cy="0"/>
          <a:chOff x="0" y="0"/>
          <a:chExt cx="0" cy="0"/>
        </a:xfrm>
      </p:grpSpPr>
      <p:sp>
        <p:nvSpPr>
          <p:cNvPr id="5145" name="Google Shape;5145;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6" name="Google Shape;5146;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7" name="Shape 5157"/>
        <p:cNvGrpSpPr/>
        <p:nvPr/>
      </p:nvGrpSpPr>
      <p:grpSpPr>
        <a:xfrm>
          <a:off x="0" y="0"/>
          <a:ext cx="0" cy="0"/>
          <a:chOff x="0" y="0"/>
          <a:chExt cx="0" cy="0"/>
        </a:xfrm>
      </p:grpSpPr>
      <p:sp>
        <p:nvSpPr>
          <p:cNvPr id="5158" name="Google Shape;5158;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9" name="Google Shape;5159;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2" name="Shape 3832"/>
        <p:cNvGrpSpPr/>
        <p:nvPr/>
      </p:nvGrpSpPr>
      <p:grpSpPr>
        <a:xfrm>
          <a:off x="0" y="0"/>
          <a:ext cx="0" cy="0"/>
          <a:chOff x="0" y="0"/>
          <a:chExt cx="0" cy="0"/>
        </a:xfrm>
      </p:grpSpPr>
      <p:sp>
        <p:nvSpPr>
          <p:cNvPr id="3833" name="Google Shape;383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4" name="Google Shape;383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2" name="Shape 5542"/>
        <p:cNvGrpSpPr/>
        <p:nvPr/>
      </p:nvGrpSpPr>
      <p:grpSpPr>
        <a:xfrm>
          <a:off x="0" y="0"/>
          <a:ext cx="0" cy="0"/>
          <a:chOff x="0" y="0"/>
          <a:chExt cx="0" cy="0"/>
        </a:xfrm>
      </p:grpSpPr>
      <p:sp>
        <p:nvSpPr>
          <p:cNvPr id="5543" name="Google Shape;554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4" name="Google Shape;554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8" name="Shape 5548"/>
        <p:cNvGrpSpPr/>
        <p:nvPr/>
      </p:nvGrpSpPr>
      <p:grpSpPr>
        <a:xfrm>
          <a:off x="0" y="0"/>
          <a:ext cx="0" cy="0"/>
          <a:chOff x="0" y="0"/>
          <a:chExt cx="0" cy="0"/>
        </a:xfrm>
      </p:grpSpPr>
      <p:sp>
        <p:nvSpPr>
          <p:cNvPr id="5549" name="Google Shape;5549;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0" name="Google Shape;5550;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9" name="Shape 5849"/>
        <p:cNvGrpSpPr/>
        <p:nvPr/>
      </p:nvGrpSpPr>
      <p:grpSpPr>
        <a:xfrm>
          <a:off x="0" y="0"/>
          <a:ext cx="0" cy="0"/>
          <a:chOff x="0" y="0"/>
          <a:chExt cx="0" cy="0"/>
        </a:xfrm>
      </p:grpSpPr>
      <p:sp>
        <p:nvSpPr>
          <p:cNvPr id="5850" name="Google Shape;5850;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1" name="Google Shape;5851;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0" name="Shape 3840"/>
        <p:cNvGrpSpPr/>
        <p:nvPr/>
      </p:nvGrpSpPr>
      <p:grpSpPr>
        <a:xfrm>
          <a:off x="0" y="0"/>
          <a:ext cx="0" cy="0"/>
          <a:chOff x="0" y="0"/>
          <a:chExt cx="0" cy="0"/>
        </a:xfrm>
      </p:grpSpPr>
      <p:sp>
        <p:nvSpPr>
          <p:cNvPr id="3841" name="Google Shape;3841;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2" name="Google Shape;3842;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7" name="Shape 3857"/>
        <p:cNvGrpSpPr/>
        <p:nvPr/>
      </p:nvGrpSpPr>
      <p:grpSpPr>
        <a:xfrm>
          <a:off x="0" y="0"/>
          <a:ext cx="0" cy="0"/>
          <a:chOff x="0" y="0"/>
          <a:chExt cx="0" cy="0"/>
        </a:xfrm>
      </p:grpSpPr>
      <p:sp>
        <p:nvSpPr>
          <p:cNvPr id="3858" name="Google Shape;3858;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9" name="Google Shape;3859;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4" name="Shape 3864"/>
        <p:cNvGrpSpPr/>
        <p:nvPr/>
      </p:nvGrpSpPr>
      <p:grpSpPr>
        <a:xfrm>
          <a:off x="0" y="0"/>
          <a:ext cx="0" cy="0"/>
          <a:chOff x="0" y="0"/>
          <a:chExt cx="0" cy="0"/>
        </a:xfrm>
      </p:grpSpPr>
      <p:sp>
        <p:nvSpPr>
          <p:cNvPr id="3865" name="Google Shape;3865;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6" name="Google Shape;3866;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0" name="Shape 3870"/>
        <p:cNvGrpSpPr/>
        <p:nvPr/>
      </p:nvGrpSpPr>
      <p:grpSpPr>
        <a:xfrm>
          <a:off x="0" y="0"/>
          <a:ext cx="0" cy="0"/>
          <a:chOff x="0" y="0"/>
          <a:chExt cx="0" cy="0"/>
        </a:xfrm>
      </p:grpSpPr>
      <p:sp>
        <p:nvSpPr>
          <p:cNvPr id="3871" name="Google Shape;3871;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2" name="Google Shape;3872;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7" name="Shape 3877"/>
        <p:cNvGrpSpPr/>
        <p:nvPr/>
      </p:nvGrpSpPr>
      <p:grpSpPr>
        <a:xfrm>
          <a:off x="0" y="0"/>
          <a:ext cx="0" cy="0"/>
          <a:chOff x="0" y="0"/>
          <a:chExt cx="0" cy="0"/>
        </a:xfrm>
      </p:grpSpPr>
      <p:sp>
        <p:nvSpPr>
          <p:cNvPr id="3878" name="Google Shape;3878;g1238f66f1ed_0_2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9" name="Google Shape;3879;g1238f66f1ed_0_2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6" name="Shape 3886"/>
        <p:cNvGrpSpPr/>
        <p:nvPr/>
      </p:nvGrpSpPr>
      <p:grpSpPr>
        <a:xfrm>
          <a:off x="0" y="0"/>
          <a:ext cx="0" cy="0"/>
          <a:chOff x="0" y="0"/>
          <a:chExt cx="0" cy="0"/>
        </a:xfrm>
      </p:grpSpPr>
      <p:sp>
        <p:nvSpPr>
          <p:cNvPr id="3887" name="Google Shape;3887;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8" name="Google Shape;3888;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7" name="Shape 3897"/>
        <p:cNvGrpSpPr/>
        <p:nvPr/>
      </p:nvGrpSpPr>
      <p:grpSpPr>
        <a:xfrm>
          <a:off x="0" y="0"/>
          <a:ext cx="0" cy="0"/>
          <a:chOff x="0" y="0"/>
          <a:chExt cx="0" cy="0"/>
        </a:xfrm>
      </p:grpSpPr>
      <p:sp>
        <p:nvSpPr>
          <p:cNvPr id="3898" name="Google Shape;3898;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9" name="Google Shape;3899;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9.png"/><Relationship Id="rId11" Type="http://schemas.openxmlformats.org/officeDocument/2006/relationships/image" Target="../media/image8.png"/><Relationship Id="rId10" Type="http://schemas.openxmlformats.org/officeDocument/2006/relationships/image" Target="../media/image5.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7.png"/><Relationship Id="rId7" Type="http://schemas.openxmlformats.org/officeDocument/2006/relationships/hyperlink" Target="https://www.pinterest.com/slidesmania/" TargetMode="External"/><Relationship Id="rId8"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grpSp>
        <p:nvGrpSpPr>
          <p:cNvPr id="11" name="Google Shape;11;p2"/>
          <p:cNvGrpSpPr/>
          <p:nvPr/>
        </p:nvGrpSpPr>
        <p:grpSpPr>
          <a:xfrm>
            <a:off x="3346366" y="66264"/>
            <a:ext cx="4787701" cy="5081700"/>
            <a:chOff x="3346366" y="66264"/>
            <a:chExt cx="4787701" cy="5081700"/>
          </a:xfrm>
        </p:grpSpPr>
        <p:sp>
          <p:nvSpPr>
            <p:cNvPr id="12" name="Google Shape;12;p2"/>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 name="Google Shape;13;p2"/>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 name="Google Shape;14;p2"/>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 name="Google Shape;15;p2"/>
          <p:cNvGrpSpPr/>
          <p:nvPr/>
        </p:nvGrpSpPr>
        <p:grpSpPr>
          <a:xfrm>
            <a:off x="3765864" y="1195612"/>
            <a:ext cx="5193601" cy="5520600"/>
            <a:chOff x="3765864" y="1195612"/>
            <a:chExt cx="5193601" cy="5520600"/>
          </a:xfrm>
        </p:grpSpPr>
        <p:sp>
          <p:nvSpPr>
            <p:cNvPr id="16" name="Google Shape;16;p2"/>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2"/>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 name="Google Shape;18;p2"/>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 name="Google Shape;19;p2"/>
          <p:cNvGrpSpPr/>
          <p:nvPr/>
        </p:nvGrpSpPr>
        <p:grpSpPr>
          <a:xfrm>
            <a:off x="5031721" y="1309109"/>
            <a:ext cx="4394938" cy="4655100"/>
            <a:chOff x="5031721" y="1309109"/>
            <a:chExt cx="4394938" cy="4655100"/>
          </a:xfrm>
        </p:grpSpPr>
        <p:sp>
          <p:nvSpPr>
            <p:cNvPr id="20" name="Google Shape;20;p2"/>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 name="Google Shape;22;p2"/>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 name="Google Shape;23;p2"/>
          <p:cNvGrpSpPr/>
          <p:nvPr/>
        </p:nvGrpSpPr>
        <p:grpSpPr>
          <a:xfrm>
            <a:off x="905180" y="112533"/>
            <a:ext cx="4401720" cy="4660800"/>
            <a:chOff x="905180" y="112533"/>
            <a:chExt cx="4401720" cy="4660800"/>
          </a:xfrm>
        </p:grpSpPr>
        <p:sp>
          <p:nvSpPr>
            <p:cNvPr id="24" name="Google Shape;24;p2"/>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2"/>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 name="Google Shape;26;p2"/>
          <p:cNvGrpSpPr/>
          <p:nvPr/>
        </p:nvGrpSpPr>
        <p:grpSpPr>
          <a:xfrm>
            <a:off x="4789281" y="622548"/>
            <a:ext cx="4320760" cy="4575000"/>
            <a:chOff x="4789281" y="622548"/>
            <a:chExt cx="4320760" cy="4575000"/>
          </a:xfrm>
        </p:grpSpPr>
        <p:sp>
          <p:nvSpPr>
            <p:cNvPr id="27" name="Google Shape;27;p2"/>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 name="Google Shape;28;p2"/>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 name="Google Shape;29;p2"/>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 name="Google Shape;30;p2"/>
          <p:cNvGrpSpPr/>
          <p:nvPr/>
        </p:nvGrpSpPr>
        <p:grpSpPr>
          <a:xfrm>
            <a:off x="6808533" y="1745708"/>
            <a:ext cx="4401400" cy="4662000"/>
            <a:chOff x="6808533" y="1745708"/>
            <a:chExt cx="4401400" cy="4662000"/>
          </a:xfrm>
        </p:grpSpPr>
        <p:sp>
          <p:nvSpPr>
            <p:cNvPr id="31" name="Google Shape;31;p2"/>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 name="Google Shape;32;p2"/>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 name="Google Shape;33;p2"/>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 name="Google Shape;34;p2"/>
          <p:cNvGrpSpPr/>
          <p:nvPr/>
        </p:nvGrpSpPr>
        <p:grpSpPr>
          <a:xfrm>
            <a:off x="5824532" y="1155331"/>
            <a:ext cx="4354159" cy="4603200"/>
            <a:chOff x="5824532" y="1155331"/>
            <a:chExt cx="4354159" cy="4603200"/>
          </a:xfrm>
        </p:grpSpPr>
        <p:sp>
          <p:nvSpPr>
            <p:cNvPr id="35" name="Google Shape;35;p2"/>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 name="Google Shape;36;p2"/>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 name="Google Shape;37;p2"/>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8" name="Google Shape;38;p2"/>
          <p:cNvGrpSpPr/>
          <p:nvPr/>
        </p:nvGrpSpPr>
        <p:grpSpPr>
          <a:xfrm>
            <a:off x="2134683" y="1406427"/>
            <a:ext cx="4494099" cy="4755300"/>
            <a:chOff x="2134683" y="1406427"/>
            <a:chExt cx="4494099" cy="4755300"/>
          </a:xfrm>
        </p:grpSpPr>
        <p:sp>
          <p:nvSpPr>
            <p:cNvPr id="39" name="Google Shape;39;p2"/>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 name="Google Shape;40;p2"/>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 name="Google Shape;41;p2"/>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2" name="Google Shape;42;p2"/>
          <p:cNvGrpSpPr/>
          <p:nvPr/>
        </p:nvGrpSpPr>
        <p:grpSpPr>
          <a:xfrm>
            <a:off x="6182744" y="2351413"/>
            <a:ext cx="4257816" cy="4499400"/>
            <a:chOff x="6182744" y="2351413"/>
            <a:chExt cx="4257816" cy="4499400"/>
          </a:xfrm>
        </p:grpSpPr>
        <p:sp>
          <p:nvSpPr>
            <p:cNvPr id="43" name="Google Shape;43;p2"/>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 name="Google Shape;44;p2"/>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 name="Google Shape;45;p2"/>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 name="Google Shape;46;p2"/>
          <p:cNvGrpSpPr/>
          <p:nvPr/>
        </p:nvGrpSpPr>
        <p:grpSpPr>
          <a:xfrm>
            <a:off x="2617490" y="2742232"/>
            <a:ext cx="3927230" cy="4143000"/>
            <a:chOff x="2617490" y="2742232"/>
            <a:chExt cx="3927230" cy="4143000"/>
          </a:xfrm>
        </p:grpSpPr>
        <p:sp>
          <p:nvSpPr>
            <p:cNvPr id="47" name="Google Shape;47;p2"/>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 name="Google Shape;48;p2"/>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 name="Google Shape;49;p2"/>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 name="Google Shape;50;p2"/>
          <p:cNvGrpSpPr/>
          <p:nvPr/>
        </p:nvGrpSpPr>
        <p:grpSpPr>
          <a:xfrm>
            <a:off x="9275607" y="3248167"/>
            <a:ext cx="2404844" cy="2545800"/>
            <a:chOff x="9275607" y="3248167"/>
            <a:chExt cx="2404844" cy="2545800"/>
          </a:xfrm>
        </p:grpSpPr>
        <p:sp>
          <p:nvSpPr>
            <p:cNvPr id="51" name="Google Shape;51;p2"/>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 name="Google Shape;52;p2"/>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 name="Google Shape;53;p2"/>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 name="Google Shape;54;p2"/>
          <p:cNvGrpSpPr/>
          <p:nvPr/>
        </p:nvGrpSpPr>
        <p:grpSpPr>
          <a:xfrm>
            <a:off x="2075692" y="52828"/>
            <a:ext cx="4347442" cy="4607700"/>
            <a:chOff x="2075692" y="52828"/>
            <a:chExt cx="4347442" cy="4607700"/>
          </a:xfrm>
        </p:grpSpPr>
        <p:sp>
          <p:nvSpPr>
            <p:cNvPr id="55" name="Google Shape;55;p2"/>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 name="Google Shape;56;p2"/>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 name="Google Shape;57;p2"/>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8" name="Google Shape;58;p2"/>
          <p:cNvGrpSpPr/>
          <p:nvPr/>
        </p:nvGrpSpPr>
        <p:grpSpPr>
          <a:xfrm>
            <a:off x="1470547" y="379512"/>
            <a:ext cx="1786005" cy="1894200"/>
            <a:chOff x="1470547" y="379512"/>
            <a:chExt cx="1786005" cy="1894200"/>
          </a:xfrm>
        </p:grpSpPr>
        <p:sp>
          <p:nvSpPr>
            <p:cNvPr id="59" name="Google Shape;59;p2"/>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 name="Google Shape;60;p2"/>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 name="Google Shape;61;p2"/>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2" name="Google Shape;62;p2"/>
          <p:cNvGrpSpPr/>
          <p:nvPr/>
        </p:nvGrpSpPr>
        <p:grpSpPr>
          <a:xfrm>
            <a:off x="459511" y="835636"/>
            <a:ext cx="3285587" cy="3486900"/>
            <a:chOff x="459511" y="835636"/>
            <a:chExt cx="3285587" cy="3486900"/>
          </a:xfrm>
        </p:grpSpPr>
        <p:sp>
          <p:nvSpPr>
            <p:cNvPr id="63" name="Google Shape;63;p2"/>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 name="Google Shape;64;p2"/>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 name="Google Shape;65;p2"/>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6" name="Google Shape;66;p2"/>
          <p:cNvGrpSpPr/>
          <p:nvPr/>
        </p:nvGrpSpPr>
        <p:grpSpPr>
          <a:xfrm>
            <a:off x="3267959" y="970321"/>
            <a:ext cx="4398388" cy="4658700"/>
            <a:chOff x="3267959" y="970321"/>
            <a:chExt cx="4398388" cy="4658700"/>
          </a:xfrm>
        </p:grpSpPr>
        <p:sp>
          <p:nvSpPr>
            <p:cNvPr id="67" name="Google Shape;67;p2"/>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 name="Google Shape;68;p2"/>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9" name="Google Shape;69;p2"/>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0" name="Google Shape;70;p2"/>
          <p:cNvGrpSpPr/>
          <p:nvPr/>
        </p:nvGrpSpPr>
        <p:grpSpPr>
          <a:xfrm>
            <a:off x="5955587" y="1782813"/>
            <a:ext cx="4418674" cy="4680600"/>
            <a:chOff x="5955587" y="1782813"/>
            <a:chExt cx="4418674" cy="4680600"/>
          </a:xfrm>
        </p:grpSpPr>
        <p:sp>
          <p:nvSpPr>
            <p:cNvPr id="71" name="Google Shape;71;p2"/>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2" name="Google Shape;72;p2"/>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3" name="Google Shape;73;p2"/>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4" name="Google Shape;74;p2"/>
          <p:cNvGrpSpPr/>
          <p:nvPr/>
        </p:nvGrpSpPr>
        <p:grpSpPr>
          <a:xfrm>
            <a:off x="7952172" y="3535170"/>
            <a:ext cx="3086305" cy="3281100"/>
            <a:chOff x="7952172" y="3535170"/>
            <a:chExt cx="3086305" cy="3281100"/>
          </a:xfrm>
        </p:grpSpPr>
        <p:sp>
          <p:nvSpPr>
            <p:cNvPr id="75" name="Google Shape;75;p2"/>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6" name="Google Shape;76;p2"/>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 name="Google Shape;77;p2"/>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8" name="Google Shape;78;p2"/>
          <p:cNvGrpSpPr/>
          <p:nvPr/>
        </p:nvGrpSpPr>
        <p:grpSpPr>
          <a:xfrm>
            <a:off x="9817792" y="3927025"/>
            <a:ext cx="1631594" cy="1728900"/>
            <a:chOff x="9817792" y="3927025"/>
            <a:chExt cx="1631594" cy="1728900"/>
          </a:xfrm>
        </p:grpSpPr>
        <p:sp>
          <p:nvSpPr>
            <p:cNvPr id="79" name="Google Shape;79;p2"/>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 name="Google Shape;80;p2"/>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 name="Google Shape;81;p2"/>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 name="Google Shape;82;p2"/>
          <p:cNvGrpSpPr/>
          <p:nvPr/>
        </p:nvGrpSpPr>
        <p:grpSpPr>
          <a:xfrm>
            <a:off x="4808875" y="-111295"/>
            <a:ext cx="4335900" cy="4595400"/>
            <a:chOff x="4808875" y="-111295"/>
            <a:chExt cx="4335900" cy="4595400"/>
          </a:xfrm>
        </p:grpSpPr>
        <p:sp>
          <p:nvSpPr>
            <p:cNvPr id="83" name="Google Shape;83;p2"/>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 name="Google Shape;84;p2"/>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5" name="Google Shape;85;p2"/>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6" name="Google Shape;86;p2"/>
          <p:cNvGrpSpPr/>
          <p:nvPr/>
        </p:nvGrpSpPr>
        <p:grpSpPr>
          <a:xfrm>
            <a:off x="1316031" y="142329"/>
            <a:ext cx="2671800" cy="2839500"/>
            <a:chOff x="1316031" y="142329"/>
            <a:chExt cx="2671800" cy="2839500"/>
          </a:xfrm>
        </p:grpSpPr>
        <p:sp>
          <p:nvSpPr>
            <p:cNvPr id="87" name="Google Shape;87;p2"/>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8" name="Google Shape;88;p2"/>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9" name="Google Shape;89;p2"/>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0" name="Google Shape;90;p2"/>
          <p:cNvGrpSpPr/>
          <p:nvPr/>
        </p:nvGrpSpPr>
        <p:grpSpPr>
          <a:xfrm>
            <a:off x="5624194" y="350969"/>
            <a:ext cx="4465200" cy="4734600"/>
            <a:chOff x="5624194" y="350969"/>
            <a:chExt cx="4465200" cy="4734600"/>
          </a:xfrm>
        </p:grpSpPr>
        <p:sp>
          <p:nvSpPr>
            <p:cNvPr id="91" name="Google Shape;91;p2"/>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2"/>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2"/>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4" name="Google Shape;94;p2"/>
          <p:cNvGrpSpPr/>
          <p:nvPr/>
        </p:nvGrpSpPr>
        <p:grpSpPr>
          <a:xfrm>
            <a:off x="949298" y="529687"/>
            <a:ext cx="4532700" cy="4800900"/>
            <a:chOff x="949298" y="529687"/>
            <a:chExt cx="4532700" cy="4800900"/>
          </a:xfrm>
        </p:grpSpPr>
        <p:sp>
          <p:nvSpPr>
            <p:cNvPr id="95" name="Google Shape;95;p2"/>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 name="Google Shape;96;p2"/>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 name="Google Shape;97;p2"/>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8" name="Google Shape;98;p2"/>
          <p:cNvGrpSpPr/>
          <p:nvPr/>
        </p:nvGrpSpPr>
        <p:grpSpPr>
          <a:xfrm>
            <a:off x="2032969" y="864182"/>
            <a:ext cx="4314900" cy="4572900"/>
            <a:chOff x="2032969" y="864182"/>
            <a:chExt cx="4314900" cy="4572900"/>
          </a:xfrm>
        </p:grpSpPr>
        <p:sp>
          <p:nvSpPr>
            <p:cNvPr id="99" name="Google Shape;99;p2"/>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 name="Google Shape;100;p2"/>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 name="Google Shape;101;p2"/>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2" name="Google Shape;102;p2"/>
          <p:cNvGrpSpPr/>
          <p:nvPr/>
        </p:nvGrpSpPr>
        <p:grpSpPr>
          <a:xfrm>
            <a:off x="5255762" y="2121228"/>
            <a:ext cx="4399200" cy="4663500"/>
            <a:chOff x="5255762" y="2121228"/>
            <a:chExt cx="4399200" cy="4663500"/>
          </a:xfrm>
        </p:grpSpPr>
        <p:sp>
          <p:nvSpPr>
            <p:cNvPr id="103" name="Google Shape;103;p2"/>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 name="Google Shape;104;p2"/>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 name="Google Shape;105;p2"/>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6" name="Google Shape;106;p2"/>
          <p:cNvGrpSpPr/>
          <p:nvPr/>
        </p:nvGrpSpPr>
        <p:grpSpPr>
          <a:xfrm>
            <a:off x="7086948" y="2711938"/>
            <a:ext cx="3990300" cy="4222800"/>
            <a:chOff x="7086948" y="2711938"/>
            <a:chExt cx="3990300" cy="4222800"/>
          </a:xfrm>
        </p:grpSpPr>
        <p:sp>
          <p:nvSpPr>
            <p:cNvPr id="107" name="Google Shape;107;p2"/>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 name="Google Shape;108;p2"/>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 name="Google Shape;109;p2"/>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10" name="Google Shape;110;p2"/>
          <p:cNvSpPr txBox="1"/>
          <p:nvPr>
            <p:ph type="title"/>
          </p:nvPr>
        </p:nvSpPr>
        <p:spPr>
          <a:xfrm>
            <a:off x="171150" y="1179300"/>
            <a:ext cx="11849700" cy="4499400"/>
          </a:xfrm>
          <a:prstGeom prst="rect">
            <a:avLst/>
          </a:prstGeom>
        </p:spPr>
        <p:txBody>
          <a:bodyPr anchorCtr="0" anchor="ctr" bIns="121900" lIns="121900" spcFirstLastPara="1" rIns="121900" wrap="square" tIns="121900">
            <a:noAutofit/>
          </a:bodyPr>
          <a:lstStyle>
            <a:lvl1pPr lvl="0" algn="ctr">
              <a:lnSpc>
                <a:spcPct val="80000"/>
              </a:lnSpc>
              <a:spcBef>
                <a:spcPts val="0"/>
              </a:spcBef>
              <a:spcAft>
                <a:spcPts val="0"/>
              </a:spcAft>
              <a:buSzPts val="7000"/>
              <a:buNone/>
              <a:defRPr sz="8500"/>
            </a:lvl1pPr>
            <a:lvl2pPr lvl="1" algn="ctr">
              <a:lnSpc>
                <a:spcPct val="80000"/>
              </a:lnSpc>
              <a:spcBef>
                <a:spcPts val="0"/>
              </a:spcBef>
              <a:spcAft>
                <a:spcPts val="0"/>
              </a:spcAft>
              <a:buSzPts val="7000"/>
              <a:buNone/>
              <a:defRPr sz="7000"/>
            </a:lvl2pPr>
            <a:lvl3pPr lvl="2" algn="ctr">
              <a:lnSpc>
                <a:spcPct val="80000"/>
              </a:lnSpc>
              <a:spcBef>
                <a:spcPts val="0"/>
              </a:spcBef>
              <a:spcAft>
                <a:spcPts val="0"/>
              </a:spcAft>
              <a:buSzPts val="7000"/>
              <a:buNone/>
              <a:defRPr sz="7000"/>
            </a:lvl3pPr>
            <a:lvl4pPr lvl="3" algn="ctr">
              <a:lnSpc>
                <a:spcPct val="80000"/>
              </a:lnSpc>
              <a:spcBef>
                <a:spcPts val="0"/>
              </a:spcBef>
              <a:spcAft>
                <a:spcPts val="0"/>
              </a:spcAft>
              <a:buSzPts val="7000"/>
              <a:buNone/>
              <a:defRPr sz="7000"/>
            </a:lvl4pPr>
            <a:lvl5pPr lvl="4" algn="ctr">
              <a:lnSpc>
                <a:spcPct val="80000"/>
              </a:lnSpc>
              <a:spcBef>
                <a:spcPts val="0"/>
              </a:spcBef>
              <a:spcAft>
                <a:spcPts val="0"/>
              </a:spcAft>
              <a:buSzPts val="7000"/>
              <a:buNone/>
              <a:defRPr sz="7000"/>
            </a:lvl5pPr>
            <a:lvl6pPr lvl="5" algn="ctr">
              <a:lnSpc>
                <a:spcPct val="80000"/>
              </a:lnSpc>
              <a:spcBef>
                <a:spcPts val="0"/>
              </a:spcBef>
              <a:spcAft>
                <a:spcPts val="0"/>
              </a:spcAft>
              <a:buSzPts val="7000"/>
              <a:buNone/>
              <a:defRPr sz="7000"/>
            </a:lvl6pPr>
            <a:lvl7pPr lvl="6" algn="ctr">
              <a:lnSpc>
                <a:spcPct val="80000"/>
              </a:lnSpc>
              <a:spcBef>
                <a:spcPts val="0"/>
              </a:spcBef>
              <a:spcAft>
                <a:spcPts val="0"/>
              </a:spcAft>
              <a:buSzPts val="7000"/>
              <a:buNone/>
              <a:defRPr sz="7000"/>
            </a:lvl7pPr>
            <a:lvl8pPr lvl="7" algn="ctr">
              <a:lnSpc>
                <a:spcPct val="80000"/>
              </a:lnSpc>
              <a:spcBef>
                <a:spcPts val="0"/>
              </a:spcBef>
              <a:spcAft>
                <a:spcPts val="0"/>
              </a:spcAft>
              <a:buSzPts val="7000"/>
              <a:buNone/>
              <a:defRPr sz="7000"/>
            </a:lvl8pPr>
            <a:lvl9pPr lvl="8" algn="ctr">
              <a:lnSpc>
                <a:spcPct val="80000"/>
              </a:lnSpc>
              <a:spcBef>
                <a:spcPts val="0"/>
              </a:spcBef>
              <a:spcAft>
                <a:spcPts val="0"/>
              </a:spcAft>
              <a:buSzPts val="7000"/>
              <a:buNone/>
              <a:defRPr sz="7000"/>
            </a:lvl9pPr>
          </a:lstStyle>
          <a:p/>
        </p:txBody>
      </p:sp>
      <p:grpSp>
        <p:nvGrpSpPr>
          <p:cNvPr id="111" name="Google Shape;111;p2"/>
          <p:cNvGrpSpPr/>
          <p:nvPr/>
        </p:nvGrpSpPr>
        <p:grpSpPr>
          <a:xfrm>
            <a:off x="1947213" y="661971"/>
            <a:ext cx="8306740" cy="5190064"/>
            <a:chOff x="1947213" y="661971"/>
            <a:chExt cx="8306740" cy="5190064"/>
          </a:xfrm>
        </p:grpSpPr>
        <p:grpSp>
          <p:nvGrpSpPr>
            <p:cNvPr id="112" name="Google Shape;112;p2"/>
            <p:cNvGrpSpPr/>
            <p:nvPr/>
          </p:nvGrpSpPr>
          <p:grpSpPr>
            <a:xfrm rot="-1576190">
              <a:off x="3295488" y="734727"/>
              <a:ext cx="428837" cy="428837"/>
              <a:chOff x="8297437" y="2253663"/>
              <a:chExt cx="4117200" cy="4117200"/>
            </a:xfrm>
          </p:grpSpPr>
          <p:sp>
            <p:nvSpPr>
              <p:cNvPr id="113" name="Google Shape;113;p2"/>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14" name="Google Shape;114;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15" name="Google Shape;115;p2"/>
            <p:cNvGrpSpPr/>
            <p:nvPr/>
          </p:nvGrpSpPr>
          <p:grpSpPr>
            <a:xfrm rot="-1573267">
              <a:off x="2009589" y="1298339"/>
              <a:ext cx="368076" cy="368076"/>
              <a:chOff x="8297437" y="2253663"/>
              <a:chExt cx="4117200" cy="4117200"/>
            </a:xfrm>
          </p:grpSpPr>
          <p:sp>
            <p:nvSpPr>
              <p:cNvPr id="116" name="Google Shape;116;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17" name="Google Shape;117;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18" name="Google Shape;118;p2"/>
            <p:cNvGrpSpPr/>
            <p:nvPr/>
          </p:nvGrpSpPr>
          <p:grpSpPr>
            <a:xfrm rot="-1572434">
              <a:off x="3063378" y="999016"/>
              <a:ext cx="235871" cy="235871"/>
              <a:chOff x="8297437" y="2253663"/>
              <a:chExt cx="4117200" cy="4117200"/>
            </a:xfrm>
          </p:grpSpPr>
          <p:sp>
            <p:nvSpPr>
              <p:cNvPr id="119" name="Google Shape;119;p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20" name="Google Shape;120;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21" name="Google Shape;121;p2"/>
            <p:cNvGrpSpPr/>
            <p:nvPr/>
          </p:nvGrpSpPr>
          <p:grpSpPr>
            <a:xfrm rot="-1574351">
              <a:off x="4680689" y="4568246"/>
              <a:ext cx="550364" cy="550364"/>
              <a:chOff x="8297437" y="2253663"/>
              <a:chExt cx="4117200" cy="4117200"/>
            </a:xfrm>
          </p:grpSpPr>
          <p:sp>
            <p:nvSpPr>
              <p:cNvPr id="122" name="Google Shape;122;p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23" name="Google Shape;123;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24" name="Google Shape;124;p2"/>
            <p:cNvGrpSpPr/>
            <p:nvPr/>
          </p:nvGrpSpPr>
          <p:grpSpPr>
            <a:xfrm rot="-1572813">
              <a:off x="2184332" y="3756001"/>
              <a:ext cx="300132" cy="300132"/>
              <a:chOff x="8297437" y="2253663"/>
              <a:chExt cx="4117200" cy="4117200"/>
            </a:xfrm>
          </p:grpSpPr>
          <p:sp>
            <p:nvSpPr>
              <p:cNvPr id="125" name="Google Shape;125;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26" name="Google Shape;126;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27" name="Google Shape;127;p2"/>
            <p:cNvGrpSpPr/>
            <p:nvPr/>
          </p:nvGrpSpPr>
          <p:grpSpPr>
            <a:xfrm rot="-1574617">
              <a:off x="6588980" y="1501846"/>
              <a:ext cx="393853" cy="393853"/>
              <a:chOff x="8297437" y="2253663"/>
              <a:chExt cx="4117200" cy="4117200"/>
            </a:xfrm>
          </p:grpSpPr>
          <p:sp>
            <p:nvSpPr>
              <p:cNvPr id="128" name="Google Shape;128;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29" name="Google Shape;129;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0" name="Google Shape;130;p2"/>
            <p:cNvGrpSpPr/>
            <p:nvPr/>
          </p:nvGrpSpPr>
          <p:grpSpPr>
            <a:xfrm rot="-1572610">
              <a:off x="7569042" y="2160576"/>
              <a:ext cx="535083" cy="535083"/>
              <a:chOff x="8297437" y="2253663"/>
              <a:chExt cx="4117200" cy="4117200"/>
            </a:xfrm>
          </p:grpSpPr>
          <p:sp>
            <p:nvSpPr>
              <p:cNvPr id="131" name="Google Shape;131;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2" name="Google Shape;132;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3" name="Google Shape;133;p2"/>
            <p:cNvGrpSpPr/>
            <p:nvPr/>
          </p:nvGrpSpPr>
          <p:grpSpPr>
            <a:xfrm rot="-1572610">
              <a:off x="9628215" y="5226297"/>
              <a:ext cx="535083" cy="535083"/>
              <a:chOff x="8297437" y="2253663"/>
              <a:chExt cx="4117200" cy="4117200"/>
            </a:xfrm>
          </p:grpSpPr>
          <p:sp>
            <p:nvSpPr>
              <p:cNvPr id="134" name="Google Shape;134;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5" name="Google Shape;135;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6" name="Google Shape;136;p2"/>
            <p:cNvGrpSpPr/>
            <p:nvPr/>
          </p:nvGrpSpPr>
          <p:grpSpPr>
            <a:xfrm rot="-1574662">
              <a:off x="6684897" y="4777732"/>
              <a:ext cx="296081" cy="296081"/>
              <a:chOff x="8297437" y="2253663"/>
              <a:chExt cx="4117200" cy="4117200"/>
            </a:xfrm>
          </p:grpSpPr>
          <p:sp>
            <p:nvSpPr>
              <p:cNvPr id="137" name="Google Shape;137;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8" name="Google Shape;138;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9" name="Google Shape;139;p2"/>
            <p:cNvGrpSpPr/>
            <p:nvPr/>
          </p:nvGrpSpPr>
          <p:grpSpPr>
            <a:xfrm rot="-1573459">
              <a:off x="9650402" y="1038665"/>
              <a:ext cx="402508" cy="402508"/>
              <a:chOff x="8297437" y="2253663"/>
              <a:chExt cx="4117200" cy="4117200"/>
            </a:xfrm>
          </p:grpSpPr>
          <p:sp>
            <p:nvSpPr>
              <p:cNvPr id="140" name="Google Shape;140;p2"/>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1" name="Google Shape;141;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2" name="Google Shape;142;p2"/>
            <p:cNvGrpSpPr/>
            <p:nvPr/>
          </p:nvGrpSpPr>
          <p:grpSpPr>
            <a:xfrm rot="-1572434">
              <a:off x="2840095" y="2101258"/>
              <a:ext cx="235871" cy="235871"/>
              <a:chOff x="8297437" y="2253663"/>
              <a:chExt cx="4117200" cy="4117200"/>
            </a:xfrm>
          </p:grpSpPr>
          <p:sp>
            <p:nvSpPr>
              <p:cNvPr id="143" name="Google Shape;143;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4" name="Google Shape;144;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5" name="Google Shape;145;p2"/>
            <p:cNvGrpSpPr/>
            <p:nvPr/>
          </p:nvGrpSpPr>
          <p:grpSpPr>
            <a:xfrm rot="-1575143">
              <a:off x="3962399" y="4046267"/>
              <a:ext cx="404901" cy="404901"/>
              <a:chOff x="8297437" y="2253663"/>
              <a:chExt cx="4117200" cy="4117200"/>
            </a:xfrm>
          </p:grpSpPr>
          <p:sp>
            <p:nvSpPr>
              <p:cNvPr id="146" name="Google Shape;146;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7" name="Google Shape;147;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8" name="Google Shape;148;p2"/>
            <p:cNvGrpSpPr/>
            <p:nvPr/>
          </p:nvGrpSpPr>
          <p:grpSpPr>
            <a:xfrm rot="-1575894">
              <a:off x="5682340" y="1116462"/>
              <a:ext cx="316334" cy="316334"/>
              <a:chOff x="8297437" y="2253663"/>
              <a:chExt cx="4117200" cy="4117200"/>
            </a:xfrm>
          </p:grpSpPr>
          <p:sp>
            <p:nvSpPr>
              <p:cNvPr id="149" name="Google Shape;149;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0" name="Google Shape;150;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51" name="Google Shape;151;p2"/>
            <p:cNvGrpSpPr/>
            <p:nvPr/>
          </p:nvGrpSpPr>
          <p:grpSpPr>
            <a:xfrm rot="-1573659">
              <a:off x="9553451" y="4107028"/>
              <a:ext cx="500281" cy="500281"/>
              <a:chOff x="8297437" y="2253663"/>
              <a:chExt cx="4117200" cy="4117200"/>
            </a:xfrm>
          </p:grpSpPr>
          <p:sp>
            <p:nvSpPr>
              <p:cNvPr id="152" name="Google Shape;152;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3" name="Google Shape;153;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154" name="Google Shape;154;p2"/>
            <p:cNvGrpSpPr/>
            <p:nvPr/>
          </p:nvGrpSpPr>
          <p:grpSpPr>
            <a:xfrm rot="-1575894">
              <a:off x="9882200" y="4954816"/>
              <a:ext cx="316334" cy="316334"/>
              <a:chOff x="8297437" y="2253663"/>
              <a:chExt cx="4117200" cy="4117200"/>
            </a:xfrm>
          </p:grpSpPr>
          <p:sp>
            <p:nvSpPr>
              <p:cNvPr id="155" name="Google Shape;155;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6" name="Google Shape;156;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grpSp>
        <p:nvGrpSpPr>
          <p:cNvPr id="157" name="Google Shape;157;p2"/>
          <p:cNvGrpSpPr/>
          <p:nvPr/>
        </p:nvGrpSpPr>
        <p:grpSpPr>
          <a:xfrm rot="-1574875">
            <a:off x="11465118" y="707308"/>
            <a:ext cx="498991" cy="498991"/>
            <a:chOff x="8297437" y="2253663"/>
            <a:chExt cx="4117200" cy="4117200"/>
          </a:xfrm>
        </p:grpSpPr>
        <p:sp>
          <p:nvSpPr>
            <p:cNvPr id="158" name="Google Shape;158;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9" name="Google Shape;159;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0" name="Google Shape;160;p2"/>
          <p:cNvGrpSpPr/>
          <p:nvPr/>
        </p:nvGrpSpPr>
        <p:grpSpPr>
          <a:xfrm rot="-1576533">
            <a:off x="10316940" y="219092"/>
            <a:ext cx="400849" cy="400849"/>
            <a:chOff x="8297437" y="2253663"/>
            <a:chExt cx="4117200" cy="4117200"/>
          </a:xfrm>
        </p:grpSpPr>
        <p:sp>
          <p:nvSpPr>
            <p:cNvPr id="161" name="Google Shape;161;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2" name="Google Shape;162;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3" name="Google Shape;163;p2"/>
          <p:cNvGrpSpPr/>
          <p:nvPr/>
        </p:nvGrpSpPr>
        <p:grpSpPr>
          <a:xfrm rot="-1570589">
            <a:off x="11145475" y="226906"/>
            <a:ext cx="298661" cy="298661"/>
            <a:chOff x="8297437" y="2253663"/>
            <a:chExt cx="4117200" cy="4117200"/>
          </a:xfrm>
        </p:grpSpPr>
        <p:sp>
          <p:nvSpPr>
            <p:cNvPr id="164" name="Google Shape;164;p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5" name="Google Shape;165;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6" name="Google Shape;166;p2"/>
          <p:cNvGrpSpPr/>
          <p:nvPr/>
        </p:nvGrpSpPr>
        <p:grpSpPr>
          <a:xfrm rot="-1574351">
            <a:off x="907489" y="6158971"/>
            <a:ext cx="550364" cy="550364"/>
            <a:chOff x="8297437" y="2253663"/>
            <a:chExt cx="4117200" cy="4117200"/>
          </a:xfrm>
        </p:grpSpPr>
        <p:sp>
          <p:nvSpPr>
            <p:cNvPr id="167" name="Google Shape;167;p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8" name="Google Shape;168;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9" name="Google Shape;169;p2"/>
          <p:cNvGrpSpPr/>
          <p:nvPr/>
        </p:nvGrpSpPr>
        <p:grpSpPr>
          <a:xfrm rot="-1572813">
            <a:off x="865032" y="5603601"/>
            <a:ext cx="300132" cy="300132"/>
            <a:chOff x="8297437" y="2253663"/>
            <a:chExt cx="4117200" cy="4117200"/>
          </a:xfrm>
        </p:grpSpPr>
        <p:sp>
          <p:nvSpPr>
            <p:cNvPr id="170" name="Google Shape;170;p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1" name="Google Shape;171;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2" name="Google Shape;172;p2"/>
          <p:cNvGrpSpPr/>
          <p:nvPr/>
        </p:nvGrpSpPr>
        <p:grpSpPr>
          <a:xfrm rot="-1575143">
            <a:off x="189199" y="5636992"/>
            <a:ext cx="404901" cy="404901"/>
            <a:chOff x="8297437" y="2253663"/>
            <a:chExt cx="4117200" cy="4117200"/>
          </a:xfrm>
        </p:grpSpPr>
        <p:sp>
          <p:nvSpPr>
            <p:cNvPr id="173" name="Google Shape;173;p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4" name="Google Shape;174;p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634" name="Shape 1634"/>
        <p:cNvGrpSpPr/>
        <p:nvPr/>
      </p:nvGrpSpPr>
      <p:grpSpPr>
        <a:xfrm>
          <a:off x="0" y="0"/>
          <a:ext cx="0" cy="0"/>
          <a:chOff x="0" y="0"/>
          <a:chExt cx="0" cy="0"/>
        </a:xfrm>
      </p:grpSpPr>
      <p:grpSp>
        <p:nvGrpSpPr>
          <p:cNvPr id="1635" name="Google Shape;1635;p11"/>
          <p:cNvGrpSpPr/>
          <p:nvPr/>
        </p:nvGrpSpPr>
        <p:grpSpPr>
          <a:xfrm>
            <a:off x="3346366" y="66264"/>
            <a:ext cx="4787701" cy="5081700"/>
            <a:chOff x="3346366" y="66264"/>
            <a:chExt cx="4787701" cy="5081700"/>
          </a:xfrm>
        </p:grpSpPr>
        <p:sp>
          <p:nvSpPr>
            <p:cNvPr id="1636" name="Google Shape;1636;p11"/>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37" name="Google Shape;1637;p11"/>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38" name="Google Shape;1638;p11"/>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39" name="Google Shape;1639;p11"/>
          <p:cNvGrpSpPr/>
          <p:nvPr/>
        </p:nvGrpSpPr>
        <p:grpSpPr>
          <a:xfrm>
            <a:off x="3765864" y="1195612"/>
            <a:ext cx="5193601" cy="5520600"/>
            <a:chOff x="3765864" y="1195612"/>
            <a:chExt cx="5193601" cy="5520600"/>
          </a:xfrm>
        </p:grpSpPr>
        <p:sp>
          <p:nvSpPr>
            <p:cNvPr id="1640" name="Google Shape;1640;p11"/>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1" name="Google Shape;1641;p11"/>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2" name="Google Shape;1642;p11"/>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43" name="Google Shape;1643;p11"/>
          <p:cNvGrpSpPr/>
          <p:nvPr/>
        </p:nvGrpSpPr>
        <p:grpSpPr>
          <a:xfrm>
            <a:off x="5031721" y="1309109"/>
            <a:ext cx="4394938" cy="4655100"/>
            <a:chOff x="5031721" y="1309109"/>
            <a:chExt cx="4394938" cy="4655100"/>
          </a:xfrm>
        </p:grpSpPr>
        <p:sp>
          <p:nvSpPr>
            <p:cNvPr id="1644" name="Google Shape;1644;p11"/>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5" name="Google Shape;1645;p11"/>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6" name="Google Shape;1646;p11"/>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47" name="Google Shape;1647;p11"/>
          <p:cNvGrpSpPr/>
          <p:nvPr/>
        </p:nvGrpSpPr>
        <p:grpSpPr>
          <a:xfrm>
            <a:off x="905180" y="112533"/>
            <a:ext cx="4401720" cy="4660800"/>
            <a:chOff x="905180" y="112533"/>
            <a:chExt cx="4401720" cy="4660800"/>
          </a:xfrm>
        </p:grpSpPr>
        <p:sp>
          <p:nvSpPr>
            <p:cNvPr id="1648" name="Google Shape;1648;p11"/>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9" name="Google Shape;1649;p11"/>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50" name="Google Shape;1650;p11"/>
          <p:cNvGrpSpPr/>
          <p:nvPr/>
        </p:nvGrpSpPr>
        <p:grpSpPr>
          <a:xfrm>
            <a:off x="4789281" y="622548"/>
            <a:ext cx="4320760" cy="4575000"/>
            <a:chOff x="4789281" y="622548"/>
            <a:chExt cx="4320760" cy="4575000"/>
          </a:xfrm>
        </p:grpSpPr>
        <p:sp>
          <p:nvSpPr>
            <p:cNvPr id="1651" name="Google Shape;1651;p11"/>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2" name="Google Shape;1652;p11"/>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3" name="Google Shape;1653;p11"/>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54" name="Google Shape;1654;p11"/>
          <p:cNvGrpSpPr/>
          <p:nvPr/>
        </p:nvGrpSpPr>
        <p:grpSpPr>
          <a:xfrm>
            <a:off x="6808533" y="1745708"/>
            <a:ext cx="4401400" cy="4662000"/>
            <a:chOff x="6808533" y="1745708"/>
            <a:chExt cx="4401400" cy="4662000"/>
          </a:xfrm>
        </p:grpSpPr>
        <p:sp>
          <p:nvSpPr>
            <p:cNvPr id="1655" name="Google Shape;1655;p11"/>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6" name="Google Shape;1656;p11"/>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7" name="Google Shape;1657;p11"/>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58" name="Google Shape;1658;p11"/>
          <p:cNvGrpSpPr/>
          <p:nvPr/>
        </p:nvGrpSpPr>
        <p:grpSpPr>
          <a:xfrm>
            <a:off x="5824532" y="1155331"/>
            <a:ext cx="4354159" cy="4603200"/>
            <a:chOff x="5824532" y="1155331"/>
            <a:chExt cx="4354159" cy="4603200"/>
          </a:xfrm>
        </p:grpSpPr>
        <p:sp>
          <p:nvSpPr>
            <p:cNvPr id="1659" name="Google Shape;1659;p11"/>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0" name="Google Shape;1660;p11"/>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1" name="Google Shape;1661;p11"/>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62" name="Google Shape;1662;p11"/>
          <p:cNvGrpSpPr/>
          <p:nvPr/>
        </p:nvGrpSpPr>
        <p:grpSpPr>
          <a:xfrm>
            <a:off x="2134683" y="1406427"/>
            <a:ext cx="4494099" cy="4755300"/>
            <a:chOff x="2134683" y="1406427"/>
            <a:chExt cx="4494099" cy="4755300"/>
          </a:xfrm>
        </p:grpSpPr>
        <p:sp>
          <p:nvSpPr>
            <p:cNvPr id="1663" name="Google Shape;1663;p11"/>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4" name="Google Shape;1664;p11"/>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5" name="Google Shape;1665;p11"/>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66" name="Google Shape;1666;p11"/>
          <p:cNvGrpSpPr/>
          <p:nvPr/>
        </p:nvGrpSpPr>
        <p:grpSpPr>
          <a:xfrm>
            <a:off x="6182744" y="2351413"/>
            <a:ext cx="4257816" cy="4499400"/>
            <a:chOff x="6182744" y="2351413"/>
            <a:chExt cx="4257816" cy="4499400"/>
          </a:xfrm>
        </p:grpSpPr>
        <p:sp>
          <p:nvSpPr>
            <p:cNvPr id="1667" name="Google Shape;1667;p11"/>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8" name="Google Shape;1668;p11"/>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9" name="Google Shape;1669;p11"/>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70" name="Google Shape;1670;p11"/>
          <p:cNvGrpSpPr/>
          <p:nvPr/>
        </p:nvGrpSpPr>
        <p:grpSpPr>
          <a:xfrm>
            <a:off x="2617490" y="2742232"/>
            <a:ext cx="3927230" cy="4143000"/>
            <a:chOff x="2617490" y="2742232"/>
            <a:chExt cx="3927230" cy="4143000"/>
          </a:xfrm>
        </p:grpSpPr>
        <p:sp>
          <p:nvSpPr>
            <p:cNvPr id="1671" name="Google Shape;1671;p11"/>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72" name="Google Shape;1672;p11"/>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73" name="Google Shape;1673;p11"/>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74" name="Google Shape;1674;p11"/>
          <p:cNvGrpSpPr/>
          <p:nvPr/>
        </p:nvGrpSpPr>
        <p:grpSpPr>
          <a:xfrm>
            <a:off x="9275607" y="3248167"/>
            <a:ext cx="2404844" cy="2545800"/>
            <a:chOff x="9275607" y="3248167"/>
            <a:chExt cx="2404844" cy="2545800"/>
          </a:xfrm>
        </p:grpSpPr>
        <p:sp>
          <p:nvSpPr>
            <p:cNvPr id="1675" name="Google Shape;1675;p11"/>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76" name="Google Shape;1676;p11"/>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77" name="Google Shape;1677;p11"/>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78" name="Google Shape;1678;p11"/>
          <p:cNvGrpSpPr/>
          <p:nvPr/>
        </p:nvGrpSpPr>
        <p:grpSpPr>
          <a:xfrm>
            <a:off x="2075692" y="52828"/>
            <a:ext cx="4347442" cy="4607700"/>
            <a:chOff x="2075692" y="52828"/>
            <a:chExt cx="4347442" cy="4607700"/>
          </a:xfrm>
        </p:grpSpPr>
        <p:sp>
          <p:nvSpPr>
            <p:cNvPr id="1679" name="Google Shape;1679;p1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0" name="Google Shape;1680;p1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1" name="Google Shape;1681;p1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82" name="Google Shape;1682;p11"/>
          <p:cNvGrpSpPr/>
          <p:nvPr/>
        </p:nvGrpSpPr>
        <p:grpSpPr>
          <a:xfrm>
            <a:off x="1470547" y="379512"/>
            <a:ext cx="1786005" cy="1894200"/>
            <a:chOff x="1470547" y="379512"/>
            <a:chExt cx="1786005" cy="1894200"/>
          </a:xfrm>
        </p:grpSpPr>
        <p:sp>
          <p:nvSpPr>
            <p:cNvPr id="1683" name="Google Shape;1683;p1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4" name="Google Shape;1684;p1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5" name="Google Shape;1685;p1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86" name="Google Shape;1686;p11"/>
          <p:cNvGrpSpPr/>
          <p:nvPr/>
        </p:nvGrpSpPr>
        <p:grpSpPr>
          <a:xfrm>
            <a:off x="459511" y="835636"/>
            <a:ext cx="3285587" cy="3486900"/>
            <a:chOff x="459511" y="835636"/>
            <a:chExt cx="3285587" cy="3486900"/>
          </a:xfrm>
        </p:grpSpPr>
        <p:sp>
          <p:nvSpPr>
            <p:cNvPr id="1687" name="Google Shape;1687;p11"/>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8" name="Google Shape;1688;p11"/>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9" name="Google Shape;1689;p11"/>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90" name="Google Shape;1690;p11"/>
          <p:cNvGrpSpPr/>
          <p:nvPr/>
        </p:nvGrpSpPr>
        <p:grpSpPr>
          <a:xfrm>
            <a:off x="3267959" y="970321"/>
            <a:ext cx="4398388" cy="4658700"/>
            <a:chOff x="3267959" y="970321"/>
            <a:chExt cx="4398388" cy="4658700"/>
          </a:xfrm>
        </p:grpSpPr>
        <p:sp>
          <p:nvSpPr>
            <p:cNvPr id="1691" name="Google Shape;1691;p11"/>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2" name="Google Shape;1692;p11"/>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3" name="Google Shape;1693;p11"/>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94" name="Google Shape;1694;p11"/>
          <p:cNvGrpSpPr/>
          <p:nvPr/>
        </p:nvGrpSpPr>
        <p:grpSpPr>
          <a:xfrm>
            <a:off x="5955587" y="1782813"/>
            <a:ext cx="4418674" cy="4680600"/>
            <a:chOff x="5955587" y="1782813"/>
            <a:chExt cx="4418674" cy="4680600"/>
          </a:xfrm>
        </p:grpSpPr>
        <p:sp>
          <p:nvSpPr>
            <p:cNvPr id="1695" name="Google Shape;1695;p11"/>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6" name="Google Shape;1696;p11"/>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7" name="Google Shape;1697;p11"/>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98" name="Google Shape;1698;p11"/>
          <p:cNvGrpSpPr/>
          <p:nvPr/>
        </p:nvGrpSpPr>
        <p:grpSpPr>
          <a:xfrm>
            <a:off x="7952172" y="3535170"/>
            <a:ext cx="3086305" cy="3281100"/>
            <a:chOff x="7952172" y="3535170"/>
            <a:chExt cx="3086305" cy="3281100"/>
          </a:xfrm>
        </p:grpSpPr>
        <p:sp>
          <p:nvSpPr>
            <p:cNvPr id="1699" name="Google Shape;1699;p11"/>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0" name="Google Shape;1700;p11"/>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1" name="Google Shape;1701;p11"/>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02" name="Google Shape;1702;p11"/>
          <p:cNvGrpSpPr/>
          <p:nvPr/>
        </p:nvGrpSpPr>
        <p:grpSpPr>
          <a:xfrm>
            <a:off x="9817792" y="3927025"/>
            <a:ext cx="1631594" cy="1728900"/>
            <a:chOff x="9817792" y="3927025"/>
            <a:chExt cx="1631594" cy="1728900"/>
          </a:xfrm>
        </p:grpSpPr>
        <p:sp>
          <p:nvSpPr>
            <p:cNvPr id="1703" name="Google Shape;1703;p11"/>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4" name="Google Shape;1704;p11"/>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5" name="Google Shape;1705;p11"/>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06" name="Google Shape;1706;p11"/>
          <p:cNvGrpSpPr/>
          <p:nvPr/>
        </p:nvGrpSpPr>
        <p:grpSpPr>
          <a:xfrm>
            <a:off x="4808875" y="-111295"/>
            <a:ext cx="4335900" cy="4595400"/>
            <a:chOff x="4808875" y="-111295"/>
            <a:chExt cx="4335900" cy="4595400"/>
          </a:xfrm>
        </p:grpSpPr>
        <p:sp>
          <p:nvSpPr>
            <p:cNvPr id="1707" name="Google Shape;1707;p11"/>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8" name="Google Shape;1708;p11"/>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9" name="Google Shape;1709;p11"/>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10" name="Google Shape;1710;p11"/>
          <p:cNvGrpSpPr/>
          <p:nvPr/>
        </p:nvGrpSpPr>
        <p:grpSpPr>
          <a:xfrm>
            <a:off x="1316031" y="142329"/>
            <a:ext cx="2671800" cy="2839500"/>
            <a:chOff x="1316031" y="142329"/>
            <a:chExt cx="2671800" cy="2839500"/>
          </a:xfrm>
        </p:grpSpPr>
        <p:sp>
          <p:nvSpPr>
            <p:cNvPr id="1711" name="Google Shape;1711;p11"/>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2" name="Google Shape;1712;p11"/>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3" name="Google Shape;1713;p11"/>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14" name="Google Shape;1714;p11"/>
          <p:cNvGrpSpPr/>
          <p:nvPr/>
        </p:nvGrpSpPr>
        <p:grpSpPr>
          <a:xfrm>
            <a:off x="5624194" y="350969"/>
            <a:ext cx="4465200" cy="4734600"/>
            <a:chOff x="5624194" y="350969"/>
            <a:chExt cx="4465200" cy="4734600"/>
          </a:xfrm>
        </p:grpSpPr>
        <p:sp>
          <p:nvSpPr>
            <p:cNvPr id="1715" name="Google Shape;1715;p11"/>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6" name="Google Shape;1716;p11"/>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7" name="Google Shape;1717;p11"/>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18" name="Google Shape;1718;p11"/>
          <p:cNvGrpSpPr/>
          <p:nvPr/>
        </p:nvGrpSpPr>
        <p:grpSpPr>
          <a:xfrm>
            <a:off x="949298" y="529687"/>
            <a:ext cx="4532700" cy="4800900"/>
            <a:chOff x="949298" y="529687"/>
            <a:chExt cx="4532700" cy="4800900"/>
          </a:xfrm>
        </p:grpSpPr>
        <p:sp>
          <p:nvSpPr>
            <p:cNvPr id="1719" name="Google Shape;1719;p11"/>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0" name="Google Shape;1720;p11"/>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1" name="Google Shape;1721;p11"/>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22" name="Google Shape;1722;p11"/>
          <p:cNvGrpSpPr/>
          <p:nvPr/>
        </p:nvGrpSpPr>
        <p:grpSpPr>
          <a:xfrm>
            <a:off x="2032969" y="864182"/>
            <a:ext cx="4314900" cy="4572900"/>
            <a:chOff x="2032969" y="864182"/>
            <a:chExt cx="4314900" cy="4572900"/>
          </a:xfrm>
        </p:grpSpPr>
        <p:sp>
          <p:nvSpPr>
            <p:cNvPr id="1723" name="Google Shape;1723;p11"/>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4" name="Google Shape;1724;p11"/>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5" name="Google Shape;1725;p11"/>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26" name="Google Shape;1726;p11"/>
          <p:cNvGrpSpPr/>
          <p:nvPr/>
        </p:nvGrpSpPr>
        <p:grpSpPr>
          <a:xfrm>
            <a:off x="5255762" y="2121228"/>
            <a:ext cx="4399200" cy="4663500"/>
            <a:chOff x="5255762" y="2121228"/>
            <a:chExt cx="4399200" cy="4663500"/>
          </a:xfrm>
        </p:grpSpPr>
        <p:sp>
          <p:nvSpPr>
            <p:cNvPr id="1727" name="Google Shape;1727;p11"/>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8" name="Google Shape;1728;p11"/>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9" name="Google Shape;1729;p11"/>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30" name="Google Shape;1730;p11"/>
          <p:cNvGrpSpPr/>
          <p:nvPr/>
        </p:nvGrpSpPr>
        <p:grpSpPr>
          <a:xfrm>
            <a:off x="7086948" y="2711938"/>
            <a:ext cx="3990300" cy="4222800"/>
            <a:chOff x="7086948" y="2711938"/>
            <a:chExt cx="3990300" cy="4222800"/>
          </a:xfrm>
        </p:grpSpPr>
        <p:sp>
          <p:nvSpPr>
            <p:cNvPr id="1731" name="Google Shape;1731;p11"/>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32" name="Google Shape;1732;p11"/>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33" name="Google Shape;1733;p11"/>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34" name="Google Shape;1734;p11"/>
          <p:cNvGrpSpPr/>
          <p:nvPr/>
        </p:nvGrpSpPr>
        <p:grpSpPr>
          <a:xfrm>
            <a:off x="1947213" y="661971"/>
            <a:ext cx="8306740" cy="5190064"/>
            <a:chOff x="1947213" y="661971"/>
            <a:chExt cx="8306740" cy="5190064"/>
          </a:xfrm>
        </p:grpSpPr>
        <p:grpSp>
          <p:nvGrpSpPr>
            <p:cNvPr id="1735" name="Google Shape;1735;p11"/>
            <p:cNvGrpSpPr/>
            <p:nvPr/>
          </p:nvGrpSpPr>
          <p:grpSpPr>
            <a:xfrm rot="-1576190">
              <a:off x="3295488" y="734727"/>
              <a:ext cx="428837" cy="428837"/>
              <a:chOff x="8297437" y="2253663"/>
              <a:chExt cx="4117200" cy="4117200"/>
            </a:xfrm>
          </p:grpSpPr>
          <p:sp>
            <p:nvSpPr>
              <p:cNvPr id="1736" name="Google Shape;1736;p11"/>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37" name="Google Shape;1737;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38" name="Google Shape;1738;p11"/>
            <p:cNvGrpSpPr/>
            <p:nvPr/>
          </p:nvGrpSpPr>
          <p:grpSpPr>
            <a:xfrm rot="-1573267">
              <a:off x="2009589" y="1298339"/>
              <a:ext cx="368076" cy="368076"/>
              <a:chOff x="8297437" y="2253663"/>
              <a:chExt cx="4117200" cy="4117200"/>
            </a:xfrm>
          </p:grpSpPr>
          <p:sp>
            <p:nvSpPr>
              <p:cNvPr id="1739" name="Google Shape;1739;p1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40" name="Google Shape;1740;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41" name="Google Shape;1741;p11"/>
            <p:cNvGrpSpPr/>
            <p:nvPr/>
          </p:nvGrpSpPr>
          <p:grpSpPr>
            <a:xfrm rot="-1572434">
              <a:off x="3063378" y="999016"/>
              <a:ext cx="235871" cy="235871"/>
              <a:chOff x="8297437" y="2253663"/>
              <a:chExt cx="4117200" cy="4117200"/>
            </a:xfrm>
          </p:grpSpPr>
          <p:sp>
            <p:nvSpPr>
              <p:cNvPr id="1742" name="Google Shape;1742;p1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43" name="Google Shape;1743;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44" name="Google Shape;1744;p11"/>
            <p:cNvGrpSpPr/>
            <p:nvPr/>
          </p:nvGrpSpPr>
          <p:grpSpPr>
            <a:xfrm rot="-1574351">
              <a:off x="4680689" y="4568246"/>
              <a:ext cx="550364" cy="550364"/>
              <a:chOff x="8297437" y="2253663"/>
              <a:chExt cx="4117200" cy="4117200"/>
            </a:xfrm>
          </p:grpSpPr>
          <p:sp>
            <p:nvSpPr>
              <p:cNvPr id="1745" name="Google Shape;1745;p1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46" name="Google Shape;1746;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47" name="Google Shape;1747;p11"/>
            <p:cNvGrpSpPr/>
            <p:nvPr/>
          </p:nvGrpSpPr>
          <p:grpSpPr>
            <a:xfrm rot="-1572813">
              <a:off x="2184332" y="3756001"/>
              <a:ext cx="300132" cy="300132"/>
              <a:chOff x="8297437" y="2253663"/>
              <a:chExt cx="4117200" cy="4117200"/>
            </a:xfrm>
          </p:grpSpPr>
          <p:sp>
            <p:nvSpPr>
              <p:cNvPr id="1748" name="Google Shape;1748;p1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49" name="Google Shape;1749;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50" name="Google Shape;1750;p11"/>
            <p:cNvGrpSpPr/>
            <p:nvPr/>
          </p:nvGrpSpPr>
          <p:grpSpPr>
            <a:xfrm rot="-1574617">
              <a:off x="6588980" y="1501846"/>
              <a:ext cx="393853" cy="393853"/>
              <a:chOff x="8297437" y="2253663"/>
              <a:chExt cx="4117200" cy="4117200"/>
            </a:xfrm>
          </p:grpSpPr>
          <p:sp>
            <p:nvSpPr>
              <p:cNvPr id="1751" name="Google Shape;1751;p1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52" name="Google Shape;1752;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53" name="Google Shape;1753;p11"/>
            <p:cNvGrpSpPr/>
            <p:nvPr/>
          </p:nvGrpSpPr>
          <p:grpSpPr>
            <a:xfrm rot="-1572610">
              <a:off x="7569042" y="2160576"/>
              <a:ext cx="535083" cy="535083"/>
              <a:chOff x="8297437" y="2253663"/>
              <a:chExt cx="4117200" cy="4117200"/>
            </a:xfrm>
          </p:grpSpPr>
          <p:sp>
            <p:nvSpPr>
              <p:cNvPr id="1754" name="Google Shape;1754;p1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55" name="Google Shape;1755;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56" name="Google Shape;1756;p11"/>
            <p:cNvGrpSpPr/>
            <p:nvPr/>
          </p:nvGrpSpPr>
          <p:grpSpPr>
            <a:xfrm rot="-1572610">
              <a:off x="9628215" y="5226297"/>
              <a:ext cx="535083" cy="535083"/>
              <a:chOff x="8297437" y="2253663"/>
              <a:chExt cx="4117200" cy="4117200"/>
            </a:xfrm>
          </p:grpSpPr>
          <p:sp>
            <p:nvSpPr>
              <p:cNvPr id="1757" name="Google Shape;1757;p1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58" name="Google Shape;1758;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59" name="Google Shape;1759;p11"/>
            <p:cNvGrpSpPr/>
            <p:nvPr/>
          </p:nvGrpSpPr>
          <p:grpSpPr>
            <a:xfrm rot="-1574662">
              <a:off x="6684897" y="4777732"/>
              <a:ext cx="296081" cy="296081"/>
              <a:chOff x="8297437" y="2253663"/>
              <a:chExt cx="4117200" cy="4117200"/>
            </a:xfrm>
          </p:grpSpPr>
          <p:sp>
            <p:nvSpPr>
              <p:cNvPr id="1760" name="Google Shape;1760;p1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61" name="Google Shape;1761;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62" name="Google Shape;1762;p11"/>
            <p:cNvGrpSpPr/>
            <p:nvPr/>
          </p:nvGrpSpPr>
          <p:grpSpPr>
            <a:xfrm rot="-1573459">
              <a:off x="9650402" y="1038665"/>
              <a:ext cx="402508" cy="402508"/>
              <a:chOff x="8297437" y="2253663"/>
              <a:chExt cx="4117200" cy="4117200"/>
            </a:xfrm>
          </p:grpSpPr>
          <p:sp>
            <p:nvSpPr>
              <p:cNvPr id="1763" name="Google Shape;1763;p11"/>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64" name="Google Shape;1764;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65" name="Google Shape;1765;p11"/>
            <p:cNvGrpSpPr/>
            <p:nvPr/>
          </p:nvGrpSpPr>
          <p:grpSpPr>
            <a:xfrm rot="-1572434">
              <a:off x="2840095" y="2101258"/>
              <a:ext cx="235871" cy="235871"/>
              <a:chOff x="8297437" y="2253663"/>
              <a:chExt cx="4117200" cy="4117200"/>
            </a:xfrm>
          </p:grpSpPr>
          <p:sp>
            <p:nvSpPr>
              <p:cNvPr id="1766" name="Google Shape;1766;p1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67" name="Google Shape;1767;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68" name="Google Shape;1768;p11"/>
            <p:cNvGrpSpPr/>
            <p:nvPr/>
          </p:nvGrpSpPr>
          <p:grpSpPr>
            <a:xfrm rot="-1575143">
              <a:off x="3962399" y="4046267"/>
              <a:ext cx="404901" cy="404901"/>
              <a:chOff x="8297437" y="2253663"/>
              <a:chExt cx="4117200" cy="4117200"/>
            </a:xfrm>
          </p:grpSpPr>
          <p:sp>
            <p:nvSpPr>
              <p:cNvPr id="1769" name="Google Shape;1769;p1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70" name="Google Shape;1770;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71" name="Google Shape;1771;p11"/>
            <p:cNvGrpSpPr/>
            <p:nvPr/>
          </p:nvGrpSpPr>
          <p:grpSpPr>
            <a:xfrm rot="-1575894">
              <a:off x="5682340" y="1116462"/>
              <a:ext cx="316334" cy="316334"/>
              <a:chOff x="8297437" y="2253663"/>
              <a:chExt cx="4117200" cy="4117200"/>
            </a:xfrm>
          </p:grpSpPr>
          <p:sp>
            <p:nvSpPr>
              <p:cNvPr id="1772" name="Google Shape;1772;p1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73" name="Google Shape;1773;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774" name="Google Shape;1774;p11"/>
            <p:cNvGrpSpPr/>
            <p:nvPr/>
          </p:nvGrpSpPr>
          <p:grpSpPr>
            <a:xfrm rot="-1573659">
              <a:off x="9553451" y="4107028"/>
              <a:ext cx="500281" cy="500281"/>
              <a:chOff x="8297437" y="2253663"/>
              <a:chExt cx="4117200" cy="4117200"/>
            </a:xfrm>
          </p:grpSpPr>
          <p:sp>
            <p:nvSpPr>
              <p:cNvPr id="1775" name="Google Shape;1775;p1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76" name="Google Shape;1776;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1777" name="Google Shape;1777;p11"/>
            <p:cNvGrpSpPr/>
            <p:nvPr/>
          </p:nvGrpSpPr>
          <p:grpSpPr>
            <a:xfrm rot="-1575894">
              <a:off x="9882200" y="4954816"/>
              <a:ext cx="316334" cy="316334"/>
              <a:chOff x="8297437" y="2253663"/>
              <a:chExt cx="4117200" cy="4117200"/>
            </a:xfrm>
          </p:grpSpPr>
          <p:sp>
            <p:nvSpPr>
              <p:cNvPr id="1778" name="Google Shape;1778;p1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779" name="Google Shape;1779;p1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sp>
        <p:nvSpPr>
          <p:cNvPr id="1780" name="Google Shape;1780;p11"/>
          <p:cNvSpPr txBox="1"/>
          <p:nvPr>
            <p:ph type="title"/>
          </p:nvPr>
        </p:nvSpPr>
        <p:spPr>
          <a:xfrm>
            <a:off x="1424100" y="1068900"/>
            <a:ext cx="9343800" cy="4720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781" name="Shape 1781"/>
        <p:cNvGrpSpPr/>
        <p:nvPr/>
      </p:nvGrpSpPr>
      <p:grpSpPr>
        <a:xfrm>
          <a:off x="0" y="0"/>
          <a:ext cx="0" cy="0"/>
          <a:chOff x="0" y="0"/>
          <a:chExt cx="0" cy="0"/>
        </a:xfrm>
      </p:grpSpPr>
      <p:sp>
        <p:nvSpPr>
          <p:cNvPr id="1782" name="Google Shape;1782;p12"/>
          <p:cNvSpPr txBox="1"/>
          <p:nvPr>
            <p:ph idx="1" type="subTitle"/>
          </p:nvPr>
        </p:nvSpPr>
        <p:spPr>
          <a:xfrm>
            <a:off x="5323525" y="816075"/>
            <a:ext cx="6234600" cy="471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accent1"/>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83" name="Google Shape;1783;p12"/>
          <p:cNvSpPr txBox="1"/>
          <p:nvPr>
            <p:ph idx="2" type="subTitle"/>
          </p:nvPr>
        </p:nvSpPr>
        <p:spPr>
          <a:xfrm>
            <a:off x="5323525" y="2593579"/>
            <a:ext cx="6234600" cy="471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accent1"/>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84" name="Google Shape;1784;p12"/>
          <p:cNvSpPr txBox="1"/>
          <p:nvPr>
            <p:ph idx="3" type="subTitle"/>
          </p:nvPr>
        </p:nvSpPr>
        <p:spPr>
          <a:xfrm>
            <a:off x="5323525" y="4371098"/>
            <a:ext cx="6234600" cy="471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accent1"/>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85" name="Google Shape;1785;p12"/>
          <p:cNvSpPr txBox="1"/>
          <p:nvPr>
            <p:ph idx="4" type="body"/>
          </p:nvPr>
        </p:nvSpPr>
        <p:spPr>
          <a:xfrm>
            <a:off x="5323525" y="1211111"/>
            <a:ext cx="6234600" cy="11565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86" name="Google Shape;1786;p12"/>
          <p:cNvSpPr txBox="1"/>
          <p:nvPr>
            <p:ph idx="5" type="body"/>
          </p:nvPr>
        </p:nvSpPr>
        <p:spPr>
          <a:xfrm>
            <a:off x="5323525" y="2974332"/>
            <a:ext cx="6234600" cy="11541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87" name="Google Shape;1787;p12"/>
          <p:cNvSpPr txBox="1"/>
          <p:nvPr>
            <p:ph idx="6" type="body"/>
          </p:nvPr>
        </p:nvSpPr>
        <p:spPr>
          <a:xfrm>
            <a:off x="5323525" y="4735304"/>
            <a:ext cx="6235500" cy="11541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grpSp>
        <p:nvGrpSpPr>
          <p:cNvPr id="1788" name="Google Shape;1788;p12"/>
          <p:cNvGrpSpPr/>
          <p:nvPr/>
        </p:nvGrpSpPr>
        <p:grpSpPr>
          <a:xfrm>
            <a:off x="-1704500" y="612357"/>
            <a:ext cx="3827767" cy="4062819"/>
            <a:chOff x="3346366" y="66264"/>
            <a:chExt cx="4787701" cy="5081700"/>
          </a:xfrm>
        </p:grpSpPr>
        <p:sp>
          <p:nvSpPr>
            <p:cNvPr id="1789" name="Google Shape;1789;p12"/>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0" name="Google Shape;1790;p12"/>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1" name="Google Shape;1791;p12"/>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92" name="Google Shape;1792;p12"/>
          <p:cNvGrpSpPr/>
          <p:nvPr/>
        </p:nvGrpSpPr>
        <p:grpSpPr>
          <a:xfrm>
            <a:off x="-235984" y="1747961"/>
            <a:ext cx="3513753" cy="3721752"/>
            <a:chOff x="5031721" y="1309109"/>
            <a:chExt cx="4394938" cy="4655100"/>
          </a:xfrm>
        </p:grpSpPr>
        <p:sp>
          <p:nvSpPr>
            <p:cNvPr id="1793" name="Google Shape;1793;p12"/>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4" name="Google Shape;1794;p12"/>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5" name="Google Shape;1795;p12"/>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96" name="Google Shape;1796;p12"/>
          <p:cNvGrpSpPr/>
          <p:nvPr/>
        </p:nvGrpSpPr>
        <p:grpSpPr>
          <a:xfrm>
            <a:off x="-429814" y="1199055"/>
            <a:ext cx="3454447" cy="3657713"/>
            <a:chOff x="4789281" y="622548"/>
            <a:chExt cx="4320760" cy="4575000"/>
          </a:xfrm>
        </p:grpSpPr>
        <p:sp>
          <p:nvSpPr>
            <p:cNvPr id="1797" name="Google Shape;1797;p12"/>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8" name="Google Shape;1798;p12"/>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99" name="Google Shape;1799;p12"/>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00" name="Google Shape;1800;p12"/>
          <p:cNvGrpSpPr/>
          <p:nvPr/>
        </p:nvGrpSpPr>
        <p:grpSpPr>
          <a:xfrm>
            <a:off x="1184577" y="2097022"/>
            <a:ext cx="3518919" cy="3727269"/>
            <a:chOff x="6808533" y="1745708"/>
            <a:chExt cx="4401400" cy="4662000"/>
          </a:xfrm>
        </p:grpSpPr>
        <p:sp>
          <p:nvSpPr>
            <p:cNvPr id="1801" name="Google Shape;1801;p12"/>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02" name="Google Shape;1802;p12"/>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03" name="Google Shape;1803;p12"/>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04" name="Google Shape;1804;p12"/>
          <p:cNvGrpSpPr/>
          <p:nvPr/>
        </p:nvGrpSpPr>
        <p:grpSpPr>
          <a:xfrm>
            <a:off x="-1248037" y="1657220"/>
            <a:ext cx="4152284" cy="4413720"/>
            <a:chOff x="3765864" y="1195612"/>
            <a:chExt cx="5193601" cy="5520600"/>
          </a:xfrm>
        </p:grpSpPr>
        <p:sp>
          <p:nvSpPr>
            <p:cNvPr id="1805" name="Google Shape;1805;p12"/>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06" name="Google Shape;1806;p12"/>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07" name="Google Shape;1807;p12"/>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08" name="Google Shape;1808;p12"/>
          <p:cNvGrpSpPr/>
          <p:nvPr/>
        </p:nvGrpSpPr>
        <p:grpSpPr>
          <a:xfrm>
            <a:off x="397869" y="1625016"/>
            <a:ext cx="3481150" cy="3680258"/>
            <a:chOff x="5824532" y="1155331"/>
            <a:chExt cx="4354159" cy="4603200"/>
          </a:xfrm>
        </p:grpSpPr>
        <p:sp>
          <p:nvSpPr>
            <p:cNvPr id="1809" name="Google Shape;1809;p12"/>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0" name="Google Shape;1810;p12"/>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1" name="Google Shape;1811;p12"/>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12" name="Google Shape;1812;p12"/>
          <p:cNvGrpSpPr/>
          <p:nvPr/>
        </p:nvGrpSpPr>
        <p:grpSpPr>
          <a:xfrm>
            <a:off x="684259" y="2581283"/>
            <a:ext cx="3404124" cy="3597270"/>
            <a:chOff x="6182744" y="2351413"/>
            <a:chExt cx="4257816" cy="4499400"/>
          </a:xfrm>
        </p:grpSpPr>
        <p:sp>
          <p:nvSpPr>
            <p:cNvPr id="1813" name="Google Shape;1813;p12"/>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4" name="Google Shape;1814;p12"/>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5" name="Google Shape;1815;p12"/>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16" name="Google Shape;1816;p12"/>
          <p:cNvGrpSpPr/>
          <p:nvPr/>
        </p:nvGrpSpPr>
        <p:grpSpPr>
          <a:xfrm>
            <a:off x="3157003" y="3298238"/>
            <a:ext cx="1922673" cy="2035367"/>
            <a:chOff x="9275607" y="3248167"/>
            <a:chExt cx="2404844" cy="2545800"/>
          </a:xfrm>
        </p:grpSpPr>
        <p:sp>
          <p:nvSpPr>
            <p:cNvPr id="1817" name="Google Shape;1817;p12"/>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8" name="Google Shape;1818;p12"/>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9" name="Google Shape;1819;p12"/>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20" name="Google Shape;1820;p12"/>
          <p:cNvGrpSpPr/>
          <p:nvPr/>
        </p:nvGrpSpPr>
        <p:grpSpPr>
          <a:xfrm>
            <a:off x="502647" y="2126688"/>
            <a:ext cx="3532730" cy="3742140"/>
            <a:chOff x="5955587" y="1782813"/>
            <a:chExt cx="4418674" cy="4680600"/>
          </a:xfrm>
        </p:grpSpPr>
        <p:sp>
          <p:nvSpPr>
            <p:cNvPr id="1821" name="Google Shape;1821;p12"/>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2" name="Google Shape;1822;p12"/>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3" name="Google Shape;1823;p12"/>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24" name="Google Shape;1824;p12"/>
          <p:cNvGrpSpPr/>
          <p:nvPr/>
        </p:nvGrpSpPr>
        <p:grpSpPr>
          <a:xfrm>
            <a:off x="-1426786" y="1825790"/>
            <a:ext cx="2467710" cy="2611135"/>
            <a:chOff x="2134683" y="1406427"/>
            <a:chExt cx="4494099" cy="4755300"/>
          </a:xfrm>
        </p:grpSpPr>
        <p:sp>
          <p:nvSpPr>
            <p:cNvPr id="1825" name="Google Shape;1825;p12"/>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6" name="Google Shape;1826;p12"/>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7" name="Google Shape;1827;p12"/>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28" name="Google Shape;1828;p12"/>
          <p:cNvGrpSpPr/>
          <p:nvPr/>
        </p:nvGrpSpPr>
        <p:grpSpPr>
          <a:xfrm>
            <a:off x="2098917" y="3527697"/>
            <a:ext cx="2467501" cy="2623239"/>
            <a:chOff x="7952172" y="3535170"/>
            <a:chExt cx="3086305" cy="3281100"/>
          </a:xfrm>
        </p:grpSpPr>
        <p:sp>
          <p:nvSpPr>
            <p:cNvPr id="1829" name="Google Shape;1829;p12"/>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0" name="Google Shape;1830;p12"/>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1" name="Google Shape;1831;p12"/>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32" name="Google Shape;1832;p12"/>
          <p:cNvGrpSpPr/>
          <p:nvPr/>
        </p:nvGrpSpPr>
        <p:grpSpPr>
          <a:xfrm>
            <a:off x="3590480" y="3840985"/>
            <a:ext cx="1304459" cy="1382256"/>
            <a:chOff x="9817792" y="3927025"/>
            <a:chExt cx="1631594" cy="1728900"/>
          </a:xfrm>
        </p:grpSpPr>
        <p:sp>
          <p:nvSpPr>
            <p:cNvPr id="1833" name="Google Shape;1833;p12"/>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4" name="Google Shape;1834;p12"/>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5" name="Google Shape;1835;p12"/>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36" name="Google Shape;1836;p12"/>
          <p:cNvGrpSpPr/>
          <p:nvPr/>
        </p:nvGrpSpPr>
        <p:grpSpPr>
          <a:xfrm>
            <a:off x="-1704499" y="743570"/>
            <a:ext cx="2580641" cy="2735131"/>
            <a:chOff x="2075692" y="52828"/>
            <a:chExt cx="4347442" cy="4607700"/>
          </a:xfrm>
        </p:grpSpPr>
        <p:sp>
          <p:nvSpPr>
            <p:cNvPr id="1837" name="Google Shape;1837;p12"/>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8" name="Google Shape;1838;p12"/>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39" name="Google Shape;1839;p12"/>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40" name="Google Shape;1840;p12"/>
          <p:cNvGrpSpPr/>
          <p:nvPr/>
        </p:nvGrpSpPr>
        <p:grpSpPr>
          <a:xfrm>
            <a:off x="-1942565" y="556320"/>
            <a:ext cx="2626826" cy="2787777"/>
            <a:chOff x="459511" y="835636"/>
            <a:chExt cx="3285587" cy="3486900"/>
          </a:xfrm>
        </p:grpSpPr>
        <p:sp>
          <p:nvSpPr>
            <p:cNvPr id="1841" name="Google Shape;1841;p12"/>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42" name="Google Shape;1842;p12"/>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43" name="Google Shape;1843;p12"/>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44" name="Google Shape;1844;p12"/>
          <p:cNvGrpSpPr/>
          <p:nvPr/>
        </p:nvGrpSpPr>
        <p:grpSpPr>
          <a:xfrm>
            <a:off x="-1646111" y="1477100"/>
            <a:ext cx="3516511" cy="3724631"/>
            <a:chOff x="3267959" y="970321"/>
            <a:chExt cx="4398388" cy="4658700"/>
          </a:xfrm>
        </p:grpSpPr>
        <p:sp>
          <p:nvSpPr>
            <p:cNvPr id="1845" name="Google Shape;1845;p12"/>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46" name="Google Shape;1846;p12"/>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47" name="Google Shape;1847;p12"/>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48" name="Google Shape;1848;p12"/>
          <p:cNvGrpSpPr/>
          <p:nvPr/>
        </p:nvGrpSpPr>
        <p:grpSpPr>
          <a:xfrm>
            <a:off x="-414149" y="612348"/>
            <a:ext cx="3466552" cy="3674022"/>
            <a:chOff x="4808875" y="-111295"/>
            <a:chExt cx="4335900" cy="4595400"/>
          </a:xfrm>
        </p:grpSpPr>
        <p:sp>
          <p:nvSpPr>
            <p:cNvPr id="1849" name="Google Shape;1849;p12"/>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0" name="Google Shape;1850;p12"/>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1" name="Google Shape;1851;p12"/>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52" name="Google Shape;1852;p12"/>
          <p:cNvGrpSpPr/>
          <p:nvPr/>
        </p:nvGrpSpPr>
        <p:grpSpPr>
          <a:xfrm>
            <a:off x="237698" y="981928"/>
            <a:ext cx="3569927" cy="3785313"/>
            <a:chOff x="5624194" y="350969"/>
            <a:chExt cx="4465200" cy="4734600"/>
          </a:xfrm>
        </p:grpSpPr>
        <p:sp>
          <p:nvSpPr>
            <p:cNvPr id="1853" name="Google Shape;1853;p12"/>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4" name="Google Shape;1854;p12"/>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5" name="Google Shape;1855;p12"/>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56" name="Google Shape;1856;p12"/>
          <p:cNvGrpSpPr/>
          <p:nvPr/>
        </p:nvGrpSpPr>
        <p:grpSpPr>
          <a:xfrm>
            <a:off x="-56862" y="2397250"/>
            <a:ext cx="3517160" cy="3728468"/>
            <a:chOff x="5255762" y="2121228"/>
            <a:chExt cx="4399200" cy="4663500"/>
          </a:xfrm>
        </p:grpSpPr>
        <p:sp>
          <p:nvSpPr>
            <p:cNvPr id="1857" name="Google Shape;1857;p12"/>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8" name="Google Shape;1858;p12"/>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9" name="Google Shape;1859;p12"/>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60" name="Google Shape;1860;p12"/>
          <p:cNvGrpSpPr/>
          <p:nvPr/>
        </p:nvGrpSpPr>
        <p:grpSpPr>
          <a:xfrm>
            <a:off x="1407171" y="2869523"/>
            <a:ext cx="3190245" cy="3376129"/>
            <a:chOff x="7086948" y="2711938"/>
            <a:chExt cx="3990300" cy="4222800"/>
          </a:xfrm>
        </p:grpSpPr>
        <p:sp>
          <p:nvSpPr>
            <p:cNvPr id="1861" name="Google Shape;1861;p12"/>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62" name="Google Shape;1862;p12"/>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63" name="Google Shape;1863;p12"/>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64" name="Google Shape;1864;p12"/>
          <p:cNvGrpSpPr/>
          <p:nvPr/>
        </p:nvGrpSpPr>
        <p:grpSpPr>
          <a:xfrm>
            <a:off x="-1651134" y="1392285"/>
            <a:ext cx="2467691" cy="2615242"/>
            <a:chOff x="2032969" y="864182"/>
            <a:chExt cx="4314900" cy="4572900"/>
          </a:xfrm>
        </p:grpSpPr>
        <p:sp>
          <p:nvSpPr>
            <p:cNvPr id="1865" name="Google Shape;1865;p12"/>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66" name="Google Shape;1866;p12"/>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67" name="Google Shape;1867;p12"/>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68" name="Google Shape;1868;p12"/>
          <p:cNvGrpSpPr/>
          <p:nvPr/>
        </p:nvGrpSpPr>
        <p:grpSpPr>
          <a:xfrm>
            <a:off x="-1646103" y="1119158"/>
            <a:ext cx="2136104" cy="2270180"/>
            <a:chOff x="1316031" y="142329"/>
            <a:chExt cx="2671800" cy="2839500"/>
          </a:xfrm>
        </p:grpSpPr>
        <p:sp>
          <p:nvSpPr>
            <p:cNvPr id="1869" name="Google Shape;1869;p12"/>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0" name="Google Shape;1870;p12"/>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1" name="Google Shape;1871;p12"/>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72" name="Google Shape;1872;p12"/>
          <p:cNvGrpSpPr/>
          <p:nvPr/>
        </p:nvGrpSpPr>
        <p:grpSpPr>
          <a:xfrm>
            <a:off x="-601805" y="1119148"/>
            <a:ext cx="1427911" cy="1514413"/>
            <a:chOff x="1470547" y="379512"/>
            <a:chExt cx="1786005" cy="1894200"/>
          </a:xfrm>
        </p:grpSpPr>
        <p:sp>
          <p:nvSpPr>
            <p:cNvPr id="1873" name="Google Shape;1873;p12"/>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4" name="Google Shape;1874;p12"/>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5" name="Google Shape;1875;p12"/>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76" name="Google Shape;1876;p12"/>
          <p:cNvGrpSpPr/>
          <p:nvPr/>
        </p:nvGrpSpPr>
        <p:grpSpPr>
          <a:xfrm>
            <a:off x="-1919487" y="1763795"/>
            <a:ext cx="2580641" cy="2735131"/>
            <a:chOff x="2075692" y="52828"/>
            <a:chExt cx="4347442" cy="4607700"/>
          </a:xfrm>
        </p:grpSpPr>
        <p:sp>
          <p:nvSpPr>
            <p:cNvPr id="1877" name="Google Shape;1877;p12"/>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8" name="Google Shape;1878;p12"/>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9" name="Google Shape;1879;p12"/>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880" name="Google Shape;1880;p12"/>
          <p:cNvSpPr txBox="1"/>
          <p:nvPr>
            <p:ph type="title"/>
          </p:nvPr>
        </p:nvSpPr>
        <p:spPr>
          <a:xfrm>
            <a:off x="397875" y="1770738"/>
            <a:ext cx="3283800" cy="3316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grpSp>
        <p:nvGrpSpPr>
          <p:cNvPr id="1881" name="Google Shape;1881;p12"/>
          <p:cNvGrpSpPr/>
          <p:nvPr/>
        </p:nvGrpSpPr>
        <p:grpSpPr>
          <a:xfrm rot="-1576190">
            <a:off x="3295488" y="734727"/>
            <a:ext cx="428837" cy="428837"/>
            <a:chOff x="8297437" y="2253663"/>
            <a:chExt cx="4117200" cy="4117200"/>
          </a:xfrm>
        </p:grpSpPr>
        <p:sp>
          <p:nvSpPr>
            <p:cNvPr id="1882" name="Google Shape;1882;p12"/>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883" name="Google Shape;1883;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884" name="Google Shape;1884;p12"/>
          <p:cNvGrpSpPr/>
          <p:nvPr/>
        </p:nvGrpSpPr>
        <p:grpSpPr>
          <a:xfrm rot="-1573267">
            <a:off x="2009589" y="1298339"/>
            <a:ext cx="368076" cy="368076"/>
            <a:chOff x="8297437" y="2253663"/>
            <a:chExt cx="4117200" cy="4117200"/>
          </a:xfrm>
        </p:grpSpPr>
        <p:sp>
          <p:nvSpPr>
            <p:cNvPr id="1885" name="Google Shape;1885;p1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886" name="Google Shape;1886;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887" name="Google Shape;1887;p12"/>
          <p:cNvGrpSpPr/>
          <p:nvPr/>
        </p:nvGrpSpPr>
        <p:grpSpPr>
          <a:xfrm rot="-1572434">
            <a:off x="3063378" y="999016"/>
            <a:ext cx="235871" cy="235871"/>
            <a:chOff x="8297437" y="2253663"/>
            <a:chExt cx="4117200" cy="4117200"/>
          </a:xfrm>
        </p:grpSpPr>
        <p:sp>
          <p:nvSpPr>
            <p:cNvPr id="1888" name="Google Shape;1888;p1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889" name="Google Shape;1889;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890" name="Google Shape;1890;p12"/>
          <p:cNvGrpSpPr/>
          <p:nvPr/>
        </p:nvGrpSpPr>
        <p:grpSpPr>
          <a:xfrm rot="-1574351">
            <a:off x="2668864" y="5100571"/>
            <a:ext cx="550364" cy="550364"/>
            <a:chOff x="8297437" y="2253663"/>
            <a:chExt cx="4117200" cy="4117200"/>
          </a:xfrm>
        </p:grpSpPr>
        <p:sp>
          <p:nvSpPr>
            <p:cNvPr id="1891" name="Google Shape;1891;p1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892" name="Google Shape;1892;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893" name="Google Shape;1893;p12"/>
          <p:cNvGrpSpPr/>
          <p:nvPr/>
        </p:nvGrpSpPr>
        <p:grpSpPr>
          <a:xfrm rot="-1572813">
            <a:off x="2184332" y="3756001"/>
            <a:ext cx="300132" cy="300132"/>
            <a:chOff x="8297437" y="2253663"/>
            <a:chExt cx="4117200" cy="4117200"/>
          </a:xfrm>
        </p:grpSpPr>
        <p:sp>
          <p:nvSpPr>
            <p:cNvPr id="1894" name="Google Shape;1894;p1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895" name="Google Shape;1895;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896" name="Google Shape;1896;p12"/>
          <p:cNvGrpSpPr/>
          <p:nvPr/>
        </p:nvGrpSpPr>
        <p:grpSpPr>
          <a:xfrm rot="-1572610">
            <a:off x="751817" y="502001"/>
            <a:ext cx="535083" cy="535083"/>
            <a:chOff x="8297437" y="2253663"/>
            <a:chExt cx="4117200" cy="4117200"/>
          </a:xfrm>
        </p:grpSpPr>
        <p:sp>
          <p:nvSpPr>
            <p:cNvPr id="1897" name="Google Shape;1897;p1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898" name="Google Shape;1898;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899" name="Google Shape;1899;p12"/>
          <p:cNvGrpSpPr/>
          <p:nvPr/>
        </p:nvGrpSpPr>
        <p:grpSpPr>
          <a:xfrm rot="-1574662">
            <a:off x="3361860" y="1802169"/>
            <a:ext cx="296081" cy="296081"/>
            <a:chOff x="8297437" y="2253663"/>
            <a:chExt cx="4117200" cy="4117200"/>
          </a:xfrm>
        </p:grpSpPr>
        <p:sp>
          <p:nvSpPr>
            <p:cNvPr id="1900" name="Google Shape;1900;p1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901" name="Google Shape;1901;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902" name="Google Shape;1902;p12"/>
          <p:cNvGrpSpPr/>
          <p:nvPr/>
        </p:nvGrpSpPr>
        <p:grpSpPr>
          <a:xfrm rot="-1572434">
            <a:off x="2840095" y="2101258"/>
            <a:ext cx="235871" cy="235871"/>
            <a:chOff x="8297437" y="2253663"/>
            <a:chExt cx="4117200" cy="4117200"/>
          </a:xfrm>
        </p:grpSpPr>
        <p:sp>
          <p:nvSpPr>
            <p:cNvPr id="1903" name="Google Shape;1903;p1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904" name="Google Shape;1904;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905" name="Google Shape;1905;p12"/>
          <p:cNvGrpSpPr/>
          <p:nvPr/>
        </p:nvGrpSpPr>
        <p:grpSpPr>
          <a:xfrm rot="-1575143">
            <a:off x="3962399" y="4046267"/>
            <a:ext cx="404901" cy="404901"/>
            <a:chOff x="8297437" y="2253663"/>
            <a:chExt cx="4117200" cy="4117200"/>
          </a:xfrm>
        </p:grpSpPr>
        <p:sp>
          <p:nvSpPr>
            <p:cNvPr id="1906" name="Google Shape;1906;p1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907" name="Google Shape;1907;p12"/>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908" name="Shape 1908"/>
        <p:cNvGrpSpPr/>
        <p:nvPr/>
      </p:nvGrpSpPr>
      <p:grpSpPr>
        <a:xfrm>
          <a:off x="0" y="0"/>
          <a:ext cx="0" cy="0"/>
          <a:chOff x="0" y="0"/>
          <a:chExt cx="0" cy="0"/>
        </a:xfrm>
      </p:grpSpPr>
      <p:sp>
        <p:nvSpPr>
          <p:cNvPr id="1909" name="Google Shape;1909;p13"/>
          <p:cNvSpPr txBox="1"/>
          <p:nvPr>
            <p:ph idx="1" type="subTitle"/>
          </p:nvPr>
        </p:nvSpPr>
        <p:spPr>
          <a:xfrm>
            <a:off x="1189052" y="3868275"/>
            <a:ext cx="26589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accent1"/>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10" name="Google Shape;1910;p13"/>
          <p:cNvSpPr txBox="1"/>
          <p:nvPr>
            <p:ph idx="2" type="subTitle"/>
          </p:nvPr>
        </p:nvSpPr>
        <p:spPr>
          <a:xfrm>
            <a:off x="4713302" y="3868275"/>
            <a:ext cx="26589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accent1"/>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11" name="Google Shape;1911;p13"/>
          <p:cNvSpPr txBox="1"/>
          <p:nvPr>
            <p:ph idx="3" type="subTitle"/>
          </p:nvPr>
        </p:nvSpPr>
        <p:spPr>
          <a:xfrm>
            <a:off x="8237552" y="3868275"/>
            <a:ext cx="26586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accent1"/>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12" name="Google Shape;1912;p13"/>
          <p:cNvSpPr txBox="1"/>
          <p:nvPr>
            <p:ph idx="4" type="body"/>
          </p:nvPr>
        </p:nvSpPr>
        <p:spPr>
          <a:xfrm>
            <a:off x="1189050" y="43062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13" name="Google Shape;1913;p13"/>
          <p:cNvSpPr txBox="1"/>
          <p:nvPr>
            <p:ph idx="5" type="body"/>
          </p:nvPr>
        </p:nvSpPr>
        <p:spPr>
          <a:xfrm>
            <a:off x="4713300" y="42947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14" name="Google Shape;1914;p13"/>
          <p:cNvSpPr txBox="1"/>
          <p:nvPr>
            <p:ph idx="6" type="body"/>
          </p:nvPr>
        </p:nvSpPr>
        <p:spPr>
          <a:xfrm>
            <a:off x="8237550" y="42815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1915" name="Google Shape;1915;p13"/>
          <p:cNvGrpSpPr/>
          <p:nvPr/>
        </p:nvGrpSpPr>
        <p:grpSpPr>
          <a:xfrm>
            <a:off x="8488771" y="-630694"/>
            <a:ext cx="3931817" cy="2468930"/>
            <a:chOff x="459511" y="-111295"/>
            <a:chExt cx="11220939" cy="7046034"/>
          </a:xfrm>
        </p:grpSpPr>
        <p:grpSp>
          <p:nvGrpSpPr>
            <p:cNvPr id="1916" name="Google Shape;1916;p13"/>
            <p:cNvGrpSpPr/>
            <p:nvPr/>
          </p:nvGrpSpPr>
          <p:grpSpPr>
            <a:xfrm>
              <a:off x="3346366" y="66264"/>
              <a:ext cx="4787701" cy="5081700"/>
              <a:chOff x="3346366" y="66264"/>
              <a:chExt cx="4787701" cy="5081700"/>
            </a:xfrm>
          </p:grpSpPr>
          <p:sp>
            <p:nvSpPr>
              <p:cNvPr id="1917" name="Google Shape;1917;p13"/>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18" name="Google Shape;1918;p13"/>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19" name="Google Shape;1919;p13"/>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20" name="Google Shape;1920;p13"/>
            <p:cNvGrpSpPr/>
            <p:nvPr/>
          </p:nvGrpSpPr>
          <p:grpSpPr>
            <a:xfrm>
              <a:off x="3765864" y="1195612"/>
              <a:ext cx="5193601" cy="5520600"/>
              <a:chOff x="3765864" y="1195612"/>
              <a:chExt cx="5193601" cy="5520600"/>
            </a:xfrm>
          </p:grpSpPr>
          <p:sp>
            <p:nvSpPr>
              <p:cNvPr id="1921" name="Google Shape;1921;p13"/>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2" name="Google Shape;1922;p13"/>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3" name="Google Shape;1923;p13"/>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24" name="Google Shape;1924;p13"/>
            <p:cNvGrpSpPr/>
            <p:nvPr/>
          </p:nvGrpSpPr>
          <p:grpSpPr>
            <a:xfrm>
              <a:off x="5031721" y="1309109"/>
              <a:ext cx="4394938" cy="4655100"/>
              <a:chOff x="5031721" y="1309109"/>
              <a:chExt cx="4394938" cy="4655100"/>
            </a:xfrm>
          </p:grpSpPr>
          <p:sp>
            <p:nvSpPr>
              <p:cNvPr id="1925" name="Google Shape;1925;p13"/>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6" name="Google Shape;1926;p13"/>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7" name="Google Shape;1927;p13"/>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28" name="Google Shape;1928;p13"/>
            <p:cNvGrpSpPr/>
            <p:nvPr/>
          </p:nvGrpSpPr>
          <p:grpSpPr>
            <a:xfrm>
              <a:off x="905180" y="112533"/>
              <a:ext cx="4401720" cy="4660800"/>
              <a:chOff x="905180" y="112533"/>
              <a:chExt cx="4401720" cy="4660800"/>
            </a:xfrm>
          </p:grpSpPr>
          <p:sp>
            <p:nvSpPr>
              <p:cNvPr id="1929" name="Google Shape;1929;p13"/>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0" name="Google Shape;1930;p13"/>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31" name="Google Shape;1931;p13"/>
            <p:cNvGrpSpPr/>
            <p:nvPr/>
          </p:nvGrpSpPr>
          <p:grpSpPr>
            <a:xfrm>
              <a:off x="4789281" y="622548"/>
              <a:ext cx="4320760" cy="4575000"/>
              <a:chOff x="4789281" y="622548"/>
              <a:chExt cx="4320760" cy="4575000"/>
            </a:xfrm>
          </p:grpSpPr>
          <p:sp>
            <p:nvSpPr>
              <p:cNvPr id="1932" name="Google Shape;1932;p13"/>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3" name="Google Shape;1933;p13"/>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4" name="Google Shape;1934;p13"/>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35" name="Google Shape;1935;p13"/>
            <p:cNvGrpSpPr/>
            <p:nvPr/>
          </p:nvGrpSpPr>
          <p:grpSpPr>
            <a:xfrm>
              <a:off x="6808533" y="1745708"/>
              <a:ext cx="4401400" cy="4662000"/>
              <a:chOff x="6808533" y="1745708"/>
              <a:chExt cx="4401400" cy="4662000"/>
            </a:xfrm>
          </p:grpSpPr>
          <p:sp>
            <p:nvSpPr>
              <p:cNvPr id="1936" name="Google Shape;1936;p13"/>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7" name="Google Shape;1937;p13"/>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8" name="Google Shape;1938;p13"/>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39" name="Google Shape;1939;p13"/>
            <p:cNvGrpSpPr/>
            <p:nvPr/>
          </p:nvGrpSpPr>
          <p:grpSpPr>
            <a:xfrm>
              <a:off x="5824532" y="1155331"/>
              <a:ext cx="4354159" cy="4603200"/>
              <a:chOff x="5824532" y="1155331"/>
              <a:chExt cx="4354159" cy="4603200"/>
            </a:xfrm>
          </p:grpSpPr>
          <p:sp>
            <p:nvSpPr>
              <p:cNvPr id="1940" name="Google Shape;1940;p13"/>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41" name="Google Shape;1941;p13"/>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42" name="Google Shape;1942;p13"/>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43" name="Google Shape;1943;p13"/>
            <p:cNvGrpSpPr/>
            <p:nvPr/>
          </p:nvGrpSpPr>
          <p:grpSpPr>
            <a:xfrm>
              <a:off x="2134683" y="1406427"/>
              <a:ext cx="4494099" cy="4755300"/>
              <a:chOff x="2134683" y="1406427"/>
              <a:chExt cx="4494099" cy="4755300"/>
            </a:xfrm>
          </p:grpSpPr>
          <p:sp>
            <p:nvSpPr>
              <p:cNvPr id="1944" name="Google Shape;1944;p13"/>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45" name="Google Shape;1945;p13"/>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46" name="Google Shape;1946;p13"/>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47" name="Google Shape;1947;p13"/>
            <p:cNvGrpSpPr/>
            <p:nvPr/>
          </p:nvGrpSpPr>
          <p:grpSpPr>
            <a:xfrm>
              <a:off x="6182744" y="2351413"/>
              <a:ext cx="4257816" cy="4499400"/>
              <a:chOff x="6182744" y="2351413"/>
              <a:chExt cx="4257816" cy="4499400"/>
            </a:xfrm>
          </p:grpSpPr>
          <p:sp>
            <p:nvSpPr>
              <p:cNvPr id="1948" name="Google Shape;1948;p13"/>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49" name="Google Shape;1949;p13"/>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50" name="Google Shape;1950;p13"/>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51" name="Google Shape;1951;p13"/>
            <p:cNvGrpSpPr/>
            <p:nvPr/>
          </p:nvGrpSpPr>
          <p:grpSpPr>
            <a:xfrm>
              <a:off x="2617490" y="2742232"/>
              <a:ext cx="3927230" cy="4143000"/>
              <a:chOff x="2617490" y="2742232"/>
              <a:chExt cx="3927230" cy="4143000"/>
            </a:xfrm>
          </p:grpSpPr>
          <p:sp>
            <p:nvSpPr>
              <p:cNvPr id="1952" name="Google Shape;1952;p13"/>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53" name="Google Shape;1953;p13"/>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54" name="Google Shape;1954;p13"/>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55" name="Google Shape;1955;p13"/>
            <p:cNvGrpSpPr/>
            <p:nvPr/>
          </p:nvGrpSpPr>
          <p:grpSpPr>
            <a:xfrm>
              <a:off x="9275607" y="3248167"/>
              <a:ext cx="2404844" cy="2545800"/>
              <a:chOff x="9275607" y="3248167"/>
              <a:chExt cx="2404844" cy="2545800"/>
            </a:xfrm>
          </p:grpSpPr>
          <p:sp>
            <p:nvSpPr>
              <p:cNvPr id="1956" name="Google Shape;1956;p13"/>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57" name="Google Shape;1957;p13"/>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58" name="Google Shape;1958;p13"/>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59" name="Google Shape;1959;p13"/>
            <p:cNvGrpSpPr/>
            <p:nvPr/>
          </p:nvGrpSpPr>
          <p:grpSpPr>
            <a:xfrm>
              <a:off x="2075692" y="52828"/>
              <a:ext cx="4347442" cy="4607700"/>
              <a:chOff x="2075692" y="52828"/>
              <a:chExt cx="4347442" cy="4607700"/>
            </a:xfrm>
          </p:grpSpPr>
          <p:sp>
            <p:nvSpPr>
              <p:cNvPr id="1960" name="Google Shape;1960;p13"/>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61" name="Google Shape;1961;p13"/>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62" name="Google Shape;1962;p13"/>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63" name="Google Shape;1963;p13"/>
            <p:cNvGrpSpPr/>
            <p:nvPr/>
          </p:nvGrpSpPr>
          <p:grpSpPr>
            <a:xfrm>
              <a:off x="1470547" y="379512"/>
              <a:ext cx="1786005" cy="1894200"/>
              <a:chOff x="1470547" y="379512"/>
              <a:chExt cx="1786005" cy="1894200"/>
            </a:xfrm>
          </p:grpSpPr>
          <p:sp>
            <p:nvSpPr>
              <p:cNvPr id="1964" name="Google Shape;1964;p13"/>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65" name="Google Shape;1965;p13"/>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66" name="Google Shape;1966;p13"/>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67" name="Google Shape;1967;p13"/>
            <p:cNvGrpSpPr/>
            <p:nvPr/>
          </p:nvGrpSpPr>
          <p:grpSpPr>
            <a:xfrm>
              <a:off x="459511" y="835636"/>
              <a:ext cx="3285587" cy="3486900"/>
              <a:chOff x="459511" y="835636"/>
              <a:chExt cx="3285587" cy="3486900"/>
            </a:xfrm>
          </p:grpSpPr>
          <p:sp>
            <p:nvSpPr>
              <p:cNvPr id="1968" name="Google Shape;1968;p13"/>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69" name="Google Shape;1969;p13"/>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0" name="Google Shape;1970;p13"/>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71" name="Google Shape;1971;p13"/>
            <p:cNvGrpSpPr/>
            <p:nvPr/>
          </p:nvGrpSpPr>
          <p:grpSpPr>
            <a:xfrm>
              <a:off x="3267959" y="970321"/>
              <a:ext cx="4398388" cy="4658700"/>
              <a:chOff x="3267959" y="970321"/>
              <a:chExt cx="4398388" cy="4658700"/>
            </a:xfrm>
          </p:grpSpPr>
          <p:sp>
            <p:nvSpPr>
              <p:cNvPr id="1972" name="Google Shape;1972;p13"/>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3" name="Google Shape;1973;p13"/>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4" name="Google Shape;1974;p13"/>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75" name="Google Shape;1975;p13"/>
            <p:cNvGrpSpPr/>
            <p:nvPr/>
          </p:nvGrpSpPr>
          <p:grpSpPr>
            <a:xfrm>
              <a:off x="5955587" y="1782813"/>
              <a:ext cx="4418674" cy="4680600"/>
              <a:chOff x="5955587" y="1782813"/>
              <a:chExt cx="4418674" cy="4680600"/>
            </a:xfrm>
          </p:grpSpPr>
          <p:sp>
            <p:nvSpPr>
              <p:cNvPr id="1976" name="Google Shape;1976;p13"/>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7" name="Google Shape;1977;p13"/>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8" name="Google Shape;1978;p13"/>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79" name="Google Shape;1979;p13"/>
            <p:cNvGrpSpPr/>
            <p:nvPr/>
          </p:nvGrpSpPr>
          <p:grpSpPr>
            <a:xfrm>
              <a:off x="7952172" y="3535170"/>
              <a:ext cx="3086305" cy="3281100"/>
              <a:chOff x="7952172" y="3535170"/>
              <a:chExt cx="3086305" cy="3281100"/>
            </a:xfrm>
          </p:grpSpPr>
          <p:sp>
            <p:nvSpPr>
              <p:cNvPr id="1980" name="Google Shape;1980;p13"/>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1" name="Google Shape;1981;p13"/>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2" name="Google Shape;1982;p13"/>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83" name="Google Shape;1983;p13"/>
            <p:cNvGrpSpPr/>
            <p:nvPr/>
          </p:nvGrpSpPr>
          <p:grpSpPr>
            <a:xfrm>
              <a:off x="9817792" y="3927025"/>
              <a:ext cx="1631594" cy="1728900"/>
              <a:chOff x="9817792" y="3927025"/>
              <a:chExt cx="1631594" cy="1728900"/>
            </a:xfrm>
          </p:grpSpPr>
          <p:sp>
            <p:nvSpPr>
              <p:cNvPr id="1984" name="Google Shape;1984;p13"/>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5" name="Google Shape;1985;p13"/>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6" name="Google Shape;1986;p13"/>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87" name="Google Shape;1987;p13"/>
            <p:cNvGrpSpPr/>
            <p:nvPr/>
          </p:nvGrpSpPr>
          <p:grpSpPr>
            <a:xfrm>
              <a:off x="4808875" y="-111295"/>
              <a:ext cx="4335900" cy="4595400"/>
              <a:chOff x="4808875" y="-111295"/>
              <a:chExt cx="4335900" cy="4595400"/>
            </a:xfrm>
          </p:grpSpPr>
          <p:sp>
            <p:nvSpPr>
              <p:cNvPr id="1988" name="Google Shape;1988;p13"/>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9" name="Google Shape;1989;p13"/>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90" name="Google Shape;1990;p13"/>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91" name="Google Shape;1991;p13"/>
            <p:cNvGrpSpPr/>
            <p:nvPr/>
          </p:nvGrpSpPr>
          <p:grpSpPr>
            <a:xfrm>
              <a:off x="1316031" y="142329"/>
              <a:ext cx="2671800" cy="2839500"/>
              <a:chOff x="1316031" y="142329"/>
              <a:chExt cx="2671800" cy="2839500"/>
            </a:xfrm>
          </p:grpSpPr>
          <p:sp>
            <p:nvSpPr>
              <p:cNvPr id="1992" name="Google Shape;1992;p13"/>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93" name="Google Shape;1993;p13"/>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94" name="Google Shape;1994;p13"/>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95" name="Google Shape;1995;p13"/>
            <p:cNvGrpSpPr/>
            <p:nvPr/>
          </p:nvGrpSpPr>
          <p:grpSpPr>
            <a:xfrm>
              <a:off x="5624194" y="350969"/>
              <a:ext cx="4465200" cy="4734600"/>
              <a:chOff x="5624194" y="350969"/>
              <a:chExt cx="4465200" cy="4734600"/>
            </a:xfrm>
          </p:grpSpPr>
          <p:sp>
            <p:nvSpPr>
              <p:cNvPr id="1996" name="Google Shape;1996;p13"/>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97" name="Google Shape;1997;p13"/>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98" name="Google Shape;1998;p13"/>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99" name="Google Shape;1999;p13"/>
            <p:cNvGrpSpPr/>
            <p:nvPr/>
          </p:nvGrpSpPr>
          <p:grpSpPr>
            <a:xfrm>
              <a:off x="949298" y="529687"/>
              <a:ext cx="4532700" cy="4800900"/>
              <a:chOff x="949298" y="529687"/>
              <a:chExt cx="4532700" cy="4800900"/>
            </a:xfrm>
          </p:grpSpPr>
          <p:sp>
            <p:nvSpPr>
              <p:cNvPr id="2000" name="Google Shape;2000;p13"/>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1" name="Google Shape;2001;p13"/>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2" name="Google Shape;2002;p13"/>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03" name="Google Shape;2003;p13"/>
            <p:cNvGrpSpPr/>
            <p:nvPr/>
          </p:nvGrpSpPr>
          <p:grpSpPr>
            <a:xfrm>
              <a:off x="2032969" y="864182"/>
              <a:ext cx="4314900" cy="4572900"/>
              <a:chOff x="2032969" y="864182"/>
              <a:chExt cx="4314900" cy="4572900"/>
            </a:xfrm>
          </p:grpSpPr>
          <p:sp>
            <p:nvSpPr>
              <p:cNvPr id="2004" name="Google Shape;2004;p13"/>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5" name="Google Shape;2005;p13"/>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6" name="Google Shape;2006;p13"/>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07" name="Google Shape;2007;p13"/>
            <p:cNvGrpSpPr/>
            <p:nvPr/>
          </p:nvGrpSpPr>
          <p:grpSpPr>
            <a:xfrm>
              <a:off x="5255762" y="2121228"/>
              <a:ext cx="4399200" cy="4663500"/>
              <a:chOff x="5255762" y="2121228"/>
              <a:chExt cx="4399200" cy="4663500"/>
            </a:xfrm>
          </p:grpSpPr>
          <p:sp>
            <p:nvSpPr>
              <p:cNvPr id="2008" name="Google Shape;2008;p13"/>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9" name="Google Shape;2009;p13"/>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0" name="Google Shape;2010;p13"/>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11" name="Google Shape;2011;p13"/>
            <p:cNvGrpSpPr/>
            <p:nvPr/>
          </p:nvGrpSpPr>
          <p:grpSpPr>
            <a:xfrm>
              <a:off x="7086948" y="2711938"/>
              <a:ext cx="3990300" cy="4222800"/>
              <a:chOff x="7086948" y="2711938"/>
              <a:chExt cx="3990300" cy="4222800"/>
            </a:xfrm>
          </p:grpSpPr>
          <p:sp>
            <p:nvSpPr>
              <p:cNvPr id="2012" name="Google Shape;2012;p13"/>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3" name="Google Shape;2013;p13"/>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4" name="Google Shape;2014;p13"/>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015" name="Google Shape;2015;p13"/>
          <p:cNvGrpSpPr/>
          <p:nvPr/>
        </p:nvGrpSpPr>
        <p:grpSpPr>
          <a:xfrm>
            <a:off x="-139229" y="-630694"/>
            <a:ext cx="3931817" cy="2468930"/>
            <a:chOff x="459511" y="-111295"/>
            <a:chExt cx="11220939" cy="7046034"/>
          </a:xfrm>
        </p:grpSpPr>
        <p:grpSp>
          <p:nvGrpSpPr>
            <p:cNvPr id="2016" name="Google Shape;2016;p13"/>
            <p:cNvGrpSpPr/>
            <p:nvPr/>
          </p:nvGrpSpPr>
          <p:grpSpPr>
            <a:xfrm>
              <a:off x="3346366" y="66264"/>
              <a:ext cx="4787701" cy="5081700"/>
              <a:chOff x="3346366" y="66264"/>
              <a:chExt cx="4787701" cy="5081700"/>
            </a:xfrm>
          </p:grpSpPr>
          <p:sp>
            <p:nvSpPr>
              <p:cNvPr id="2017" name="Google Shape;2017;p13"/>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8" name="Google Shape;2018;p13"/>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9" name="Google Shape;2019;p13"/>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20" name="Google Shape;2020;p13"/>
            <p:cNvGrpSpPr/>
            <p:nvPr/>
          </p:nvGrpSpPr>
          <p:grpSpPr>
            <a:xfrm>
              <a:off x="3765864" y="1195612"/>
              <a:ext cx="5193601" cy="5520600"/>
              <a:chOff x="3765864" y="1195612"/>
              <a:chExt cx="5193601" cy="5520600"/>
            </a:xfrm>
          </p:grpSpPr>
          <p:sp>
            <p:nvSpPr>
              <p:cNvPr id="2021" name="Google Shape;2021;p13"/>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22" name="Google Shape;2022;p13"/>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23" name="Google Shape;2023;p13"/>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24" name="Google Shape;2024;p13"/>
            <p:cNvGrpSpPr/>
            <p:nvPr/>
          </p:nvGrpSpPr>
          <p:grpSpPr>
            <a:xfrm>
              <a:off x="5031721" y="1309109"/>
              <a:ext cx="4394938" cy="4655100"/>
              <a:chOff x="5031721" y="1309109"/>
              <a:chExt cx="4394938" cy="4655100"/>
            </a:xfrm>
          </p:grpSpPr>
          <p:sp>
            <p:nvSpPr>
              <p:cNvPr id="2025" name="Google Shape;2025;p13"/>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26" name="Google Shape;2026;p13"/>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27" name="Google Shape;2027;p13"/>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28" name="Google Shape;2028;p13"/>
            <p:cNvGrpSpPr/>
            <p:nvPr/>
          </p:nvGrpSpPr>
          <p:grpSpPr>
            <a:xfrm>
              <a:off x="905180" y="112533"/>
              <a:ext cx="4401720" cy="4660800"/>
              <a:chOff x="905180" y="112533"/>
              <a:chExt cx="4401720" cy="4660800"/>
            </a:xfrm>
          </p:grpSpPr>
          <p:sp>
            <p:nvSpPr>
              <p:cNvPr id="2029" name="Google Shape;2029;p13"/>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30" name="Google Shape;2030;p13"/>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31" name="Google Shape;2031;p13"/>
            <p:cNvGrpSpPr/>
            <p:nvPr/>
          </p:nvGrpSpPr>
          <p:grpSpPr>
            <a:xfrm>
              <a:off x="4789281" y="622548"/>
              <a:ext cx="4320760" cy="4575000"/>
              <a:chOff x="4789281" y="622548"/>
              <a:chExt cx="4320760" cy="4575000"/>
            </a:xfrm>
          </p:grpSpPr>
          <p:sp>
            <p:nvSpPr>
              <p:cNvPr id="2032" name="Google Shape;2032;p13"/>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33" name="Google Shape;2033;p13"/>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34" name="Google Shape;2034;p13"/>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35" name="Google Shape;2035;p13"/>
            <p:cNvGrpSpPr/>
            <p:nvPr/>
          </p:nvGrpSpPr>
          <p:grpSpPr>
            <a:xfrm>
              <a:off x="6808533" y="1745708"/>
              <a:ext cx="4401400" cy="4662000"/>
              <a:chOff x="6808533" y="1745708"/>
              <a:chExt cx="4401400" cy="4662000"/>
            </a:xfrm>
          </p:grpSpPr>
          <p:sp>
            <p:nvSpPr>
              <p:cNvPr id="2036" name="Google Shape;2036;p13"/>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37" name="Google Shape;2037;p13"/>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38" name="Google Shape;2038;p13"/>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39" name="Google Shape;2039;p13"/>
            <p:cNvGrpSpPr/>
            <p:nvPr/>
          </p:nvGrpSpPr>
          <p:grpSpPr>
            <a:xfrm>
              <a:off x="5824532" y="1155331"/>
              <a:ext cx="4354159" cy="4603200"/>
              <a:chOff x="5824532" y="1155331"/>
              <a:chExt cx="4354159" cy="4603200"/>
            </a:xfrm>
          </p:grpSpPr>
          <p:sp>
            <p:nvSpPr>
              <p:cNvPr id="2040" name="Google Shape;2040;p13"/>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41" name="Google Shape;2041;p13"/>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42" name="Google Shape;2042;p13"/>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43" name="Google Shape;2043;p13"/>
            <p:cNvGrpSpPr/>
            <p:nvPr/>
          </p:nvGrpSpPr>
          <p:grpSpPr>
            <a:xfrm>
              <a:off x="2134683" y="1406427"/>
              <a:ext cx="4494099" cy="4755300"/>
              <a:chOff x="2134683" y="1406427"/>
              <a:chExt cx="4494099" cy="4755300"/>
            </a:xfrm>
          </p:grpSpPr>
          <p:sp>
            <p:nvSpPr>
              <p:cNvPr id="2044" name="Google Shape;2044;p13"/>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45" name="Google Shape;2045;p13"/>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46" name="Google Shape;2046;p13"/>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47" name="Google Shape;2047;p13"/>
            <p:cNvGrpSpPr/>
            <p:nvPr/>
          </p:nvGrpSpPr>
          <p:grpSpPr>
            <a:xfrm>
              <a:off x="6182744" y="2351413"/>
              <a:ext cx="4257816" cy="4499400"/>
              <a:chOff x="6182744" y="2351413"/>
              <a:chExt cx="4257816" cy="4499400"/>
            </a:xfrm>
          </p:grpSpPr>
          <p:sp>
            <p:nvSpPr>
              <p:cNvPr id="2048" name="Google Shape;2048;p13"/>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49" name="Google Shape;2049;p13"/>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50" name="Google Shape;2050;p13"/>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51" name="Google Shape;2051;p13"/>
            <p:cNvGrpSpPr/>
            <p:nvPr/>
          </p:nvGrpSpPr>
          <p:grpSpPr>
            <a:xfrm>
              <a:off x="2617490" y="2742232"/>
              <a:ext cx="3927230" cy="4143000"/>
              <a:chOff x="2617490" y="2742232"/>
              <a:chExt cx="3927230" cy="4143000"/>
            </a:xfrm>
          </p:grpSpPr>
          <p:sp>
            <p:nvSpPr>
              <p:cNvPr id="2052" name="Google Shape;2052;p13"/>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53" name="Google Shape;2053;p13"/>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54" name="Google Shape;2054;p13"/>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55" name="Google Shape;2055;p13"/>
            <p:cNvGrpSpPr/>
            <p:nvPr/>
          </p:nvGrpSpPr>
          <p:grpSpPr>
            <a:xfrm>
              <a:off x="9275607" y="3248167"/>
              <a:ext cx="2404844" cy="2545800"/>
              <a:chOff x="9275607" y="3248167"/>
              <a:chExt cx="2404844" cy="2545800"/>
            </a:xfrm>
          </p:grpSpPr>
          <p:sp>
            <p:nvSpPr>
              <p:cNvPr id="2056" name="Google Shape;2056;p13"/>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57" name="Google Shape;2057;p13"/>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58" name="Google Shape;2058;p13"/>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59" name="Google Shape;2059;p13"/>
            <p:cNvGrpSpPr/>
            <p:nvPr/>
          </p:nvGrpSpPr>
          <p:grpSpPr>
            <a:xfrm>
              <a:off x="2075692" y="52828"/>
              <a:ext cx="4347442" cy="4607700"/>
              <a:chOff x="2075692" y="52828"/>
              <a:chExt cx="4347442" cy="4607700"/>
            </a:xfrm>
          </p:grpSpPr>
          <p:sp>
            <p:nvSpPr>
              <p:cNvPr id="2060" name="Google Shape;2060;p13"/>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1" name="Google Shape;2061;p13"/>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2" name="Google Shape;2062;p13"/>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63" name="Google Shape;2063;p13"/>
            <p:cNvGrpSpPr/>
            <p:nvPr/>
          </p:nvGrpSpPr>
          <p:grpSpPr>
            <a:xfrm>
              <a:off x="1470547" y="379512"/>
              <a:ext cx="1786005" cy="1894200"/>
              <a:chOff x="1470547" y="379512"/>
              <a:chExt cx="1786005" cy="1894200"/>
            </a:xfrm>
          </p:grpSpPr>
          <p:sp>
            <p:nvSpPr>
              <p:cNvPr id="2064" name="Google Shape;2064;p13"/>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5" name="Google Shape;2065;p13"/>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6" name="Google Shape;2066;p13"/>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67" name="Google Shape;2067;p13"/>
            <p:cNvGrpSpPr/>
            <p:nvPr/>
          </p:nvGrpSpPr>
          <p:grpSpPr>
            <a:xfrm>
              <a:off x="459511" y="835636"/>
              <a:ext cx="3285587" cy="3486900"/>
              <a:chOff x="459511" y="835636"/>
              <a:chExt cx="3285587" cy="3486900"/>
            </a:xfrm>
          </p:grpSpPr>
          <p:sp>
            <p:nvSpPr>
              <p:cNvPr id="2068" name="Google Shape;2068;p13"/>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9" name="Google Shape;2069;p13"/>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70" name="Google Shape;2070;p13"/>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71" name="Google Shape;2071;p13"/>
            <p:cNvGrpSpPr/>
            <p:nvPr/>
          </p:nvGrpSpPr>
          <p:grpSpPr>
            <a:xfrm>
              <a:off x="3267959" y="970321"/>
              <a:ext cx="4398388" cy="4658700"/>
              <a:chOff x="3267959" y="970321"/>
              <a:chExt cx="4398388" cy="4658700"/>
            </a:xfrm>
          </p:grpSpPr>
          <p:sp>
            <p:nvSpPr>
              <p:cNvPr id="2072" name="Google Shape;2072;p13"/>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73" name="Google Shape;2073;p13"/>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74" name="Google Shape;2074;p13"/>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75" name="Google Shape;2075;p13"/>
            <p:cNvGrpSpPr/>
            <p:nvPr/>
          </p:nvGrpSpPr>
          <p:grpSpPr>
            <a:xfrm>
              <a:off x="5955587" y="1782813"/>
              <a:ext cx="4418674" cy="4680600"/>
              <a:chOff x="5955587" y="1782813"/>
              <a:chExt cx="4418674" cy="4680600"/>
            </a:xfrm>
          </p:grpSpPr>
          <p:sp>
            <p:nvSpPr>
              <p:cNvPr id="2076" name="Google Shape;2076;p13"/>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77" name="Google Shape;2077;p13"/>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78" name="Google Shape;2078;p13"/>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79" name="Google Shape;2079;p13"/>
            <p:cNvGrpSpPr/>
            <p:nvPr/>
          </p:nvGrpSpPr>
          <p:grpSpPr>
            <a:xfrm>
              <a:off x="7952172" y="3535170"/>
              <a:ext cx="3086305" cy="3281100"/>
              <a:chOff x="7952172" y="3535170"/>
              <a:chExt cx="3086305" cy="3281100"/>
            </a:xfrm>
          </p:grpSpPr>
          <p:sp>
            <p:nvSpPr>
              <p:cNvPr id="2080" name="Google Shape;2080;p13"/>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1" name="Google Shape;2081;p13"/>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2" name="Google Shape;2082;p13"/>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83" name="Google Shape;2083;p13"/>
            <p:cNvGrpSpPr/>
            <p:nvPr/>
          </p:nvGrpSpPr>
          <p:grpSpPr>
            <a:xfrm>
              <a:off x="9817792" y="3927025"/>
              <a:ext cx="1631594" cy="1728900"/>
              <a:chOff x="9817792" y="3927025"/>
              <a:chExt cx="1631594" cy="1728900"/>
            </a:xfrm>
          </p:grpSpPr>
          <p:sp>
            <p:nvSpPr>
              <p:cNvPr id="2084" name="Google Shape;2084;p13"/>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5" name="Google Shape;2085;p13"/>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6" name="Google Shape;2086;p13"/>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87" name="Google Shape;2087;p13"/>
            <p:cNvGrpSpPr/>
            <p:nvPr/>
          </p:nvGrpSpPr>
          <p:grpSpPr>
            <a:xfrm>
              <a:off x="4808875" y="-111295"/>
              <a:ext cx="4335900" cy="4595400"/>
              <a:chOff x="4808875" y="-111295"/>
              <a:chExt cx="4335900" cy="4595400"/>
            </a:xfrm>
          </p:grpSpPr>
          <p:sp>
            <p:nvSpPr>
              <p:cNvPr id="2088" name="Google Shape;2088;p13"/>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9" name="Google Shape;2089;p13"/>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0" name="Google Shape;2090;p13"/>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91" name="Google Shape;2091;p13"/>
            <p:cNvGrpSpPr/>
            <p:nvPr/>
          </p:nvGrpSpPr>
          <p:grpSpPr>
            <a:xfrm>
              <a:off x="1316031" y="142329"/>
              <a:ext cx="2671800" cy="2839500"/>
              <a:chOff x="1316031" y="142329"/>
              <a:chExt cx="2671800" cy="2839500"/>
            </a:xfrm>
          </p:grpSpPr>
          <p:sp>
            <p:nvSpPr>
              <p:cNvPr id="2092" name="Google Shape;2092;p13"/>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3" name="Google Shape;2093;p13"/>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4" name="Google Shape;2094;p13"/>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95" name="Google Shape;2095;p13"/>
            <p:cNvGrpSpPr/>
            <p:nvPr/>
          </p:nvGrpSpPr>
          <p:grpSpPr>
            <a:xfrm>
              <a:off x="5624194" y="350969"/>
              <a:ext cx="4465200" cy="4734600"/>
              <a:chOff x="5624194" y="350969"/>
              <a:chExt cx="4465200" cy="4734600"/>
            </a:xfrm>
          </p:grpSpPr>
          <p:sp>
            <p:nvSpPr>
              <p:cNvPr id="2096" name="Google Shape;2096;p13"/>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7" name="Google Shape;2097;p13"/>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8" name="Google Shape;2098;p13"/>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99" name="Google Shape;2099;p13"/>
            <p:cNvGrpSpPr/>
            <p:nvPr/>
          </p:nvGrpSpPr>
          <p:grpSpPr>
            <a:xfrm>
              <a:off x="949298" y="529687"/>
              <a:ext cx="4532700" cy="4800900"/>
              <a:chOff x="949298" y="529687"/>
              <a:chExt cx="4532700" cy="4800900"/>
            </a:xfrm>
          </p:grpSpPr>
          <p:sp>
            <p:nvSpPr>
              <p:cNvPr id="2100" name="Google Shape;2100;p13"/>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1" name="Google Shape;2101;p13"/>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2" name="Google Shape;2102;p13"/>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03" name="Google Shape;2103;p13"/>
            <p:cNvGrpSpPr/>
            <p:nvPr/>
          </p:nvGrpSpPr>
          <p:grpSpPr>
            <a:xfrm>
              <a:off x="2032969" y="864182"/>
              <a:ext cx="4314900" cy="4572900"/>
              <a:chOff x="2032969" y="864182"/>
              <a:chExt cx="4314900" cy="4572900"/>
            </a:xfrm>
          </p:grpSpPr>
          <p:sp>
            <p:nvSpPr>
              <p:cNvPr id="2104" name="Google Shape;2104;p13"/>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5" name="Google Shape;2105;p13"/>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6" name="Google Shape;2106;p13"/>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07" name="Google Shape;2107;p13"/>
            <p:cNvGrpSpPr/>
            <p:nvPr/>
          </p:nvGrpSpPr>
          <p:grpSpPr>
            <a:xfrm>
              <a:off x="5255762" y="2121228"/>
              <a:ext cx="4399200" cy="4663500"/>
              <a:chOff x="5255762" y="2121228"/>
              <a:chExt cx="4399200" cy="4663500"/>
            </a:xfrm>
          </p:grpSpPr>
          <p:sp>
            <p:nvSpPr>
              <p:cNvPr id="2108" name="Google Shape;2108;p13"/>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9" name="Google Shape;2109;p13"/>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10" name="Google Shape;2110;p13"/>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11" name="Google Shape;2111;p13"/>
            <p:cNvGrpSpPr/>
            <p:nvPr/>
          </p:nvGrpSpPr>
          <p:grpSpPr>
            <a:xfrm>
              <a:off x="7086948" y="2711938"/>
              <a:ext cx="3990300" cy="4222800"/>
              <a:chOff x="7086948" y="2711938"/>
              <a:chExt cx="3990300" cy="4222800"/>
            </a:xfrm>
          </p:grpSpPr>
          <p:sp>
            <p:nvSpPr>
              <p:cNvPr id="2112" name="Google Shape;2112;p13"/>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13" name="Google Shape;2113;p13"/>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14" name="Google Shape;2114;p13"/>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115" name="Google Shape;2115;p13"/>
          <p:cNvGrpSpPr/>
          <p:nvPr/>
        </p:nvGrpSpPr>
        <p:grpSpPr>
          <a:xfrm>
            <a:off x="2849671" y="-630694"/>
            <a:ext cx="3931817" cy="2468930"/>
            <a:chOff x="459511" y="-111295"/>
            <a:chExt cx="11220939" cy="7046034"/>
          </a:xfrm>
        </p:grpSpPr>
        <p:grpSp>
          <p:nvGrpSpPr>
            <p:cNvPr id="2116" name="Google Shape;2116;p13"/>
            <p:cNvGrpSpPr/>
            <p:nvPr/>
          </p:nvGrpSpPr>
          <p:grpSpPr>
            <a:xfrm>
              <a:off x="3346366" y="66264"/>
              <a:ext cx="4787701" cy="5081700"/>
              <a:chOff x="3346366" y="66264"/>
              <a:chExt cx="4787701" cy="5081700"/>
            </a:xfrm>
          </p:grpSpPr>
          <p:sp>
            <p:nvSpPr>
              <p:cNvPr id="2117" name="Google Shape;2117;p13"/>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18" name="Google Shape;2118;p13"/>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19" name="Google Shape;2119;p13"/>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20" name="Google Shape;2120;p13"/>
            <p:cNvGrpSpPr/>
            <p:nvPr/>
          </p:nvGrpSpPr>
          <p:grpSpPr>
            <a:xfrm>
              <a:off x="3765864" y="1195612"/>
              <a:ext cx="5193601" cy="5520600"/>
              <a:chOff x="3765864" y="1195612"/>
              <a:chExt cx="5193601" cy="5520600"/>
            </a:xfrm>
          </p:grpSpPr>
          <p:sp>
            <p:nvSpPr>
              <p:cNvPr id="2121" name="Google Shape;2121;p13"/>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2" name="Google Shape;2122;p13"/>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3" name="Google Shape;2123;p13"/>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24" name="Google Shape;2124;p13"/>
            <p:cNvGrpSpPr/>
            <p:nvPr/>
          </p:nvGrpSpPr>
          <p:grpSpPr>
            <a:xfrm>
              <a:off x="5031721" y="1309109"/>
              <a:ext cx="4394938" cy="4655100"/>
              <a:chOff x="5031721" y="1309109"/>
              <a:chExt cx="4394938" cy="4655100"/>
            </a:xfrm>
          </p:grpSpPr>
          <p:sp>
            <p:nvSpPr>
              <p:cNvPr id="2125" name="Google Shape;2125;p13"/>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6" name="Google Shape;2126;p13"/>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7" name="Google Shape;2127;p13"/>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28" name="Google Shape;2128;p13"/>
            <p:cNvGrpSpPr/>
            <p:nvPr/>
          </p:nvGrpSpPr>
          <p:grpSpPr>
            <a:xfrm>
              <a:off x="905180" y="112533"/>
              <a:ext cx="4401720" cy="4660800"/>
              <a:chOff x="905180" y="112533"/>
              <a:chExt cx="4401720" cy="4660800"/>
            </a:xfrm>
          </p:grpSpPr>
          <p:sp>
            <p:nvSpPr>
              <p:cNvPr id="2129" name="Google Shape;2129;p13"/>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0" name="Google Shape;2130;p13"/>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31" name="Google Shape;2131;p13"/>
            <p:cNvGrpSpPr/>
            <p:nvPr/>
          </p:nvGrpSpPr>
          <p:grpSpPr>
            <a:xfrm>
              <a:off x="4789281" y="622548"/>
              <a:ext cx="4320760" cy="4575000"/>
              <a:chOff x="4789281" y="622548"/>
              <a:chExt cx="4320760" cy="4575000"/>
            </a:xfrm>
          </p:grpSpPr>
          <p:sp>
            <p:nvSpPr>
              <p:cNvPr id="2132" name="Google Shape;2132;p13"/>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3" name="Google Shape;2133;p13"/>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4" name="Google Shape;2134;p13"/>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35" name="Google Shape;2135;p13"/>
            <p:cNvGrpSpPr/>
            <p:nvPr/>
          </p:nvGrpSpPr>
          <p:grpSpPr>
            <a:xfrm>
              <a:off x="6808533" y="1745708"/>
              <a:ext cx="4401400" cy="4662000"/>
              <a:chOff x="6808533" y="1745708"/>
              <a:chExt cx="4401400" cy="4662000"/>
            </a:xfrm>
          </p:grpSpPr>
          <p:sp>
            <p:nvSpPr>
              <p:cNvPr id="2136" name="Google Shape;2136;p13"/>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7" name="Google Shape;2137;p13"/>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8" name="Google Shape;2138;p13"/>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39" name="Google Shape;2139;p13"/>
            <p:cNvGrpSpPr/>
            <p:nvPr/>
          </p:nvGrpSpPr>
          <p:grpSpPr>
            <a:xfrm>
              <a:off x="5824532" y="1155331"/>
              <a:ext cx="4354159" cy="4603200"/>
              <a:chOff x="5824532" y="1155331"/>
              <a:chExt cx="4354159" cy="4603200"/>
            </a:xfrm>
          </p:grpSpPr>
          <p:sp>
            <p:nvSpPr>
              <p:cNvPr id="2140" name="Google Shape;2140;p13"/>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41" name="Google Shape;2141;p13"/>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42" name="Google Shape;2142;p13"/>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43" name="Google Shape;2143;p13"/>
            <p:cNvGrpSpPr/>
            <p:nvPr/>
          </p:nvGrpSpPr>
          <p:grpSpPr>
            <a:xfrm>
              <a:off x="2134683" y="1406427"/>
              <a:ext cx="4494099" cy="4755300"/>
              <a:chOff x="2134683" y="1406427"/>
              <a:chExt cx="4494099" cy="4755300"/>
            </a:xfrm>
          </p:grpSpPr>
          <p:sp>
            <p:nvSpPr>
              <p:cNvPr id="2144" name="Google Shape;2144;p13"/>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45" name="Google Shape;2145;p13"/>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46" name="Google Shape;2146;p13"/>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47" name="Google Shape;2147;p13"/>
            <p:cNvGrpSpPr/>
            <p:nvPr/>
          </p:nvGrpSpPr>
          <p:grpSpPr>
            <a:xfrm>
              <a:off x="6182744" y="2351413"/>
              <a:ext cx="4257816" cy="4499400"/>
              <a:chOff x="6182744" y="2351413"/>
              <a:chExt cx="4257816" cy="4499400"/>
            </a:xfrm>
          </p:grpSpPr>
          <p:sp>
            <p:nvSpPr>
              <p:cNvPr id="2148" name="Google Shape;2148;p13"/>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49" name="Google Shape;2149;p13"/>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50" name="Google Shape;2150;p13"/>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51" name="Google Shape;2151;p13"/>
            <p:cNvGrpSpPr/>
            <p:nvPr/>
          </p:nvGrpSpPr>
          <p:grpSpPr>
            <a:xfrm>
              <a:off x="2617490" y="2742232"/>
              <a:ext cx="3927230" cy="4143000"/>
              <a:chOff x="2617490" y="2742232"/>
              <a:chExt cx="3927230" cy="4143000"/>
            </a:xfrm>
          </p:grpSpPr>
          <p:sp>
            <p:nvSpPr>
              <p:cNvPr id="2152" name="Google Shape;2152;p13"/>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53" name="Google Shape;2153;p13"/>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54" name="Google Shape;2154;p13"/>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55" name="Google Shape;2155;p13"/>
            <p:cNvGrpSpPr/>
            <p:nvPr/>
          </p:nvGrpSpPr>
          <p:grpSpPr>
            <a:xfrm>
              <a:off x="9275607" y="3248167"/>
              <a:ext cx="2404844" cy="2545800"/>
              <a:chOff x="9275607" y="3248167"/>
              <a:chExt cx="2404844" cy="2545800"/>
            </a:xfrm>
          </p:grpSpPr>
          <p:sp>
            <p:nvSpPr>
              <p:cNvPr id="2156" name="Google Shape;2156;p13"/>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57" name="Google Shape;2157;p13"/>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58" name="Google Shape;2158;p13"/>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59" name="Google Shape;2159;p13"/>
            <p:cNvGrpSpPr/>
            <p:nvPr/>
          </p:nvGrpSpPr>
          <p:grpSpPr>
            <a:xfrm>
              <a:off x="2075692" y="52828"/>
              <a:ext cx="4347442" cy="4607700"/>
              <a:chOff x="2075692" y="52828"/>
              <a:chExt cx="4347442" cy="4607700"/>
            </a:xfrm>
          </p:grpSpPr>
          <p:sp>
            <p:nvSpPr>
              <p:cNvPr id="2160" name="Google Shape;2160;p13"/>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1" name="Google Shape;2161;p13"/>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2" name="Google Shape;2162;p13"/>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63" name="Google Shape;2163;p13"/>
            <p:cNvGrpSpPr/>
            <p:nvPr/>
          </p:nvGrpSpPr>
          <p:grpSpPr>
            <a:xfrm>
              <a:off x="1470547" y="379512"/>
              <a:ext cx="1786005" cy="1894200"/>
              <a:chOff x="1470547" y="379512"/>
              <a:chExt cx="1786005" cy="1894200"/>
            </a:xfrm>
          </p:grpSpPr>
          <p:sp>
            <p:nvSpPr>
              <p:cNvPr id="2164" name="Google Shape;2164;p13"/>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5" name="Google Shape;2165;p13"/>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6" name="Google Shape;2166;p13"/>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67" name="Google Shape;2167;p13"/>
            <p:cNvGrpSpPr/>
            <p:nvPr/>
          </p:nvGrpSpPr>
          <p:grpSpPr>
            <a:xfrm>
              <a:off x="459511" y="835636"/>
              <a:ext cx="3285587" cy="3486900"/>
              <a:chOff x="459511" y="835636"/>
              <a:chExt cx="3285587" cy="3486900"/>
            </a:xfrm>
          </p:grpSpPr>
          <p:sp>
            <p:nvSpPr>
              <p:cNvPr id="2168" name="Google Shape;2168;p13"/>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9" name="Google Shape;2169;p13"/>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0" name="Google Shape;2170;p13"/>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71" name="Google Shape;2171;p13"/>
            <p:cNvGrpSpPr/>
            <p:nvPr/>
          </p:nvGrpSpPr>
          <p:grpSpPr>
            <a:xfrm>
              <a:off x="3267959" y="970321"/>
              <a:ext cx="4398388" cy="4658700"/>
              <a:chOff x="3267959" y="970321"/>
              <a:chExt cx="4398388" cy="4658700"/>
            </a:xfrm>
          </p:grpSpPr>
          <p:sp>
            <p:nvSpPr>
              <p:cNvPr id="2172" name="Google Shape;2172;p13"/>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3" name="Google Shape;2173;p13"/>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4" name="Google Shape;2174;p13"/>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75" name="Google Shape;2175;p13"/>
            <p:cNvGrpSpPr/>
            <p:nvPr/>
          </p:nvGrpSpPr>
          <p:grpSpPr>
            <a:xfrm>
              <a:off x="5955587" y="1782813"/>
              <a:ext cx="4418674" cy="4680600"/>
              <a:chOff x="5955587" y="1782813"/>
              <a:chExt cx="4418674" cy="4680600"/>
            </a:xfrm>
          </p:grpSpPr>
          <p:sp>
            <p:nvSpPr>
              <p:cNvPr id="2176" name="Google Shape;2176;p13"/>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7" name="Google Shape;2177;p13"/>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8" name="Google Shape;2178;p13"/>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79" name="Google Shape;2179;p13"/>
            <p:cNvGrpSpPr/>
            <p:nvPr/>
          </p:nvGrpSpPr>
          <p:grpSpPr>
            <a:xfrm>
              <a:off x="7952172" y="3535170"/>
              <a:ext cx="3086305" cy="3281100"/>
              <a:chOff x="7952172" y="3535170"/>
              <a:chExt cx="3086305" cy="3281100"/>
            </a:xfrm>
          </p:grpSpPr>
          <p:sp>
            <p:nvSpPr>
              <p:cNvPr id="2180" name="Google Shape;2180;p13"/>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1" name="Google Shape;2181;p13"/>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2" name="Google Shape;2182;p13"/>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83" name="Google Shape;2183;p13"/>
            <p:cNvGrpSpPr/>
            <p:nvPr/>
          </p:nvGrpSpPr>
          <p:grpSpPr>
            <a:xfrm>
              <a:off x="9817792" y="3927025"/>
              <a:ext cx="1631594" cy="1728900"/>
              <a:chOff x="9817792" y="3927025"/>
              <a:chExt cx="1631594" cy="1728900"/>
            </a:xfrm>
          </p:grpSpPr>
          <p:sp>
            <p:nvSpPr>
              <p:cNvPr id="2184" name="Google Shape;2184;p13"/>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5" name="Google Shape;2185;p13"/>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6" name="Google Shape;2186;p13"/>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87" name="Google Shape;2187;p13"/>
            <p:cNvGrpSpPr/>
            <p:nvPr/>
          </p:nvGrpSpPr>
          <p:grpSpPr>
            <a:xfrm>
              <a:off x="4808875" y="-111295"/>
              <a:ext cx="4335900" cy="4595400"/>
              <a:chOff x="4808875" y="-111295"/>
              <a:chExt cx="4335900" cy="4595400"/>
            </a:xfrm>
          </p:grpSpPr>
          <p:sp>
            <p:nvSpPr>
              <p:cNvPr id="2188" name="Google Shape;2188;p13"/>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9" name="Google Shape;2189;p13"/>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0" name="Google Shape;2190;p13"/>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91" name="Google Shape;2191;p13"/>
            <p:cNvGrpSpPr/>
            <p:nvPr/>
          </p:nvGrpSpPr>
          <p:grpSpPr>
            <a:xfrm>
              <a:off x="1316031" y="142329"/>
              <a:ext cx="2671800" cy="2839500"/>
              <a:chOff x="1316031" y="142329"/>
              <a:chExt cx="2671800" cy="2839500"/>
            </a:xfrm>
          </p:grpSpPr>
          <p:sp>
            <p:nvSpPr>
              <p:cNvPr id="2192" name="Google Shape;2192;p13"/>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3" name="Google Shape;2193;p13"/>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4" name="Google Shape;2194;p13"/>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95" name="Google Shape;2195;p13"/>
            <p:cNvGrpSpPr/>
            <p:nvPr/>
          </p:nvGrpSpPr>
          <p:grpSpPr>
            <a:xfrm>
              <a:off x="5624194" y="350969"/>
              <a:ext cx="4465200" cy="4734600"/>
              <a:chOff x="5624194" y="350969"/>
              <a:chExt cx="4465200" cy="4734600"/>
            </a:xfrm>
          </p:grpSpPr>
          <p:sp>
            <p:nvSpPr>
              <p:cNvPr id="2196" name="Google Shape;2196;p13"/>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7" name="Google Shape;2197;p13"/>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8" name="Google Shape;2198;p13"/>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99" name="Google Shape;2199;p13"/>
            <p:cNvGrpSpPr/>
            <p:nvPr/>
          </p:nvGrpSpPr>
          <p:grpSpPr>
            <a:xfrm>
              <a:off x="949298" y="529687"/>
              <a:ext cx="4532700" cy="4800900"/>
              <a:chOff x="949298" y="529687"/>
              <a:chExt cx="4532700" cy="4800900"/>
            </a:xfrm>
          </p:grpSpPr>
          <p:sp>
            <p:nvSpPr>
              <p:cNvPr id="2200" name="Google Shape;2200;p13"/>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1" name="Google Shape;2201;p13"/>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2" name="Google Shape;2202;p13"/>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03" name="Google Shape;2203;p13"/>
            <p:cNvGrpSpPr/>
            <p:nvPr/>
          </p:nvGrpSpPr>
          <p:grpSpPr>
            <a:xfrm>
              <a:off x="2032969" y="864182"/>
              <a:ext cx="4314900" cy="4572900"/>
              <a:chOff x="2032969" y="864182"/>
              <a:chExt cx="4314900" cy="4572900"/>
            </a:xfrm>
          </p:grpSpPr>
          <p:sp>
            <p:nvSpPr>
              <p:cNvPr id="2204" name="Google Shape;2204;p13"/>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5" name="Google Shape;2205;p13"/>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6" name="Google Shape;2206;p13"/>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07" name="Google Shape;2207;p13"/>
            <p:cNvGrpSpPr/>
            <p:nvPr/>
          </p:nvGrpSpPr>
          <p:grpSpPr>
            <a:xfrm>
              <a:off x="5255762" y="2121228"/>
              <a:ext cx="4399200" cy="4663500"/>
              <a:chOff x="5255762" y="2121228"/>
              <a:chExt cx="4399200" cy="4663500"/>
            </a:xfrm>
          </p:grpSpPr>
          <p:sp>
            <p:nvSpPr>
              <p:cNvPr id="2208" name="Google Shape;2208;p13"/>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9" name="Google Shape;2209;p13"/>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0" name="Google Shape;2210;p13"/>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11" name="Google Shape;2211;p13"/>
            <p:cNvGrpSpPr/>
            <p:nvPr/>
          </p:nvGrpSpPr>
          <p:grpSpPr>
            <a:xfrm>
              <a:off x="7086948" y="2711938"/>
              <a:ext cx="3990300" cy="4222800"/>
              <a:chOff x="7086948" y="2711938"/>
              <a:chExt cx="3990300" cy="4222800"/>
            </a:xfrm>
          </p:grpSpPr>
          <p:sp>
            <p:nvSpPr>
              <p:cNvPr id="2212" name="Google Shape;2212;p13"/>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3" name="Google Shape;2213;p13"/>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4" name="Google Shape;2214;p13"/>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215" name="Google Shape;2215;p13"/>
          <p:cNvGrpSpPr/>
          <p:nvPr/>
        </p:nvGrpSpPr>
        <p:grpSpPr>
          <a:xfrm>
            <a:off x="5536921" y="-630694"/>
            <a:ext cx="3931817" cy="2468930"/>
            <a:chOff x="459511" y="-111295"/>
            <a:chExt cx="11220939" cy="7046034"/>
          </a:xfrm>
        </p:grpSpPr>
        <p:grpSp>
          <p:nvGrpSpPr>
            <p:cNvPr id="2216" name="Google Shape;2216;p13"/>
            <p:cNvGrpSpPr/>
            <p:nvPr/>
          </p:nvGrpSpPr>
          <p:grpSpPr>
            <a:xfrm>
              <a:off x="3346366" y="66264"/>
              <a:ext cx="4787701" cy="5081700"/>
              <a:chOff x="3346366" y="66264"/>
              <a:chExt cx="4787701" cy="5081700"/>
            </a:xfrm>
          </p:grpSpPr>
          <p:sp>
            <p:nvSpPr>
              <p:cNvPr id="2217" name="Google Shape;2217;p13"/>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8" name="Google Shape;2218;p13"/>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9" name="Google Shape;2219;p13"/>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20" name="Google Shape;2220;p13"/>
            <p:cNvGrpSpPr/>
            <p:nvPr/>
          </p:nvGrpSpPr>
          <p:grpSpPr>
            <a:xfrm>
              <a:off x="3765864" y="1195612"/>
              <a:ext cx="5193601" cy="5520600"/>
              <a:chOff x="3765864" y="1195612"/>
              <a:chExt cx="5193601" cy="5520600"/>
            </a:xfrm>
          </p:grpSpPr>
          <p:sp>
            <p:nvSpPr>
              <p:cNvPr id="2221" name="Google Shape;2221;p13"/>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2" name="Google Shape;2222;p13"/>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3" name="Google Shape;2223;p13"/>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24" name="Google Shape;2224;p13"/>
            <p:cNvGrpSpPr/>
            <p:nvPr/>
          </p:nvGrpSpPr>
          <p:grpSpPr>
            <a:xfrm>
              <a:off x="5031721" y="1309109"/>
              <a:ext cx="4394938" cy="4655100"/>
              <a:chOff x="5031721" y="1309109"/>
              <a:chExt cx="4394938" cy="4655100"/>
            </a:xfrm>
          </p:grpSpPr>
          <p:sp>
            <p:nvSpPr>
              <p:cNvPr id="2225" name="Google Shape;2225;p13"/>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6" name="Google Shape;2226;p13"/>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7" name="Google Shape;2227;p13"/>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28" name="Google Shape;2228;p13"/>
            <p:cNvGrpSpPr/>
            <p:nvPr/>
          </p:nvGrpSpPr>
          <p:grpSpPr>
            <a:xfrm>
              <a:off x="905180" y="112533"/>
              <a:ext cx="4401720" cy="4660800"/>
              <a:chOff x="905180" y="112533"/>
              <a:chExt cx="4401720" cy="4660800"/>
            </a:xfrm>
          </p:grpSpPr>
          <p:sp>
            <p:nvSpPr>
              <p:cNvPr id="2229" name="Google Shape;2229;p13"/>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0" name="Google Shape;2230;p13"/>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31" name="Google Shape;2231;p13"/>
            <p:cNvGrpSpPr/>
            <p:nvPr/>
          </p:nvGrpSpPr>
          <p:grpSpPr>
            <a:xfrm>
              <a:off x="4789281" y="622548"/>
              <a:ext cx="4320760" cy="4575000"/>
              <a:chOff x="4789281" y="622548"/>
              <a:chExt cx="4320760" cy="4575000"/>
            </a:xfrm>
          </p:grpSpPr>
          <p:sp>
            <p:nvSpPr>
              <p:cNvPr id="2232" name="Google Shape;2232;p13"/>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3" name="Google Shape;2233;p13"/>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4" name="Google Shape;2234;p13"/>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35" name="Google Shape;2235;p13"/>
            <p:cNvGrpSpPr/>
            <p:nvPr/>
          </p:nvGrpSpPr>
          <p:grpSpPr>
            <a:xfrm>
              <a:off x="6808533" y="1745708"/>
              <a:ext cx="4401400" cy="4662000"/>
              <a:chOff x="6808533" y="1745708"/>
              <a:chExt cx="4401400" cy="4662000"/>
            </a:xfrm>
          </p:grpSpPr>
          <p:sp>
            <p:nvSpPr>
              <p:cNvPr id="2236" name="Google Shape;2236;p13"/>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7" name="Google Shape;2237;p13"/>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8" name="Google Shape;2238;p13"/>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39" name="Google Shape;2239;p13"/>
            <p:cNvGrpSpPr/>
            <p:nvPr/>
          </p:nvGrpSpPr>
          <p:grpSpPr>
            <a:xfrm>
              <a:off x="5824532" y="1155331"/>
              <a:ext cx="4354159" cy="4603200"/>
              <a:chOff x="5824532" y="1155331"/>
              <a:chExt cx="4354159" cy="4603200"/>
            </a:xfrm>
          </p:grpSpPr>
          <p:sp>
            <p:nvSpPr>
              <p:cNvPr id="2240" name="Google Shape;2240;p13"/>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41" name="Google Shape;2241;p13"/>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42" name="Google Shape;2242;p13"/>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43" name="Google Shape;2243;p13"/>
            <p:cNvGrpSpPr/>
            <p:nvPr/>
          </p:nvGrpSpPr>
          <p:grpSpPr>
            <a:xfrm>
              <a:off x="2134683" y="1406427"/>
              <a:ext cx="4494099" cy="4755300"/>
              <a:chOff x="2134683" y="1406427"/>
              <a:chExt cx="4494099" cy="4755300"/>
            </a:xfrm>
          </p:grpSpPr>
          <p:sp>
            <p:nvSpPr>
              <p:cNvPr id="2244" name="Google Shape;2244;p13"/>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45" name="Google Shape;2245;p13"/>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46" name="Google Shape;2246;p13"/>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47" name="Google Shape;2247;p13"/>
            <p:cNvGrpSpPr/>
            <p:nvPr/>
          </p:nvGrpSpPr>
          <p:grpSpPr>
            <a:xfrm>
              <a:off x="6182744" y="2351413"/>
              <a:ext cx="4257816" cy="4499400"/>
              <a:chOff x="6182744" y="2351413"/>
              <a:chExt cx="4257816" cy="4499400"/>
            </a:xfrm>
          </p:grpSpPr>
          <p:sp>
            <p:nvSpPr>
              <p:cNvPr id="2248" name="Google Shape;2248;p13"/>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49" name="Google Shape;2249;p13"/>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50" name="Google Shape;2250;p13"/>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51" name="Google Shape;2251;p13"/>
            <p:cNvGrpSpPr/>
            <p:nvPr/>
          </p:nvGrpSpPr>
          <p:grpSpPr>
            <a:xfrm>
              <a:off x="2617490" y="2742232"/>
              <a:ext cx="3927230" cy="4143000"/>
              <a:chOff x="2617490" y="2742232"/>
              <a:chExt cx="3927230" cy="4143000"/>
            </a:xfrm>
          </p:grpSpPr>
          <p:sp>
            <p:nvSpPr>
              <p:cNvPr id="2252" name="Google Shape;2252;p13"/>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53" name="Google Shape;2253;p13"/>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54" name="Google Shape;2254;p13"/>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55" name="Google Shape;2255;p13"/>
            <p:cNvGrpSpPr/>
            <p:nvPr/>
          </p:nvGrpSpPr>
          <p:grpSpPr>
            <a:xfrm>
              <a:off x="9275607" y="3248167"/>
              <a:ext cx="2404844" cy="2545800"/>
              <a:chOff x="9275607" y="3248167"/>
              <a:chExt cx="2404844" cy="2545800"/>
            </a:xfrm>
          </p:grpSpPr>
          <p:sp>
            <p:nvSpPr>
              <p:cNvPr id="2256" name="Google Shape;2256;p13"/>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57" name="Google Shape;2257;p13"/>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58" name="Google Shape;2258;p13"/>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59" name="Google Shape;2259;p13"/>
            <p:cNvGrpSpPr/>
            <p:nvPr/>
          </p:nvGrpSpPr>
          <p:grpSpPr>
            <a:xfrm>
              <a:off x="2075692" y="52828"/>
              <a:ext cx="4347442" cy="4607700"/>
              <a:chOff x="2075692" y="52828"/>
              <a:chExt cx="4347442" cy="4607700"/>
            </a:xfrm>
          </p:grpSpPr>
          <p:sp>
            <p:nvSpPr>
              <p:cNvPr id="2260" name="Google Shape;2260;p13"/>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1" name="Google Shape;2261;p13"/>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2" name="Google Shape;2262;p13"/>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63" name="Google Shape;2263;p13"/>
            <p:cNvGrpSpPr/>
            <p:nvPr/>
          </p:nvGrpSpPr>
          <p:grpSpPr>
            <a:xfrm>
              <a:off x="1470547" y="379512"/>
              <a:ext cx="1786005" cy="1894200"/>
              <a:chOff x="1470547" y="379512"/>
              <a:chExt cx="1786005" cy="1894200"/>
            </a:xfrm>
          </p:grpSpPr>
          <p:sp>
            <p:nvSpPr>
              <p:cNvPr id="2264" name="Google Shape;2264;p13"/>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5" name="Google Shape;2265;p13"/>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6" name="Google Shape;2266;p13"/>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67" name="Google Shape;2267;p13"/>
            <p:cNvGrpSpPr/>
            <p:nvPr/>
          </p:nvGrpSpPr>
          <p:grpSpPr>
            <a:xfrm>
              <a:off x="459511" y="835636"/>
              <a:ext cx="3285587" cy="3486900"/>
              <a:chOff x="459511" y="835636"/>
              <a:chExt cx="3285587" cy="3486900"/>
            </a:xfrm>
          </p:grpSpPr>
          <p:sp>
            <p:nvSpPr>
              <p:cNvPr id="2268" name="Google Shape;2268;p13"/>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9" name="Google Shape;2269;p13"/>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0" name="Google Shape;2270;p13"/>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71" name="Google Shape;2271;p13"/>
            <p:cNvGrpSpPr/>
            <p:nvPr/>
          </p:nvGrpSpPr>
          <p:grpSpPr>
            <a:xfrm>
              <a:off x="3267959" y="970321"/>
              <a:ext cx="4398388" cy="4658700"/>
              <a:chOff x="3267959" y="970321"/>
              <a:chExt cx="4398388" cy="4658700"/>
            </a:xfrm>
          </p:grpSpPr>
          <p:sp>
            <p:nvSpPr>
              <p:cNvPr id="2272" name="Google Shape;2272;p13"/>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3" name="Google Shape;2273;p13"/>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4" name="Google Shape;2274;p13"/>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75" name="Google Shape;2275;p13"/>
            <p:cNvGrpSpPr/>
            <p:nvPr/>
          </p:nvGrpSpPr>
          <p:grpSpPr>
            <a:xfrm>
              <a:off x="5955587" y="1782813"/>
              <a:ext cx="4418674" cy="4680600"/>
              <a:chOff x="5955587" y="1782813"/>
              <a:chExt cx="4418674" cy="4680600"/>
            </a:xfrm>
          </p:grpSpPr>
          <p:sp>
            <p:nvSpPr>
              <p:cNvPr id="2276" name="Google Shape;2276;p13"/>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7" name="Google Shape;2277;p13"/>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8" name="Google Shape;2278;p13"/>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79" name="Google Shape;2279;p13"/>
            <p:cNvGrpSpPr/>
            <p:nvPr/>
          </p:nvGrpSpPr>
          <p:grpSpPr>
            <a:xfrm>
              <a:off x="7952172" y="3535170"/>
              <a:ext cx="3086305" cy="3281100"/>
              <a:chOff x="7952172" y="3535170"/>
              <a:chExt cx="3086305" cy="3281100"/>
            </a:xfrm>
          </p:grpSpPr>
          <p:sp>
            <p:nvSpPr>
              <p:cNvPr id="2280" name="Google Shape;2280;p13"/>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81" name="Google Shape;2281;p13"/>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82" name="Google Shape;2282;p13"/>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83" name="Google Shape;2283;p13"/>
            <p:cNvGrpSpPr/>
            <p:nvPr/>
          </p:nvGrpSpPr>
          <p:grpSpPr>
            <a:xfrm>
              <a:off x="9817792" y="3927025"/>
              <a:ext cx="1631594" cy="1728900"/>
              <a:chOff x="9817792" y="3927025"/>
              <a:chExt cx="1631594" cy="1728900"/>
            </a:xfrm>
          </p:grpSpPr>
          <p:sp>
            <p:nvSpPr>
              <p:cNvPr id="2284" name="Google Shape;2284;p13"/>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85" name="Google Shape;2285;p13"/>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86" name="Google Shape;2286;p13"/>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87" name="Google Shape;2287;p13"/>
            <p:cNvGrpSpPr/>
            <p:nvPr/>
          </p:nvGrpSpPr>
          <p:grpSpPr>
            <a:xfrm>
              <a:off x="4808875" y="-111295"/>
              <a:ext cx="4335900" cy="4595400"/>
              <a:chOff x="4808875" y="-111295"/>
              <a:chExt cx="4335900" cy="4595400"/>
            </a:xfrm>
          </p:grpSpPr>
          <p:sp>
            <p:nvSpPr>
              <p:cNvPr id="2288" name="Google Shape;2288;p13"/>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89" name="Google Shape;2289;p13"/>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90" name="Google Shape;2290;p13"/>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91" name="Google Shape;2291;p13"/>
            <p:cNvGrpSpPr/>
            <p:nvPr/>
          </p:nvGrpSpPr>
          <p:grpSpPr>
            <a:xfrm>
              <a:off x="1316031" y="142329"/>
              <a:ext cx="2671800" cy="2839500"/>
              <a:chOff x="1316031" y="142329"/>
              <a:chExt cx="2671800" cy="2839500"/>
            </a:xfrm>
          </p:grpSpPr>
          <p:sp>
            <p:nvSpPr>
              <p:cNvPr id="2292" name="Google Shape;2292;p13"/>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93" name="Google Shape;2293;p13"/>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94" name="Google Shape;2294;p13"/>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95" name="Google Shape;2295;p13"/>
            <p:cNvGrpSpPr/>
            <p:nvPr/>
          </p:nvGrpSpPr>
          <p:grpSpPr>
            <a:xfrm>
              <a:off x="5624194" y="350969"/>
              <a:ext cx="4465200" cy="4734600"/>
              <a:chOff x="5624194" y="350969"/>
              <a:chExt cx="4465200" cy="4734600"/>
            </a:xfrm>
          </p:grpSpPr>
          <p:sp>
            <p:nvSpPr>
              <p:cNvPr id="2296" name="Google Shape;2296;p13"/>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97" name="Google Shape;2297;p13"/>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98" name="Google Shape;2298;p13"/>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99" name="Google Shape;2299;p13"/>
            <p:cNvGrpSpPr/>
            <p:nvPr/>
          </p:nvGrpSpPr>
          <p:grpSpPr>
            <a:xfrm>
              <a:off x="949298" y="529687"/>
              <a:ext cx="4532700" cy="4800900"/>
              <a:chOff x="949298" y="529687"/>
              <a:chExt cx="4532700" cy="4800900"/>
            </a:xfrm>
          </p:grpSpPr>
          <p:sp>
            <p:nvSpPr>
              <p:cNvPr id="2300" name="Google Shape;2300;p13"/>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1" name="Google Shape;2301;p13"/>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2" name="Google Shape;2302;p13"/>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03" name="Google Shape;2303;p13"/>
            <p:cNvGrpSpPr/>
            <p:nvPr/>
          </p:nvGrpSpPr>
          <p:grpSpPr>
            <a:xfrm>
              <a:off x="2032969" y="864182"/>
              <a:ext cx="4314900" cy="4572900"/>
              <a:chOff x="2032969" y="864182"/>
              <a:chExt cx="4314900" cy="4572900"/>
            </a:xfrm>
          </p:grpSpPr>
          <p:sp>
            <p:nvSpPr>
              <p:cNvPr id="2304" name="Google Shape;2304;p13"/>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5" name="Google Shape;2305;p13"/>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6" name="Google Shape;2306;p13"/>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07" name="Google Shape;2307;p13"/>
            <p:cNvGrpSpPr/>
            <p:nvPr/>
          </p:nvGrpSpPr>
          <p:grpSpPr>
            <a:xfrm>
              <a:off x="5255762" y="2121228"/>
              <a:ext cx="4399200" cy="4663500"/>
              <a:chOff x="5255762" y="2121228"/>
              <a:chExt cx="4399200" cy="4663500"/>
            </a:xfrm>
          </p:grpSpPr>
          <p:sp>
            <p:nvSpPr>
              <p:cNvPr id="2308" name="Google Shape;2308;p13"/>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9" name="Google Shape;2309;p13"/>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10" name="Google Shape;2310;p13"/>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11" name="Google Shape;2311;p13"/>
            <p:cNvGrpSpPr/>
            <p:nvPr/>
          </p:nvGrpSpPr>
          <p:grpSpPr>
            <a:xfrm>
              <a:off x="7086948" y="2711938"/>
              <a:ext cx="3990300" cy="4222800"/>
              <a:chOff x="7086948" y="2711938"/>
              <a:chExt cx="3990300" cy="4222800"/>
            </a:xfrm>
          </p:grpSpPr>
          <p:sp>
            <p:nvSpPr>
              <p:cNvPr id="2312" name="Google Shape;2312;p13"/>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13" name="Google Shape;2313;p13"/>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14" name="Google Shape;2314;p13"/>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2315" name="Google Shape;2315;p13"/>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2316" name="Google Shape;2316;p13"/>
          <p:cNvGrpSpPr/>
          <p:nvPr/>
        </p:nvGrpSpPr>
        <p:grpSpPr>
          <a:xfrm rot="-1576190">
            <a:off x="1887113" y="143527"/>
            <a:ext cx="428837" cy="428837"/>
            <a:chOff x="8297437" y="2253663"/>
            <a:chExt cx="4117200" cy="4117200"/>
          </a:xfrm>
        </p:grpSpPr>
        <p:sp>
          <p:nvSpPr>
            <p:cNvPr id="2317" name="Google Shape;2317;p13"/>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18" name="Google Shape;2318;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19" name="Google Shape;2319;p13"/>
          <p:cNvGrpSpPr/>
          <p:nvPr/>
        </p:nvGrpSpPr>
        <p:grpSpPr>
          <a:xfrm rot="-1573267">
            <a:off x="601214" y="707139"/>
            <a:ext cx="368076" cy="368076"/>
            <a:chOff x="8297437" y="2253663"/>
            <a:chExt cx="4117200" cy="4117200"/>
          </a:xfrm>
        </p:grpSpPr>
        <p:sp>
          <p:nvSpPr>
            <p:cNvPr id="2320" name="Google Shape;2320;p1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21" name="Google Shape;2321;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22" name="Google Shape;2322;p13"/>
          <p:cNvGrpSpPr/>
          <p:nvPr/>
        </p:nvGrpSpPr>
        <p:grpSpPr>
          <a:xfrm rot="-1572434">
            <a:off x="1655003" y="407816"/>
            <a:ext cx="235871" cy="235871"/>
            <a:chOff x="8297437" y="2253663"/>
            <a:chExt cx="4117200" cy="4117200"/>
          </a:xfrm>
        </p:grpSpPr>
        <p:sp>
          <p:nvSpPr>
            <p:cNvPr id="2323" name="Google Shape;2323;p13"/>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24" name="Google Shape;2324;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25" name="Google Shape;2325;p13"/>
          <p:cNvGrpSpPr/>
          <p:nvPr/>
        </p:nvGrpSpPr>
        <p:grpSpPr>
          <a:xfrm rot="-1574617">
            <a:off x="5180605" y="910646"/>
            <a:ext cx="393853" cy="393853"/>
            <a:chOff x="8297437" y="2253663"/>
            <a:chExt cx="4117200" cy="4117200"/>
          </a:xfrm>
        </p:grpSpPr>
        <p:sp>
          <p:nvSpPr>
            <p:cNvPr id="2326" name="Google Shape;2326;p1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27" name="Google Shape;2327;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28" name="Google Shape;2328;p13"/>
          <p:cNvGrpSpPr/>
          <p:nvPr/>
        </p:nvGrpSpPr>
        <p:grpSpPr>
          <a:xfrm rot="-1572610">
            <a:off x="11396404" y="676001"/>
            <a:ext cx="535083" cy="535083"/>
            <a:chOff x="8297437" y="2253663"/>
            <a:chExt cx="4117200" cy="4117200"/>
          </a:xfrm>
        </p:grpSpPr>
        <p:sp>
          <p:nvSpPr>
            <p:cNvPr id="2329" name="Google Shape;2329;p1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30" name="Google Shape;2330;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31" name="Google Shape;2331;p13"/>
          <p:cNvGrpSpPr/>
          <p:nvPr/>
        </p:nvGrpSpPr>
        <p:grpSpPr>
          <a:xfrm rot="-1573459">
            <a:off x="8242027" y="447465"/>
            <a:ext cx="402508" cy="402508"/>
            <a:chOff x="8297437" y="2253663"/>
            <a:chExt cx="4117200" cy="4117200"/>
          </a:xfrm>
        </p:grpSpPr>
        <p:sp>
          <p:nvSpPr>
            <p:cNvPr id="2332" name="Google Shape;2332;p13"/>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33" name="Google Shape;2333;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34" name="Google Shape;2334;p13"/>
          <p:cNvGrpSpPr/>
          <p:nvPr/>
        </p:nvGrpSpPr>
        <p:grpSpPr>
          <a:xfrm rot="-1572434">
            <a:off x="1431720" y="1510058"/>
            <a:ext cx="235871" cy="235871"/>
            <a:chOff x="8297437" y="2253663"/>
            <a:chExt cx="4117200" cy="4117200"/>
          </a:xfrm>
        </p:grpSpPr>
        <p:sp>
          <p:nvSpPr>
            <p:cNvPr id="2335" name="Google Shape;2335;p1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36" name="Google Shape;2336;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337" name="Google Shape;2337;p13"/>
          <p:cNvGrpSpPr/>
          <p:nvPr/>
        </p:nvGrpSpPr>
        <p:grpSpPr>
          <a:xfrm rot="-1575894">
            <a:off x="4273965" y="525262"/>
            <a:ext cx="316334" cy="316334"/>
            <a:chOff x="8297437" y="2253663"/>
            <a:chExt cx="4117200" cy="4117200"/>
          </a:xfrm>
        </p:grpSpPr>
        <p:sp>
          <p:nvSpPr>
            <p:cNvPr id="2338" name="Google Shape;2338;p1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339" name="Google Shape;2339;p13"/>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340" name="Shape 2340"/>
        <p:cNvGrpSpPr/>
        <p:nvPr/>
      </p:nvGrpSpPr>
      <p:grpSpPr>
        <a:xfrm>
          <a:off x="0" y="0"/>
          <a:ext cx="0" cy="0"/>
          <a:chOff x="0" y="0"/>
          <a:chExt cx="0" cy="0"/>
        </a:xfrm>
      </p:grpSpPr>
      <p:sp>
        <p:nvSpPr>
          <p:cNvPr id="2341" name="Google Shape;2341;p14"/>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342" name="Google Shape;2342;p14"/>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343" name="Shape 2343"/>
        <p:cNvGrpSpPr/>
        <p:nvPr/>
      </p:nvGrpSpPr>
      <p:grpSpPr>
        <a:xfrm>
          <a:off x="0" y="0"/>
          <a:ext cx="0" cy="0"/>
          <a:chOff x="0" y="0"/>
          <a:chExt cx="0" cy="0"/>
        </a:xfrm>
      </p:grpSpPr>
      <p:grpSp>
        <p:nvGrpSpPr>
          <p:cNvPr id="2344" name="Google Shape;2344;p15"/>
          <p:cNvGrpSpPr/>
          <p:nvPr/>
        </p:nvGrpSpPr>
        <p:grpSpPr>
          <a:xfrm>
            <a:off x="8098114" y="1766550"/>
            <a:ext cx="3618609" cy="3006763"/>
            <a:chOff x="4383222" y="0"/>
            <a:chExt cx="3618609" cy="3006763"/>
          </a:xfrm>
        </p:grpSpPr>
        <p:grpSp>
          <p:nvGrpSpPr>
            <p:cNvPr id="2345" name="Google Shape;2345;p15"/>
            <p:cNvGrpSpPr/>
            <p:nvPr/>
          </p:nvGrpSpPr>
          <p:grpSpPr>
            <a:xfrm>
              <a:off x="4505789" y="103794"/>
              <a:ext cx="1972533" cy="2093660"/>
              <a:chOff x="3346366" y="66264"/>
              <a:chExt cx="4787701" cy="5081700"/>
            </a:xfrm>
          </p:grpSpPr>
          <p:sp>
            <p:nvSpPr>
              <p:cNvPr id="2346" name="Google Shape;2346;p1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47" name="Google Shape;2347;p1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48" name="Google Shape;2348;p1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49" name="Google Shape;2349;p15"/>
            <p:cNvGrpSpPr/>
            <p:nvPr/>
          </p:nvGrpSpPr>
          <p:grpSpPr>
            <a:xfrm>
              <a:off x="5262555" y="689003"/>
              <a:ext cx="1810715" cy="1917901"/>
              <a:chOff x="5031721" y="1309109"/>
              <a:chExt cx="4394938" cy="4655100"/>
            </a:xfrm>
          </p:grpSpPr>
          <p:sp>
            <p:nvSpPr>
              <p:cNvPr id="2350" name="Google Shape;2350;p1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1" name="Google Shape;2351;p1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2" name="Google Shape;2352;p1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53" name="Google Shape;2353;p15"/>
            <p:cNvGrpSpPr/>
            <p:nvPr/>
          </p:nvGrpSpPr>
          <p:grpSpPr>
            <a:xfrm>
              <a:off x="5162670" y="406140"/>
              <a:ext cx="1780153" cy="1884900"/>
              <a:chOff x="4789281" y="622548"/>
              <a:chExt cx="4320760" cy="4575000"/>
            </a:xfrm>
          </p:grpSpPr>
          <p:sp>
            <p:nvSpPr>
              <p:cNvPr id="2354" name="Google Shape;2354;p1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5" name="Google Shape;2355;p1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6" name="Google Shape;2356;p1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57" name="Google Shape;2357;p15"/>
            <p:cNvGrpSpPr/>
            <p:nvPr/>
          </p:nvGrpSpPr>
          <p:grpSpPr>
            <a:xfrm>
              <a:off x="5994601" y="868882"/>
              <a:ext cx="1813377" cy="1920744"/>
              <a:chOff x="6808533" y="1745708"/>
              <a:chExt cx="4401400" cy="4662000"/>
            </a:xfrm>
          </p:grpSpPr>
          <p:sp>
            <p:nvSpPr>
              <p:cNvPr id="2358" name="Google Shape;2358;p1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9" name="Google Shape;2359;p1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60" name="Google Shape;2360;p1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61" name="Google Shape;2361;p15"/>
            <p:cNvGrpSpPr/>
            <p:nvPr/>
          </p:nvGrpSpPr>
          <p:grpSpPr>
            <a:xfrm>
              <a:off x="5041028" y="642225"/>
              <a:ext cx="1839573" cy="1955397"/>
              <a:chOff x="3765864" y="1195612"/>
              <a:chExt cx="5193601" cy="5520600"/>
            </a:xfrm>
          </p:grpSpPr>
          <p:sp>
            <p:nvSpPr>
              <p:cNvPr id="2362" name="Google Shape;2362;p1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63" name="Google Shape;2363;p1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64" name="Google Shape;2364;p1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65" name="Google Shape;2365;p15"/>
            <p:cNvGrpSpPr/>
            <p:nvPr/>
          </p:nvGrpSpPr>
          <p:grpSpPr>
            <a:xfrm>
              <a:off x="5589193" y="625647"/>
              <a:ext cx="1793913" cy="1896518"/>
              <a:chOff x="5824532" y="1155331"/>
              <a:chExt cx="4354159" cy="4603200"/>
            </a:xfrm>
          </p:grpSpPr>
          <p:sp>
            <p:nvSpPr>
              <p:cNvPr id="2366" name="Google Shape;2366;p1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67" name="Google Shape;2367;p1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68" name="Google Shape;2368;p1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69" name="Google Shape;2369;p15"/>
            <p:cNvGrpSpPr/>
            <p:nvPr/>
          </p:nvGrpSpPr>
          <p:grpSpPr>
            <a:xfrm>
              <a:off x="5736776" y="1118433"/>
              <a:ext cx="1754220" cy="1853753"/>
              <a:chOff x="6182744" y="2351413"/>
              <a:chExt cx="4257816" cy="4499400"/>
            </a:xfrm>
          </p:grpSpPr>
          <p:sp>
            <p:nvSpPr>
              <p:cNvPr id="2370" name="Google Shape;2370;p1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1" name="Google Shape;2371;p1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2" name="Google Shape;2372;p1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73" name="Google Shape;2373;p15"/>
            <p:cNvGrpSpPr/>
            <p:nvPr/>
          </p:nvGrpSpPr>
          <p:grpSpPr>
            <a:xfrm>
              <a:off x="7011036" y="1487895"/>
              <a:ext cx="990796" cy="1048870"/>
              <a:chOff x="9275607" y="3248167"/>
              <a:chExt cx="2404844" cy="2545800"/>
            </a:xfrm>
          </p:grpSpPr>
          <p:sp>
            <p:nvSpPr>
              <p:cNvPr id="2374" name="Google Shape;2374;p1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5" name="Google Shape;2375;p1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6" name="Google Shape;2376;p1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77" name="Google Shape;2377;p15"/>
            <p:cNvGrpSpPr/>
            <p:nvPr/>
          </p:nvGrpSpPr>
          <p:grpSpPr>
            <a:xfrm>
              <a:off x="5643188" y="884170"/>
              <a:ext cx="1820494" cy="1928407"/>
              <a:chOff x="5955587" y="1782813"/>
              <a:chExt cx="4418674" cy="4680600"/>
            </a:xfrm>
          </p:grpSpPr>
          <p:sp>
            <p:nvSpPr>
              <p:cNvPr id="2378" name="Google Shape;2378;p1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9" name="Google Shape;2379;p1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0" name="Google Shape;2380;p1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81" name="Google Shape;2381;p15"/>
            <p:cNvGrpSpPr/>
            <p:nvPr/>
          </p:nvGrpSpPr>
          <p:grpSpPr>
            <a:xfrm>
              <a:off x="4649077" y="729180"/>
              <a:ext cx="1271830" cy="1345750"/>
              <a:chOff x="2134683" y="1406427"/>
              <a:chExt cx="4494099" cy="4755300"/>
            </a:xfrm>
          </p:grpSpPr>
          <p:sp>
            <p:nvSpPr>
              <p:cNvPr id="2382" name="Google Shape;2382;p1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3" name="Google Shape;2383;p1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4" name="Google Shape;2384;p1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85" name="Google Shape;2385;p15"/>
            <p:cNvGrpSpPr/>
            <p:nvPr/>
          </p:nvGrpSpPr>
          <p:grpSpPr>
            <a:xfrm>
              <a:off x="6465781" y="1606140"/>
              <a:ext cx="1271558" cy="1351813"/>
              <a:chOff x="7952172" y="3535170"/>
              <a:chExt cx="3086305" cy="3281100"/>
            </a:xfrm>
          </p:grpSpPr>
          <p:sp>
            <p:nvSpPr>
              <p:cNvPr id="2386" name="Google Shape;2386;p1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7" name="Google Shape;2387;p1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8" name="Google Shape;2388;p1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89" name="Google Shape;2389;p15"/>
            <p:cNvGrpSpPr/>
            <p:nvPr/>
          </p:nvGrpSpPr>
          <p:grpSpPr>
            <a:xfrm>
              <a:off x="7234416" y="1767585"/>
              <a:ext cx="672217" cy="712307"/>
              <a:chOff x="9817792" y="3927025"/>
              <a:chExt cx="1631594" cy="1728900"/>
            </a:xfrm>
          </p:grpSpPr>
          <p:sp>
            <p:nvSpPr>
              <p:cNvPr id="2390" name="Google Shape;2390;p1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1" name="Google Shape;2391;p1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2" name="Google Shape;2392;p1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93" name="Google Shape;2393;p15"/>
            <p:cNvGrpSpPr/>
            <p:nvPr/>
          </p:nvGrpSpPr>
          <p:grpSpPr>
            <a:xfrm>
              <a:off x="4505878" y="171419"/>
              <a:ext cx="1329882" cy="1409495"/>
              <a:chOff x="2075692" y="52828"/>
              <a:chExt cx="4347442" cy="4607700"/>
            </a:xfrm>
          </p:grpSpPr>
          <p:sp>
            <p:nvSpPr>
              <p:cNvPr id="2394" name="Google Shape;2394;p1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5" name="Google Shape;2395;p1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6" name="Google Shape;2396;p1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97" name="Google Shape;2397;p15"/>
            <p:cNvGrpSpPr/>
            <p:nvPr/>
          </p:nvGrpSpPr>
          <p:grpSpPr>
            <a:xfrm>
              <a:off x="4383222" y="74882"/>
              <a:ext cx="1353662" cy="1436603"/>
              <a:chOff x="459511" y="835636"/>
              <a:chExt cx="3285587" cy="3486900"/>
            </a:xfrm>
          </p:grpSpPr>
          <p:sp>
            <p:nvSpPr>
              <p:cNvPr id="2398" name="Google Shape;2398;p1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9" name="Google Shape;2399;p1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00" name="Google Shape;2400;p1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01" name="Google Shape;2401;p15"/>
            <p:cNvGrpSpPr/>
            <p:nvPr/>
          </p:nvGrpSpPr>
          <p:grpSpPr>
            <a:xfrm>
              <a:off x="4704112" y="549455"/>
              <a:ext cx="1644117" cy="1741422"/>
              <a:chOff x="3267959" y="970321"/>
              <a:chExt cx="4398388" cy="4658700"/>
            </a:xfrm>
          </p:grpSpPr>
          <p:sp>
            <p:nvSpPr>
              <p:cNvPr id="2402" name="Google Shape;2402;p1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03" name="Google Shape;2403;p1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04" name="Google Shape;2404;p1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05" name="Google Shape;2405;p15"/>
            <p:cNvGrpSpPr/>
            <p:nvPr/>
          </p:nvGrpSpPr>
          <p:grpSpPr>
            <a:xfrm>
              <a:off x="5170742" y="103797"/>
              <a:ext cx="1786391" cy="1893305"/>
              <a:chOff x="4808875" y="-111295"/>
              <a:chExt cx="4335900" cy="4595400"/>
            </a:xfrm>
          </p:grpSpPr>
          <p:sp>
            <p:nvSpPr>
              <p:cNvPr id="2406" name="Google Shape;2406;p1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07" name="Google Shape;2407;p1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08" name="Google Shape;2408;p1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09" name="Google Shape;2409;p15"/>
            <p:cNvGrpSpPr/>
            <p:nvPr/>
          </p:nvGrpSpPr>
          <p:grpSpPr>
            <a:xfrm>
              <a:off x="5506653" y="294250"/>
              <a:ext cx="1839662" cy="1950655"/>
              <a:chOff x="5624194" y="350969"/>
              <a:chExt cx="4465200" cy="4734600"/>
            </a:xfrm>
          </p:grpSpPr>
          <p:sp>
            <p:nvSpPr>
              <p:cNvPr id="2410" name="Google Shape;2410;p1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1" name="Google Shape;2411;p1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2" name="Google Shape;2412;p1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13" name="Google Shape;2413;p15"/>
            <p:cNvGrpSpPr/>
            <p:nvPr/>
          </p:nvGrpSpPr>
          <p:grpSpPr>
            <a:xfrm>
              <a:off x="5354860" y="1023596"/>
              <a:ext cx="1812470" cy="1921362"/>
              <a:chOff x="5255762" y="2121228"/>
              <a:chExt cx="4399200" cy="4663500"/>
            </a:xfrm>
          </p:grpSpPr>
          <p:sp>
            <p:nvSpPr>
              <p:cNvPr id="2414" name="Google Shape;2414;p1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5" name="Google Shape;2415;p1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6" name="Google Shape;2416;p1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17" name="Google Shape;2417;p15"/>
            <p:cNvGrpSpPr/>
            <p:nvPr/>
          </p:nvGrpSpPr>
          <p:grpSpPr>
            <a:xfrm>
              <a:off x="6109308" y="1266969"/>
              <a:ext cx="1644004" cy="1739794"/>
              <a:chOff x="7086948" y="2711938"/>
              <a:chExt cx="3990300" cy="4222800"/>
            </a:xfrm>
          </p:grpSpPr>
          <p:sp>
            <p:nvSpPr>
              <p:cNvPr id="2418" name="Google Shape;2418;p1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9" name="Google Shape;2419;p1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0" name="Google Shape;2420;p1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21" name="Google Shape;2421;p15"/>
            <p:cNvGrpSpPr/>
            <p:nvPr/>
          </p:nvGrpSpPr>
          <p:grpSpPr>
            <a:xfrm>
              <a:off x="4533350" y="505715"/>
              <a:ext cx="1271601" cy="1347634"/>
              <a:chOff x="2032969" y="864182"/>
              <a:chExt cx="4314900" cy="4572900"/>
            </a:xfrm>
          </p:grpSpPr>
          <p:sp>
            <p:nvSpPr>
              <p:cNvPr id="2422" name="Google Shape;2422;p1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3" name="Google Shape;2423;p1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4" name="Google Shape;2424;p1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25" name="Google Shape;2425;p15"/>
            <p:cNvGrpSpPr/>
            <p:nvPr/>
          </p:nvGrpSpPr>
          <p:grpSpPr>
            <a:xfrm>
              <a:off x="4535975" y="364983"/>
              <a:ext cx="1100782" cy="1169874"/>
              <a:chOff x="1316031" y="142329"/>
              <a:chExt cx="2671800" cy="2839500"/>
            </a:xfrm>
          </p:grpSpPr>
          <p:sp>
            <p:nvSpPr>
              <p:cNvPr id="2426" name="Google Shape;2426;p1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7" name="Google Shape;2427;p1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8" name="Google Shape;2428;p1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29" name="Google Shape;2429;p15"/>
            <p:cNvGrpSpPr/>
            <p:nvPr/>
          </p:nvGrpSpPr>
          <p:grpSpPr>
            <a:xfrm>
              <a:off x="5074175" y="364968"/>
              <a:ext cx="735834" cy="780410"/>
              <a:chOff x="1470547" y="379512"/>
              <a:chExt cx="1786005" cy="1894200"/>
            </a:xfrm>
          </p:grpSpPr>
          <p:sp>
            <p:nvSpPr>
              <p:cNvPr id="2430" name="Google Shape;2430;p1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31" name="Google Shape;2431;p1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32" name="Google Shape;2432;p1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33" name="Google Shape;2433;p15"/>
            <p:cNvGrpSpPr/>
            <p:nvPr/>
          </p:nvGrpSpPr>
          <p:grpSpPr>
            <a:xfrm>
              <a:off x="4395079" y="697217"/>
              <a:ext cx="1329882" cy="1409495"/>
              <a:chOff x="2075692" y="52828"/>
              <a:chExt cx="4347442" cy="4607700"/>
            </a:xfrm>
          </p:grpSpPr>
          <p:sp>
            <p:nvSpPr>
              <p:cNvPr id="2434" name="Google Shape;2434;p1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35" name="Google Shape;2435;p1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36" name="Google Shape;2436;p1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37" name="Google Shape;2437;p15"/>
            <p:cNvGrpSpPr/>
            <p:nvPr/>
          </p:nvGrpSpPr>
          <p:grpSpPr>
            <a:xfrm rot="-1579579">
              <a:off x="7082645" y="166310"/>
              <a:ext cx="220954" cy="220954"/>
              <a:chOff x="8297437" y="2253663"/>
              <a:chExt cx="4117200" cy="4117200"/>
            </a:xfrm>
          </p:grpSpPr>
          <p:sp>
            <p:nvSpPr>
              <p:cNvPr id="2438" name="Google Shape;2438;p15"/>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39" name="Google Shape;2439;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40" name="Google Shape;2440;p15"/>
            <p:cNvGrpSpPr/>
            <p:nvPr/>
          </p:nvGrpSpPr>
          <p:grpSpPr>
            <a:xfrm rot="-1577215">
              <a:off x="6419953" y="456772"/>
              <a:ext cx="189653" cy="189653"/>
              <a:chOff x="8297437" y="2253663"/>
              <a:chExt cx="4117200" cy="4117200"/>
            </a:xfrm>
          </p:grpSpPr>
          <p:sp>
            <p:nvSpPr>
              <p:cNvPr id="2441" name="Google Shape;2441;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42" name="Google Shape;2442;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43" name="Google Shape;2443;p15"/>
            <p:cNvGrpSpPr/>
            <p:nvPr/>
          </p:nvGrpSpPr>
          <p:grpSpPr>
            <a:xfrm rot="-1567860">
              <a:off x="6963138" y="303534"/>
              <a:ext cx="121527" cy="121527"/>
              <a:chOff x="8297437" y="2253663"/>
              <a:chExt cx="4117200" cy="4117200"/>
            </a:xfrm>
          </p:grpSpPr>
          <p:sp>
            <p:nvSpPr>
              <p:cNvPr id="2444" name="Google Shape;2444;p1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45" name="Google Shape;2445;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46" name="Google Shape;2446;p15"/>
            <p:cNvGrpSpPr/>
            <p:nvPr/>
          </p:nvGrpSpPr>
          <p:grpSpPr>
            <a:xfrm rot="-1576056">
              <a:off x="6760060" y="2416456"/>
              <a:ext cx="283743" cy="283743"/>
              <a:chOff x="8297437" y="2253663"/>
              <a:chExt cx="4117200" cy="4117200"/>
            </a:xfrm>
          </p:grpSpPr>
          <p:sp>
            <p:nvSpPr>
              <p:cNvPr id="2447" name="Google Shape;2447;p1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48" name="Google Shape;2448;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49" name="Google Shape;2449;p15"/>
            <p:cNvGrpSpPr/>
            <p:nvPr/>
          </p:nvGrpSpPr>
          <p:grpSpPr>
            <a:xfrm rot="-1573441">
              <a:off x="6510118" y="1723880"/>
              <a:ext cx="154669" cy="154669"/>
              <a:chOff x="8297437" y="2253663"/>
              <a:chExt cx="4117200" cy="4117200"/>
            </a:xfrm>
          </p:grpSpPr>
          <p:sp>
            <p:nvSpPr>
              <p:cNvPr id="2450" name="Google Shape;2450;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51" name="Google Shape;2451;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52" name="Google Shape;2452;p15"/>
            <p:cNvGrpSpPr/>
            <p:nvPr/>
          </p:nvGrpSpPr>
          <p:grpSpPr>
            <a:xfrm rot="-1573249">
              <a:off x="5771983" y="46743"/>
              <a:ext cx="275827" cy="275827"/>
              <a:chOff x="8297437" y="2253663"/>
              <a:chExt cx="4117200" cy="4117200"/>
            </a:xfrm>
          </p:grpSpPr>
          <p:sp>
            <p:nvSpPr>
              <p:cNvPr id="2453" name="Google Shape;2453;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54" name="Google Shape;2454;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55" name="Google Shape;2455;p15"/>
            <p:cNvGrpSpPr/>
            <p:nvPr/>
          </p:nvGrpSpPr>
          <p:grpSpPr>
            <a:xfrm rot="-1577296">
              <a:off x="7116701" y="716767"/>
              <a:ext cx="152459" cy="152459"/>
              <a:chOff x="8297437" y="2253663"/>
              <a:chExt cx="4117200" cy="4117200"/>
            </a:xfrm>
          </p:grpSpPr>
          <p:sp>
            <p:nvSpPr>
              <p:cNvPr id="2456" name="Google Shape;2456;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57" name="Google Shape;2457;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58" name="Google Shape;2458;p15"/>
            <p:cNvGrpSpPr/>
            <p:nvPr/>
          </p:nvGrpSpPr>
          <p:grpSpPr>
            <a:xfrm rot="-1567860">
              <a:off x="6848063" y="871601"/>
              <a:ext cx="121527" cy="121527"/>
              <a:chOff x="8297437" y="2253663"/>
              <a:chExt cx="4117200" cy="4117200"/>
            </a:xfrm>
          </p:grpSpPr>
          <p:sp>
            <p:nvSpPr>
              <p:cNvPr id="2459" name="Google Shape;2459;p1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60" name="Google Shape;2460;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61" name="Google Shape;2461;p15"/>
            <p:cNvGrpSpPr/>
            <p:nvPr/>
          </p:nvGrpSpPr>
          <p:grpSpPr>
            <a:xfrm rot="-1572683">
              <a:off x="7426832" y="1873865"/>
              <a:ext cx="208804" cy="208804"/>
              <a:chOff x="8297437" y="2253663"/>
              <a:chExt cx="4117200" cy="4117200"/>
            </a:xfrm>
          </p:grpSpPr>
          <p:sp>
            <p:nvSpPr>
              <p:cNvPr id="2462" name="Google Shape;2462;p1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463" name="Google Shape;2463;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464" name="Google Shape;2464;p15"/>
            <p:cNvGrpSpPr/>
            <p:nvPr/>
          </p:nvGrpSpPr>
          <p:grpSpPr>
            <a:xfrm>
              <a:off x="4469276" y="366140"/>
              <a:ext cx="789593" cy="837426"/>
              <a:chOff x="1470547" y="379512"/>
              <a:chExt cx="1786005" cy="1894200"/>
            </a:xfrm>
          </p:grpSpPr>
          <p:sp>
            <p:nvSpPr>
              <p:cNvPr id="2465" name="Google Shape;2465;p1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66" name="Google Shape;2466;p1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67" name="Google Shape;2467;p1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468" name="Google Shape;2468;p15"/>
          <p:cNvGrpSpPr/>
          <p:nvPr/>
        </p:nvGrpSpPr>
        <p:grpSpPr>
          <a:xfrm>
            <a:off x="4286695" y="1766550"/>
            <a:ext cx="3618609" cy="3006763"/>
            <a:chOff x="4383222" y="0"/>
            <a:chExt cx="3618609" cy="3006763"/>
          </a:xfrm>
        </p:grpSpPr>
        <p:grpSp>
          <p:nvGrpSpPr>
            <p:cNvPr id="2469" name="Google Shape;2469;p15"/>
            <p:cNvGrpSpPr/>
            <p:nvPr/>
          </p:nvGrpSpPr>
          <p:grpSpPr>
            <a:xfrm>
              <a:off x="4505789" y="103794"/>
              <a:ext cx="1972533" cy="2093660"/>
              <a:chOff x="3346366" y="66264"/>
              <a:chExt cx="4787701" cy="5081700"/>
            </a:xfrm>
          </p:grpSpPr>
          <p:sp>
            <p:nvSpPr>
              <p:cNvPr id="2470" name="Google Shape;2470;p1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1" name="Google Shape;2471;p1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2" name="Google Shape;2472;p1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73" name="Google Shape;2473;p15"/>
            <p:cNvGrpSpPr/>
            <p:nvPr/>
          </p:nvGrpSpPr>
          <p:grpSpPr>
            <a:xfrm>
              <a:off x="5262555" y="689003"/>
              <a:ext cx="1810715" cy="1917901"/>
              <a:chOff x="5031721" y="1309109"/>
              <a:chExt cx="4394938" cy="4655100"/>
            </a:xfrm>
          </p:grpSpPr>
          <p:sp>
            <p:nvSpPr>
              <p:cNvPr id="2474" name="Google Shape;2474;p1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5" name="Google Shape;2475;p1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6" name="Google Shape;2476;p1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77" name="Google Shape;2477;p15"/>
            <p:cNvGrpSpPr/>
            <p:nvPr/>
          </p:nvGrpSpPr>
          <p:grpSpPr>
            <a:xfrm>
              <a:off x="5162670" y="406140"/>
              <a:ext cx="1780153" cy="1884900"/>
              <a:chOff x="4789281" y="622548"/>
              <a:chExt cx="4320760" cy="4575000"/>
            </a:xfrm>
          </p:grpSpPr>
          <p:sp>
            <p:nvSpPr>
              <p:cNvPr id="2478" name="Google Shape;2478;p1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9" name="Google Shape;2479;p1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0" name="Google Shape;2480;p1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81" name="Google Shape;2481;p15"/>
            <p:cNvGrpSpPr/>
            <p:nvPr/>
          </p:nvGrpSpPr>
          <p:grpSpPr>
            <a:xfrm>
              <a:off x="5994601" y="868882"/>
              <a:ext cx="1813377" cy="1920744"/>
              <a:chOff x="6808533" y="1745708"/>
              <a:chExt cx="4401400" cy="4662000"/>
            </a:xfrm>
          </p:grpSpPr>
          <p:sp>
            <p:nvSpPr>
              <p:cNvPr id="2482" name="Google Shape;2482;p1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3" name="Google Shape;2483;p1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4" name="Google Shape;2484;p1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85" name="Google Shape;2485;p15"/>
            <p:cNvGrpSpPr/>
            <p:nvPr/>
          </p:nvGrpSpPr>
          <p:grpSpPr>
            <a:xfrm>
              <a:off x="5041028" y="642225"/>
              <a:ext cx="1839573" cy="1955397"/>
              <a:chOff x="3765864" y="1195612"/>
              <a:chExt cx="5193601" cy="5520600"/>
            </a:xfrm>
          </p:grpSpPr>
          <p:sp>
            <p:nvSpPr>
              <p:cNvPr id="2486" name="Google Shape;2486;p1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7" name="Google Shape;2487;p1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8" name="Google Shape;2488;p1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89" name="Google Shape;2489;p15"/>
            <p:cNvGrpSpPr/>
            <p:nvPr/>
          </p:nvGrpSpPr>
          <p:grpSpPr>
            <a:xfrm>
              <a:off x="5589193" y="625647"/>
              <a:ext cx="1793913" cy="1896518"/>
              <a:chOff x="5824532" y="1155331"/>
              <a:chExt cx="4354159" cy="4603200"/>
            </a:xfrm>
          </p:grpSpPr>
          <p:sp>
            <p:nvSpPr>
              <p:cNvPr id="2490" name="Google Shape;2490;p1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91" name="Google Shape;2491;p1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92" name="Google Shape;2492;p1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93" name="Google Shape;2493;p15"/>
            <p:cNvGrpSpPr/>
            <p:nvPr/>
          </p:nvGrpSpPr>
          <p:grpSpPr>
            <a:xfrm>
              <a:off x="5736776" y="1118433"/>
              <a:ext cx="1754220" cy="1853753"/>
              <a:chOff x="6182744" y="2351413"/>
              <a:chExt cx="4257816" cy="4499400"/>
            </a:xfrm>
          </p:grpSpPr>
          <p:sp>
            <p:nvSpPr>
              <p:cNvPr id="2494" name="Google Shape;2494;p1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95" name="Google Shape;2495;p1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96" name="Google Shape;2496;p1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97" name="Google Shape;2497;p15"/>
            <p:cNvGrpSpPr/>
            <p:nvPr/>
          </p:nvGrpSpPr>
          <p:grpSpPr>
            <a:xfrm>
              <a:off x="7011036" y="1487895"/>
              <a:ext cx="990796" cy="1048870"/>
              <a:chOff x="9275607" y="3248167"/>
              <a:chExt cx="2404844" cy="2545800"/>
            </a:xfrm>
          </p:grpSpPr>
          <p:sp>
            <p:nvSpPr>
              <p:cNvPr id="2498" name="Google Shape;2498;p1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99" name="Google Shape;2499;p1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0" name="Google Shape;2500;p1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01" name="Google Shape;2501;p15"/>
            <p:cNvGrpSpPr/>
            <p:nvPr/>
          </p:nvGrpSpPr>
          <p:grpSpPr>
            <a:xfrm>
              <a:off x="5643188" y="884170"/>
              <a:ext cx="1820494" cy="1928407"/>
              <a:chOff x="5955587" y="1782813"/>
              <a:chExt cx="4418674" cy="4680600"/>
            </a:xfrm>
          </p:grpSpPr>
          <p:sp>
            <p:nvSpPr>
              <p:cNvPr id="2502" name="Google Shape;2502;p1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3" name="Google Shape;2503;p1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4" name="Google Shape;2504;p1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05" name="Google Shape;2505;p15"/>
            <p:cNvGrpSpPr/>
            <p:nvPr/>
          </p:nvGrpSpPr>
          <p:grpSpPr>
            <a:xfrm>
              <a:off x="4649077" y="729180"/>
              <a:ext cx="1271830" cy="1345750"/>
              <a:chOff x="2134683" y="1406427"/>
              <a:chExt cx="4494099" cy="4755300"/>
            </a:xfrm>
          </p:grpSpPr>
          <p:sp>
            <p:nvSpPr>
              <p:cNvPr id="2506" name="Google Shape;2506;p1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7" name="Google Shape;2507;p1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8" name="Google Shape;2508;p1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09" name="Google Shape;2509;p15"/>
            <p:cNvGrpSpPr/>
            <p:nvPr/>
          </p:nvGrpSpPr>
          <p:grpSpPr>
            <a:xfrm>
              <a:off x="6465781" y="1606140"/>
              <a:ext cx="1271558" cy="1351813"/>
              <a:chOff x="7952172" y="3535170"/>
              <a:chExt cx="3086305" cy="3281100"/>
            </a:xfrm>
          </p:grpSpPr>
          <p:sp>
            <p:nvSpPr>
              <p:cNvPr id="2510" name="Google Shape;2510;p1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11" name="Google Shape;2511;p1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12" name="Google Shape;2512;p1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13" name="Google Shape;2513;p15"/>
            <p:cNvGrpSpPr/>
            <p:nvPr/>
          </p:nvGrpSpPr>
          <p:grpSpPr>
            <a:xfrm>
              <a:off x="7234416" y="1767585"/>
              <a:ext cx="672217" cy="712307"/>
              <a:chOff x="9817792" y="3927025"/>
              <a:chExt cx="1631594" cy="1728900"/>
            </a:xfrm>
          </p:grpSpPr>
          <p:sp>
            <p:nvSpPr>
              <p:cNvPr id="2514" name="Google Shape;2514;p1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15" name="Google Shape;2515;p1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16" name="Google Shape;2516;p1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17" name="Google Shape;2517;p15"/>
            <p:cNvGrpSpPr/>
            <p:nvPr/>
          </p:nvGrpSpPr>
          <p:grpSpPr>
            <a:xfrm>
              <a:off x="4505878" y="171419"/>
              <a:ext cx="1329882" cy="1409495"/>
              <a:chOff x="2075692" y="52828"/>
              <a:chExt cx="4347442" cy="4607700"/>
            </a:xfrm>
          </p:grpSpPr>
          <p:sp>
            <p:nvSpPr>
              <p:cNvPr id="2518" name="Google Shape;2518;p1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19" name="Google Shape;2519;p1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20" name="Google Shape;2520;p1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21" name="Google Shape;2521;p15"/>
            <p:cNvGrpSpPr/>
            <p:nvPr/>
          </p:nvGrpSpPr>
          <p:grpSpPr>
            <a:xfrm>
              <a:off x="4383222" y="74882"/>
              <a:ext cx="1353662" cy="1436603"/>
              <a:chOff x="459511" y="835636"/>
              <a:chExt cx="3285587" cy="3486900"/>
            </a:xfrm>
          </p:grpSpPr>
          <p:sp>
            <p:nvSpPr>
              <p:cNvPr id="2522" name="Google Shape;2522;p1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23" name="Google Shape;2523;p1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24" name="Google Shape;2524;p1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25" name="Google Shape;2525;p15"/>
            <p:cNvGrpSpPr/>
            <p:nvPr/>
          </p:nvGrpSpPr>
          <p:grpSpPr>
            <a:xfrm>
              <a:off x="4704112" y="549455"/>
              <a:ext cx="1644117" cy="1741422"/>
              <a:chOff x="3267959" y="970321"/>
              <a:chExt cx="4398388" cy="4658700"/>
            </a:xfrm>
          </p:grpSpPr>
          <p:sp>
            <p:nvSpPr>
              <p:cNvPr id="2526" name="Google Shape;2526;p1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27" name="Google Shape;2527;p1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28" name="Google Shape;2528;p1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29" name="Google Shape;2529;p15"/>
            <p:cNvGrpSpPr/>
            <p:nvPr/>
          </p:nvGrpSpPr>
          <p:grpSpPr>
            <a:xfrm>
              <a:off x="5170742" y="103797"/>
              <a:ext cx="1786391" cy="1893305"/>
              <a:chOff x="4808875" y="-111295"/>
              <a:chExt cx="4335900" cy="4595400"/>
            </a:xfrm>
          </p:grpSpPr>
          <p:sp>
            <p:nvSpPr>
              <p:cNvPr id="2530" name="Google Shape;2530;p1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1" name="Google Shape;2531;p1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2" name="Google Shape;2532;p1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33" name="Google Shape;2533;p15"/>
            <p:cNvGrpSpPr/>
            <p:nvPr/>
          </p:nvGrpSpPr>
          <p:grpSpPr>
            <a:xfrm>
              <a:off x="5506653" y="294250"/>
              <a:ext cx="1839662" cy="1950655"/>
              <a:chOff x="5624194" y="350969"/>
              <a:chExt cx="4465200" cy="4734600"/>
            </a:xfrm>
          </p:grpSpPr>
          <p:sp>
            <p:nvSpPr>
              <p:cNvPr id="2534" name="Google Shape;2534;p1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5" name="Google Shape;2535;p1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6" name="Google Shape;2536;p1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37" name="Google Shape;2537;p15"/>
            <p:cNvGrpSpPr/>
            <p:nvPr/>
          </p:nvGrpSpPr>
          <p:grpSpPr>
            <a:xfrm>
              <a:off x="5354860" y="1023596"/>
              <a:ext cx="1812470" cy="1921362"/>
              <a:chOff x="5255762" y="2121228"/>
              <a:chExt cx="4399200" cy="4663500"/>
            </a:xfrm>
          </p:grpSpPr>
          <p:sp>
            <p:nvSpPr>
              <p:cNvPr id="2538" name="Google Shape;2538;p1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9" name="Google Shape;2539;p1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0" name="Google Shape;2540;p1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41" name="Google Shape;2541;p15"/>
            <p:cNvGrpSpPr/>
            <p:nvPr/>
          </p:nvGrpSpPr>
          <p:grpSpPr>
            <a:xfrm>
              <a:off x="6109308" y="1266969"/>
              <a:ext cx="1644004" cy="1739794"/>
              <a:chOff x="7086948" y="2711938"/>
              <a:chExt cx="3990300" cy="4222800"/>
            </a:xfrm>
          </p:grpSpPr>
          <p:sp>
            <p:nvSpPr>
              <p:cNvPr id="2542" name="Google Shape;2542;p1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3" name="Google Shape;2543;p1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4" name="Google Shape;2544;p1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45" name="Google Shape;2545;p15"/>
            <p:cNvGrpSpPr/>
            <p:nvPr/>
          </p:nvGrpSpPr>
          <p:grpSpPr>
            <a:xfrm>
              <a:off x="4533350" y="505715"/>
              <a:ext cx="1271601" cy="1347634"/>
              <a:chOff x="2032969" y="864182"/>
              <a:chExt cx="4314900" cy="4572900"/>
            </a:xfrm>
          </p:grpSpPr>
          <p:sp>
            <p:nvSpPr>
              <p:cNvPr id="2546" name="Google Shape;2546;p1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7" name="Google Shape;2547;p1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8" name="Google Shape;2548;p1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49" name="Google Shape;2549;p15"/>
            <p:cNvGrpSpPr/>
            <p:nvPr/>
          </p:nvGrpSpPr>
          <p:grpSpPr>
            <a:xfrm>
              <a:off x="4535975" y="364983"/>
              <a:ext cx="1100782" cy="1169874"/>
              <a:chOff x="1316031" y="142329"/>
              <a:chExt cx="2671800" cy="2839500"/>
            </a:xfrm>
          </p:grpSpPr>
          <p:sp>
            <p:nvSpPr>
              <p:cNvPr id="2550" name="Google Shape;2550;p1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51" name="Google Shape;2551;p1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52" name="Google Shape;2552;p1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53" name="Google Shape;2553;p15"/>
            <p:cNvGrpSpPr/>
            <p:nvPr/>
          </p:nvGrpSpPr>
          <p:grpSpPr>
            <a:xfrm>
              <a:off x="5074175" y="364968"/>
              <a:ext cx="735834" cy="780410"/>
              <a:chOff x="1470547" y="379512"/>
              <a:chExt cx="1786005" cy="1894200"/>
            </a:xfrm>
          </p:grpSpPr>
          <p:sp>
            <p:nvSpPr>
              <p:cNvPr id="2554" name="Google Shape;2554;p1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55" name="Google Shape;2555;p1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56" name="Google Shape;2556;p1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57" name="Google Shape;2557;p15"/>
            <p:cNvGrpSpPr/>
            <p:nvPr/>
          </p:nvGrpSpPr>
          <p:grpSpPr>
            <a:xfrm>
              <a:off x="4395079" y="697217"/>
              <a:ext cx="1329882" cy="1409495"/>
              <a:chOff x="2075692" y="52828"/>
              <a:chExt cx="4347442" cy="4607700"/>
            </a:xfrm>
          </p:grpSpPr>
          <p:sp>
            <p:nvSpPr>
              <p:cNvPr id="2558" name="Google Shape;2558;p1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59" name="Google Shape;2559;p1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60" name="Google Shape;2560;p1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61" name="Google Shape;2561;p15"/>
            <p:cNvGrpSpPr/>
            <p:nvPr/>
          </p:nvGrpSpPr>
          <p:grpSpPr>
            <a:xfrm rot="-1579579">
              <a:off x="7082645" y="166310"/>
              <a:ext cx="220954" cy="220954"/>
              <a:chOff x="8297437" y="2253663"/>
              <a:chExt cx="4117200" cy="4117200"/>
            </a:xfrm>
          </p:grpSpPr>
          <p:sp>
            <p:nvSpPr>
              <p:cNvPr id="2562" name="Google Shape;2562;p15"/>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63" name="Google Shape;2563;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64" name="Google Shape;2564;p15"/>
            <p:cNvGrpSpPr/>
            <p:nvPr/>
          </p:nvGrpSpPr>
          <p:grpSpPr>
            <a:xfrm rot="-1577215">
              <a:off x="6419953" y="456772"/>
              <a:ext cx="189653" cy="189653"/>
              <a:chOff x="8297437" y="2253663"/>
              <a:chExt cx="4117200" cy="4117200"/>
            </a:xfrm>
          </p:grpSpPr>
          <p:sp>
            <p:nvSpPr>
              <p:cNvPr id="2565" name="Google Shape;2565;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66" name="Google Shape;2566;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67" name="Google Shape;2567;p15"/>
            <p:cNvGrpSpPr/>
            <p:nvPr/>
          </p:nvGrpSpPr>
          <p:grpSpPr>
            <a:xfrm rot="-1567860">
              <a:off x="6963138" y="303534"/>
              <a:ext cx="121527" cy="121527"/>
              <a:chOff x="8297437" y="2253663"/>
              <a:chExt cx="4117200" cy="4117200"/>
            </a:xfrm>
          </p:grpSpPr>
          <p:sp>
            <p:nvSpPr>
              <p:cNvPr id="2568" name="Google Shape;2568;p1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69" name="Google Shape;2569;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70" name="Google Shape;2570;p15"/>
            <p:cNvGrpSpPr/>
            <p:nvPr/>
          </p:nvGrpSpPr>
          <p:grpSpPr>
            <a:xfrm rot="-1576056">
              <a:off x="6760060" y="2416456"/>
              <a:ext cx="283743" cy="283743"/>
              <a:chOff x="8297437" y="2253663"/>
              <a:chExt cx="4117200" cy="4117200"/>
            </a:xfrm>
          </p:grpSpPr>
          <p:sp>
            <p:nvSpPr>
              <p:cNvPr id="2571" name="Google Shape;2571;p1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72" name="Google Shape;2572;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73" name="Google Shape;2573;p15"/>
            <p:cNvGrpSpPr/>
            <p:nvPr/>
          </p:nvGrpSpPr>
          <p:grpSpPr>
            <a:xfrm rot="-1573441">
              <a:off x="6510118" y="1723880"/>
              <a:ext cx="154669" cy="154669"/>
              <a:chOff x="8297437" y="2253663"/>
              <a:chExt cx="4117200" cy="4117200"/>
            </a:xfrm>
          </p:grpSpPr>
          <p:sp>
            <p:nvSpPr>
              <p:cNvPr id="2574" name="Google Shape;2574;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75" name="Google Shape;2575;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76" name="Google Shape;2576;p15"/>
            <p:cNvGrpSpPr/>
            <p:nvPr/>
          </p:nvGrpSpPr>
          <p:grpSpPr>
            <a:xfrm rot="-1573249">
              <a:off x="5771983" y="46743"/>
              <a:ext cx="275827" cy="275827"/>
              <a:chOff x="8297437" y="2253663"/>
              <a:chExt cx="4117200" cy="4117200"/>
            </a:xfrm>
          </p:grpSpPr>
          <p:sp>
            <p:nvSpPr>
              <p:cNvPr id="2577" name="Google Shape;2577;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78" name="Google Shape;2578;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79" name="Google Shape;2579;p15"/>
            <p:cNvGrpSpPr/>
            <p:nvPr/>
          </p:nvGrpSpPr>
          <p:grpSpPr>
            <a:xfrm rot="-1577296">
              <a:off x="7116701" y="716767"/>
              <a:ext cx="152459" cy="152459"/>
              <a:chOff x="8297437" y="2253663"/>
              <a:chExt cx="4117200" cy="4117200"/>
            </a:xfrm>
          </p:grpSpPr>
          <p:sp>
            <p:nvSpPr>
              <p:cNvPr id="2580" name="Google Shape;2580;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81" name="Google Shape;2581;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82" name="Google Shape;2582;p15"/>
            <p:cNvGrpSpPr/>
            <p:nvPr/>
          </p:nvGrpSpPr>
          <p:grpSpPr>
            <a:xfrm rot="-1567860">
              <a:off x="6848063" y="871601"/>
              <a:ext cx="121527" cy="121527"/>
              <a:chOff x="8297437" y="2253663"/>
              <a:chExt cx="4117200" cy="4117200"/>
            </a:xfrm>
          </p:grpSpPr>
          <p:sp>
            <p:nvSpPr>
              <p:cNvPr id="2583" name="Google Shape;2583;p1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84" name="Google Shape;2584;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85" name="Google Shape;2585;p15"/>
            <p:cNvGrpSpPr/>
            <p:nvPr/>
          </p:nvGrpSpPr>
          <p:grpSpPr>
            <a:xfrm rot="-1572683">
              <a:off x="7426832" y="1873865"/>
              <a:ext cx="208804" cy="208804"/>
              <a:chOff x="8297437" y="2253663"/>
              <a:chExt cx="4117200" cy="4117200"/>
            </a:xfrm>
          </p:grpSpPr>
          <p:sp>
            <p:nvSpPr>
              <p:cNvPr id="2586" name="Google Shape;2586;p1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587" name="Google Shape;2587;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588" name="Google Shape;2588;p15"/>
            <p:cNvGrpSpPr/>
            <p:nvPr/>
          </p:nvGrpSpPr>
          <p:grpSpPr>
            <a:xfrm>
              <a:off x="4469276" y="366140"/>
              <a:ext cx="789593" cy="837426"/>
              <a:chOff x="1470547" y="379512"/>
              <a:chExt cx="1786005" cy="1894200"/>
            </a:xfrm>
          </p:grpSpPr>
          <p:sp>
            <p:nvSpPr>
              <p:cNvPr id="2589" name="Google Shape;2589;p1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90" name="Google Shape;2590;p1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91" name="Google Shape;2591;p1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592" name="Google Shape;2592;p15"/>
          <p:cNvGrpSpPr/>
          <p:nvPr/>
        </p:nvGrpSpPr>
        <p:grpSpPr>
          <a:xfrm>
            <a:off x="475277" y="1766550"/>
            <a:ext cx="3618609" cy="3006763"/>
            <a:chOff x="4383222" y="0"/>
            <a:chExt cx="3618609" cy="3006763"/>
          </a:xfrm>
        </p:grpSpPr>
        <p:grpSp>
          <p:nvGrpSpPr>
            <p:cNvPr id="2593" name="Google Shape;2593;p15"/>
            <p:cNvGrpSpPr/>
            <p:nvPr/>
          </p:nvGrpSpPr>
          <p:grpSpPr>
            <a:xfrm>
              <a:off x="4505789" y="103794"/>
              <a:ext cx="1972533" cy="2093660"/>
              <a:chOff x="3346366" y="66264"/>
              <a:chExt cx="4787701" cy="5081700"/>
            </a:xfrm>
          </p:grpSpPr>
          <p:sp>
            <p:nvSpPr>
              <p:cNvPr id="2594" name="Google Shape;2594;p1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95" name="Google Shape;2595;p1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96" name="Google Shape;2596;p1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97" name="Google Shape;2597;p15"/>
            <p:cNvGrpSpPr/>
            <p:nvPr/>
          </p:nvGrpSpPr>
          <p:grpSpPr>
            <a:xfrm>
              <a:off x="5262555" y="689003"/>
              <a:ext cx="1810715" cy="1917901"/>
              <a:chOff x="5031721" y="1309109"/>
              <a:chExt cx="4394938" cy="4655100"/>
            </a:xfrm>
          </p:grpSpPr>
          <p:sp>
            <p:nvSpPr>
              <p:cNvPr id="2598" name="Google Shape;2598;p1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99" name="Google Shape;2599;p1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0" name="Google Shape;2600;p1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01" name="Google Shape;2601;p15"/>
            <p:cNvGrpSpPr/>
            <p:nvPr/>
          </p:nvGrpSpPr>
          <p:grpSpPr>
            <a:xfrm>
              <a:off x="5162670" y="406140"/>
              <a:ext cx="1780153" cy="1884900"/>
              <a:chOff x="4789281" y="622548"/>
              <a:chExt cx="4320760" cy="4575000"/>
            </a:xfrm>
          </p:grpSpPr>
          <p:sp>
            <p:nvSpPr>
              <p:cNvPr id="2602" name="Google Shape;2602;p1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3" name="Google Shape;2603;p1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4" name="Google Shape;2604;p1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05" name="Google Shape;2605;p15"/>
            <p:cNvGrpSpPr/>
            <p:nvPr/>
          </p:nvGrpSpPr>
          <p:grpSpPr>
            <a:xfrm>
              <a:off x="5994601" y="868882"/>
              <a:ext cx="1813377" cy="1920744"/>
              <a:chOff x="6808533" y="1745708"/>
              <a:chExt cx="4401400" cy="4662000"/>
            </a:xfrm>
          </p:grpSpPr>
          <p:sp>
            <p:nvSpPr>
              <p:cNvPr id="2606" name="Google Shape;2606;p1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7" name="Google Shape;2607;p1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8" name="Google Shape;2608;p1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09" name="Google Shape;2609;p15"/>
            <p:cNvGrpSpPr/>
            <p:nvPr/>
          </p:nvGrpSpPr>
          <p:grpSpPr>
            <a:xfrm>
              <a:off x="5041028" y="642225"/>
              <a:ext cx="1839573" cy="1955397"/>
              <a:chOff x="3765864" y="1195612"/>
              <a:chExt cx="5193601" cy="5520600"/>
            </a:xfrm>
          </p:grpSpPr>
          <p:sp>
            <p:nvSpPr>
              <p:cNvPr id="2610" name="Google Shape;2610;p1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1" name="Google Shape;2611;p1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2" name="Google Shape;2612;p1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13" name="Google Shape;2613;p15"/>
            <p:cNvGrpSpPr/>
            <p:nvPr/>
          </p:nvGrpSpPr>
          <p:grpSpPr>
            <a:xfrm>
              <a:off x="5589193" y="625647"/>
              <a:ext cx="1793913" cy="1896518"/>
              <a:chOff x="5824532" y="1155331"/>
              <a:chExt cx="4354159" cy="4603200"/>
            </a:xfrm>
          </p:grpSpPr>
          <p:sp>
            <p:nvSpPr>
              <p:cNvPr id="2614" name="Google Shape;2614;p1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5" name="Google Shape;2615;p1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6" name="Google Shape;2616;p1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17" name="Google Shape;2617;p15"/>
            <p:cNvGrpSpPr/>
            <p:nvPr/>
          </p:nvGrpSpPr>
          <p:grpSpPr>
            <a:xfrm>
              <a:off x="5736776" y="1118433"/>
              <a:ext cx="1754220" cy="1853753"/>
              <a:chOff x="6182744" y="2351413"/>
              <a:chExt cx="4257816" cy="4499400"/>
            </a:xfrm>
          </p:grpSpPr>
          <p:sp>
            <p:nvSpPr>
              <p:cNvPr id="2618" name="Google Shape;2618;p1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9" name="Google Shape;2619;p1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0" name="Google Shape;2620;p1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21" name="Google Shape;2621;p15"/>
            <p:cNvGrpSpPr/>
            <p:nvPr/>
          </p:nvGrpSpPr>
          <p:grpSpPr>
            <a:xfrm>
              <a:off x="7011036" y="1487895"/>
              <a:ext cx="990796" cy="1048870"/>
              <a:chOff x="9275607" y="3248167"/>
              <a:chExt cx="2404844" cy="2545800"/>
            </a:xfrm>
          </p:grpSpPr>
          <p:sp>
            <p:nvSpPr>
              <p:cNvPr id="2622" name="Google Shape;2622;p1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3" name="Google Shape;2623;p1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4" name="Google Shape;2624;p1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25" name="Google Shape;2625;p15"/>
            <p:cNvGrpSpPr/>
            <p:nvPr/>
          </p:nvGrpSpPr>
          <p:grpSpPr>
            <a:xfrm>
              <a:off x="5643188" y="884170"/>
              <a:ext cx="1820494" cy="1928407"/>
              <a:chOff x="5955587" y="1782813"/>
              <a:chExt cx="4418674" cy="4680600"/>
            </a:xfrm>
          </p:grpSpPr>
          <p:sp>
            <p:nvSpPr>
              <p:cNvPr id="2626" name="Google Shape;2626;p1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7" name="Google Shape;2627;p1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8" name="Google Shape;2628;p1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29" name="Google Shape;2629;p15"/>
            <p:cNvGrpSpPr/>
            <p:nvPr/>
          </p:nvGrpSpPr>
          <p:grpSpPr>
            <a:xfrm>
              <a:off x="4649077" y="729180"/>
              <a:ext cx="1271830" cy="1345750"/>
              <a:chOff x="2134683" y="1406427"/>
              <a:chExt cx="4494099" cy="4755300"/>
            </a:xfrm>
          </p:grpSpPr>
          <p:sp>
            <p:nvSpPr>
              <p:cNvPr id="2630" name="Google Shape;2630;p1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31" name="Google Shape;2631;p1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32" name="Google Shape;2632;p1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33" name="Google Shape;2633;p15"/>
            <p:cNvGrpSpPr/>
            <p:nvPr/>
          </p:nvGrpSpPr>
          <p:grpSpPr>
            <a:xfrm>
              <a:off x="6465781" y="1606140"/>
              <a:ext cx="1271558" cy="1351813"/>
              <a:chOff x="7952172" y="3535170"/>
              <a:chExt cx="3086305" cy="3281100"/>
            </a:xfrm>
          </p:grpSpPr>
          <p:sp>
            <p:nvSpPr>
              <p:cNvPr id="2634" name="Google Shape;2634;p1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35" name="Google Shape;2635;p1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36" name="Google Shape;2636;p1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37" name="Google Shape;2637;p15"/>
            <p:cNvGrpSpPr/>
            <p:nvPr/>
          </p:nvGrpSpPr>
          <p:grpSpPr>
            <a:xfrm>
              <a:off x="7234416" y="1767585"/>
              <a:ext cx="672217" cy="712307"/>
              <a:chOff x="9817792" y="3927025"/>
              <a:chExt cx="1631594" cy="1728900"/>
            </a:xfrm>
          </p:grpSpPr>
          <p:sp>
            <p:nvSpPr>
              <p:cNvPr id="2638" name="Google Shape;2638;p1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39" name="Google Shape;2639;p1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40" name="Google Shape;2640;p1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41" name="Google Shape;2641;p15"/>
            <p:cNvGrpSpPr/>
            <p:nvPr/>
          </p:nvGrpSpPr>
          <p:grpSpPr>
            <a:xfrm>
              <a:off x="4505878" y="171419"/>
              <a:ext cx="1329882" cy="1409495"/>
              <a:chOff x="2075692" y="52828"/>
              <a:chExt cx="4347442" cy="4607700"/>
            </a:xfrm>
          </p:grpSpPr>
          <p:sp>
            <p:nvSpPr>
              <p:cNvPr id="2642" name="Google Shape;2642;p1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43" name="Google Shape;2643;p1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44" name="Google Shape;2644;p1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45" name="Google Shape;2645;p15"/>
            <p:cNvGrpSpPr/>
            <p:nvPr/>
          </p:nvGrpSpPr>
          <p:grpSpPr>
            <a:xfrm>
              <a:off x="4383222" y="74882"/>
              <a:ext cx="1353662" cy="1436603"/>
              <a:chOff x="459511" y="835636"/>
              <a:chExt cx="3285587" cy="3486900"/>
            </a:xfrm>
          </p:grpSpPr>
          <p:sp>
            <p:nvSpPr>
              <p:cNvPr id="2646" name="Google Shape;2646;p1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47" name="Google Shape;2647;p1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48" name="Google Shape;2648;p1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49" name="Google Shape;2649;p15"/>
            <p:cNvGrpSpPr/>
            <p:nvPr/>
          </p:nvGrpSpPr>
          <p:grpSpPr>
            <a:xfrm>
              <a:off x="4704112" y="549455"/>
              <a:ext cx="1644117" cy="1741422"/>
              <a:chOff x="3267959" y="970321"/>
              <a:chExt cx="4398388" cy="4658700"/>
            </a:xfrm>
          </p:grpSpPr>
          <p:sp>
            <p:nvSpPr>
              <p:cNvPr id="2650" name="Google Shape;2650;p1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1" name="Google Shape;2651;p1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2" name="Google Shape;2652;p1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53" name="Google Shape;2653;p15"/>
            <p:cNvGrpSpPr/>
            <p:nvPr/>
          </p:nvGrpSpPr>
          <p:grpSpPr>
            <a:xfrm>
              <a:off x="5170742" y="103797"/>
              <a:ext cx="1786391" cy="1893305"/>
              <a:chOff x="4808875" y="-111295"/>
              <a:chExt cx="4335900" cy="4595400"/>
            </a:xfrm>
          </p:grpSpPr>
          <p:sp>
            <p:nvSpPr>
              <p:cNvPr id="2654" name="Google Shape;2654;p1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5" name="Google Shape;2655;p1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6" name="Google Shape;2656;p1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57" name="Google Shape;2657;p15"/>
            <p:cNvGrpSpPr/>
            <p:nvPr/>
          </p:nvGrpSpPr>
          <p:grpSpPr>
            <a:xfrm>
              <a:off x="5506653" y="294250"/>
              <a:ext cx="1839662" cy="1950655"/>
              <a:chOff x="5624194" y="350969"/>
              <a:chExt cx="4465200" cy="4734600"/>
            </a:xfrm>
          </p:grpSpPr>
          <p:sp>
            <p:nvSpPr>
              <p:cNvPr id="2658" name="Google Shape;2658;p1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9" name="Google Shape;2659;p1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0" name="Google Shape;2660;p1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61" name="Google Shape;2661;p15"/>
            <p:cNvGrpSpPr/>
            <p:nvPr/>
          </p:nvGrpSpPr>
          <p:grpSpPr>
            <a:xfrm>
              <a:off x="5354860" y="1023596"/>
              <a:ext cx="1812470" cy="1921362"/>
              <a:chOff x="5255762" y="2121228"/>
              <a:chExt cx="4399200" cy="4663500"/>
            </a:xfrm>
          </p:grpSpPr>
          <p:sp>
            <p:nvSpPr>
              <p:cNvPr id="2662" name="Google Shape;2662;p1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3" name="Google Shape;2663;p1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4" name="Google Shape;2664;p1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65" name="Google Shape;2665;p15"/>
            <p:cNvGrpSpPr/>
            <p:nvPr/>
          </p:nvGrpSpPr>
          <p:grpSpPr>
            <a:xfrm>
              <a:off x="6109308" y="1266969"/>
              <a:ext cx="1644004" cy="1739794"/>
              <a:chOff x="7086948" y="2711938"/>
              <a:chExt cx="3990300" cy="4222800"/>
            </a:xfrm>
          </p:grpSpPr>
          <p:sp>
            <p:nvSpPr>
              <p:cNvPr id="2666" name="Google Shape;2666;p1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7" name="Google Shape;2667;p1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8" name="Google Shape;2668;p1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69" name="Google Shape;2669;p15"/>
            <p:cNvGrpSpPr/>
            <p:nvPr/>
          </p:nvGrpSpPr>
          <p:grpSpPr>
            <a:xfrm>
              <a:off x="4533350" y="505715"/>
              <a:ext cx="1271601" cy="1347634"/>
              <a:chOff x="2032969" y="864182"/>
              <a:chExt cx="4314900" cy="4572900"/>
            </a:xfrm>
          </p:grpSpPr>
          <p:sp>
            <p:nvSpPr>
              <p:cNvPr id="2670" name="Google Shape;2670;p1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71" name="Google Shape;2671;p1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72" name="Google Shape;2672;p1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73" name="Google Shape;2673;p15"/>
            <p:cNvGrpSpPr/>
            <p:nvPr/>
          </p:nvGrpSpPr>
          <p:grpSpPr>
            <a:xfrm>
              <a:off x="4535975" y="364983"/>
              <a:ext cx="1100782" cy="1169874"/>
              <a:chOff x="1316031" y="142329"/>
              <a:chExt cx="2671800" cy="2839500"/>
            </a:xfrm>
          </p:grpSpPr>
          <p:sp>
            <p:nvSpPr>
              <p:cNvPr id="2674" name="Google Shape;2674;p1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75" name="Google Shape;2675;p1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76" name="Google Shape;2676;p1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77" name="Google Shape;2677;p15"/>
            <p:cNvGrpSpPr/>
            <p:nvPr/>
          </p:nvGrpSpPr>
          <p:grpSpPr>
            <a:xfrm>
              <a:off x="5074175" y="364968"/>
              <a:ext cx="735834" cy="780410"/>
              <a:chOff x="1470547" y="379512"/>
              <a:chExt cx="1786005" cy="1894200"/>
            </a:xfrm>
          </p:grpSpPr>
          <p:sp>
            <p:nvSpPr>
              <p:cNvPr id="2678" name="Google Shape;2678;p1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79" name="Google Shape;2679;p1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80" name="Google Shape;2680;p1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81" name="Google Shape;2681;p15"/>
            <p:cNvGrpSpPr/>
            <p:nvPr/>
          </p:nvGrpSpPr>
          <p:grpSpPr>
            <a:xfrm>
              <a:off x="4395079" y="697217"/>
              <a:ext cx="1329882" cy="1409495"/>
              <a:chOff x="2075692" y="52828"/>
              <a:chExt cx="4347442" cy="4607700"/>
            </a:xfrm>
          </p:grpSpPr>
          <p:sp>
            <p:nvSpPr>
              <p:cNvPr id="2682" name="Google Shape;2682;p1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83" name="Google Shape;2683;p1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84" name="Google Shape;2684;p1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85" name="Google Shape;2685;p15"/>
            <p:cNvGrpSpPr/>
            <p:nvPr/>
          </p:nvGrpSpPr>
          <p:grpSpPr>
            <a:xfrm rot="-1579579">
              <a:off x="7082645" y="166310"/>
              <a:ext cx="220954" cy="220954"/>
              <a:chOff x="8297437" y="2253663"/>
              <a:chExt cx="4117200" cy="4117200"/>
            </a:xfrm>
          </p:grpSpPr>
          <p:sp>
            <p:nvSpPr>
              <p:cNvPr id="2686" name="Google Shape;2686;p15"/>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687" name="Google Shape;2687;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688" name="Google Shape;2688;p15"/>
            <p:cNvGrpSpPr/>
            <p:nvPr/>
          </p:nvGrpSpPr>
          <p:grpSpPr>
            <a:xfrm rot="-1577215">
              <a:off x="6419953" y="456772"/>
              <a:ext cx="189653" cy="189653"/>
              <a:chOff x="8297437" y="2253663"/>
              <a:chExt cx="4117200" cy="4117200"/>
            </a:xfrm>
          </p:grpSpPr>
          <p:sp>
            <p:nvSpPr>
              <p:cNvPr id="2689" name="Google Shape;2689;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690" name="Google Shape;2690;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691" name="Google Shape;2691;p15"/>
            <p:cNvGrpSpPr/>
            <p:nvPr/>
          </p:nvGrpSpPr>
          <p:grpSpPr>
            <a:xfrm rot="-1567860">
              <a:off x="6963138" y="303534"/>
              <a:ext cx="121527" cy="121527"/>
              <a:chOff x="8297437" y="2253663"/>
              <a:chExt cx="4117200" cy="4117200"/>
            </a:xfrm>
          </p:grpSpPr>
          <p:sp>
            <p:nvSpPr>
              <p:cNvPr id="2692" name="Google Shape;2692;p1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693" name="Google Shape;2693;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694" name="Google Shape;2694;p15"/>
            <p:cNvGrpSpPr/>
            <p:nvPr/>
          </p:nvGrpSpPr>
          <p:grpSpPr>
            <a:xfrm rot="-1576056">
              <a:off x="6760060" y="2416456"/>
              <a:ext cx="283743" cy="283743"/>
              <a:chOff x="8297437" y="2253663"/>
              <a:chExt cx="4117200" cy="4117200"/>
            </a:xfrm>
          </p:grpSpPr>
          <p:sp>
            <p:nvSpPr>
              <p:cNvPr id="2695" name="Google Shape;2695;p1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696" name="Google Shape;2696;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697" name="Google Shape;2697;p15"/>
            <p:cNvGrpSpPr/>
            <p:nvPr/>
          </p:nvGrpSpPr>
          <p:grpSpPr>
            <a:xfrm rot="-1573441">
              <a:off x="6510118" y="1723880"/>
              <a:ext cx="154669" cy="154669"/>
              <a:chOff x="8297437" y="2253663"/>
              <a:chExt cx="4117200" cy="4117200"/>
            </a:xfrm>
          </p:grpSpPr>
          <p:sp>
            <p:nvSpPr>
              <p:cNvPr id="2698" name="Google Shape;2698;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699" name="Google Shape;2699;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00" name="Google Shape;2700;p15"/>
            <p:cNvGrpSpPr/>
            <p:nvPr/>
          </p:nvGrpSpPr>
          <p:grpSpPr>
            <a:xfrm rot="-1573249">
              <a:off x="5771983" y="46743"/>
              <a:ext cx="275827" cy="275827"/>
              <a:chOff x="8297437" y="2253663"/>
              <a:chExt cx="4117200" cy="4117200"/>
            </a:xfrm>
          </p:grpSpPr>
          <p:sp>
            <p:nvSpPr>
              <p:cNvPr id="2701" name="Google Shape;2701;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02" name="Google Shape;2702;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03" name="Google Shape;2703;p15"/>
            <p:cNvGrpSpPr/>
            <p:nvPr/>
          </p:nvGrpSpPr>
          <p:grpSpPr>
            <a:xfrm rot="-1577296">
              <a:off x="7116701" y="716767"/>
              <a:ext cx="152459" cy="152459"/>
              <a:chOff x="8297437" y="2253663"/>
              <a:chExt cx="4117200" cy="4117200"/>
            </a:xfrm>
          </p:grpSpPr>
          <p:sp>
            <p:nvSpPr>
              <p:cNvPr id="2704" name="Google Shape;2704;p1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05" name="Google Shape;2705;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06" name="Google Shape;2706;p15"/>
            <p:cNvGrpSpPr/>
            <p:nvPr/>
          </p:nvGrpSpPr>
          <p:grpSpPr>
            <a:xfrm rot="-1567860">
              <a:off x="6848063" y="871601"/>
              <a:ext cx="121527" cy="121527"/>
              <a:chOff x="8297437" y="2253663"/>
              <a:chExt cx="4117200" cy="4117200"/>
            </a:xfrm>
          </p:grpSpPr>
          <p:sp>
            <p:nvSpPr>
              <p:cNvPr id="2707" name="Google Shape;2707;p1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08" name="Google Shape;2708;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09" name="Google Shape;2709;p15"/>
            <p:cNvGrpSpPr/>
            <p:nvPr/>
          </p:nvGrpSpPr>
          <p:grpSpPr>
            <a:xfrm rot="-1572683">
              <a:off x="7426832" y="1873865"/>
              <a:ext cx="208804" cy="208804"/>
              <a:chOff x="8297437" y="2253663"/>
              <a:chExt cx="4117200" cy="4117200"/>
            </a:xfrm>
          </p:grpSpPr>
          <p:sp>
            <p:nvSpPr>
              <p:cNvPr id="2710" name="Google Shape;2710;p1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11" name="Google Shape;2711;p1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12" name="Google Shape;2712;p15"/>
            <p:cNvGrpSpPr/>
            <p:nvPr/>
          </p:nvGrpSpPr>
          <p:grpSpPr>
            <a:xfrm>
              <a:off x="4469276" y="366140"/>
              <a:ext cx="789593" cy="837426"/>
              <a:chOff x="1470547" y="379512"/>
              <a:chExt cx="1786005" cy="1894200"/>
            </a:xfrm>
          </p:grpSpPr>
          <p:sp>
            <p:nvSpPr>
              <p:cNvPr id="2713" name="Google Shape;2713;p1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14" name="Google Shape;2714;p1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15" name="Google Shape;2715;p1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2716" name="Google Shape;2716;p15"/>
          <p:cNvSpPr txBox="1"/>
          <p:nvPr>
            <p:ph hasCustomPrompt="1" type="title"/>
          </p:nvPr>
        </p:nvSpPr>
        <p:spPr>
          <a:xfrm>
            <a:off x="910140" y="26829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717" name="Google Shape;2717;p15"/>
          <p:cNvSpPr txBox="1"/>
          <p:nvPr>
            <p:ph hasCustomPrompt="1" idx="2" type="title"/>
          </p:nvPr>
        </p:nvSpPr>
        <p:spPr>
          <a:xfrm>
            <a:off x="4711451" y="26829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718" name="Google Shape;2718;p15"/>
          <p:cNvSpPr txBox="1"/>
          <p:nvPr>
            <p:ph hasCustomPrompt="1" idx="3" type="title"/>
          </p:nvPr>
        </p:nvSpPr>
        <p:spPr>
          <a:xfrm>
            <a:off x="8524169" y="26829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719" name="Google Shape;2719;p15"/>
          <p:cNvSpPr txBox="1"/>
          <p:nvPr>
            <p:ph idx="1" type="body"/>
          </p:nvPr>
        </p:nvSpPr>
        <p:spPr>
          <a:xfrm>
            <a:off x="8543113" y="49151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720" name="Google Shape;2720;p15"/>
          <p:cNvSpPr txBox="1"/>
          <p:nvPr>
            <p:ph idx="4" type="body"/>
          </p:nvPr>
        </p:nvSpPr>
        <p:spPr>
          <a:xfrm>
            <a:off x="4730412" y="49039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721" name="Google Shape;2721;p15"/>
          <p:cNvSpPr txBox="1"/>
          <p:nvPr>
            <p:ph idx="5" type="body"/>
          </p:nvPr>
        </p:nvSpPr>
        <p:spPr>
          <a:xfrm>
            <a:off x="929092" y="49039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722" name="Google Shape;2722;p15"/>
          <p:cNvSpPr txBox="1"/>
          <p:nvPr>
            <p:ph idx="6" type="title"/>
          </p:nvPr>
        </p:nvSpPr>
        <p:spPr>
          <a:xfrm>
            <a:off x="490800" y="523275"/>
            <a:ext cx="11210400" cy="763500"/>
          </a:xfrm>
          <a:prstGeom prst="rect">
            <a:avLst/>
          </a:prstGeom>
          <a:effectLst>
            <a:outerShdw blurRad="50800" rotWithShape="0" algn="tl" dir="2700000" dist="38100">
              <a:schemeClr val="lt1">
                <a:alpha val="40000"/>
              </a:schemeClr>
            </a:outerShdw>
          </a:effectLst>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solidFill>
                  <a:schemeClr val="dk1"/>
                </a:solidFill>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723" name="Shape 2723"/>
        <p:cNvGrpSpPr/>
        <p:nvPr/>
      </p:nvGrpSpPr>
      <p:grpSpPr>
        <a:xfrm>
          <a:off x="0" y="0"/>
          <a:ext cx="0" cy="0"/>
          <a:chOff x="0" y="0"/>
          <a:chExt cx="0" cy="0"/>
        </a:xfrm>
      </p:grpSpPr>
      <p:grpSp>
        <p:nvGrpSpPr>
          <p:cNvPr id="2724" name="Google Shape;2724;p16"/>
          <p:cNvGrpSpPr/>
          <p:nvPr/>
        </p:nvGrpSpPr>
        <p:grpSpPr>
          <a:xfrm flipH="1" rot="-5400000">
            <a:off x="-204153" y="1758307"/>
            <a:ext cx="1398201" cy="1479669"/>
            <a:chOff x="7086948" y="2711938"/>
            <a:chExt cx="3990300" cy="4222800"/>
          </a:xfrm>
        </p:grpSpPr>
        <p:sp>
          <p:nvSpPr>
            <p:cNvPr id="2725" name="Google Shape;2725;p16"/>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6" name="Google Shape;2726;p16"/>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7" name="Google Shape;2727;p16"/>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28" name="Google Shape;2728;p16"/>
          <p:cNvGrpSpPr/>
          <p:nvPr/>
        </p:nvGrpSpPr>
        <p:grpSpPr>
          <a:xfrm flipH="1" rot="-5400000">
            <a:off x="-614279" y="-757837"/>
            <a:ext cx="1541480" cy="1634090"/>
            <a:chOff x="5255762" y="2121228"/>
            <a:chExt cx="4399200" cy="4663500"/>
          </a:xfrm>
        </p:grpSpPr>
        <p:sp>
          <p:nvSpPr>
            <p:cNvPr id="2729" name="Google Shape;2729;p16"/>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30" name="Google Shape;2730;p16"/>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31" name="Google Shape;2731;p16"/>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732" name="Google Shape;2732;p16"/>
          <p:cNvSpPr txBox="1"/>
          <p:nvPr>
            <p:ph idx="1" type="subTitle"/>
          </p:nvPr>
        </p:nvSpPr>
        <p:spPr>
          <a:xfrm>
            <a:off x="2495550" y="2392200"/>
            <a:ext cx="2721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33" name="Google Shape;2733;p16"/>
          <p:cNvSpPr txBox="1"/>
          <p:nvPr>
            <p:ph idx="2" type="subTitle"/>
          </p:nvPr>
        </p:nvSpPr>
        <p:spPr>
          <a:xfrm>
            <a:off x="2495550" y="4248925"/>
            <a:ext cx="2721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34" name="Google Shape;2734;p16"/>
          <p:cNvSpPr txBox="1"/>
          <p:nvPr>
            <p:ph idx="3" type="subTitle"/>
          </p:nvPr>
        </p:nvSpPr>
        <p:spPr>
          <a:xfrm>
            <a:off x="8910581" y="2401580"/>
            <a:ext cx="2721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35" name="Google Shape;2735;p16"/>
          <p:cNvSpPr txBox="1"/>
          <p:nvPr>
            <p:ph idx="4" type="subTitle"/>
          </p:nvPr>
        </p:nvSpPr>
        <p:spPr>
          <a:xfrm>
            <a:off x="5720392" y="2409550"/>
            <a:ext cx="2721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36" name="Google Shape;2736;p16"/>
          <p:cNvSpPr txBox="1"/>
          <p:nvPr>
            <p:ph idx="5" type="subTitle"/>
          </p:nvPr>
        </p:nvSpPr>
        <p:spPr>
          <a:xfrm>
            <a:off x="5720392" y="4248925"/>
            <a:ext cx="2721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37" name="Google Shape;2737;p16"/>
          <p:cNvSpPr txBox="1"/>
          <p:nvPr>
            <p:ph idx="6" type="subTitle"/>
          </p:nvPr>
        </p:nvSpPr>
        <p:spPr>
          <a:xfrm>
            <a:off x="8910581" y="4230380"/>
            <a:ext cx="2721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38" name="Google Shape;2738;p16"/>
          <p:cNvSpPr txBox="1"/>
          <p:nvPr>
            <p:ph type="title"/>
          </p:nvPr>
        </p:nvSpPr>
        <p:spPr>
          <a:xfrm>
            <a:off x="2495550" y="669575"/>
            <a:ext cx="9136800" cy="763500"/>
          </a:xfrm>
          <a:prstGeom prst="rect">
            <a:avLst/>
          </a:prstGeom>
          <a:effectLst>
            <a:outerShdw blurRad="50800" rotWithShape="0" algn="tl" dir="2700000" dist="38100">
              <a:schemeClr val="lt1">
                <a:alpha val="40000"/>
              </a:schemeClr>
            </a:outerShdw>
          </a:effectLst>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solidFill>
                  <a:schemeClr val="dk1"/>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39" name="Google Shape;2739;p16"/>
          <p:cNvSpPr txBox="1"/>
          <p:nvPr>
            <p:ph idx="7" type="body"/>
          </p:nvPr>
        </p:nvSpPr>
        <p:spPr>
          <a:xfrm>
            <a:off x="5720392" y="2818400"/>
            <a:ext cx="27216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740" name="Google Shape;2740;p16"/>
          <p:cNvSpPr txBox="1"/>
          <p:nvPr>
            <p:ph idx="8" type="body"/>
          </p:nvPr>
        </p:nvSpPr>
        <p:spPr>
          <a:xfrm>
            <a:off x="8910581" y="4647200"/>
            <a:ext cx="27216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41" name="Google Shape;2741;p16"/>
          <p:cNvSpPr txBox="1"/>
          <p:nvPr>
            <p:ph idx="9" type="body"/>
          </p:nvPr>
        </p:nvSpPr>
        <p:spPr>
          <a:xfrm>
            <a:off x="5720392" y="4647200"/>
            <a:ext cx="27216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42" name="Google Shape;2742;p16"/>
          <p:cNvSpPr txBox="1"/>
          <p:nvPr>
            <p:ph idx="13" type="body"/>
          </p:nvPr>
        </p:nvSpPr>
        <p:spPr>
          <a:xfrm>
            <a:off x="2495550" y="2818400"/>
            <a:ext cx="27216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43" name="Google Shape;2743;p16"/>
          <p:cNvSpPr txBox="1"/>
          <p:nvPr>
            <p:ph idx="14" type="body"/>
          </p:nvPr>
        </p:nvSpPr>
        <p:spPr>
          <a:xfrm>
            <a:off x="8910581" y="2818400"/>
            <a:ext cx="27216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44" name="Google Shape;2744;p16"/>
          <p:cNvSpPr txBox="1"/>
          <p:nvPr>
            <p:ph idx="15" type="body"/>
          </p:nvPr>
        </p:nvSpPr>
        <p:spPr>
          <a:xfrm>
            <a:off x="2495550" y="4647200"/>
            <a:ext cx="27216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2745" name="Google Shape;2745;p16"/>
          <p:cNvGrpSpPr/>
          <p:nvPr/>
        </p:nvGrpSpPr>
        <p:grpSpPr>
          <a:xfrm flipH="1" rot="-5400000">
            <a:off x="-286335" y="4374707"/>
            <a:ext cx="1677610" cy="1780628"/>
            <a:chOff x="3346366" y="66264"/>
            <a:chExt cx="4787701" cy="5081700"/>
          </a:xfrm>
        </p:grpSpPr>
        <p:sp>
          <p:nvSpPr>
            <p:cNvPr id="2746" name="Google Shape;2746;p16"/>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47" name="Google Shape;2747;p16"/>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48" name="Google Shape;2748;p16"/>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49" name="Google Shape;2749;p16"/>
          <p:cNvGrpSpPr/>
          <p:nvPr/>
        </p:nvGrpSpPr>
        <p:grpSpPr>
          <a:xfrm flipH="1" rot="-5400000">
            <a:off x="5095" y="4443543"/>
            <a:ext cx="1819838" cy="1934418"/>
            <a:chOff x="3765864" y="1195612"/>
            <a:chExt cx="5193601" cy="5520600"/>
          </a:xfrm>
        </p:grpSpPr>
        <p:sp>
          <p:nvSpPr>
            <p:cNvPr id="2750" name="Google Shape;2750;p16"/>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1" name="Google Shape;2751;p16"/>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2" name="Google Shape;2752;p16"/>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53" name="Google Shape;2753;p16"/>
          <p:cNvGrpSpPr/>
          <p:nvPr/>
        </p:nvGrpSpPr>
        <p:grpSpPr>
          <a:xfrm flipH="1" rot="-5400000">
            <a:off x="143229" y="4971184"/>
            <a:ext cx="1539986" cy="1631147"/>
            <a:chOff x="5031721" y="1309109"/>
            <a:chExt cx="4394938" cy="4655100"/>
          </a:xfrm>
        </p:grpSpPr>
        <p:sp>
          <p:nvSpPr>
            <p:cNvPr id="2754" name="Google Shape;2754;p16"/>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5" name="Google Shape;2755;p16"/>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6" name="Google Shape;2756;p16"/>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57" name="Google Shape;2757;p16"/>
          <p:cNvGrpSpPr/>
          <p:nvPr/>
        </p:nvGrpSpPr>
        <p:grpSpPr>
          <a:xfrm flipH="1" rot="-5400000">
            <a:off x="-200040" y="3296834"/>
            <a:ext cx="1542363" cy="1633144"/>
            <a:chOff x="905180" y="112533"/>
            <a:chExt cx="4401720" cy="4660800"/>
          </a:xfrm>
        </p:grpSpPr>
        <p:sp>
          <p:nvSpPr>
            <p:cNvPr id="2758" name="Google Shape;2758;p16"/>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9" name="Google Shape;2759;p16"/>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60" name="Google Shape;2760;p16"/>
          <p:cNvGrpSpPr/>
          <p:nvPr/>
        </p:nvGrpSpPr>
        <p:grpSpPr>
          <a:xfrm flipH="1" rot="-5400000">
            <a:off x="-98379" y="4887271"/>
            <a:ext cx="1513994" cy="1603080"/>
            <a:chOff x="4789281" y="622548"/>
            <a:chExt cx="4320760" cy="4575000"/>
          </a:xfrm>
        </p:grpSpPr>
        <p:sp>
          <p:nvSpPr>
            <p:cNvPr id="2761" name="Google Shape;2761;p16"/>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62" name="Google Shape;2762;p16"/>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63" name="Google Shape;2763;p16"/>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64" name="Google Shape;2764;p16"/>
          <p:cNvGrpSpPr/>
          <p:nvPr/>
        </p:nvGrpSpPr>
        <p:grpSpPr>
          <a:xfrm flipH="1" rot="-5400000">
            <a:off x="296290" y="5593702"/>
            <a:ext cx="1542251" cy="1633565"/>
            <a:chOff x="6808533" y="1745708"/>
            <a:chExt cx="4401400" cy="4662000"/>
          </a:xfrm>
        </p:grpSpPr>
        <p:sp>
          <p:nvSpPr>
            <p:cNvPr id="2765" name="Google Shape;2765;p16"/>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66" name="Google Shape;2766;p16"/>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67" name="Google Shape;2767;p16"/>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68" name="Google Shape;2768;p16"/>
          <p:cNvGrpSpPr/>
          <p:nvPr/>
        </p:nvGrpSpPr>
        <p:grpSpPr>
          <a:xfrm flipH="1" rot="-5400000">
            <a:off x="-171131" y="5271961"/>
            <a:ext cx="1730343" cy="1829312"/>
            <a:chOff x="5824532" y="1155331"/>
            <a:chExt cx="4354159" cy="4603200"/>
          </a:xfrm>
        </p:grpSpPr>
        <p:sp>
          <p:nvSpPr>
            <p:cNvPr id="2769" name="Google Shape;2769;p16"/>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70" name="Google Shape;2770;p16"/>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71" name="Google Shape;2771;p16"/>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72" name="Google Shape;2772;p16"/>
          <p:cNvGrpSpPr/>
          <p:nvPr/>
        </p:nvGrpSpPr>
        <p:grpSpPr>
          <a:xfrm flipH="1" rot="-5400000">
            <a:off x="177512" y="3955880"/>
            <a:ext cx="1574732" cy="1666257"/>
            <a:chOff x="2134683" y="1406427"/>
            <a:chExt cx="4494099" cy="4755300"/>
          </a:xfrm>
        </p:grpSpPr>
        <p:sp>
          <p:nvSpPr>
            <p:cNvPr id="2773" name="Google Shape;2773;p16"/>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74" name="Google Shape;2774;p16"/>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75" name="Google Shape;2775;p16"/>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76" name="Google Shape;2776;p16"/>
          <p:cNvGrpSpPr/>
          <p:nvPr/>
        </p:nvGrpSpPr>
        <p:grpSpPr>
          <a:xfrm flipH="1" rot="-5400000">
            <a:off x="505198" y="5377757"/>
            <a:ext cx="1491939" cy="1576590"/>
            <a:chOff x="6182744" y="2351413"/>
            <a:chExt cx="4257816" cy="4499400"/>
          </a:xfrm>
        </p:grpSpPr>
        <p:sp>
          <p:nvSpPr>
            <p:cNvPr id="2777" name="Google Shape;2777;p16"/>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78" name="Google Shape;2778;p16"/>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79" name="Google Shape;2779;p16"/>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80" name="Google Shape;2780;p16"/>
          <p:cNvGrpSpPr/>
          <p:nvPr/>
        </p:nvGrpSpPr>
        <p:grpSpPr>
          <a:xfrm flipH="1" rot="-5400000">
            <a:off x="578393" y="4081465"/>
            <a:ext cx="1376101" cy="1451707"/>
            <a:chOff x="2617490" y="2742232"/>
            <a:chExt cx="3927230" cy="4143000"/>
          </a:xfrm>
        </p:grpSpPr>
        <p:sp>
          <p:nvSpPr>
            <p:cNvPr id="2781" name="Google Shape;2781;p16"/>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2" name="Google Shape;2782;p16"/>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3" name="Google Shape;2783;p16"/>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84" name="Google Shape;2784;p16"/>
          <p:cNvGrpSpPr/>
          <p:nvPr/>
        </p:nvGrpSpPr>
        <p:grpSpPr>
          <a:xfrm flipH="1" rot="-5400000">
            <a:off x="-296955" y="3935374"/>
            <a:ext cx="1523344" cy="1614538"/>
            <a:chOff x="2075692" y="52828"/>
            <a:chExt cx="4347442" cy="4607700"/>
          </a:xfrm>
        </p:grpSpPr>
        <p:sp>
          <p:nvSpPr>
            <p:cNvPr id="2785" name="Google Shape;2785;p16"/>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6" name="Google Shape;2786;p16"/>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7" name="Google Shape;2787;p16"/>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88" name="Google Shape;2788;p16"/>
          <p:cNvGrpSpPr/>
          <p:nvPr/>
        </p:nvGrpSpPr>
        <p:grpSpPr>
          <a:xfrm flipH="1" rot="-5400000">
            <a:off x="24544" y="4353136"/>
            <a:ext cx="1541195" cy="1632408"/>
            <a:chOff x="3267959" y="970321"/>
            <a:chExt cx="4398388" cy="4658700"/>
          </a:xfrm>
        </p:grpSpPr>
        <p:sp>
          <p:nvSpPr>
            <p:cNvPr id="2789" name="Google Shape;2789;p16"/>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0" name="Google Shape;2790;p16"/>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1" name="Google Shape;2791;p16"/>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92" name="Google Shape;2792;p16"/>
          <p:cNvGrpSpPr/>
          <p:nvPr/>
        </p:nvGrpSpPr>
        <p:grpSpPr>
          <a:xfrm flipH="1" rot="-5400000">
            <a:off x="80791" y="5321482"/>
            <a:ext cx="1755981" cy="1860070"/>
            <a:chOff x="5955587" y="1782813"/>
            <a:chExt cx="4418674" cy="4680600"/>
          </a:xfrm>
        </p:grpSpPr>
        <p:sp>
          <p:nvSpPr>
            <p:cNvPr id="2793" name="Google Shape;2793;p16"/>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4" name="Google Shape;2794;p16"/>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5" name="Google Shape;2795;p16"/>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96" name="Google Shape;2796;p16"/>
          <p:cNvGrpSpPr/>
          <p:nvPr/>
        </p:nvGrpSpPr>
        <p:grpSpPr>
          <a:xfrm flipH="1" rot="-5400000">
            <a:off x="911789" y="6005962"/>
            <a:ext cx="1081441" cy="1149697"/>
            <a:chOff x="7952172" y="3535170"/>
            <a:chExt cx="3086305" cy="3281100"/>
          </a:xfrm>
        </p:grpSpPr>
        <p:sp>
          <p:nvSpPr>
            <p:cNvPr id="2797" name="Google Shape;2797;p16"/>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8" name="Google Shape;2798;p16"/>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9" name="Google Shape;2799;p16"/>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00" name="Google Shape;2800;p16"/>
          <p:cNvGrpSpPr/>
          <p:nvPr/>
        </p:nvGrpSpPr>
        <p:grpSpPr>
          <a:xfrm flipH="1" rot="-5400000">
            <a:off x="-354596" y="4893215"/>
            <a:ext cx="1519299" cy="1610228"/>
            <a:chOff x="4808875" y="-111295"/>
            <a:chExt cx="4335900" cy="4595400"/>
          </a:xfrm>
        </p:grpSpPr>
        <p:sp>
          <p:nvSpPr>
            <p:cNvPr id="2801" name="Google Shape;2801;p16"/>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02" name="Google Shape;2802;p16"/>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03" name="Google Shape;2803;p16"/>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04" name="Google Shape;2804;p16"/>
          <p:cNvGrpSpPr/>
          <p:nvPr/>
        </p:nvGrpSpPr>
        <p:grpSpPr>
          <a:xfrm flipH="1" rot="-5400000">
            <a:off x="-190885" y="5177168"/>
            <a:ext cx="1564606" cy="1659004"/>
            <a:chOff x="5624194" y="350969"/>
            <a:chExt cx="4465200" cy="4734600"/>
          </a:xfrm>
        </p:grpSpPr>
        <p:sp>
          <p:nvSpPr>
            <p:cNvPr id="2805" name="Google Shape;2805;p16"/>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06" name="Google Shape;2806;p16"/>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07" name="Google Shape;2807;p16"/>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08" name="Google Shape;2808;p16"/>
          <p:cNvGrpSpPr/>
          <p:nvPr/>
        </p:nvGrpSpPr>
        <p:grpSpPr>
          <a:xfrm flipH="1" rot="-5400000">
            <a:off x="-128472" y="3539295"/>
            <a:ext cx="1588258" cy="1682235"/>
            <a:chOff x="949298" y="529687"/>
            <a:chExt cx="4532700" cy="4800900"/>
          </a:xfrm>
        </p:grpSpPr>
        <p:sp>
          <p:nvSpPr>
            <p:cNvPr id="2809" name="Google Shape;2809;p16"/>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0" name="Google Shape;2810;p16"/>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1" name="Google Shape;2811;p16"/>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12" name="Google Shape;2812;p16"/>
          <p:cNvGrpSpPr/>
          <p:nvPr/>
        </p:nvGrpSpPr>
        <p:grpSpPr>
          <a:xfrm flipH="1" rot="-5400000">
            <a:off x="-203514" y="4137763"/>
            <a:ext cx="1511941" cy="1602344"/>
            <a:chOff x="2032969" y="864182"/>
            <a:chExt cx="4314900" cy="4572900"/>
          </a:xfrm>
        </p:grpSpPr>
        <p:sp>
          <p:nvSpPr>
            <p:cNvPr id="2813" name="Google Shape;2813;p16"/>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4" name="Google Shape;2814;p16"/>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5" name="Google Shape;2815;p16"/>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16" name="Google Shape;2816;p16"/>
          <p:cNvGrpSpPr/>
          <p:nvPr/>
        </p:nvGrpSpPr>
        <p:grpSpPr>
          <a:xfrm flipH="1" rot="-5400000">
            <a:off x="215748" y="5042900"/>
            <a:ext cx="1748242" cy="1853275"/>
            <a:chOff x="5255762" y="2121228"/>
            <a:chExt cx="4399200" cy="4663500"/>
          </a:xfrm>
        </p:grpSpPr>
        <p:sp>
          <p:nvSpPr>
            <p:cNvPr id="2817" name="Google Shape;2817;p16"/>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8" name="Google Shape;2818;p16"/>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9" name="Google Shape;2819;p16"/>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20" name="Google Shape;2820;p16"/>
          <p:cNvGrpSpPr/>
          <p:nvPr/>
        </p:nvGrpSpPr>
        <p:grpSpPr>
          <a:xfrm flipH="1" rot="-5400000">
            <a:off x="629934" y="5696182"/>
            <a:ext cx="1398201" cy="1479669"/>
            <a:chOff x="7086948" y="2711938"/>
            <a:chExt cx="3990300" cy="4222800"/>
          </a:xfrm>
        </p:grpSpPr>
        <p:sp>
          <p:nvSpPr>
            <p:cNvPr id="2821" name="Google Shape;2821;p16"/>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2" name="Google Shape;2822;p16"/>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3" name="Google Shape;2823;p16"/>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24" name="Google Shape;2824;p16"/>
          <p:cNvGrpSpPr/>
          <p:nvPr/>
        </p:nvGrpSpPr>
        <p:grpSpPr>
          <a:xfrm flipH="1" rot="-5400000">
            <a:off x="-438735" y="488207"/>
            <a:ext cx="1677610" cy="1780628"/>
            <a:chOff x="3346366" y="66264"/>
            <a:chExt cx="4787701" cy="5081700"/>
          </a:xfrm>
        </p:grpSpPr>
        <p:sp>
          <p:nvSpPr>
            <p:cNvPr id="2825" name="Google Shape;2825;p16"/>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6" name="Google Shape;2826;p16"/>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7" name="Google Shape;2827;p16"/>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28" name="Google Shape;2828;p16"/>
          <p:cNvGrpSpPr/>
          <p:nvPr/>
        </p:nvGrpSpPr>
        <p:grpSpPr>
          <a:xfrm flipH="1" rot="-5400000">
            <a:off x="-37230" y="629418"/>
            <a:ext cx="1819838" cy="1934418"/>
            <a:chOff x="3765864" y="1195612"/>
            <a:chExt cx="5193601" cy="5520600"/>
          </a:xfrm>
        </p:grpSpPr>
        <p:sp>
          <p:nvSpPr>
            <p:cNvPr id="2829" name="Google Shape;2829;p16"/>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0" name="Google Shape;2830;p16"/>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1" name="Google Shape;2831;p16"/>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32" name="Google Shape;2832;p16"/>
          <p:cNvGrpSpPr/>
          <p:nvPr/>
        </p:nvGrpSpPr>
        <p:grpSpPr>
          <a:xfrm flipH="1" rot="-5400000">
            <a:off x="-9171" y="1084684"/>
            <a:ext cx="1539986" cy="1631147"/>
            <a:chOff x="5031721" y="1309109"/>
            <a:chExt cx="4394938" cy="4655100"/>
          </a:xfrm>
        </p:grpSpPr>
        <p:sp>
          <p:nvSpPr>
            <p:cNvPr id="2833" name="Google Shape;2833;p16"/>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4" name="Google Shape;2834;p16"/>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5" name="Google Shape;2835;p16"/>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36" name="Google Shape;2836;p16"/>
          <p:cNvGrpSpPr/>
          <p:nvPr/>
        </p:nvGrpSpPr>
        <p:grpSpPr>
          <a:xfrm flipH="1" rot="-5400000">
            <a:off x="-428640" y="-361066"/>
            <a:ext cx="1542363" cy="1633144"/>
            <a:chOff x="905180" y="112533"/>
            <a:chExt cx="4401720" cy="4660800"/>
          </a:xfrm>
        </p:grpSpPr>
        <p:sp>
          <p:nvSpPr>
            <p:cNvPr id="2837" name="Google Shape;2837;p16"/>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8" name="Google Shape;2838;p16"/>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39" name="Google Shape;2839;p16"/>
          <p:cNvGrpSpPr/>
          <p:nvPr/>
        </p:nvGrpSpPr>
        <p:grpSpPr>
          <a:xfrm flipH="1" rot="-5400000">
            <a:off x="-250779" y="1000771"/>
            <a:ext cx="1513994" cy="1603080"/>
            <a:chOff x="4789281" y="622548"/>
            <a:chExt cx="4320760" cy="4575000"/>
          </a:xfrm>
        </p:grpSpPr>
        <p:sp>
          <p:nvSpPr>
            <p:cNvPr id="2840" name="Google Shape;2840;p16"/>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1" name="Google Shape;2841;p16"/>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2" name="Google Shape;2842;p16"/>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43" name="Google Shape;2843;p16"/>
          <p:cNvGrpSpPr/>
          <p:nvPr/>
        </p:nvGrpSpPr>
        <p:grpSpPr>
          <a:xfrm flipH="1" rot="-5400000">
            <a:off x="143890" y="1707202"/>
            <a:ext cx="1542251" cy="1633565"/>
            <a:chOff x="6808533" y="1745708"/>
            <a:chExt cx="4401400" cy="4662000"/>
          </a:xfrm>
        </p:grpSpPr>
        <p:sp>
          <p:nvSpPr>
            <p:cNvPr id="2844" name="Google Shape;2844;p16"/>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5" name="Google Shape;2845;p16"/>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6" name="Google Shape;2846;p16"/>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47" name="Google Shape;2847;p16"/>
          <p:cNvGrpSpPr/>
          <p:nvPr/>
        </p:nvGrpSpPr>
        <p:grpSpPr>
          <a:xfrm flipH="1" rot="-5400000">
            <a:off x="-65003" y="1364433"/>
            <a:ext cx="1525697" cy="1612961"/>
            <a:chOff x="5824532" y="1155331"/>
            <a:chExt cx="4354159" cy="4603200"/>
          </a:xfrm>
        </p:grpSpPr>
        <p:sp>
          <p:nvSpPr>
            <p:cNvPr id="2848" name="Google Shape;2848;p16"/>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9" name="Google Shape;2849;p16"/>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50" name="Google Shape;2850;p16"/>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51" name="Google Shape;2851;p16"/>
          <p:cNvGrpSpPr/>
          <p:nvPr/>
        </p:nvGrpSpPr>
        <p:grpSpPr>
          <a:xfrm flipH="1" rot="-5400000">
            <a:off x="25112" y="69380"/>
            <a:ext cx="1574732" cy="1666257"/>
            <a:chOff x="2134683" y="1406427"/>
            <a:chExt cx="4494099" cy="4755300"/>
          </a:xfrm>
        </p:grpSpPr>
        <p:sp>
          <p:nvSpPr>
            <p:cNvPr id="2852" name="Google Shape;2852;p16"/>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53" name="Google Shape;2853;p16"/>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54" name="Google Shape;2854;p16"/>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55" name="Google Shape;2855;p16"/>
          <p:cNvGrpSpPr/>
          <p:nvPr/>
        </p:nvGrpSpPr>
        <p:grpSpPr>
          <a:xfrm flipH="1" rot="-5400000">
            <a:off x="352798" y="1491257"/>
            <a:ext cx="1491939" cy="1576590"/>
            <a:chOff x="6182744" y="2351413"/>
            <a:chExt cx="4257816" cy="4499400"/>
          </a:xfrm>
        </p:grpSpPr>
        <p:sp>
          <p:nvSpPr>
            <p:cNvPr id="2856" name="Google Shape;2856;p16"/>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57" name="Google Shape;2857;p16"/>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58" name="Google Shape;2858;p16"/>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59" name="Google Shape;2859;p16"/>
          <p:cNvGrpSpPr/>
          <p:nvPr/>
        </p:nvGrpSpPr>
        <p:grpSpPr>
          <a:xfrm flipH="1" rot="-5400000">
            <a:off x="485218" y="246515"/>
            <a:ext cx="1376101" cy="1451707"/>
            <a:chOff x="2617490" y="2742232"/>
            <a:chExt cx="3927230" cy="4143000"/>
          </a:xfrm>
        </p:grpSpPr>
        <p:sp>
          <p:nvSpPr>
            <p:cNvPr id="2860" name="Google Shape;2860;p16"/>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61" name="Google Shape;2861;p16"/>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62" name="Google Shape;2862;p16"/>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63" name="Google Shape;2863;p16"/>
          <p:cNvGrpSpPr/>
          <p:nvPr/>
        </p:nvGrpSpPr>
        <p:grpSpPr>
          <a:xfrm flipH="1" rot="-5400000">
            <a:off x="-436643" y="-205664"/>
            <a:ext cx="1765496" cy="1871187"/>
            <a:chOff x="2075692" y="52828"/>
            <a:chExt cx="4347442" cy="4607700"/>
          </a:xfrm>
        </p:grpSpPr>
        <p:sp>
          <p:nvSpPr>
            <p:cNvPr id="2864" name="Google Shape;2864;p16"/>
            <p:cNvSpPr/>
            <p:nvPr/>
          </p:nvSpPr>
          <p:spPr>
            <a:xfrm rot="-2829994">
              <a:off x="1427732" y="2009381"/>
              <a:ext cx="5639319" cy="694594"/>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65" name="Google Shape;2865;p16"/>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66" name="Google Shape;2866;p16"/>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67" name="Google Shape;2867;p16"/>
          <p:cNvGrpSpPr/>
          <p:nvPr/>
        </p:nvGrpSpPr>
        <p:grpSpPr>
          <a:xfrm flipH="1" rot="-5400000">
            <a:off x="-185386" y="-507108"/>
            <a:ext cx="1151270" cy="1221810"/>
            <a:chOff x="459511" y="835636"/>
            <a:chExt cx="3285587" cy="3486900"/>
          </a:xfrm>
        </p:grpSpPr>
        <p:sp>
          <p:nvSpPr>
            <p:cNvPr id="2868" name="Google Shape;2868;p16"/>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69" name="Google Shape;2869;p16"/>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0" name="Google Shape;2870;p16"/>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71" name="Google Shape;2871;p16"/>
          <p:cNvGrpSpPr/>
          <p:nvPr/>
        </p:nvGrpSpPr>
        <p:grpSpPr>
          <a:xfrm flipH="1" rot="-5400000">
            <a:off x="-127856" y="466636"/>
            <a:ext cx="1541195" cy="1632408"/>
            <a:chOff x="3267959" y="970321"/>
            <a:chExt cx="4398388" cy="4658700"/>
          </a:xfrm>
        </p:grpSpPr>
        <p:sp>
          <p:nvSpPr>
            <p:cNvPr id="2872" name="Google Shape;2872;p16"/>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3" name="Google Shape;2873;p16"/>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4" name="Google Shape;2874;p16"/>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75" name="Google Shape;2875;p16"/>
          <p:cNvGrpSpPr/>
          <p:nvPr/>
        </p:nvGrpSpPr>
        <p:grpSpPr>
          <a:xfrm flipH="1" rot="-5400000">
            <a:off x="759389" y="2119462"/>
            <a:ext cx="1081441" cy="1149697"/>
            <a:chOff x="7952172" y="3535170"/>
            <a:chExt cx="3086305" cy="3281100"/>
          </a:xfrm>
        </p:grpSpPr>
        <p:sp>
          <p:nvSpPr>
            <p:cNvPr id="2876" name="Google Shape;2876;p16"/>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7" name="Google Shape;2877;p16"/>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8" name="Google Shape;2878;p16"/>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79" name="Google Shape;2879;p16"/>
          <p:cNvGrpSpPr/>
          <p:nvPr/>
        </p:nvGrpSpPr>
        <p:grpSpPr>
          <a:xfrm flipH="1" rot="-5400000">
            <a:off x="-506996" y="1006715"/>
            <a:ext cx="1519299" cy="1610228"/>
            <a:chOff x="4808875" y="-111295"/>
            <a:chExt cx="4335900" cy="4595400"/>
          </a:xfrm>
        </p:grpSpPr>
        <p:sp>
          <p:nvSpPr>
            <p:cNvPr id="2880" name="Google Shape;2880;p16"/>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81" name="Google Shape;2881;p16"/>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82" name="Google Shape;2882;p16"/>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83" name="Google Shape;2883;p16"/>
          <p:cNvGrpSpPr/>
          <p:nvPr/>
        </p:nvGrpSpPr>
        <p:grpSpPr>
          <a:xfrm flipH="1" rot="-5400000">
            <a:off x="-343285" y="1290668"/>
            <a:ext cx="1564606" cy="1659004"/>
            <a:chOff x="5624194" y="350969"/>
            <a:chExt cx="4465200" cy="4734600"/>
          </a:xfrm>
        </p:grpSpPr>
        <p:sp>
          <p:nvSpPr>
            <p:cNvPr id="2884" name="Google Shape;2884;p16"/>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85" name="Google Shape;2885;p16"/>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86" name="Google Shape;2886;p16"/>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87" name="Google Shape;2887;p16"/>
          <p:cNvGrpSpPr/>
          <p:nvPr/>
        </p:nvGrpSpPr>
        <p:grpSpPr>
          <a:xfrm flipH="1" rot="-5400000">
            <a:off x="-280872" y="-347205"/>
            <a:ext cx="1588258" cy="1682235"/>
            <a:chOff x="949298" y="529687"/>
            <a:chExt cx="4532700" cy="4800900"/>
          </a:xfrm>
        </p:grpSpPr>
        <p:sp>
          <p:nvSpPr>
            <p:cNvPr id="2888" name="Google Shape;2888;p16"/>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89" name="Google Shape;2889;p16"/>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90" name="Google Shape;2890;p16"/>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91" name="Google Shape;2891;p16"/>
          <p:cNvGrpSpPr/>
          <p:nvPr/>
        </p:nvGrpSpPr>
        <p:grpSpPr>
          <a:xfrm flipH="1" rot="-5400000">
            <a:off x="-165452" y="110500"/>
            <a:ext cx="1511941" cy="1602344"/>
            <a:chOff x="2032969" y="864182"/>
            <a:chExt cx="4314900" cy="4572900"/>
          </a:xfrm>
        </p:grpSpPr>
        <p:sp>
          <p:nvSpPr>
            <p:cNvPr id="2892" name="Google Shape;2892;p16"/>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93" name="Google Shape;2893;p16"/>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94" name="Google Shape;2894;p16"/>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95" name="Google Shape;2895;p16"/>
          <p:cNvGrpSpPr/>
          <p:nvPr/>
        </p:nvGrpSpPr>
        <p:grpSpPr>
          <a:xfrm flipH="1" rot="-5400000">
            <a:off x="276121" y="1162463"/>
            <a:ext cx="1541480" cy="1634090"/>
            <a:chOff x="5255762" y="2121228"/>
            <a:chExt cx="4399200" cy="4663500"/>
          </a:xfrm>
        </p:grpSpPr>
        <p:sp>
          <p:nvSpPr>
            <p:cNvPr id="2896" name="Google Shape;2896;p16"/>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97" name="Google Shape;2897;p16"/>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98" name="Google Shape;2898;p16"/>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99" name="Google Shape;2899;p16"/>
          <p:cNvGrpSpPr/>
          <p:nvPr/>
        </p:nvGrpSpPr>
        <p:grpSpPr>
          <a:xfrm flipH="1" rot="-5400000">
            <a:off x="-286335" y="2261057"/>
            <a:ext cx="1677610" cy="1780628"/>
            <a:chOff x="3346366" y="66264"/>
            <a:chExt cx="4787701" cy="5081700"/>
          </a:xfrm>
        </p:grpSpPr>
        <p:sp>
          <p:nvSpPr>
            <p:cNvPr id="2900" name="Google Shape;2900;p16"/>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1" name="Google Shape;2901;p16"/>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2" name="Google Shape;2902;p16"/>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03" name="Google Shape;2903;p16"/>
          <p:cNvGrpSpPr/>
          <p:nvPr/>
        </p:nvGrpSpPr>
        <p:grpSpPr>
          <a:xfrm flipH="1" rot="-5400000">
            <a:off x="115170" y="2402268"/>
            <a:ext cx="1819838" cy="1934418"/>
            <a:chOff x="3765864" y="1195612"/>
            <a:chExt cx="5193601" cy="5520600"/>
          </a:xfrm>
        </p:grpSpPr>
        <p:sp>
          <p:nvSpPr>
            <p:cNvPr id="2904" name="Google Shape;2904;p16"/>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5" name="Google Shape;2905;p16"/>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6" name="Google Shape;2906;p16"/>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07" name="Google Shape;2907;p16"/>
          <p:cNvGrpSpPr/>
          <p:nvPr/>
        </p:nvGrpSpPr>
        <p:grpSpPr>
          <a:xfrm flipH="1" rot="-5400000">
            <a:off x="143229" y="2781334"/>
            <a:ext cx="1539986" cy="1631147"/>
            <a:chOff x="5031721" y="1309109"/>
            <a:chExt cx="4394938" cy="4655100"/>
          </a:xfrm>
        </p:grpSpPr>
        <p:sp>
          <p:nvSpPr>
            <p:cNvPr id="2908" name="Google Shape;2908;p16"/>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9" name="Google Shape;2909;p16"/>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10" name="Google Shape;2910;p16"/>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1" name="Google Shape;2911;p16"/>
          <p:cNvGrpSpPr/>
          <p:nvPr/>
        </p:nvGrpSpPr>
        <p:grpSpPr>
          <a:xfrm flipH="1" rot="-5400000">
            <a:off x="477534" y="1809682"/>
            <a:ext cx="1398201" cy="1479669"/>
            <a:chOff x="7086948" y="2711938"/>
            <a:chExt cx="3990300" cy="4222800"/>
          </a:xfrm>
        </p:grpSpPr>
        <p:sp>
          <p:nvSpPr>
            <p:cNvPr id="2912" name="Google Shape;2912;p16"/>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13" name="Google Shape;2913;p16"/>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14" name="Google Shape;2914;p16"/>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5" name="Google Shape;2915;p16"/>
          <p:cNvGrpSpPr/>
          <p:nvPr/>
        </p:nvGrpSpPr>
        <p:grpSpPr>
          <a:xfrm flipH="1" rot="-5400000">
            <a:off x="-428640" y="2326184"/>
            <a:ext cx="1542363" cy="1633144"/>
            <a:chOff x="905180" y="112533"/>
            <a:chExt cx="4401720" cy="4660800"/>
          </a:xfrm>
        </p:grpSpPr>
        <p:sp>
          <p:nvSpPr>
            <p:cNvPr id="2916" name="Google Shape;2916;p16"/>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17" name="Google Shape;2917;p16"/>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8" name="Google Shape;2918;p16"/>
          <p:cNvGrpSpPr/>
          <p:nvPr/>
        </p:nvGrpSpPr>
        <p:grpSpPr>
          <a:xfrm flipH="1" rot="-5400000">
            <a:off x="-98379" y="2773621"/>
            <a:ext cx="1513994" cy="1603080"/>
            <a:chOff x="4789281" y="622548"/>
            <a:chExt cx="4320760" cy="4575000"/>
          </a:xfrm>
        </p:grpSpPr>
        <p:sp>
          <p:nvSpPr>
            <p:cNvPr id="2919" name="Google Shape;2919;p16"/>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20" name="Google Shape;2920;p16"/>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21" name="Google Shape;2921;p16"/>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22" name="Google Shape;2922;p16"/>
          <p:cNvGrpSpPr/>
          <p:nvPr/>
        </p:nvGrpSpPr>
        <p:grpSpPr>
          <a:xfrm flipH="1" rot="-5400000">
            <a:off x="296290" y="3480052"/>
            <a:ext cx="1542251" cy="1633565"/>
            <a:chOff x="6808533" y="1745708"/>
            <a:chExt cx="4401400" cy="4662000"/>
          </a:xfrm>
        </p:grpSpPr>
        <p:sp>
          <p:nvSpPr>
            <p:cNvPr id="2923" name="Google Shape;2923;p16"/>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24" name="Google Shape;2924;p16"/>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25" name="Google Shape;2925;p16"/>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26" name="Google Shape;2926;p16"/>
          <p:cNvGrpSpPr/>
          <p:nvPr/>
        </p:nvGrpSpPr>
        <p:grpSpPr>
          <a:xfrm flipH="1" rot="-5400000">
            <a:off x="505198" y="3264107"/>
            <a:ext cx="1491939" cy="1576590"/>
            <a:chOff x="6182744" y="2351413"/>
            <a:chExt cx="4257816" cy="4499400"/>
          </a:xfrm>
        </p:grpSpPr>
        <p:sp>
          <p:nvSpPr>
            <p:cNvPr id="2927" name="Google Shape;2927;p16"/>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28" name="Google Shape;2928;p16"/>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29" name="Google Shape;2929;p16"/>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30" name="Google Shape;2930;p16"/>
          <p:cNvGrpSpPr/>
          <p:nvPr/>
        </p:nvGrpSpPr>
        <p:grpSpPr>
          <a:xfrm flipH="1" rot="-5400000">
            <a:off x="637618" y="2019365"/>
            <a:ext cx="1376101" cy="1451707"/>
            <a:chOff x="2617490" y="2742232"/>
            <a:chExt cx="3927230" cy="4143000"/>
          </a:xfrm>
        </p:grpSpPr>
        <p:sp>
          <p:nvSpPr>
            <p:cNvPr id="2931" name="Google Shape;2931;p16"/>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2" name="Google Shape;2932;p16"/>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3" name="Google Shape;2933;p16"/>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34" name="Google Shape;2934;p16"/>
          <p:cNvGrpSpPr/>
          <p:nvPr/>
        </p:nvGrpSpPr>
        <p:grpSpPr>
          <a:xfrm flipH="1" rot="-5400000">
            <a:off x="24544" y="2239486"/>
            <a:ext cx="1541195" cy="1632408"/>
            <a:chOff x="3267959" y="970321"/>
            <a:chExt cx="4398388" cy="4658700"/>
          </a:xfrm>
        </p:grpSpPr>
        <p:sp>
          <p:nvSpPr>
            <p:cNvPr id="2935" name="Google Shape;2935;p16"/>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6" name="Google Shape;2936;p16"/>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7" name="Google Shape;2937;p16"/>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38" name="Google Shape;2938;p16"/>
          <p:cNvGrpSpPr/>
          <p:nvPr/>
        </p:nvGrpSpPr>
        <p:grpSpPr>
          <a:xfrm flipH="1" rot="-5400000">
            <a:off x="309524" y="3180948"/>
            <a:ext cx="1548303" cy="1640082"/>
            <a:chOff x="5955587" y="1782813"/>
            <a:chExt cx="4418674" cy="4680600"/>
          </a:xfrm>
        </p:grpSpPr>
        <p:sp>
          <p:nvSpPr>
            <p:cNvPr id="2939" name="Google Shape;2939;p16"/>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0" name="Google Shape;2940;p16"/>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1" name="Google Shape;2941;p16"/>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42" name="Google Shape;2942;p16"/>
          <p:cNvGrpSpPr/>
          <p:nvPr/>
        </p:nvGrpSpPr>
        <p:grpSpPr>
          <a:xfrm flipH="1" rot="-5400000">
            <a:off x="-354596" y="2779565"/>
            <a:ext cx="1519299" cy="1610228"/>
            <a:chOff x="4808875" y="-111295"/>
            <a:chExt cx="4335900" cy="4595400"/>
          </a:xfrm>
        </p:grpSpPr>
        <p:sp>
          <p:nvSpPr>
            <p:cNvPr id="2943" name="Google Shape;2943;p16"/>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4" name="Google Shape;2944;p16"/>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5" name="Google Shape;2945;p16"/>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46" name="Google Shape;2946;p16"/>
          <p:cNvGrpSpPr/>
          <p:nvPr/>
        </p:nvGrpSpPr>
        <p:grpSpPr>
          <a:xfrm flipH="1" rot="-5400000">
            <a:off x="-190885" y="3063518"/>
            <a:ext cx="1564606" cy="1659004"/>
            <a:chOff x="5624194" y="350969"/>
            <a:chExt cx="4465200" cy="4734600"/>
          </a:xfrm>
        </p:grpSpPr>
        <p:sp>
          <p:nvSpPr>
            <p:cNvPr id="2947" name="Google Shape;2947;p16"/>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8" name="Google Shape;2948;p16"/>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49" name="Google Shape;2949;p16"/>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50" name="Google Shape;2950;p16"/>
          <p:cNvGrpSpPr/>
          <p:nvPr/>
        </p:nvGrpSpPr>
        <p:grpSpPr>
          <a:xfrm flipH="1" rot="-5400000">
            <a:off x="-280872" y="2340045"/>
            <a:ext cx="1588258" cy="1682235"/>
            <a:chOff x="949298" y="529687"/>
            <a:chExt cx="4532700" cy="4800900"/>
          </a:xfrm>
        </p:grpSpPr>
        <p:sp>
          <p:nvSpPr>
            <p:cNvPr id="2951" name="Google Shape;2951;p16"/>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52" name="Google Shape;2952;p16"/>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53" name="Google Shape;2953;p16"/>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54" name="Google Shape;2954;p16"/>
          <p:cNvGrpSpPr/>
          <p:nvPr/>
        </p:nvGrpSpPr>
        <p:grpSpPr>
          <a:xfrm flipH="1" rot="-5400000">
            <a:off x="-89252" y="1883350"/>
            <a:ext cx="1511941" cy="1602344"/>
            <a:chOff x="2032969" y="864182"/>
            <a:chExt cx="4314900" cy="4572900"/>
          </a:xfrm>
        </p:grpSpPr>
        <p:sp>
          <p:nvSpPr>
            <p:cNvPr id="2955" name="Google Shape;2955;p16"/>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56" name="Google Shape;2956;p16"/>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57" name="Google Shape;2957;p16"/>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58" name="Google Shape;2958;p16"/>
          <p:cNvGrpSpPr/>
          <p:nvPr/>
        </p:nvGrpSpPr>
        <p:grpSpPr>
          <a:xfrm flipH="1" rot="-5400000">
            <a:off x="428521" y="2935313"/>
            <a:ext cx="1541480" cy="1634090"/>
            <a:chOff x="5255762" y="2121228"/>
            <a:chExt cx="4399200" cy="4663500"/>
          </a:xfrm>
        </p:grpSpPr>
        <p:sp>
          <p:nvSpPr>
            <p:cNvPr id="2959" name="Google Shape;2959;p16"/>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0" name="Google Shape;2960;p16"/>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1" name="Google Shape;2961;p16"/>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62" name="Google Shape;2962;p16"/>
          <p:cNvGrpSpPr/>
          <p:nvPr/>
        </p:nvGrpSpPr>
        <p:grpSpPr>
          <a:xfrm flipH="1" rot="-5400000">
            <a:off x="629934" y="3582532"/>
            <a:ext cx="1398201" cy="1479669"/>
            <a:chOff x="7086948" y="2711938"/>
            <a:chExt cx="3990300" cy="4222800"/>
          </a:xfrm>
        </p:grpSpPr>
        <p:sp>
          <p:nvSpPr>
            <p:cNvPr id="2963" name="Google Shape;2963;p16"/>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4" name="Google Shape;2964;p16"/>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5" name="Google Shape;2965;p16"/>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66" name="Google Shape;2966;p16"/>
          <p:cNvGrpSpPr/>
          <p:nvPr/>
        </p:nvGrpSpPr>
        <p:grpSpPr>
          <a:xfrm flipH="1" rot="-3825383">
            <a:off x="988880" y="1859097"/>
            <a:ext cx="393853" cy="393853"/>
            <a:chOff x="8297437" y="2253663"/>
            <a:chExt cx="4117200" cy="4117200"/>
          </a:xfrm>
        </p:grpSpPr>
        <p:sp>
          <p:nvSpPr>
            <p:cNvPr id="2967" name="Google Shape;2967;p16"/>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68" name="Google Shape;2968;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69" name="Google Shape;2969;p16"/>
          <p:cNvGrpSpPr/>
          <p:nvPr/>
        </p:nvGrpSpPr>
        <p:grpSpPr>
          <a:xfrm flipH="1" rot="-3827390">
            <a:off x="906634" y="6322296"/>
            <a:ext cx="535083" cy="535083"/>
            <a:chOff x="8297437" y="2253663"/>
            <a:chExt cx="4117200" cy="4117200"/>
          </a:xfrm>
        </p:grpSpPr>
        <p:sp>
          <p:nvSpPr>
            <p:cNvPr id="2970" name="Google Shape;2970;p16"/>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71" name="Google Shape;2971;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72" name="Google Shape;2972;p16"/>
          <p:cNvGrpSpPr/>
          <p:nvPr/>
        </p:nvGrpSpPr>
        <p:grpSpPr>
          <a:xfrm flipH="1" rot="-3826541">
            <a:off x="678098" y="4006118"/>
            <a:ext cx="402508" cy="402508"/>
            <a:chOff x="8297437" y="2253663"/>
            <a:chExt cx="4117200" cy="4117200"/>
          </a:xfrm>
        </p:grpSpPr>
        <p:sp>
          <p:nvSpPr>
            <p:cNvPr id="2973" name="Google Shape;2973;p16"/>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74" name="Google Shape;2974;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75" name="Google Shape;2975;p16"/>
          <p:cNvGrpSpPr/>
          <p:nvPr/>
        </p:nvGrpSpPr>
        <p:grpSpPr>
          <a:xfrm flipH="1" rot="-3824106">
            <a:off x="603496" y="952457"/>
            <a:ext cx="316334" cy="316334"/>
            <a:chOff x="8297437" y="2253663"/>
            <a:chExt cx="4117200" cy="4117200"/>
          </a:xfrm>
        </p:grpSpPr>
        <p:sp>
          <p:nvSpPr>
            <p:cNvPr id="2976" name="Google Shape;2976;p16"/>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77" name="Google Shape;2977;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78" name="Google Shape;2978;p16"/>
          <p:cNvGrpSpPr/>
          <p:nvPr/>
        </p:nvGrpSpPr>
        <p:grpSpPr>
          <a:xfrm flipH="1" rot="-5400000">
            <a:off x="-310591" y="-374293"/>
            <a:ext cx="1398201" cy="1479669"/>
            <a:chOff x="7086948" y="2711938"/>
            <a:chExt cx="3990300" cy="4222800"/>
          </a:xfrm>
        </p:grpSpPr>
        <p:sp>
          <p:nvSpPr>
            <p:cNvPr id="2979" name="Google Shape;2979;p16"/>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80" name="Google Shape;2980;p16"/>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81" name="Google Shape;2981;p16"/>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82" name="Google Shape;2982;p16"/>
          <p:cNvGrpSpPr/>
          <p:nvPr/>
        </p:nvGrpSpPr>
        <p:grpSpPr>
          <a:xfrm flipH="1" rot="-3824106">
            <a:off x="184383" y="2363957"/>
            <a:ext cx="316334" cy="316334"/>
            <a:chOff x="8297437" y="2253663"/>
            <a:chExt cx="4117200" cy="4117200"/>
          </a:xfrm>
        </p:grpSpPr>
        <p:sp>
          <p:nvSpPr>
            <p:cNvPr id="2983" name="Google Shape;2983;p16"/>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84" name="Google Shape;2984;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85" name="Google Shape;2985;p16"/>
          <p:cNvGrpSpPr/>
          <p:nvPr/>
        </p:nvGrpSpPr>
        <p:grpSpPr>
          <a:xfrm flipH="1" rot="-3824106">
            <a:off x="806708" y="5172244"/>
            <a:ext cx="316334" cy="316334"/>
            <a:chOff x="8297437" y="2253663"/>
            <a:chExt cx="4117200" cy="4117200"/>
          </a:xfrm>
        </p:grpSpPr>
        <p:sp>
          <p:nvSpPr>
            <p:cNvPr id="2986" name="Google Shape;2986;p16"/>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87" name="Google Shape;2987;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88" name="Google Shape;2988;p16"/>
          <p:cNvGrpSpPr/>
          <p:nvPr/>
        </p:nvGrpSpPr>
        <p:grpSpPr>
          <a:xfrm flipH="1" rot="1574351">
            <a:off x="10706060" y="6105196"/>
            <a:ext cx="550364" cy="550364"/>
            <a:chOff x="8297437" y="2253663"/>
            <a:chExt cx="4117200" cy="4117200"/>
          </a:xfrm>
        </p:grpSpPr>
        <p:sp>
          <p:nvSpPr>
            <p:cNvPr id="2989" name="Google Shape;2989;p16"/>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90" name="Google Shape;2990;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91" name="Google Shape;2991;p16"/>
          <p:cNvGrpSpPr/>
          <p:nvPr/>
        </p:nvGrpSpPr>
        <p:grpSpPr>
          <a:xfrm flipH="1" rot="1572813">
            <a:off x="10998748" y="5549826"/>
            <a:ext cx="300132" cy="300132"/>
            <a:chOff x="8297437" y="2253663"/>
            <a:chExt cx="4117200" cy="4117200"/>
          </a:xfrm>
        </p:grpSpPr>
        <p:sp>
          <p:nvSpPr>
            <p:cNvPr id="2992" name="Google Shape;2992;p16"/>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93" name="Google Shape;2993;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94" name="Google Shape;2994;p16"/>
          <p:cNvGrpSpPr/>
          <p:nvPr/>
        </p:nvGrpSpPr>
        <p:grpSpPr>
          <a:xfrm flipH="1" rot="1574662">
            <a:off x="8956135" y="6314682"/>
            <a:ext cx="296081" cy="296081"/>
            <a:chOff x="8297437" y="2253663"/>
            <a:chExt cx="4117200" cy="4117200"/>
          </a:xfrm>
        </p:grpSpPr>
        <p:sp>
          <p:nvSpPr>
            <p:cNvPr id="2995" name="Google Shape;2995;p16"/>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96" name="Google Shape;2996;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97" name="Google Shape;2997;p16"/>
          <p:cNvGrpSpPr/>
          <p:nvPr/>
        </p:nvGrpSpPr>
        <p:grpSpPr>
          <a:xfrm flipH="1" rot="1575143">
            <a:off x="11569813" y="5583217"/>
            <a:ext cx="404901" cy="404901"/>
            <a:chOff x="8297437" y="2253663"/>
            <a:chExt cx="4117200" cy="4117200"/>
          </a:xfrm>
        </p:grpSpPr>
        <p:sp>
          <p:nvSpPr>
            <p:cNvPr id="2998" name="Google Shape;2998;p16"/>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99" name="Google Shape;2999;p16"/>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000" name="Shape 3000"/>
        <p:cNvGrpSpPr/>
        <p:nvPr/>
      </p:nvGrpSpPr>
      <p:grpSpPr>
        <a:xfrm>
          <a:off x="0" y="0"/>
          <a:ext cx="0" cy="0"/>
          <a:chOff x="0" y="0"/>
          <a:chExt cx="0" cy="0"/>
        </a:xfrm>
      </p:grpSpPr>
      <p:sp>
        <p:nvSpPr>
          <p:cNvPr id="3001" name="Google Shape;3001;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02" name="Google Shape;3002;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03" name="Google Shape;3003;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004" name="Google Shape;3004;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grpSp>
        <p:nvGrpSpPr>
          <p:cNvPr id="3005" name="Google Shape;3005;p17"/>
          <p:cNvGrpSpPr/>
          <p:nvPr/>
        </p:nvGrpSpPr>
        <p:grpSpPr>
          <a:xfrm>
            <a:off x="8488771" y="-630694"/>
            <a:ext cx="3931817" cy="2468930"/>
            <a:chOff x="459511" y="-111295"/>
            <a:chExt cx="11220939" cy="7046034"/>
          </a:xfrm>
        </p:grpSpPr>
        <p:grpSp>
          <p:nvGrpSpPr>
            <p:cNvPr id="3006" name="Google Shape;3006;p17"/>
            <p:cNvGrpSpPr/>
            <p:nvPr/>
          </p:nvGrpSpPr>
          <p:grpSpPr>
            <a:xfrm>
              <a:off x="3346366" y="66264"/>
              <a:ext cx="4787701" cy="5081700"/>
              <a:chOff x="3346366" y="66264"/>
              <a:chExt cx="4787701" cy="5081700"/>
            </a:xfrm>
          </p:grpSpPr>
          <p:sp>
            <p:nvSpPr>
              <p:cNvPr id="3007" name="Google Shape;3007;p17"/>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08" name="Google Shape;3008;p17"/>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09" name="Google Shape;3009;p17"/>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10" name="Google Shape;3010;p17"/>
            <p:cNvGrpSpPr/>
            <p:nvPr/>
          </p:nvGrpSpPr>
          <p:grpSpPr>
            <a:xfrm>
              <a:off x="3765864" y="1195612"/>
              <a:ext cx="5193601" cy="5520600"/>
              <a:chOff x="3765864" y="1195612"/>
              <a:chExt cx="5193601" cy="5520600"/>
            </a:xfrm>
          </p:grpSpPr>
          <p:sp>
            <p:nvSpPr>
              <p:cNvPr id="3011" name="Google Shape;3011;p17"/>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2" name="Google Shape;3012;p17"/>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3" name="Google Shape;3013;p17"/>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14" name="Google Shape;3014;p17"/>
            <p:cNvGrpSpPr/>
            <p:nvPr/>
          </p:nvGrpSpPr>
          <p:grpSpPr>
            <a:xfrm>
              <a:off x="5031721" y="1309109"/>
              <a:ext cx="4394938" cy="4655100"/>
              <a:chOff x="5031721" y="1309109"/>
              <a:chExt cx="4394938" cy="4655100"/>
            </a:xfrm>
          </p:grpSpPr>
          <p:sp>
            <p:nvSpPr>
              <p:cNvPr id="3015" name="Google Shape;3015;p17"/>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6" name="Google Shape;3016;p17"/>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7" name="Google Shape;3017;p17"/>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18" name="Google Shape;3018;p17"/>
            <p:cNvGrpSpPr/>
            <p:nvPr/>
          </p:nvGrpSpPr>
          <p:grpSpPr>
            <a:xfrm>
              <a:off x="905180" y="112533"/>
              <a:ext cx="4401720" cy="4660800"/>
              <a:chOff x="905180" y="112533"/>
              <a:chExt cx="4401720" cy="4660800"/>
            </a:xfrm>
          </p:grpSpPr>
          <p:sp>
            <p:nvSpPr>
              <p:cNvPr id="3019" name="Google Shape;3019;p17"/>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0" name="Google Shape;3020;p17"/>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21" name="Google Shape;3021;p17"/>
            <p:cNvGrpSpPr/>
            <p:nvPr/>
          </p:nvGrpSpPr>
          <p:grpSpPr>
            <a:xfrm>
              <a:off x="4789281" y="622548"/>
              <a:ext cx="4320760" cy="4575000"/>
              <a:chOff x="4789281" y="622548"/>
              <a:chExt cx="4320760" cy="4575000"/>
            </a:xfrm>
          </p:grpSpPr>
          <p:sp>
            <p:nvSpPr>
              <p:cNvPr id="3022" name="Google Shape;3022;p17"/>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3" name="Google Shape;3023;p17"/>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4" name="Google Shape;3024;p17"/>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25" name="Google Shape;3025;p17"/>
            <p:cNvGrpSpPr/>
            <p:nvPr/>
          </p:nvGrpSpPr>
          <p:grpSpPr>
            <a:xfrm>
              <a:off x="6808533" y="1745708"/>
              <a:ext cx="4401400" cy="4662000"/>
              <a:chOff x="6808533" y="1745708"/>
              <a:chExt cx="4401400" cy="4662000"/>
            </a:xfrm>
          </p:grpSpPr>
          <p:sp>
            <p:nvSpPr>
              <p:cNvPr id="3026" name="Google Shape;3026;p17"/>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7" name="Google Shape;3027;p17"/>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8" name="Google Shape;3028;p17"/>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29" name="Google Shape;3029;p17"/>
            <p:cNvGrpSpPr/>
            <p:nvPr/>
          </p:nvGrpSpPr>
          <p:grpSpPr>
            <a:xfrm>
              <a:off x="5824532" y="1155331"/>
              <a:ext cx="4354159" cy="4603200"/>
              <a:chOff x="5824532" y="1155331"/>
              <a:chExt cx="4354159" cy="4603200"/>
            </a:xfrm>
          </p:grpSpPr>
          <p:sp>
            <p:nvSpPr>
              <p:cNvPr id="3030" name="Google Shape;3030;p17"/>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31" name="Google Shape;3031;p17"/>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32" name="Google Shape;3032;p17"/>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33" name="Google Shape;3033;p17"/>
            <p:cNvGrpSpPr/>
            <p:nvPr/>
          </p:nvGrpSpPr>
          <p:grpSpPr>
            <a:xfrm>
              <a:off x="2134683" y="1406427"/>
              <a:ext cx="4494099" cy="4755300"/>
              <a:chOff x="2134683" y="1406427"/>
              <a:chExt cx="4494099" cy="4755300"/>
            </a:xfrm>
          </p:grpSpPr>
          <p:sp>
            <p:nvSpPr>
              <p:cNvPr id="3034" name="Google Shape;3034;p17"/>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35" name="Google Shape;3035;p17"/>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36" name="Google Shape;3036;p17"/>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37" name="Google Shape;3037;p17"/>
            <p:cNvGrpSpPr/>
            <p:nvPr/>
          </p:nvGrpSpPr>
          <p:grpSpPr>
            <a:xfrm>
              <a:off x="6182744" y="2351413"/>
              <a:ext cx="4257816" cy="4499400"/>
              <a:chOff x="6182744" y="2351413"/>
              <a:chExt cx="4257816" cy="4499400"/>
            </a:xfrm>
          </p:grpSpPr>
          <p:sp>
            <p:nvSpPr>
              <p:cNvPr id="3038" name="Google Shape;3038;p17"/>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39" name="Google Shape;3039;p17"/>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40" name="Google Shape;3040;p17"/>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41" name="Google Shape;3041;p17"/>
            <p:cNvGrpSpPr/>
            <p:nvPr/>
          </p:nvGrpSpPr>
          <p:grpSpPr>
            <a:xfrm>
              <a:off x="2617490" y="2742232"/>
              <a:ext cx="3927230" cy="4143000"/>
              <a:chOff x="2617490" y="2742232"/>
              <a:chExt cx="3927230" cy="4143000"/>
            </a:xfrm>
          </p:grpSpPr>
          <p:sp>
            <p:nvSpPr>
              <p:cNvPr id="3042" name="Google Shape;3042;p17"/>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43" name="Google Shape;3043;p17"/>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44" name="Google Shape;3044;p17"/>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45" name="Google Shape;3045;p17"/>
            <p:cNvGrpSpPr/>
            <p:nvPr/>
          </p:nvGrpSpPr>
          <p:grpSpPr>
            <a:xfrm>
              <a:off x="9275607" y="3248167"/>
              <a:ext cx="2404844" cy="2545800"/>
              <a:chOff x="9275607" y="3248167"/>
              <a:chExt cx="2404844" cy="2545800"/>
            </a:xfrm>
          </p:grpSpPr>
          <p:sp>
            <p:nvSpPr>
              <p:cNvPr id="3046" name="Google Shape;3046;p17"/>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47" name="Google Shape;3047;p17"/>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48" name="Google Shape;3048;p17"/>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49" name="Google Shape;3049;p17"/>
            <p:cNvGrpSpPr/>
            <p:nvPr/>
          </p:nvGrpSpPr>
          <p:grpSpPr>
            <a:xfrm>
              <a:off x="2075692" y="52828"/>
              <a:ext cx="4347442" cy="4607700"/>
              <a:chOff x="2075692" y="52828"/>
              <a:chExt cx="4347442" cy="4607700"/>
            </a:xfrm>
          </p:grpSpPr>
          <p:sp>
            <p:nvSpPr>
              <p:cNvPr id="3050" name="Google Shape;3050;p17"/>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1" name="Google Shape;3051;p17"/>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2" name="Google Shape;3052;p17"/>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53" name="Google Shape;3053;p17"/>
            <p:cNvGrpSpPr/>
            <p:nvPr/>
          </p:nvGrpSpPr>
          <p:grpSpPr>
            <a:xfrm>
              <a:off x="1470547" y="379512"/>
              <a:ext cx="1786005" cy="1894200"/>
              <a:chOff x="1470547" y="379512"/>
              <a:chExt cx="1786005" cy="1894200"/>
            </a:xfrm>
          </p:grpSpPr>
          <p:sp>
            <p:nvSpPr>
              <p:cNvPr id="3054" name="Google Shape;3054;p17"/>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5" name="Google Shape;3055;p17"/>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6" name="Google Shape;3056;p17"/>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57" name="Google Shape;3057;p17"/>
            <p:cNvGrpSpPr/>
            <p:nvPr/>
          </p:nvGrpSpPr>
          <p:grpSpPr>
            <a:xfrm>
              <a:off x="459511" y="835636"/>
              <a:ext cx="3285587" cy="3486900"/>
              <a:chOff x="459511" y="835636"/>
              <a:chExt cx="3285587" cy="3486900"/>
            </a:xfrm>
          </p:grpSpPr>
          <p:sp>
            <p:nvSpPr>
              <p:cNvPr id="3058" name="Google Shape;3058;p17"/>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9" name="Google Shape;3059;p17"/>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60" name="Google Shape;3060;p17"/>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61" name="Google Shape;3061;p17"/>
            <p:cNvGrpSpPr/>
            <p:nvPr/>
          </p:nvGrpSpPr>
          <p:grpSpPr>
            <a:xfrm>
              <a:off x="3267959" y="970321"/>
              <a:ext cx="4398388" cy="4658700"/>
              <a:chOff x="3267959" y="970321"/>
              <a:chExt cx="4398388" cy="4658700"/>
            </a:xfrm>
          </p:grpSpPr>
          <p:sp>
            <p:nvSpPr>
              <p:cNvPr id="3062" name="Google Shape;3062;p17"/>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63" name="Google Shape;3063;p17"/>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64" name="Google Shape;3064;p17"/>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65" name="Google Shape;3065;p17"/>
            <p:cNvGrpSpPr/>
            <p:nvPr/>
          </p:nvGrpSpPr>
          <p:grpSpPr>
            <a:xfrm>
              <a:off x="5955587" y="1782813"/>
              <a:ext cx="4418674" cy="4680600"/>
              <a:chOff x="5955587" y="1782813"/>
              <a:chExt cx="4418674" cy="4680600"/>
            </a:xfrm>
          </p:grpSpPr>
          <p:sp>
            <p:nvSpPr>
              <p:cNvPr id="3066" name="Google Shape;3066;p17"/>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67" name="Google Shape;3067;p17"/>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68" name="Google Shape;3068;p17"/>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69" name="Google Shape;3069;p17"/>
            <p:cNvGrpSpPr/>
            <p:nvPr/>
          </p:nvGrpSpPr>
          <p:grpSpPr>
            <a:xfrm>
              <a:off x="7952172" y="3535170"/>
              <a:ext cx="3086305" cy="3281100"/>
              <a:chOff x="7952172" y="3535170"/>
              <a:chExt cx="3086305" cy="3281100"/>
            </a:xfrm>
          </p:grpSpPr>
          <p:sp>
            <p:nvSpPr>
              <p:cNvPr id="3070" name="Google Shape;3070;p17"/>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71" name="Google Shape;3071;p17"/>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72" name="Google Shape;3072;p17"/>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73" name="Google Shape;3073;p17"/>
            <p:cNvGrpSpPr/>
            <p:nvPr/>
          </p:nvGrpSpPr>
          <p:grpSpPr>
            <a:xfrm>
              <a:off x="9817792" y="3927025"/>
              <a:ext cx="1631594" cy="1728900"/>
              <a:chOff x="9817792" y="3927025"/>
              <a:chExt cx="1631594" cy="1728900"/>
            </a:xfrm>
          </p:grpSpPr>
          <p:sp>
            <p:nvSpPr>
              <p:cNvPr id="3074" name="Google Shape;3074;p17"/>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75" name="Google Shape;3075;p17"/>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76" name="Google Shape;3076;p17"/>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77" name="Google Shape;3077;p17"/>
            <p:cNvGrpSpPr/>
            <p:nvPr/>
          </p:nvGrpSpPr>
          <p:grpSpPr>
            <a:xfrm>
              <a:off x="4808875" y="-111295"/>
              <a:ext cx="4335900" cy="4595400"/>
              <a:chOff x="4808875" y="-111295"/>
              <a:chExt cx="4335900" cy="4595400"/>
            </a:xfrm>
          </p:grpSpPr>
          <p:sp>
            <p:nvSpPr>
              <p:cNvPr id="3078" name="Google Shape;3078;p17"/>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79" name="Google Shape;3079;p17"/>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0" name="Google Shape;3080;p17"/>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81" name="Google Shape;3081;p17"/>
            <p:cNvGrpSpPr/>
            <p:nvPr/>
          </p:nvGrpSpPr>
          <p:grpSpPr>
            <a:xfrm>
              <a:off x="1316031" y="142329"/>
              <a:ext cx="2671800" cy="2839500"/>
              <a:chOff x="1316031" y="142329"/>
              <a:chExt cx="2671800" cy="2839500"/>
            </a:xfrm>
          </p:grpSpPr>
          <p:sp>
            <p:nvSpPr>
              <p:cNvPr id="3082" name="Google Shape;3082;p17"/>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3" name="Google Shape;3083;p17"/>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4" name="Google Shape;3084;p17"/>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85" name="Google Shape;3085;p17"/>
            <p:cNvGrpSpPr/>
            <p:nvPr/>
          </p:nvGrpSpPr>
          <p:grpSpPr>
            <a:xfrm>
              <a:off x="5624194" y="350969"/>
              <a:ext cx="4465200" cy="4734600"/>
              <a:chOff x="5624194" y="350969"/>
              <a:chExt cx="4465200" cy="4734600"/>
            </a:xfrm>
          </p:grpSpPr>
          <p:sp>
            <p:nvSpPr>
              <p:cNvPr id="3086" name="Google Shape;3086;p17"/>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7" name="Google Shape;3087;p17"/>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8" name="Google Shape;3088;p17"/>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89" name="Google Shape;3089;p17"/>
            <p:cNvGrpSpPr/>
            <p:nvPr/>
          </p:nvGrpSpPr>
          <p:grpSpPr>
            <a:xfrm>
              <a:off x="949298" y="529687"/>
              <a:ext cx="4532700" cy="4800900"/>
              <a:chOff x="949298" y="529687"/>
              <a:chExt cx="4532700" cy="4800900"/>
            </a:xfrm>
          </p:grpSpPr>
          <p:sp>
            <p:nvSpPr>
              <p:cNvPr id="3090" name="Google Shape;3090;p17"/>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1" name="Google Shape;3091;p17"/>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2" name="Google Shape;3092;p17"/>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93" name="Google Shape;3093;p17"/>
            <p:cNvGrpSpPr/>
            <p:nvPr/>
          </p:nvGrpSpPr>
          <p:grpSpPr>
            <a:xfrm>
              <a:off x="2032969" y="864182"/>
              <a:ext cx="4314900" cy="4572900"/>
              <a:chOff x="2032969" y="864182"/>
              <a:chExt cx="4314900" cy="4572900"/>
            </a:xfrm>
          </p:grpSpPr>
          <p:sp>
            <p:nvSpPr>
              <p:cNvPr id="3094" name="Google Shape;3094;p17"/>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5" name="Google Shape;3095;p17"/>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6" name="Google Shape;3096;p17"/>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97" name="Google Shape;3097;p17"/>
            <p:cNvGrpSpPr/>
            <p:nvPr/>
          </p:nvGrpSpPr>
          <p:grpSpPr>
            <a:xfrm>
              <a:off x="5255762" y="2121228"/>
              <a:ext cx="4399200" cy="4663500"/>
              <a:chOff x="5255762" y="2121228"/>
              <a:chExt cx="4399200" cy="4663500"/>
            </a:xfrm>
          </p:grpSpPr>
          <p:sp>
            <p:nvSpPr>
              <p:cNvPr id="3098" name="Google Shape;3098;p17"/>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9" name="Google Shape;3099;p17"/>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0" name="Google Shape;3100;p17"/>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01" name="Google Shape;3101;p17"/>
            <p:cNvGrpSpPr/>
            <p:nvPr/>
          </p:nvGrpSpPr>
          <p:grpSpPr>
            <a:xfrm>
              <a:off x="7086948" y="2711938"/>
              <a:ext cx="3990300" cy="4222800"/>
              <a:chOff x="7086948" y="2711938"/>
              <a:chExt cx="3990300" cy="4222800"/>
            </a:xfrm>
          </p:grpSpPr>
          <p:sp>
            <p:nvSpPr>
              <p:cNvPr id="3102" name="Google Shape;3102;p17"/>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3" name="Google Shape;3103;p17"/>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4" name="Google Shape;3104;p17"/>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3105" name="Google Shape;3105;p17"/>
          <p:cNvGrpSpPr/>
          <p:nvPr/>
        </p:nvGrpSpPr>
        <p:grpSpPr>
          <a:xfrm>
            <a:off x="-139229" y="-630694"/>
            <a:ext cx="3931817" cy="2468930"/>
            <a:chOff x="459511" y="-111295"/>
            <a:chExt cx="11220939" cy="7046034"/>
          </a:xfrm>
        </p:grpSpPr>
        <p:grpSp>
          <p:nvGrpSpPr>
            <p:cNvPr id="3106" name="Google Shape;3106;p17"/>
            <p:cNvGrpSpPr/>
            <p:nvPr/>
          </p:nvGrpSpPr>
          <p:grpSpPr>
            <a:xfrm>
              <a:off x="3346366" y="66264"/>
              <a:ext cx="4787701" cy="5081700"/>
              <a:chOff x="3346366" y="66264"/>
              <a:chExt cx="4787701" cy="5081700"/>
            </a:xfrm>
          </p:grpSpPr>
          <p:sp>
            <p:nvSpPr>
              <p:cNvPr id="3107" name="Google Shape;3107;p17"/>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8" name="Google Shape;3108;p17"/>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9" name="Google Shape;3109;p17"/>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10" name="Google Shape;3110;p17"/>
            <p:cNvGrpSpPr/>
            <p:nvPr/>
          </p:nvGrpSpPr>
          <p:grpSpPr>
            <a:xfrm>
              <a:off x="3765864" y="1195612"/>
              <a:ext cx="5193601" cy="5520600"/>
              <a:chOff x="3765864" y="1195612"/>
              <a:chExt cx="5193601" cy="5520600"/>
            </a:xfrm>
          </p:grpSpPr>
          <p:sp>
            <p:nvSpPr>
              <p:cNvPr id="3111" name="Google Shape;3111;p17"/>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2" name="Google Shape;3112;p17"/>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3" name="Google Shape;3113;p17"/>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14" name="Google Shape;3114;p17"/>
            <p:cNvGrpSpPr/>
            <p:nvPr/>
          </p:nvGrpSpPr>
          <p:grpSpPr>
            <a:xfrm>
              <a:off x="5031721" y="1309109"/>
              <a:ext cx="4394938" cy="4655100"/>
              <a:chOff x="5031721" y="1309109"/>
              <a:chExt cx="4394938" cy="4655100"/>
            </a:xfrm>
          </p:grpSpPr>
          <p:sp>
            <p:nvSpPr>
              <p:cNvPr id="3115" name="Google Shape;3115;p17"/>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6" name="Google Shape;3116;p17"/>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7" name="Google Shape;3117;p17"/>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18" name="Google Shape;3118;p17"/>
            <p:cNvGrpSpPr/>
            <p:nvPr/>
          </p:nvGrpSpPr>
          <p:grpSpPr>
            <a:xfrm>
              <a:off x="905180" y="112533"/>
              <a:ext cx="4401720" cy="4660800"/>
              <a:chOff x="905180" y="112533"/>
              <a:chExt cx="4401720" cy="4660800"/>
            </a:xfrm>
          </p:grpSpPr>
          <p:sp>
            <p:nvSpPr>
              <p:cNvPr id="3119" name="Google Shape;3119;p17"/>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20" name="Google Shape;3120;p17"/>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21" name="Google Shape;3121;p17"/>
            <p:cNvGrpSpPr/>
            <p:nvPr/>
          </p:nvGrpSpPr>
          <p:grpSpPr>
            <a:xfrm>
              <a:off x="4789281" y="622548"/>
              <a:ext cx="4320760" cy="4575000"/>
              <a:chOff x="4789281" y="622548"/>
              <a:chExt cx="4320760" cy="4575000"/>
            </a:xfrm>
          </p:grpSpPr>
          <p:sp>
            <p:nvSpPr>
              <p:cNvPr id="3122" name="Google Shape;3122;p17"/>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23" name="Google Shape;3123;p17"/>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24" name="Google Shape;3124;p17"/>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25" name="Google Shape;3125;p17"/>
            <p:cNvGrpSpPr/>
            <p:nvPr/>
          </p:nvGrpSpPr>
          <p:grpSpPr>
            <a:xfrm>
              <a:off x="6808533" y="1745708"/>
              <a:ext cx="4401400" cy="4662000"/>
              <a:chOff x="6808533" y="1745708"/>
              <a:chExt cx="4401400" cy="4662000"/>
            </a:xfrm>
          </p:grpSpPr>
          <p:sp>
            <p:nvSpPr>
              <p:cNvPr id="3126" name="Google Shape;3126;p17"/>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27" name="Google Shape;3127;p17"/>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28" name="Google Shape;3128;p17"/>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29" name="Google Shape;3129;p17"/>
            <p:cNvGrpSpPr/>
            <p:nvPr/>
          </p:nvGrpSpPr>
          <p:grpSpPr>
            <a:xfrm>
              <a:off x="5824532" y="1155331"/>
              <a:ext cx="4354159" cy="4603200"/>
              <a:chOff x="5824532" y="1155331"/>
              <a:chExt cx="4354159" cy="4603200"/>
            </a:xfrm>
          </p:grpSpPr>
          <p:sp>
            <p:nvSpPr>
              <p:cNvPr id="3130" name="Google Shape;3130;p17"/>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1" name="Google Shape;3131;p17"/>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2" name="Google Shape;3132;p17"/>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33" name="Google Shape;3133;p17"/>
            <p:cNvGrpSpPr/>
            <p:nvPr/>
          </p:nvGrpSpPr>
          <p:grpSpPr>
            <a:xfrm>
              <a:off x="2134683" y="1406427"/>
              <a:ext cx="4494099" cy="4755300"/>
              <a:chOff x="2134683" y="1406427"/>
              <a:chExt cx="4494099" cy="4755300"/>
            </a:xfrm>
          </p:grpSpPr>
          <p:sp>
            <p:nvSpPr>
              <p:cNvPr id="3134" name="Google Shape;3134;p17"/>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5" name="Google Shape;3135;p17"/>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6" name="Google Shape;3136;p17"/>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37" name="Google Shape;3137;p17"/>
            <p:cNvGrpSpPr/>
            <p:nvPr/>
          </p:nvGrpSpPr>
          <p:grpSpPr>
            <a:xfrm>
              <a:off x="6182744" y="2351413"/>
              <a:ext cx="4257816" cy="4499400"/>
              <a:chOff x="6182744" y="2351413"/>
              <a:chExt cx="4257816" cy="4499400"/>
            </a:xfrm>
          </p:grpSpPr>
          <p:sp>
            <p:nvSpPr>
              <p:cNvPr id="3138" name="Google Shape;3138;p17"/>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9" name="Google Shape;3139;p17"/>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0" name="Google Shape;3140;p17"/>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41" name="Google Shape;3141;p17"/>
            <p:cNvGrpSpPr/>
            <p:nvPr/>
          </p:nvGrpSpPr>
          <p:grpSpPr>
            <a:xfrm>
              <a:off x="2617490" y="2742232"/>
              <a:ext cx="3927230" cy="4143000"/>
              <a:chOff x="2617490" y="2742232"/>
              <a:chExt cx="3927230" cy="4143000"/>
            </a:xfrm>
          </p:grpSpPr>
          <p:sp>
            <p:nvSpPr>
              <p:cNvPr id="3142" name="Google Shape;3142;p17"/>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3" name="Google Shape;3143;p17"/>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4" name="Google Shape;3144;p17"/>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45" name="Google Shape;3145;p17"/>
            <p:cNvGrpSpPr/>
            <p:nvPr/>
          </p:nvGrpSpPr>
          <p:grpSpPr>
            <a:xfrm>
              <a:off x="9275607" y="3248167"/>
              <a:ext cx="2404844" cy="2545800"/>
              <a:chOff x="9275607" y="3248167"/>
              <a:chExt cx="2404844" cy="2545800"/>
            </a:xfrm>
          </p:grpSpPr>
          <p:sp>
            <p:nvSpPr>
              <p:cNvPr id="3146" name="Google Shape;3146;p17"/>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7" name="Google Shape;3147;p17"/>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8" name="Google Shape;3148;p17"/>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49" name="Google Shape;3149;p17"/>
            <p:cNvGrpSpPr/>
            <p:nvPr/>
          </p:nvGrpSpPr>
          <p:grpSpPr>
            <a:xfrm>
              <a:off x="2075692" y="52828"/>
              <a:ext cx="4347442" cy="4607700"/>
              <a:chOff x="2075692" y="52828"/>
              <a:chExt cx="4347442" cy="4607700"/>
            </a:xfrm>
          </p:grpSpPr>
          <p:sp>
            <p:nvSpPr>
              <p:cNvPr id="3150" name="Google Shape;3150;p17"/>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1" name="Google Shape;3151;p17"/>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2" name="Google Shape;3152;p17"/>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53" name="Google Shape;3153;p17"/>
            <p:cNvGrpSpPr/>
            <p:nvPr/>
          </p:nvGrpSpPr>
          <p:grpSpPr>
            <a:xfrm>
              <a:off x="1470547" y="379512"/>
              <a:ext cx="1786005" cy="1894200"/>
              <a:chOff x="1470547" y="379512"/>
              <a:chExt cx="1786005" cy="1894200"/>
            </a:xfrm>
          </p:grpSpPr>
          <p:sp>
            <p:nvSpPr>
              <p:cNvPr id="3154" name="Google Shape;3154;p17"/>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5" name="Google Shape;3155;p17"/>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6" name="Google Shape;3156;p17"/>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57" name="Google Shape;3157;p17"/>
            <p:cNvGrpSpPr/>
            <p:nvPr/>
          </p:nvGrpSpPr>
          <p:grpSpPr>
            <a:xfrm>
              <a:off x="459511" y="835636"/>
              <a:ext cx="3285587" cy="3486900"/>
              <a:chOff x="459511" y="835636"/>
              <a:chExt cx="3285587" cy="3486900"/>
            </a:xfrm>
          </p:grpSpPr>
          <p:sp>
            <p:nvSpPr>
              <p:cNvPr id="3158" name="Google Shape;3158;p17"/>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9" name="Google Shape;3159;p17"/>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60" name="Google Shape;3160;p17"/>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61" name="Google Shape;3161;p17"/>
            <p:cNvGrpSpPr/>
            <p:nvPr/>
          </p:nvGrpSpPr>
          <p:grpSpPr>
            <a:xfrm>
              <a:off x="3267959" y="970321"/>
              <a:ext cx="4398388" cy="4658700"/>
              <a:chOff x="3267959" y="970321"/>
              <a:chExt cx="4398388" cy="4658700"/>
            </a:xfrm>
          </p:grpSpPr>
          <p:sp>
            <p:nvSpPr>
              <p:cNvPr id="3162" name="Google Shape;3162;p17"/>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63" name="Google Shape;3163;p17"/>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64" name="Google Shape;3164;p17"/>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65" name="Google Shape;3165;p17"/>
            <p:cNvGrpSpPr/>
            <p:nvPr/>
          </p:nvGrpSpPr>
          <p:grpSpPr>
            <a:xfrm>
              <a:off x="5955587" y="1782813"/>
              <a:ext cx="4418674" cy="4680600"/>
              <a:chOff x="5955587" y="1782813"/>
              <a:chExt cx="4418674" cy="4680600"/>
            </a:xfrm>
          </p:grpSpPr>
          <p:sp>
            <p:nvSpPr>
              <p:cNvPr id="3166" name="Google Shape;3166;p17"/>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67" name="Google Shape;3167;p17"/>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68" name="Google Shape;3168;p17"/>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69" name="Google Shape;3169;p17"/>
            <p:cNvGrpSpPr/>
            <p:nvPr/>
          </p:nvGrpSpPr>
          <p:grpSpPr>
            <a:xfrm>
              <a:off x="7952172" y="3535170"/>
              <a:ext cx="3086305" cy="3281100"/>
              <a:chOff x="7952172" y="3535170"/>
              <a:chExt cx="3086305" cy="3281100"/>
            </a:xfrm>
          </p:grpSpPr>
          <p:sp>
            <p:nvSpPr>
              <p:cNvPr id="3170" name="Google Shape;3170;p17"/>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1" name="Google Shape;3171;p17"/>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2" name="Google Shape;3172;p17"/>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73" name="Google Shape;3173;p17"/>
            <p:cNvGrpSpPr/>
            <p:nvPr/>
          </p:nvGrpSpPr>
          <p:grpSpPr>
            <a:xfrm>
              <a:off x="9817792" y="3927025"/>
              <a:ext cx="1631594" cy="1728900"/>
              <a:chOff x="9817792" y="3927025"/>
              <a:chExt cx="1631594" cy="1728900"/>
            </a:xfrm>
          </p:grpSpPr>
          <p:sp>
            <p:nvSpPr>
              <p:cNvPr id="3174" name="Google Shape;3174;p17"/>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5" name="Google Shape;3175;p17"/>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6" name="Google Shape;3176;p17"/>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77" name="Google Shape;3177;p17"/>
            <p:cNvGrpSpPr/>
            <p:nvPr/>
          </p:nvGrpSpPr>
          <p:grpSpPr>
            <a:xfrm>
              <a:off x="4808875" y="-111295"/>
              <a:ext cx="4335900" cy="4595400"/>
              <a:chOff x="4808875" y="-111295"/>
              <a:chExt cx="4335900" cy="4595400"/>
            </a:xfrm>
          </p:grpSpPr>
          <p:sp>
            <p:nvSpPr>
              <p:cNvPr id="3178" name="Google Shape;3178;p17"/>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9" name="Google Shape;3179;p17"/>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0" name="Google Shape;3180;p17"/>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81" name="Google Shape;3181;p17"/>
            <p:cNvGrpSpPr/>
            <p:nvPr/>
          </p:nvGrpSpPr>
          <p:grpSpPr>
            <a:xfrm>
              <a:off x="1316031" y="142329"/>
              <a:ext cx="2671800" cy="2839500"/>
              <a:chOff x="1316031" y="142329"/>
              <a:chExt cx="2671800" cy="2839500"/>
            </a:xfrm>
          </p:grpSpPr>
          <p:sp>
            <p:nvSpPr>
              <p:cNvPr id="3182" name="Google Shape;3182;p17"/>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3" name="Google Shape;3183;p17"/>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4" name="Google Shape;3184;p17"/>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85" name="Google Shape;3185;p17"/>
            <p:cNvGrpSpPr/>
            <p:nvPr/>
          </p:nvGrpSpPr>
          <p:grpSpPr>
            <a:xfrm>
              <a:off x="5624194" y="350969"/>
              <a:ext cx="4465200" cy="4734600"/>
              <a:chOff x="5624194" y="350969"/>
              <a:chExt cx="4465200" cy="4734600"/>
            </a:xfrm>
          </p:grpSpPr>
          <p:sp>
            <p:nvSpPr>
              <p:cNvPr id="3186" name="Google Shape;3186;p17"/>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7" name="Google Shape;3187;p17"/>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8" name="Google Shape;3188;p17"/>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89" name="Google Shape;3189;p17"/>
            <p:cNvGrpSpPr/>
            <p:nvPr/>
          </p:nvGrpSpPr>
          <p:grpSpPr>
            <a:xfrm>
              <a:off x="949298" y="529687"/>
              <a:ext cx="4532700" cy="4800900"/>
              <a:chOff x="949298" y="529687"/>
              <a:chExt cx="4532700" cy="4800900"/>
            </a:xfrm>
          </p:grpSpPr>
          <p:sp>
            <p:nvSpPr>
              <p:cNvPr id="3190" name="Google Shape;3190;p17"/>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1" name="Google Shape;3191;p17"/>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2" name="Google Shape;3192;p17"/>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93" name="Google Shape;3193;p17"/>
            <p:cNvGrpSpPr/>
            <p:nvPr/>
          </p:nvGrpSpPr>
          <p:grpSpPr>
            <a:xfrm>
              <a:off x="2032969" y="864182"/>
              <a:ext cx="4314900" cy="4572900"/>
              <a:chOff x="2032969" y="864182"/>
              <a:chExt cx="4314900" cy="4572900"/>
            </a:xfrm>
          </p:grpSpPr>
          <p:sp>
            <p:nvSpPr>
              <p:cNvPr id="3194" name="Google Shape;3194;p17"/>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5" name="Google Shape;3195;p17"/>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6" name="Google Shape;3196;p17"/>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97" name="Google Shape;3197;p17"/>
            <p:cNvGrpSpPr/>
            <p:nvPr/>
          </p:nvGrpSpPr>
          <p:grpSpPr>
            <a:xfrm>
              <a:off x="5255762" y="2121228"/>
              <a:ext cx="4399200" cy="4663500"/>
              <a:chOff x="5255762" y="2121228"/>
              <a:chExt cx="4399200" cy="4663500"/>
            </a:xfrm>
          </p:grpSpPr>
          <p:sp>
            <p:nvSpPr>
              <p:cNvPr id="3198" name="Google Shape;3198;p17"/>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9" name="Google Shape;3199;p17"/>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0" name="Google Shape;3200;p17"/>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01" name="Google Shape;3201;p17"/>
            <p:cNvGrpSpPr/>
            <p:nvPr/>
          </p:nvGrpSpPr>
          <p:grpSpPr>
            <a:xfrm>
              <a:off x="7086948" y="2711938"/>
              <a:ext cx="3990300" cy="4222800"/>
              <a:chOff x="7086948" y="2711938"/>
              <a:chExt cx="3990300" cy="4222800"/>
            </a:xfrm>
          </p:grpSpPr>
          <p:sp>
            <p:nvSpPr>
              <p:cNvPr id="3202" name="Google Shape;3202;p17"/>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3" name="Google Shape;3203;p17"/>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4" name="Google Shape;3204;p17"/>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3205" name="Google Shape;3205;p17"/>
          <p:cNvGrpSpPr/>
          <p:nvPr/>
        </p:nvGrpSpPr>
        <p:grpSpPr>
          <a:xfrm>
            <a:off x="2849671" y="-630694"/>
            <a:ext cx="3931817" cy="2468930"/>
            <a:chOff x="459511" y="-111295"/>
            <a:chExt cx="11220939" cy="7046034"/>
          </a:xfrm>
        </p:grpSpPr>
        <p:grpSp>
          <p:nvGrpSpPr>
            <p:cNvPr id="3206" name="Google Shape;3206;p17"/>
            <p:cNvGrpSpPr/>
            <p:nvPr/>
          </p:nvGrpSpPr>
          <p:grpSpPr>
            <a:xfrm>
              <a:off x="3346366" y="66264"/>
              <a:ext cx="4787701" cy="5081700"/>
              <a:chOff x="3346366" y="66264"/>
              <a:chExt cx="4787701" cy="5081700"/>
            </a:xfrm>
          </p:grpSpPr>
          <p:sp>
            <p:nvSpPr>
              <p:cNvPr id="3207" name="Google Shape;3207;p17"/>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8" name="Google Shape;3208;p17"/>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9" name="Google Shape;3209;p17"/>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10" name="Google Shape;3210;p17"/>
            <p:cNvGrpSpPr/>
            <p:nvPr/>
          </p:nvGrpSpPr>
          <p:grpSpPr>
            <a:xfrm>
              <a:off x="3765864" y="1195612"/>
              <a:ext cx="5193601" cy="5520600"/>
              <a:chOff x="3765864" y="1195612"/>
              <a:chExt cx="5193601" cy="5520600"/>
            </a:xfrm>
          </p:grpSpPr>
          <p:sp>
            <p:nvSpPr>
              <p:cNvPr id="3211" name="Google Shape;3211;p17"/>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2" name="Google Shape;3212;p17"/>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3" name="Google Shape;3213;p17"/>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14" name="Google Shape;3214;p17"/>
            <p:cNvGrpSpPr/>
            <p:nvPr/>
          </p:nvGrpSpPr>
          <p:grpSpPr>
            <a:xfrm>
              <a:off x="5031721" y="1309109"/>
              <a:ext cx="4394938" cy="4655100"/>
              <a:chOff x="5031721" y="1309109"/>
              <a:chExt cx="4394938" cy="4655100"/>
            </a:xfrm>
          </p:grpSpPr>
          <p:sp>
            <p:nvSpPr>
              <p:cNvPr id="3215" name="Google Shape;3215;p17"/>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6" name="Google Shape;3216;p17"/>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7" name="Google Shape;3217;p17"/>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18" name="Google Shape;3218;p17"/>
            <p:cNvGrpSpPr/>
            <p:nvPr/>
          </p:nvGrpSpPr>
          <p:grpSpPr>
            <a:xfrm>
              <a:off x="905180" y="112533"/>
              <a:ext cx="4401720" cy="4660800"/>
              <a:chOff x="905180" y="112533"/>
              <a:chExt cx="4401720" cy="4660800"/>
            </a:xfrm>
          </p:grpSpPr>
          <p:sp>
            <p:nvSpPr>
              <p:cNvPr id="3219" name="Google Shape;3219;p17"/>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0" name="Google Shape;3220;p17"/>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21" name="Google Shape;3221;p17"/>
            <p:cNvGrpSpPr/>
            <p:nvPr/>
          </p:nvGrpSpPr>
          <p:grpSpPr>
            <a:xfrm>
              <a:off x="4789281" y="622548"/>
              <a:ext cx="4320760" cy="4575000"/>
              <a:chOff x="4789281" y="622548"/>
              <a:chExt cx="4320760" cy="4575000"/>
            </a:xfrm>
          </p:grpSpPr>
          <p:sp>
            <p:nvSpPr>
              <p:cNvPr id="3222" name="Google Shape;3222;p17"/>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3" name="Google Shape;3223;p17"/>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4" name="Google Shape;3224;p17"/>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25" name="Google Shape;3225;p17"/>
            <p:cNvGrpSpPr/>
            <p:nvPr/>
          </p:nvGrpSpPr>
          <p:grpSpPr>
            <a:xfrm>
              <a:off x="6808533" y="1745708"/>
              <a:ext cx="4401400" cy="4662000"/>
              <a:chOff x="6808533" y="1745708"/>
              <a:chExt cx="4401400" cy="4662000"/>
            </a:xfrm>
          </p:grpSpPr>
          <p:sp>
            <p:nvSpPr>
              <p:cNvPr id="3226" name="Google Shape;3226;p17"/>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7" name="Google Shape;3227;p17"/>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8" name="Google Shape;3228;p17"/>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29" name="Google Shape;3229;p17"/>
            <p:cNvGrpSpPr/>
            <p:nvPr/>
          </p:nvGrpSpPr>
          <p:grpSpPr>
            <a:xfrm>
              <a:off x="5824532" y="1155331"/>
              <a:ext cx="4354159" cy="4603200"/>
              <a:chOff x="5824532" y="1155331"/>
              <a:chExt cx="4354159" cy="4603200"/>
            </a:xfrm>
          </p:grpSpPr>
          <p:sp>
            <p:nvSpPr>
              <p:cNvPr id="3230" name="Google Shape;3230;p17"/>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31" name="Google Shape;3231;p17"/>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32" name="Google Shape;3232;p17"/>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33" name="Google Shape;3233;p17"/>
            <p:cNvGrpSpPr/>
            <p:nvPr/>
          </p:nvGrpSpPr>
          <p:grpSpPr>
            <a:xfrm>
              <a:off x="2134683" y="1406427"/>
              <a:ext cx="4494099" cy="4755300"/>
              <a:chOff x="2134683" y="1406427"/>
              <a:chExt cx="4494099" cy="4755300"/>
            </a:xfrm>
          </p:grpSpPr>
          <p:sp>
            <p:nvSpPr>
              <p:cNvPr id="3234" name="Google Shape;3234;p17"/>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35" name="Google Shape;3235;p17"/>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36" name="Google Shape;3236;p17"/>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37" name="Google Shape;3237;p17"/>
            <p:cNvGrpSpPr/>
            <p:nvPr/>
          </p:nvGrpSpPr>
          <p:grpSpPr>
            <a:xfrm>
              <a:off x="6182744" y="2351413"/>
              <a:ext cx="4257816" cy="4499400"/>
              <a:chOff x="6182744" y="2351413"/>
              <a:chExt cx="4257816" cy="4499400"/>
            </a:xfrm>
          </p:grpSpPr>
          <p:sp>
            <p:nvSpPr>
              <p:cNvPr id="3238" name="Google Shape;3238;p17"/>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39" name="Google Shape;3239;p17"/>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40" name="Google Shape;3240;p17"/>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41" name="Google Shape;3241;p17"/>
            <p:cNvGrpSpPr/>
            <p:nvPr/>
          </p:nvGrpSpPr>
          <p:grpSpPr>
            <a:xfrm>
              <a:off x="2617490" y="2742232"/>
              <a:ext cx="3927230" cy="4143000"/>
              <a:chOff x="2617490" y="2742232"/>
              <a:chExt cx="3927230" cy="4143000"/>
            </a:xfrm>
          </p:grpSpPr>
          <p:sp>
            <p:nvSpPr>
              <p:cNvPr id="3242" name="Google Shape;3242;p17"/>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43" name="Google Shape;3243;p17"/>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44" name="Google Shape;3244;p17"/>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45" name="Google Shape;3245;p17"/>
            <p:cNvGrpSpPr/>
            <p:nvPr/>
          </p:nvGrpSpPr>
          <p:grpSpPr>
            <a:xfrm>
              <a:off x="9275607" y="3248167"/>
              <a:ext cx="2404844" cy="2545800"/>
              <a:chOff x="9275607" y="3248167"/>
              <a:chExt cx="2404844" cy="2545800"/>
            </a:xfrm>
          </p:grpSpPr>
          <p:sp>
            <p:nvSpPr>
              <p:cNvPr id="3246" name="Google Shape;3246;p17"/>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47" name="Google Shape;3247;p17"/>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48" name="Google Shape;3248;p17"/>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49" name="Google Shape;3249;p17"/>
            <p:cNvGrpSpPr/>
            <p:nvPr/>
          </p:nvGrpSpPr>
          <p:grpSpPr>
            <a:xfrm>
              <a:off x="2075692" y="52828"/>
              <a:ext cx="4347442" cy="4607700"/>
              <a:chOff x="2075692" y="52828"/>
              <a:chExt cx="4347442" cy="4607700"/>
            </a:xfrm>
          </p:grpSpPr>
          <p:sp>
            <p:nvSpPr>
              <p:cNvPr id="3250" name="Google Shape;3250;p17"/>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1" name="Google Shape;3251;p17"/>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2" name="Google Shape;3252;p17"/>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53" name="Google Shape;3253;p17"/>
            <p:cNvGrpSpPr/>
            <p:nvPr/>
          </p:nvGrpSpPr>
          <p:grpSpPr>
            <a:xfrm>
              <a:off x="1470547" y="379512"/>
              <a:ext cx="1786005" cy="1894200"/>
              <a:chOff x="1470547" y="379512"/>
              <a:chExt cx="1786005" cy="1894200"/>
            </a:xfrm>
          </p:grpSpPr>
          <p:sp>
            <p:nvSpPr>
              <p:cNvPr id="3254" name="Google Shape;3254;p17"/>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5" name="Google Shape;3255;p17"/>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6" name="Google Shape;3256;p17"/>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57" name="Google Shape;3257;p17"/>
            <p:cNvGrpSpPr/>
            <p:nvPr/>
          </p:nvGrpSpPr>
          <p:grpSpPr>
            <a:xfrm>
              <a:off x="459511" y="835636"/>
              <a:ext cx="3285587" cy="3486900"/>
              <a:chOff x="459511" y="835636"/>
              <a:chExt cx="3285587" cy="3486900"/>
            </a:xfrm>
          </p:grpSpPr>
          <p:sp>
            <p:nvSpPr>
              <p:cNvPr id="3258" name="Google Shape;3258;p17"/>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9" name="Google Shape;3259;p17"/>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0" name="Google Shape;3260;p17"/>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61" name="Google Shape;3261;p17"/>
            <p:cNvGrpSpPr/>
            <p:nvPr/>
          </p:nvGrpSpPr>
          <p:grpSpPr>
            <a:xfrm>
              <a:off x="3267959" y="970321"/>
              <a:ext cx="4398388" cy="4658700"/>
              <a:chOff x="3267959" y="970321"/>
              <a:chExt cx="4398388" cy="4658700"/>
            </a:xfrm>
          </p:grpSpPr>
          <p:sp>
            <p:nvSpPr>
              <p:cNvPr id="3262" name="Google Shape;3262;p17"/>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3" name="Google Shape;3263;p17"/>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4" name="Google Shape;3264;p17"/>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65" name="Google Shape;3265;p17"/>
            <p:cNvGrpSpPr/>
            <p:nvPr/>
          </p:nvGrpSpPr>
          <p:grpSpPr>
            <a:xfrm>
              <a:off x="5955587" y="1782813"/>
              <a:ext cx="4418674" cy="4680600"/>
              <a:chOff x="5955587" y="1782813"/>
              <a:chExt cx="4418674" cy="4680600"/>
            </a:xfrm>
          </p:grpSpPr>
          <p:sp>
            <p:nvSpPr>
              <p:cNvPr id="3266" name="Google Shape;3266;p17"/>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7" name="Google Shape;3267;p17"/>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8" name="Google Shape;3268;p17"/>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69" name="Google Shape;3269;p17"/>
            <p:cNvGrpSpPr/>
            <p:nvPr/>
          </p:nvGrpSpPr>
          <p:grpSpPr>
            <a:xfrm>
              <a:off x="7952172" y="3535170"/>
              <a:ext cx="3086305" cy="3281100"/>
              <a:chOff x="7952172" y="3535170"/>
              <a:chExt cx="3086305" cy="3281100"/>
            </a:xfrm>
          </p:grpSpPr>
          <p:sp>
            <p:nvSpPr>
              <p:cNvPr id="3270" name="Google Shape;3270;p17"/>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1" name="Google Shape;3271;p17"/>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2" name="Google Shape;3272;p17"/>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73" name="Google Shape;3273;p17"/>
            <p:cNvGrpSpPr/>
            <p:nvPr/>
          </p:nvGrpSpPr>
          <p:grpSpPr>
            <a:xfrm>
              <a:off x="9817792" y="3927025"/>
              <a:ext cx="1631594" cy="1728900"/>
              <a:chOff x="9817792" y="3927025"/>
              <a:chExt cx="1631594" cy="1728900"/>
            </a:xfrm>
          </p:grpSpPr>
          <p:sp>
            <p:nvSpPr>
              <p:cNvPr id="3274" name="Google Shape;3274;p17"/>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5" name="Google Shape;3275;p17"/>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6" name="Google Shape;3276;p17"/>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77" name="Google Shape;3277;p17"/>
            <p:cNvGrpSpPr/>
            <p:nvPr/>
          </p:nvGrpSpPr>
          <p:grpSpPr>
            <a:xfrm>
              <a:off x="4808875" y="-111295"/>
              <a:ext cx="4335900" cy="4595400"/>
              <a:chOff x="4808875" y="-111295"/>
              <a:chExt cx="4335900" cy="4595400"/>
            </a:xfrm>
          </p:grpSpPr>
          <p:sp>
            <p:nvSpPr>
              <p:cNvPr id="3278" name="Google Shape;3278;p17"/>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9" name="Google Shape;3279;p17"/>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0" name="Google Shape;3280;p17"/>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81" name="Google Shape;3281;p17"/>
            <p:cNvGrpSpPr/>
            <p:nvPr/>
          </p:nvGrpSpPr>
          <p:grpSpPr>
            <a:xfrm>
              <a:off x="1316031" y="142329"/>
              <a:ext cx="2671800" cy="2839500"/>
              <a:chOff x="1316031" y="142329"/>
              <a:chExt cx="2671800" cy="2839500"/>
            </a:xfrm>
          </p:grpSpPr>
          <p:sp>
            <p:nvSpPr>
              <p:cNvPr id="3282" name="Google Shape;3282;p17"/>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3" name="Google Shape;3283;p17"/>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4" name="Google Shape;3284;p17"/>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85" name="Google Shape;3285;p17"/>
            <p:cNvGrpSpPr/>
            <p:nvPr/>
          </p:nvGrpSpPr>
          <p:grpSpPr>
            <a:xfrm>
              <a:off x="5624194" y="350969"/>
              <a:ext cx="4465200" cy="4734600"/>
              <a:chOff x="5624194" y="350969"/>
              <a:chExt cx="4465200" cy="4734600"/>
            </a:xfrm>
          </p:grpSpPr>
          <p:sp>
            <p:nvSpPr>
              <p:cNvPr id="3286" name="Google Shape;3286;p17"/>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7" name="Google Shape;3287;p17"/>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88" name="Google Shape;3288;p17"/>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89" name="Google Shape;3289;p17"/>
            <p:cNvGrpSpPr/>
            <p:nvPr/>
          </p:nvGrpSpPr>
          <p:grpSpPr>
            <a:xfrm>
              <a:off x="949298" y="529687"/>
              <a:ext cx="4532700" cy="4800900"/>
              <a:chOff x="949298" y="529687"/>
              <a:chExt cx="4532700" cy="4800900"/>
            </a:xfrm>
          </p:grpSpPr>
          <p:sp>
            <p:nvSpPr>
              <p:cNvPr id="3290" name="Google Shape;3290;p17"/>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91" name="Google Shape;3291;p17"/>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92" name="Google Shape;3292;p17"/>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93" name="Google Shape;3293;p17"/>
            <p:cNvGrpSpPr/>
            <p:nvPr/>
          </p:nvGrpSpPr>
          <p:grpSpPr>
            <a:xfrm>
              <a:off x="2032969" y="864182"/>
              <a:ext cx="4314900" cy="4572900"/>
              <a:chOff x="2032969" y="864182"/>
              <a:chExt cx="4314900" cy="4572900"/>
            </a:xfrm>
          </p:grpSpPr>
          <p:sp>
            <p:nvSpPr>
              <p:cNvPr id="3294" name="Google Shape;3294;p17"/>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95" name="Google Shape;3295;p17"/>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96" name="Google Shape;3296;p17"/>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97" name="Google Shape;3297;p17"/>
            <p:cNvGrpSpPr/>
            <p:nvPr/>
          </p:nvGrpSpPr>
          <p:grpSpPr>
            <a:xfrm>
              <a:off x="5255762" y="2121228"/>
              <a:ext cx="4399200" cy="4663500"/>
              <a:chOff x="5255762" y="2121228"/>
              <a:chExt cx="4399200" cy="4663500"/>
            </a:xfrm>
          </p:grpSpPr>
          <p:sp>
            <p:nvSpPr>
              <p:cNvPr id="3298" name="Google Shape;3298;p17"/>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99" name="Google Shape;3299;p17"/>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00" name="Google Shape;3300;p17"/>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01" name="Google Shape;3301;p17"/>
            <p:cNvGrpSpPr/>
            <p:nvPr/>
          </p:nvGrpSpPr>
          <p:grpSpPr>
            <a:xfrm>
              <a:off x="7086948" y="2711938"/>
              <a:ext cx="3990300" cy="4222800"/>
              <a:chOff x="7086948" y="2711938"/>
              <a:chExt cx="3990300" cy="4222800"/>
            </a:xfrm>
          </p:grpSpPr>
          <p:sp>
            <p:nvSpPr>
              <p:cNvPr id="3302" name="Google Shape;3302;p17"/>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03" name="Google Shape;3303;p17"/>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04" name="Google Shape;3304;p17"/>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3305" name="Google Shape;3305;p17"/>
          <p:cNvGrpSpPr/>
          <p:nvPr/>
        </p:nvGrpSpPr>
        <p:grpSpPr>
          <a:xfrm>
            <a:off x="5536921" y="-630694"/>
            <a:ext cx="3931817" cy="2468930"/>
            <a:chOff x="459511" y="-111295"/>
            <a:chExt cx="11220939" cy="7046034"/>
          </a:xfrm>
        </p:grpSpPr>
        <p:grpSp>
          <p:nvGrpSpPr>
            <p:cNvPr id="3306" name="Google Shape;3306;p17"/>
            <p:cNvGrpSpPr/>
            <p:nvPr/>
          </p:nvGrpSpPr>
          <p:grpSpPr>
            <a:xfrm>
              <a:off x="3346366" y="66264"/>
              <a:ext cx="4787701" cy="5081700"/>
              <a:chOff x="3346366" y="66264"/>
              <a:chExt cx="4787701" cy="5081700"/>
            </a:xfrm>
          </p:grpSpPr>
          <p:sp>
            <p:nvSpPr>
              <p:cNvPr id="3307" name="Google Shape;3307;p17"/>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08" name="Google Shape;3308;p17"/>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09" name="Google Shape;3309;p17"/>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10" name="Google Shape;3310;p17"/>
            <p:cNvGrpSpPr/>
            <p:nvPr/>
          </p:nvGrpSpPr>
          <p:grpSpPr>
            <a:xfrm>
              <a:off x="3765864" y="1195612"/>
              <a:ext cx="5193601" cy="5520600"/>
              <a:chOff x="3765864" y="1195612"/>
              <a:chExt cx="5193601" cy="5520600"/>
            </a:xfrm>
          </p:grpSpPr>
          <p:sp>
            <p:nvSpPr>
              <p:cNvPr id="3311" name="Google Shape;3311;p17"/>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12" name="Google Shape;3312;p17"/>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13" name="Google Shape;3313;p17"/>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14" name="Google Shape;3314;p17"/>
            <p:cNvGrpSpPr/>
            <p:nvPr/>
          </p:nvGrpSpPr>
          <p:grpSpPr>
            <a:xfrm>
              <a:off x="5031721" y="1309109"/>
              <a:ext cx="4394938" cy="4655100"/>
              <a:chOff x="5031721" y="1309109"/>
              <a:chExt cx="4394938" cy="4655100"/>
            </a:xfrm>
          </p:grpSpPr>
          <p:sp>
            <p:nvSpPr>
              <p:cNvPr id="3315" name="Google Shape;3315;p17"/>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16" name="Google Shape;3316;p17"/>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17" name="Google Shape;3317;p17"/>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18" name="Google Shape;3318;p17"/>
            <p:cNvGrpSpPr/>
            <p:nvPr/>
          </p:nvGrpSpPr>
          <p:grpSpPr>
            <a:xfrm>
              <a:off x="905180" y="112533"/>
              <a:ext cx="4401720" cy="4660800"/>
              <a:chOff x="905180" y="112533"/>
              <a:chExt cx="4401720" cy="4660800"/>
            </a:xfrm>
          </p:grpSpPr>
          <p:sp>
            <p:nvSpPr>
              <p:cNvPr id="3319" name="Google Shape;3319;p17"/>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0" name="Google Shape;3320;p17"/>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21" name="Google Shape;3321;p17"/>
            <p:cNvGrpSpPr/>
            <p:nvPr/>
          </p:nvGrpSpPr>
          <p:grpSpPr>
            <a:xfrm>
              <a:off x="4789281" y="622548"/>
              <a:ext cx="4320760" cy="4575000"/>
              <a:chOff x="4789281" y="622548"/>
              <a:chExt cx="4320760" cy="4575000"/>
            </a:xfrm>
          </p:grpSpPr>
          <p:sp>
            <p:nvSpPr>
              <p:cNvPr id="3322" name="Google Shape;3322;p17"/>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3" name="Google Shape;3323;p17"/>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4" name="Google Shape;3324;p17"/>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25" name="Google Shape;3325;p17"/>
            <p:cNvGrpSpPr/>
            <p:nvPr/>
          </p:nvGrpSpPr>
          <p:grpSpPr>
            <a:xfrm>
              <a:off x="6808533" y="1745708"/>
              <a:ext cx="4401400" cy="4662000"/>
              <a:chOff x="6808533" y="1745708"/>
              <a:chExt cx="4401400" cy="4662000"/>
            </a:xfrm>
          </p:grpSpPr>
          <p:sp>
            <p:nvSpPr>
              <p:cNvPr id="3326" name="Google Shape;3326;p17"/>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7" name="Google Shape;3327;p17"/>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8" name="Google Shape;3328;p17"/>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29" name="Google Shape;3329;p17"/>
            <p:cNvGrpSpPr/>
            <p:nvPr/>
          </p:nvGrpSpPr>
          <p:grpSpPr>
            <a:xfrm>
              <a:off x="5824532" y="1155331"/>
              <a:ext cx="4354159" cy="4603200"/>
              <a:chOff x="5824532" y="1155331"/>
              <a:chExt cx="4354159" cy="4603200"/>
            </a:xfrm>
          </p:grpSpPr>
          <p:sp>
            <p:nvSpPr>
              <p:cNvPr id="3330" name="Google Shape;3330;p17"/>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31" name="Google Shape;3331;p17"/>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32" name="Google Shape;3332;p17"/>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33" name="Google Shape;3333;p17"/>
            <p:cNvGrpSpPr/>
            <p:nvPr/>
          </p:nvGrpSpPr>
          <p:grpSpPr>
            <a:xfrm>
              <a:off x="2134683" y="1406427"/>
              <a:ext cx="4494099" cy="4755300"/>
              <a:chOff x="2134683" y="1406427"/>
              <a:chExt cx="4494099" cy="4755300"/>
            </a:xfrm>
          </p:grpSpPr>
          <p:sp>
            <p:nvSpPr>
              <p:cNvPr id="3334" name="Google Shape;3334;p17"/>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35" name="Google Shape;3335;p17"/>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36" name="Google Shape;3336;p17"/>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37" name="Google Shape;3337;p17"/>
            <p:cNvGrpSpPr/>
            <p:nvPr/>
          </p:nvGrpSpPr>
          <p:grpSpPr>
            <a:xfrm>
              <a:off x="6182744" y="2351413"/>
              <a:ext cx="4257816" cy="4499400"/>
              <a:chOff x="6182744" y="2351413"/>
              <a:chExt cx="4257816" cy="4499400"/>
            </a:xfrm>
          </p:grpSpPr>
          <p:sp>
            <p:nvSpPr>
              <p:cNvPr id="3338" name="Google Shape;3338;p17"/>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39" name="Google Shape;3339;p17"/>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40" name="Google Shape;3340;p17"/>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41" name="Google Shape;3341;p17"/>
            <p:cNvGrpSpPr/>
            <p:nvPr/>
          </p:nvGrpSpPr>
          <p:grpSpPr>
            <a:xfrm>
              <a:off x="2617490" y="2742232"/>
              <a:ext cx="3927230" cy="4143000"/>
              <a:chOff x="2617490" y="2742232"/>
              <a:chExt cx="3927230" cy="4143000"/>
            </a:xfrm>
          </p:grpSpPr>
          <p:sp>
            <p:nvSpPr>
              <p:cNvPr id="3342" name="Google Shape;3342;p17"/>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43" name="Google Shape;3343;p17"/>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44" name="Google Shape;3344;p17"/>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45" name="Google Shape;3345;p17"/>
            <p:cNvGrpSpPr/>
            <p:nvPr/>
          </p:nvGrpSpPr>
          <p:grpSpPr>
            <a:xfrm>
              <a:off x="9275607" y="3248167"/>
              <a:ext cx="2404844" cy="2545800"/>
              <a:chOff x="9275607" y="3248167"/>
              <a:chExt cx="2404844" cy="2545800"/>
            </a:xfrm>
          </p:grpSpPr>
          <p:sp>
            <p:nvSpPr>
              <p:cNvPr id="3346" name="Google Shape;3346;p17"/>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47" name="Google Shape;3347;p17"/>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48" name="Google Shape;3348;p17"/>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49" name="Google Shape;3349;p17"/>
            <p:cNvGrpSpPr/>
            <p:nvPr/>
          </p:nvGrpSpPr>
          <p:grpSpPr>
            <a:xfrm>
              <a:off x="2075692" y="52828"/>
              <a:ext cx="4347442" cy="4607700"/>
              <a:chOff x="2075692" y="52828"/>
              <a:chExt cx="4347442" cy="4607700"/>
            </a:xfrm>
          </p:grpSpPr>
          <p:sp>
            <p:nvSpPr>
              <p:cNvPr id="3350" name="Google Shape;3350;p17"/>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51" name="Google Shape;3351;p17"/>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52" name="Google Shape;3352;p17"/>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53" name="Google Shape;3353;p17"/>
            <p:cNvGrpSpPr/>
            <p:nvPr/>
          </p:nvGrpSpPr>
          <p:grpSpPr>
            <a:xfrm>
              <a:off x="1470547" y="379512"/>
              <a:ext cx="1786005" cy="1894200"/>
              <a:chOff x="1470547" y="379512"/>
              <a:chExt cx="1786005" cy="1894200"/>
            </a:xfrm>
          </p:grpSpPr>
          <p:sp>
            <p:nvSpPr>
              <p:cNvPr id="3354" name="Google Shape;3354;p17"/>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55" name="Google Shape;3355;p17"/>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56" name="Google Shape;3356;p17"/>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57" name="Google Shape;3357;p17"/>
            <p:cNvGrpSpPr/>
            <p:nvPr/>
          </p:nvGrpSpPr>
          <p:grpSpPr>
            <a:xfrm>
              <a:off x="459511" y="835636"/>
              <a:ext cx="3285587" cy="3486900"/>
              <a:chOff x="459511" y="835636"/>
              <a:chExt cx="3285587" cy="3486900"/>
            </a:xfrm>
          </p:grpSpPr>
          <p:sp>
            <p:nvSpPr>
              <p:cNvPr id="3358" name="Google Shape;3358;p17"/>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59" name="Google Shape;3359;p17"/>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0" name="Google Shape;3360;p17"/>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61" name="Google Shape;3361;p17"/>
            <p:cNvGrpSpPr/>
            <p:nvPr/>
          </p:nvGrpSpPr>
          <p:grpSpPr>
            <a:xfrm>
              <a:off x="3267959" y="970321"/>
              <a:ext cx="4398388" cy="4658700"/>
              <a:chOff x="3267959" y="970321"/>
              <a:chExt cx="4398388" cy="4658700"/>
            </a:xfrm>
          </p:grpSpPr>
          <p:sp>
            <p:nvSpPr>
              <p:cNvPr id="3362" name="Google Shape;3362;p17"/>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3" name="Google Shape;3363;p17"/>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4" name="Google Shape;3364;p17"/>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65" name="Google Shape;3365;p17"/>
            <p:cNvGrpSpPr/>
            <p:nvPr/>
          </p:nvGrpSpPr>
          <p:grpSpPr>
            <a:xfrm>
              <a:off x="5955587" y="1782813"/>
              <a:ext cx="4418674" cy="4680600"/>
              <a:chOff x="5955587" y="1782813"/>
              <a:chExt cx="4418674" cy="4680600"/>
            </a:xfrm>
          </p:grpSpPr>
          <p:sp>
            <p:nvSpPr>
              <p:cNvPr id="3366" name="Google Shape;3366;p17"/>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7" name="Google Shape;3367;p17"/>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8" name="Google Shape;3368;p17"/>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69" name="Google Shape;3369;p17"/>
            <p:cNvGrpSpPr/>
            <p:nvPr/>
          </p:nvGrpSpPr>
          <p:grpSpPr>
            <a:xfrm>
              <a:off x="7952172" y="3535170"/>
              <a:ext cx="3086305" cy="3281100"/>
              <a:chOff x="7952172" y="3535170"/>
              <a:chExt cx="3086305" cy="3281100"/>
            </a:xfrm>
          </p:grpSpPr>
          <p:sp>
            <p:nvSpPr>
              <p:cNvPr id="3370" name="Google Shape;3370;p17"/>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71" name="Google Shape;3371;p17"/>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72" name="Google Shape;3372;p17"/>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73" name="Google Shape;3373;p17"/>
            <p:cNvGrpSpPr/>
            <p:nvPr/>
          </p:nvGrpSpPr>
          <p:grpSpPr>
            <a:xfrm>
              <a:off x="9817792" y="3927025"/>
              <a:ext cx="1631594" cy="1728900"/>
              <a:chOff x="9817792" y="3927025"/>
              <a:chExt cx="1631594" cy="1728900"/>
            </a:xfrm>
          </p:grpSpPr>
          <p:sp>
            <p:nvSpPr>
              <p:cNvPr id="3374" name="Google Shape;3374;p17"/>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75" name="Google Shape;3375;p17"/>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76" name="Google Shape;3376;p17"/>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77" name="Google Shape;3377;p17"/>
            <p:cNvGrpSpPr/>
            <p:nvPr/>
          </p:nvGrpSpPr>
          <p:grpSpPr>
            <a:xfrm>
              <a:off x="4808875" y="-111295"/>
              <a:ext cx="4335900" cy="4595400"/>
              <a:chOff x="4808875" y="-111295"/>
              <a:chExt cx="4335900" cy="4595400"/>
            </a:xfrm>
          </p:grpSpPr>
          <p:sp>
            <p:nvSpPr>
              <p:cNvPr id="3378" name="Google Shape;3378;p17"/>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79" name="Google Shape;3379;p17"/>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0" name="Google Shape;3380;p17"/>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81" name="Google Shape;3381;p17"/>
            <p:cNvGrpSpPr/>
            <p:nvPr/>
          </p:nvGrpSpPr>
          <p:grpSpPr>
            <a:xfrm>
              <a:off x="1316031" y="142329"/>
              <a:ext cx="2671800" cy="2839500"/>
              <a:chOff x="1316031" y="142329"/>
              <a:chExt cx="2671800" cy="2839500"/>
            </a:xfrm>
          </p:grpSpPr>
          <p:sp>
            <p:nvSpPr>
              <p:cNvPr id="3382" name="Google Shape;3382;p17"/>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3" name="Google Shape;3383;p17"/>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4" name="Google Shape;3384;p17"/>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85" name="Google Shape;3385;p17"/>
            <p:cNvGrpSpPr/>
            <p:nvPr/>
          </p:nvGrpSpPr>
          <p:grpSpPr>
            <a:xfrm>
              <a:off x="5624194" y="350969"/>
              <a:ext cx="4465200" cy="4734600"/>
              <a:chOff x="5624194" y="350969"/>
              <a:chExt cx="4465200" cy="4734600"/>
            </a:xfrm>
          </p:grpSpPr>
          <p:sp>
            <p:nvSpPr>
              <p:cNvPr id="3386" name="Google Shape;3386;p17"/>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7" name="Google Shape;3387;p17"/>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8" name="Google Shape;3388;p17"/>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89" name="Google Shape;3389;p17"/>
            <p:cNvGrpSpPr/>
            <p:nvPr/>
          </p:nvGrpSpPr>
          <p:grpSpPr>
            <a:xfrm>
              <a:off x="949298" y="529687"/>
              <a:ext cx="4532700" cy="4800900"/>
              <a:chOff x="949298" y="529687"/>
              <a:chExt cx="4532700" cy="4800900"/>
            </a:xfrm>
          </p:grpSpPr>
          <p:sp>
            <p:nvSpPr>
              <p:cNvPr id="3390" name="Google Shape;3390;p17"/>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1" name="Google Shape;3391;p17"/>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2" name="Google Shape;3392;p17"/>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93" name="Google Shape;3393;p17"/>
            <p:cNvGrpSpPr/>
            <p:nvPr/>
          </p:nvGrpSpPr>
          <p:grpSpPr>
            <a:xfrm>
              <a:off x="2032969" y="864182"/>
              <a:ext cx="4314900" cy="4572900"/>
              <a:chOff x="2032969" y="864182"/>
              <a:chExt cx="4314900" cy="4572900"/>
            </a:xfrm>
          </p:grpSpPr>
          <p:sp>
            <p:nvSpPr>
              <p:cNvPr id="3394" name="Google Shape;3394;p17"/>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5" name="Google Shape;3395;p17"/>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6" name="Google Shape;3396;p17"/>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97" name="Google Shape;3397;p17"/>
            <p:cNvGrpSpPr/>
            <p:nvPr/>
          </p:nvGrpSpPr>
          <p:grpSpPr>
            <a:xfrm>
              <a:off x="5255762" y="2121228"/>
              <a:ext cx="4399200" cy="4663500"/>
              <a:chOff x="5255762" y="2121228"/>
              <a:chExt cx="4399200" cy="4663500"/>
            </a:xfrm>
          </p:grpSpPr>
          <p:sp>
            <p:nvSpPr>
              <p:cNvPr id="3398" name="Google Shape;3398;p17"/>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9" name="Google Shape;3399;p17"/>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00" name="Google Shape;3400;p17"/>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01" name="Google Shape;3401;p17"/>
            <p:cNvGrpSpPr/>
            <p:nvPr/>
          </p:nvGrpSpPr>
          <p:grpSpPr>
            <a:xfrm>
              <a:off x="7086948" y="2711938"/>
              <a:ext cx="3990300" cy="4222800"/>
              <a:chOff x="7086948" y="2711938"/>
              <a:chExt cx="3990300" cy="4222800"/>
            </a:xfrm>
          </p:grpSpPr>
          <p:sp>
            <p:nvSpPr>
              <p:cNvPr id="3402" name="Google Shape;3402;p17"/>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03" name="Google Shape;3403;p17"/>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04" name="Google Shape;3404;p17"/>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405" name="Google Shape;3405;p17"/>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3406" name="Google Shape;3406;p17"/>
          <p:cNvGrpSpPr/>
          <p:nvPr/>
        </p:nvGrpSpPr>
        <p:grpSpPr>
          <a:xfrm rot="-1576190">
            <a:off x="1887113" y="143527"/>
            <a:ext cx="428837" cy="428837"/>
            <a:chOff x="8297437" y="2253663"/>
            <a:chExt cx="4117200" cy="4117200"/>
          </a:xfrm>
        </p:grpSpPr>
        <p:sp>
          <p:nvSpPr>
            <p:cNvPr id="3407" name="Google Shape;3407;p17"/>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08" name="Google Shape;3408;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09" name="Google Shape;3409;p17"/>
          <p:cNvGrpSpPr/>
          <p:nvPr/>
        </p:nvGrpSpPr>
        <p:grpSpPr>
          <a:xfrm rot="-1573267">
            <a:off x="601214" y="707139"/>
            <a:ext cx="368076" cy="368076"/>
            <a:chOff x="8297437" y="2253663"/>
            <a:chExt cx="4117200" cy="4117200"/>
          </a:xfrm>
        </p:grpSpPr>
        <p:sp>
          <p:nvSpPr>
            <p:cNvPr id="3410" name="Google Shape;3410;p1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11" name="Google Shape;3411;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12" name="Google Shape;3412;p17"/>
          <p:cNvGrpSpPr/>
          <p:nvPr/>
        </p:nvGrpSpPr>
        <p:grpSpPr>
          <a:xfrm rot="-1572434">
            <a:off x="1655003" y="407816"/>
            <a:ext cx="235871" cy="235871"/>
            <a:chOff x="8297437" y="2253663"/>
            <a:chExt cx="4117200" cy="4117200"/>
          </a:xfrm>
        </p:grpSpPr>
        <p:sp>
          <p:nvSpPr>
            <p:cNvPr id="3413" name="Google Shape;3413;p17"/>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14" name="Google Shape;3414;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15" name="Google Shape;3415;p17"/>
          <p:cNvGrpSpPr/>
          <p:nvPr/>
        </p:nvGrpSpPr>
        <p:grpSpPr>
          <a:xfrm rot="-1574617">
            <a:off x="5180605" y="910646"/>
            <a:ext cx="393853" cy="393853"/>
            <a:chOff x="8297437" y="2253663"/>
            <a:chExt cx="4117200" cy="4117200"/>
          </a:xfrm>
        </p:grpSpPr>
        <p:sp>
          <p:nvSpPr>
            <p:cNvPr id="3416" name="Google Shape;3416;p1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17" name="Google Shape;3417;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18" name="Google Shape;3418;p17"/>
          <p:cNvGrpSpPr/>
          <p:nvPr/>
        </p:nvGrpSpPr>
        <p:grpSpPr>
          <a:xfrm rot="-1572610">
            <a:off x="11396404" y="676001"/>
            <a:ext cx="535083" cy="535083"/>
            <a:chOff x="8297437" y="2253663"/>
            <a:chExt cx="4117200" cy="4117200"/>
          </a:xfrm>
        </p:grpSpPr>
        <p:sp>
          <p:nvSpPr>
            <p:cNvPr id="3419" name="Google Shape;3419;p1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20" name="Google Shape;3420;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21" name="Google Shape;3421;p17"/>
          <p:cNvGrpSpPr/>
          <p:nvPr/>
        </p:nvGrpSpPr>
        <p:grpSpPr>
          <a:xfrm rot="-1573459">
            <a:off x="8242027" y="447465"/>
            <a:ext cx="402508" cy="402508"/>
            <a:chOff x="8297437" y="2253663"/>
            <a:chExt cx="4117200" cy="4117200"/>
          </a:xfrm>
        </p:grpSpPr>
        <p:sp>
          <p:nvSpPr>
            <p:cNvPr id="3422" name="Google Shape;3422;p17"/>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23" name="Google Shape;3423;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24" name="Google Shape;3424;p17"/>
          <p:cNvGrpSpPr/>
          <p:nvPr/>
        </p:nvGrpSpPr>
        <p:grpSpPr>
          <a:xfrm rot="-1572434">
            <a:off x="1431720" y="1510058"/>
            <a:ext cx="235871" cy="235871"/>
            <a:chOff x="8297437" y="2253663"/>
            <a:chExt cx="4117200" cy="4117200"/>
          </a:xfrm>
        </p:grpSpPr>
        <p:sp>
          <p:nvSpPr>
            <p:cNvPr id="3425" name="Google Shape;3425;p17"/>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26" name="Google Shape;3426;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427" name="Google Shape;3427;p17"/>
          <p:cNvGrpSpPr/>
          <p:nvPr/>
        </p:nvGrpSpPr>
        <p:grpSpPr>
          <a:xfrm rot="-1575894">
            <a:off x="4273965" y="525262"/>
            <a:ext cx="316334" cy="316334"/>
            <a:chOff x="8297437" y="2253663"/>
            <a:chExt cx="4117200" cy="4117200"/>
          </a:xfrm>
        </p:grpSpPr>
        <p:sp>
          <p:nvSpPr>
            <p:cNvPr id="3428" name="Google Shape;3428;p17"/>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429" name="Google Shape;3429;p1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430" name="Shape 3430"/>
        <p:cNvGrpSpPr/>
        <p:nvPr/>
      </p:nvGrpSpPr>
      <p:grpSpPr>
        <a:xfrm>
          <a:off x="0" y="0"/>
          <a:ext cx="0" cy="0"/>
          <a:chOff x="0" y="0"/>
          <a:chExt cx="0" cy="0"/>
        </a:xfrm>
      </p:grpSpPr>
      <p:sp>
        <p:nvSpPr>
          <p:cNvPr id="3431" name="Google Shape;3431;p18"/>
          <p:cNvSpPr txBox="1"/>
          <p:nvPr>
            <p:ph idx="1" type="subTitle"/>
          </p:nvPr>
        </p:nvSpPr>
        <p:spPr>
          <a:xfrm>
            <a:off x="415600" y="2087400"/>
            <a:ext cx="1997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ctr">
              <a:lnSpc>
                <a:spcPct val="100000"/>
              </a:lnSpc>
              <a:spcBef>
                <a:spcPts val="0"/>
              </a:spcBef>
              <a:spcAft>
                <a:spcPts val="0"/>
              </a:spcAft>
              <a:buSzPts val="2200"/>
              <a:buNone/>
              <a:defRPr sz="6000">
                <a:solidFill>
                  <a:schemeClr val="lt1"/>
                </a:solidFill>
                <a:latin typeface="Barlow Black"/>
                <a:ea typeface="Barlow Black"/>
                <a:cs typeface="Barlow Black"/>
                <a:sym typeface="Barlow Black"/>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432" name="Google Shape;3432;p18"/>
          <p:cNvSpPr txBox="1"/>
          <p:nvPr>
            <p:ph idx="2" type="subTitle"/>
          </p:nvPr>
        </p:nvSpPr>
        <p:spPr>
          <a:xfrm>
            <a:off x="2775377" y="3001800"/>
            <a:ext cx="1997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ctr">
              <a:lnSpc>
                <a:spcPct val="100000"/>
              </a:lnSpc>
              <a:spcBef>
                <a:spcPts val="0"/>
              </a:spcBef>
              <a:spcAft>
                <a:spcPts val="0"/>
              </a:spcAft>
              <a:buSzPts val="2200"/>
              <a:buNone/>
              <a:defRPr sz="6000">
                <a:solidFill>
                  <a:schemeClr val="lt1"/>
                </a:solidFill>
                <a:latin typeface="Barlow Black"/>
                <a:ea typeface="Barlow Black"/>
                <a:cs typeface="Barlow Black"/>
                <a:sym typeface="Barlow Black"/>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433" name="Google Shape;3433;p18"/>
          <p:cNvSpPr txBox="1"/>
          <p:nvPr>
            <p:ph idx="3" type="subTitle"/>
          </p:nvPr>
        </p:nvSpPr>
        <p:spPr>
          <a:xfrm>
            <a:off x="5135153" y="2113900"/>
            <a:ext cx="1997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ctr">
              <a:lnSpc>
                <a:spcPct val="100000"/>
              </a:lnSpc>
              <a:spcBef>
                <a:spcPts val="0"/>
              </a:spcBef>
              <a:spcAft>
                <a:spcPts val="0"/>
              </a:spcAft>
              <a:buSzPts val="2200"/>
              <a:buNone/>
              <a:defRPr sz="6000">
                <a:solidFill>
                  <a:schemeClr val="lt1"/>
                </a:solidFill>
                <a:latin typeface="Barlow Black"/>
                <a:ea typeface="Barlow Black"/>
                <a:cs typeface="Barlow Black"/>
                <a:sym typeface="Barlow Black"/>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434" name="Google Shape;3434;p18"/>
          <p:cNvSpPr txBox="1"/>
          <p:nvPr>
            <p:ph idx="4" type="subTitle"/>
          </p:nvPr>
        </p:nvSpPr>
        <p:spPr>
          <a:xfrm>
            <a:off x="7494930" y="3028300"/>
            <a:ext cx="1997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ctr">
              <a:lnSpc>
                <a:spcPct val="100000"/>
              </a:lnSpc>
              <a:spcBef>
                <a:spcPts val="0"/>
              </a:spcBef>
              <a:spcAft>
                <a:spcPts val="0"/>
              </a:spcAft>
              <a:buSzPts val="2200"/>
              <a:buNone/>
              <a:defRPr sz="6000">
                <a:solidFill>
                  <a:schemeClr val="lt1"/>
                </a:solidFill>
                <a:latin typeface="Barlow Black"/>
                <a:ea typeface="Barlow Black"/>
                <a:cs typeface="Barlow Black"/>
                <a:sym typeface="Barlow Black"/>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435" name="Google Shape;3435;p18"/>
          <p:cNvSpPr txBox="1"/>
          <p:nvPr>
            <p:ph idx="5" type="subTitle"/>
          </p:nvPr>
        </p:nvSpPr>
        <p:spPr>
          <a:xfrm>
            <a:off x="9854707" y="2087400"/>
            <a:ext cx="1997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lgn="ctr">
              <a:lnSpc>
                <a:spcPct val="100000"/>
              </a:lnSpc>
              <a:spcBef>
                <a:spcPts val="0"/>
              </a:spcBef>
              <a:spcAft>
                <a:spcPts val="0"/>
              </a:spcAft>
              <a:buSzPts val="2200"/>
              <a:buNone/>
              <a:defRPr sz="6000">
                <a:solidFill>
                  <a:schemeClr val="lt1"/>
                </a:solidFill>
                <a:latin typeface="Barlow Black"/>
                <a:ea typeface="Barlow Black"/>
                <a:cs typeface="Barlow Black"/>
                <a:sym typeface="Barlow Black"/>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436" name="Google Shape;3436;p18"/>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solidFill>
                  <a:schemeClr val="dk1"/>
                </a:solidFill>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37" name="Google Shape;3437;p18"/>
          <p:cNvSpPr txBox="1"/>
          <p:nvPr>
            <p:ph idx="6" type="body"/>
          </p:nvPr>
        </p:nvSpPr>
        <p:spPr>
          <a:xfrm>
            <a:off x="415600" y="3695825"/>
            <a:ext cx="1997700" cy="23301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438" name="Google Shape;3438;p18"/>
          <p:cNvSpPr txBox="1"/>
          <p:nvPr>
            <p:ph idx="7" type="body"/>
          </p:nvPr>
        </p:nvSpPr>
        <p:spPr>
          <a:xfrm>
            <a:off x="2775375" y="4686425"/>
            <a:ext cx="1997700" cy="17526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39" name="Google Shape;3439;p18"/>
          <p:cNvSpPr txBox="1"/>
          <p:nvPr>
            <p:ph idx="8" type="body"/>
          </p:nvPr>
        </p:nvSpPr>
        <p:spPr>
          <a:xfrm>
            <a:off x="5135150" y="3695825"/>
            <a:ext cx="1997700" cy="23301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40" name="Google Shape;3440;p18"/>
          <p:cNvSpPr txBox="1"/>
          <p:nvPr>
            <p:ph idx="9" type="body"/>
          </p:nvPr>
        </p:nvSpPr>
        <p:spPr>
          <a:xfrm>
            <a:off x="7494925" y="4686425"/>
            <a:ext cx="1997700" cy="17526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441" name="Google Shape;3441;p18"/>
          <p:cNvSpPr txBox="1"/>
          <p:nvPr>
            <p:ph idx="13" type="body"/>
          </p:nvPr>
        </p:nvSpPr>
        <p:spPr>
          <a:xfrm>
            <a:off x="9854700" y="3695825"/>
            <a:ext cx="1997700" cy="23301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442" name="Shape 3442"/>
        <p:cNvGrpSpPr/>
        <p:nvPr/>
      </p:nvGrpSpPr>
      <p:grpSpPr>
        <a:xfrm>
          <a:off x="0" y="0"/>
          <a:ext cx="0" cy="0"/>
          <a:chOff x="0" y="0"/>
          <a:chExt cx="0" cy="0"/>
        </a:xfrm>
      </p:grpSpPr>
      <p:sp>
        <p:nvSpPr>
          <p:cNvPr id="3443" name="Google Shape;3443;p19"/>
          <p:cNvSpPr txBox="1"/>
          <p:nvPr>
            <p:ph type="title"/>
          </p:nvPr>
        </p:nvSpPr>
        <p:spPr>
          <a:xfrm>
            <a:off x="571500" y="1523900"/>
            <a:ext cx="4438500" cy="1264200"/>
          </a:xfrm>
          <a:prstGeom prst="rect">
            <a:avLst/>
          </a:prstGeom>
          <a:effectLst>
            <a:outerShdw blurRad="50800" rotWithShape="0" algn="tl" dir="2700000" dist="38100">
              <a:schemeClr val="lt1">
                <a:alpha val="40000"/>
              </a:schemeClr>
            </a:outerShdw>
          </a:effectLst>
        </p:spPr>
        <p:txBody>
          <a:bodyPr anchorCtr="0" anchor="t" bIns="121900" lIns="121900" spcFirstLastPara="1" rIns="121900" wrap="square" tIns="121900">
            <a:noAutofit/>
          </a:bodyPr>
          <a:lstStyle>
            <a:lvl1pPr indent="0" lvl="0" marL="0" marR="0" rtl="0" algn="r">
              <a:lnSpc>
                <a:spcPct val="80000"/>
              </a:lnSpc>
              <a:spcBef>
                <a:spcPts val="0"/>
              </a:spcBef>
              <a:spcAft>
                <a:spcPts val="0"/>
              </a:spcAft>
              <a:buClr>
                <a:schemeClr val="dk1"/>
              </a:buClr>
              <a:buSzPts val="4000"/>
              <a:buFont typeface="Aldrich"/>
              <a:buNone/>
              <a:defRPr>
                <a:solidFill>
                  <a:schemeClr val="dk1"/>
                </a:solidFill>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44" name="Google Shape;3444;p19"/>
          <p:cNvSpPr txBox="1"/>
          <p:nvPr>
            <p:ph idx="1" type="body"/>
          </p:nvPr>
        </p:nvSpPr>
        <p:spPr>
          <a:xfrm>
            <a:off x="571725" y="3896150"/>
            <a:ext cx="4438500" cy="17025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grpSp>
        <p:nvGrpSpPr>
          <p:cNvPr id="3445" name="Google Shape;3445;p19"/>
          <p:cNvGrpSpPr/>
          <p:nvPr/>
        </p:nvGrpSpPr>
        <p:grpSpPr>
          <a:xfrm>
            <a:off x="5159168" y="1257297"/>
            <a:ext cx="6978302" cy="4381928"/>
            <a:chOff x="5159168" y="1257297"/>
            <a:chExt cx="6978302" cy="4381928"/>
          </a:xfrm>
        </p:grpSpPr>
        <p:grpSp>
          <p:nvGrpSpPr>
            <p:cNvPr id="3446" name="Google Shape;3446;p19"/>
            <p:cNvGrpSpPr/>
            <p:nvPr/>
          </p:nvGrpSpPr>
          <p:grpSpPr>
            <a:xfrm>
              <a:off x="6954503" y="1367722"/>
              <a:ext cx="2977471" cy="3160309"/>
              <a:chOff x="3346366" y="66264"/>
              <a:chExt cx="4787701" cy="5081700"/>
            </a:xfrm>
          </p:grpSpPr>
          <p:sp>
            <p:nvSpPr>
              <p:cNvPr id="3447" name="Google Shape;3447;p19"/>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48" name="Google Shape;3448;p19"/>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49" name="Google Shape;3449;p19"/>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50" name="Google Shape;3450;p19"/>
            <p:cNvGrpSpPr/>
            <p:nvPr/>
          </p:nvGrpSpPr>
          <p:grpSpPr>
            <a:xfrm>
              <a:off x="7215389" y="2070063"/>
              <a:ext cx="3229900" cy="3433261"/>
              <a:chOff x="3765864" y="1195612"/>
              <a:chExt cx="5193601" cy="5520600"/>
            </a:xfrm>
          </p:grpSpPr>
          <p:sp>
            <p:nvSpPr>
              <p:cNvPr id="3451" name="Google Shape;3451;p19"/>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52" name="Google Shape;3452;p19"/>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53" name="Google Shape;3453;p19"/>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54" name="Google Shape;3454;p19"/>
            <p:cNvGrpSpPr/>
            <p:nvPr/>
          </p:nvGrpSpPr>
          <p:grpSpPr>
            <a:xfrm>
              <a:off x="8002625" y="2140647"/>
              <a:ext cx="2733212" cy="2895007"/>
              <a:chOff x="5031721" y="1309109"/>
              <a:chExt cx="4394938" cy="4655100"/>
            </a:xfrm>
          </p:grpSpPr>
          <p:sp>
            <p:nvSpPr>
              <p:cNvPr id="3455" name="Google Shape;3455;p19"/>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56" name="Google Shape;3456;p19"/>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57" name="Google Shape;3457;p19"/>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58" name="Google Shape;3458;p19"/>
            <p:cNvGrpSpPr/>
            <p:nvPr/>
          </p:nvGrpSpPr>
          <p:grpSpPr>
            <a:xfrm>
              <a:off x="5436330" y="1396496"/>
              <a:ext cx="2737429" cy="2898552"/>
              <a:chOff x="905180" y="112533"/>
              <a:chExt cx="4401720" cy="4660800"/>
            </a:xfrm>
          </p:grpSpPr>
          <p:sp>
            <p:nvSpPr>
              <p:cNvPr id="3459" name="Google Shape;3459;p19"/>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60" name="Google Shape;3460;p19"/>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61" name="Google Shape;3461;p19"/>
            <p:cNvGrpSpPr/>
            <p:nvPr/>
          </p:nvGrpSpPr>
          <p:grpSpPr>
            <a:xfrm>
              <a:off x="7851852" y="1713674"/>
              <a:ext cx="2687080" cy="2845193"/>
              <a:chOff x="4789281" y="622548"/>
              <a:chExt cx="4320760" cy="4575000"/>
            </a:xfrm>
          </p:grpSpPr>
          <p:sp>
            <p:nvSpPr>
              <p:cNvPr id="3462" name="Google Shape;3462;p19"/>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63" name="Google Shape;3463;p19"/>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64" name="Google Shape;3464;p19"/>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65" name="Google Shape;3465;p19"/>
            <p:cNvGrpSpPr/>
            <p:nvPr/>
          </p:nvGrpSpPr>
          <p:grpSpPr>
            <a:xfrm>
              <a:off x="9107625" y="2412168"/>
              <a:ext cx="2737231" cy="2899298"/>
              <a:chOff x="6808533" y="1745708"/>
              <a:chExt cx="4401400" cy="4662000"/>
            </a:xfrm>
          </p:grpSpPr>
          <p:sp>
            <p:nvSpPr>
              <p:cNvPr id="3466" name="Google Shape;3466;p19"/>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67" name="Google Shape;3467;p19"/>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68" name="Google Shape;3468;p19"/>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69" name="Google Shape;3469;p19"/>
            <p:cNvGrpSpPr/>
            <p:nvPr/>
          </p:nvGrpSpPr>
          <p:grpSpPr>
            <a:xfrm>
              <a:off x="8495675" y="2045013"/>
              <a:ext cx="2707851" cy="2862730"/>
              <a:chOff x="5824532" y="1155331"/>
              <a:chExt cx="4354159" cy="4603200"/>
            </a:xfrm>
          </p:grpSpPr>
          <p:sp>
            <p:nvSpPr>
              <p:cNvPr id="3470" name="Google Shape;3470;p19"/>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71" name="Google Shape;3471;p19"/>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72" name="Google Shape;3472;p19"/>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73" name="Google Shape;3473;p19"/>
            <p:cNvGrpSpPr/>
            <p:nvPr/>
          </p:nvGrpSpPr>
          <p:grpSpPr>
            <a:xfrm>
              <a:off x="6200958" y="2201169"/>
              <a:ext cx="2794880" cy="2957321"/>
              <a:chOff x="2134683" y="1406427"/>
              <a:chExt cx="4494099" cy="4755300"/>
            </a:xfrm>
          </p:grpSpPr>
          <p:sp>
            <p:nvSpPr>
              <p:cNvPr id="3474" name="Google Shape;3474;p19"/>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75" name="Google Shape;3475;p19"/>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76" name="Google Shape;3476;p19"/>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77" name="Google Shape;3477;p19"/>
            <p:cNvGrpSpPr/>
            <p:nvPr/>
          </p:nvGrpSpPr>
          <p:grpSpPr>
            <a:xfrm>
              <a:off x="8718447" y="2788856"/>
              <a:ext cx="2647936" cy="2798177"/>
              <a:chOff x="6182744" y="2351413"/>
              <a:chExt cx="4257816" cy="4499400"/>
            </a:xfrm>
          </p:grpSpPr>
          <p:sp>
            <p:nvSpPr>
              <p:cNvPr id="3478" name="Google Shape;3478;p19"/>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79" name="Google Shape;3479;p19"/>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0" name="Google Shape;3480;p19"/>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81" name="Google Shape;3481;p19"/>
            <p:cNvGrpSpPr/>
            <p:nvPr/>
          </p:nvGrpSpPr>
          <p:grpSpPr>
            <a:xfrm>
              <a:off x="6501215" y="3031906"/>
              <a:ext cx="2442344" cy="2576532"/>
              <a:chOff x="2617490" y="2742232"/>
              <a:chExt cx="3927230" cy="4143000"/>
            </a:xfrm>
          </p:grpSpPr>
          <p:sp>
            <p:nvSpPr>
              <p:cNvPr id="3482" name="Google Shape;3482;p19"/>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3" name="Google Shape;3483;p19"/>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4" name="Google Shape;3484;p19"/>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85" name="Google Shape;3485;p19"/>
            <p:cNvGrpSpPr/>
            <p:nvPr/>
          </p:nvGrpSpPr>
          <p:grpSpPr>
            <a:xfrm>
              <a:off x="10641898" y="3346547"/>
              <a:ext cx="1495572" cy="1583233"/>
              <a:chOff x="9275607" y="3248167"/>
              <a:chExt cx="2404844" cy="2545800"/>
            </a:xfrm>
          </p:grpSpPr>
          <p:sp>
            <p:nvSpPr>
              <p:cNvPr id="3486" name="Google Shape;3486;p19"/>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7" name="Google Shape;3487;p19"/>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8" name="Google Shape;3488;p19"/>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89" name="Google Shape;3489;p19"/>
            <p:cNvGrpSpPr/>
            <p:nvPr/>
          </p:nvGrpSpPr>
          <p:grpSpPr>
            <a:xfrm>
              <a:off x="6164271" y="1359366"/>
              <a:ext cx="2703674" cy="2865529"/>
              <a:chOff x="2075692" y="52828"/>
              <a:chExt cx="4347442" cy="4607700"/>
            </a:xfrm>
          </p:grpSpPr>
          <p:sp>
            <p:nvSpPr>
              <p:cNvPr id="3490" name="Google Shape;3490;p19"/>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91" name="Google Shape;3491;p19"/>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92" name="Google Shape;3492;p19"/>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93" name="Google Shape;3493;p19"/>
            <p:cNvGrpSpPr/>
            <p:nvPr/>
          </p:nvGrpSpPr>
          <p:grpSpPr>
            <a:xfrm>
              <a:off x="5787931" y="1562530"/>
              <a:ext cx="1110717" cy="1178003"/>
              <a:chOff x="1470547" y="379512"/>
              <a:chExt cx="1786005" cy="1894200"/>
            </a:xfrm>
          </p:grpSpPr>
          <p:sp>
            <p:nvSpPr>
              <p:cNvPr id="3494" name="Google Shape;3494;p19"/>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95" name="Google Shape;3495;p19"/>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96" name="Google Shape;3496;p19"/>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97" name="Google Shape;3497;p19"/>
            <p:cNvGrpSpPr/>
            <p:nvPr/>
          </p:nvGrpSpPr>
          <p:grpSpPr>
            <a:xfrm>
              <a:off x="5159168" y="1846194"/>
              <a:ext cx="2043306" cy="2168503"/>
              <a:chOff x="459511" y="835636"/>
              <a:chExt cx="3285587" cy="3486900"/>
            </a:xfrm>
          </p:grpSpPr>
          <p:sp>
            <p:nvSpPr>
              <p:cNvPr id="3498" name="Google Shape;3498;p19"/>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99" name="Google Shape;3499;p19"/>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00" name="Google Shape;3500;p19"/>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01" name="Google Shape;3501;p19"/>
            <p:cNvGrpSpPr/>
            <p:nvPr/>
          </p:nvGrpSpPr>
          <p:grpSpPr>
            <a:xfrm>
              <a:off x="6905742" y="1929955"/>
              <a:ext cx="2735357" cy="2897246"/>
              <a:chOff x="3267959" y="970321"/>
              <a:chExt cx="4398388" cy="4658700"/>
            </a:xfrm>
          </p:grpSpPr>
          <p:sp>
            <p:nvSpPr>
              <p:cNvPr id="3502" name="Google Shape;3502;p19"/>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03" name="Google Shape;3503;p19"/>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04" name="Google Shape;3504;p19"/>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05" name="Google Shape;3505;p19"/>
            <p:cNvGrpSpPr/>
            <p:nvPr/>
          </p:nvGrpSpPr>
          <p:grpSpPr>
            <a:xfrm>
              <a:off x="8577178" y="2435244"/>
              <a:ext cx="2747973" cy="2910865"/>
              <a:chOff x="5955587" y="1782813"/>
              <a:chExt cx="4418674" cy="4680600"/>
            </a:xfrm>
          </p:grpSpPr>
          <p:sp>
            <p:nvSpPr>
              <p:cNvPr id="3506" name="Google Shape;3506;p19"/>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07" name="Google Shape;3507;p19"/>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08" name="Google Shape;3508;p19"/>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09" name="Google Shape;3509;p19"/>
            <p:cNvGrpSpPr/>
            <p:nvPr/>
          </p:nvGrpSpPr>
          <p:grpSpPr>
            <a:xfrm>
              <a:off x="9818854" y="3525034"/>
              <a:ext cx="1919373" cy="2040516"/>
              <a:chOff x="7952172" y="3535170"/>
              <a:chExt cx="3086305" cy="3281100"/>
            </a:xfrm>
          </p:grpSpPr>
          <p:sp>
            <p:nvSpPr>
              <p:cNvPr id="3510" name="Google Shape;3510;p19"/>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1" name="Google Shape;3511;p19"/>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2" name="Google Shape;3512;p19"/>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13" name="Google Shape;3513;p19"/>
            <p:cNvGrpSpPr/>
            <p:nvPr/>
          </p:nvGrpSpPr>
          <p:grpSpPr>
            <a:xfrm>
              <a:off x="10979083" y="3768729"/>
              <a:ext cx="1014688" cy="1075203"/>
              <a:chOff x="9817792" y="3927025"/>
              <a:chExt cx="1631594" cy="1728900"/>
            </a:xfrm>
          </p:grpSpPr>
          <p:sp>
            <p:nvSpPr>
              <p:cNvPr id="3514" name="Google Shape;3514;p19"/>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5" name="Google Shape;3515;p19"/>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6" name="Google Shape;3516;p19"/>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17" name="Google Shape;3517;p19"/>
            <p:cNvGrpSpPr/>
            <p:nvPr/>
          </p:nvGrpSpPr>
          <p:grpSpPr>
            <a:xfrm>
              <a:off x="7864037" y="1257297"/>
              <a:ext cx="2696496" cy="2857879"/>
              <a:chOff x="4808875" y="-111295"/>
              <a:chExt cx="4335900" cy="4595400"/>
            </a:xfrm>
          </p:grpSpPr>
          <p:sp>
            <p:nvSpPr>
              <p:cNvPr id="3518" name="Google Shape;3518;p19"/>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9" name="Google Shape;3519;p19"/>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20" name="Google Shape;3520;p19"/>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21" name="Google Shape;3521;p19"/>
            <p:cNvGrpSpPr/>
            <p:nvPr/>
          </p:nvGrpSpPr>
          <p:grpSpPr>
            <a:xfrm>
              <a:off x="5691838" y="1415027"/>
              <a:ext cx="1661592" cy="1765885"/>
              <a:chOff x="1316031" y="142329"/>
              <a:chExt cx="2671800" cy="2839500"/>
            </a:xfrm>
          </p:grpSpPr>
          <p:sp>
            <p:nvSpPr>
              <p:cNvPr id="3522" name="Google Shape;3522;p19"/>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23" name="Google Shape;3523;p19"/>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24" name="Google Shape;3524;p19"/>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25" name="Google Shape;3525;p19"/>
            <p:cNvGrpSpPr/>
            <p:nvPr/>
          </p:nvGrpSpPr>
          <p:grpSpPr>
            <a:xfrm>
              <a:off x="8371084" y="1544780"/>
              <a:ext cx="2776908" cy="2944448"/>
              <a:chOff x="5624194" y="350969"/>
              <a:chExt cx="4465200" cy="4734600"/>
            </a:xfrm>
          </p:grpSpPr>
          <p:sp>
            <p:nvSpPr>
              <p:cNvPr id="3526" name="Google Shape;3526;p19"/>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27" name="Google Shape;3527;p19"/>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28" name="Google Shape;3528;p19"/>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29" name="Google Shape;3529;p19"/>
            <p:cNvGrpSpPr/>
            <p:nvPr/>
          </p:nvGrpSpPr>
          <p:grpSpPr>
            <a:xfrm>
              <a:off x="5463767" y="1655924"/>
              <a:ext cx="2818886" cy="2985680"/>
              <a:chOff x="949298" y="529687"/>
              <a:chExt cx="4532700" cy="4800900"/>
            </a:xfrm>
          </p:grpSpPr>
          <p:sp>
            <p:nvSpPr>
              <p:cNvPr id="3530" name="Google Shape;3530;p19"/>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31" name="Google Shape;3531;p19"/>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32" name="Google Shape;3532;p19"/>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33" name="Google Shape;3533;p19"/>
            <p:cNvGrpSpPr/>
            <p:nvPr/>
          </p:nvGrpSpPr>
          <p:grpSpPr>
            <a:xfrm>
              <a:off x="6137702" y="1863947"/>
              <a:ext cx="2683436" cy="2843887"/>
              <a:chOff x="2032969" y="864182"/>
              <a:chExt cx="4314900" cy="4572900"/>
            </a:xfrm>
          </p:grpSpPr>
          <p:sp>
            <p:nvSpPr>
              <p:cNvPr id="3534" name="Google Shape;3534;p19"/>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35" name="Google Shape;3535;p19"/>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36" name="Google Shape;3536;p19"/>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37" name="Google Shape;3537;p19"/>
            <p:cNvGrpSpPr/>
            <p:nvPr/>
          </p:nvGrpSpPr>
          <p:grpSpPr>
            <a:xfrm>
              <a:off x="8141957" y="2645704"/>
              <a:ext cx="2735862" cy="2900231"/>
              <a:chOff x="5255762" y="2121228"/>
              <a:chExt cx="4399200" cy="4663500"/>
            </a:xfrm>
          </p:grpSpPr>
          <p:sp>
            <p:nvSpPr>
              <p:cNvPr id="3538" name="Google Shape;3538;p19"/>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39" name="Google Shape;3539;p19"/>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0" name="Google Shape;3540;p19"/>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41" name="Google Shape;3541;p19"/>
            <p:cNvGrpSpPr/>
            <p:nvPr/>
          </p:nvGrpSpPr>
          <p:grpSpPr>
            <a:xfrm>
              <a:off x="9280771" y="3013066"/>
              <a:ext cx="2481568" cy="2626159"/>
              <a:chOff x="7086948" y="2711938"/>
              <a:chExt cx="3990300" cy="4222800"/>
            </a:xfrm>
          </p:grpSpPr>
          <p:sp>
            <p:nvSpPr>
              <p:cNvPr id="3542" name="Google Shape;3542;p19"/>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3" name="Google Shape;3543;p19"/>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4" name="Google Shape;3544;p19"/>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45" name="Google Shape;3545;p19"/>
            <p:cNvGrpSpPr/>
            <p:nvPr/>
          </p:nvGrpSpPr>
          <p:grpSpPr>
            <a:xfrm>
              <a:off x="6084370" y="1738192"/>
              <a:ext cx="5165961" cy="3227701"/>
              <a:chOff x="1947213" y="661971"/>
              <a:chExt cx="8306740" cy="5190064"/>
            </a:xfrm>
          </p:grpSpPr>
          <p:grpSp>
            <p:nvGrpSpPr>
              <p:cNvPr id="3546" name="Google Shape;3546;p19"/>
              <p:cNvGrpSpPr/>
              <p:nvPr/>
            </p:nvGrpSpPr>
            <p:grpSpPr>
              <a:xfrm rot="-1576190">
                <a:off x="3295488" y="734727"/>
                <a:ext cx="428837" cy="428837"/>
                <a:chOff x="8297437" y="2253663"/>
                <a:chExt cx="4117200" cy="4117200"/>
              </a:xfrm>
            </p:grpSpPr>
            <p:sp>
              <p:nvSpPr>
                <p:cNvPr id="3547" name="Google Shape;3547;p19"/>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48" name="Google Shape;3548;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49" name="Google Shape;3549;p19"/>
              <p:cNvGrpSpPr/>
              <p:nvPr/>
            </p:nvGrpSpPr>
            <p:grpSpPr>
              <a:xfrm rot="-1573267">
                <a:off x="2009589" y="1298339"/>
                <a:ext cx="368076" cy="368076"/>
                <a:chOff x="8297437" y="2253663"/>
                <a:chExt cx="4117200" cy="4117200"/>
              </a:xfrm>
            </p:grpSpPr>
            <p:sp>
              <p:nvSpPr>
                <p:cNvPr id="3550" name="Google Shape;3550;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51" name="Google Shape;3551;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52" name="Google Shape;3552;p19"/>
              <p:cNvGrpSpPr/>
              <p:nvPr/>
            </p:nvGrpSpPr>
            <p:grpSpPr>
              <a:xfrm rot="-1572434">
                <a:off x="3063378" y="999016"/>
                <a:ext cx="235871" cy="235871"/>
                <a:chOff x="8297437" y="2253663"/>
                <a:chExt cx="4117200" cy="4117200"/>
              </a:xfrm>
            </p:grpSpPr>
            <p:sp>
              <p:nvSpPr>
                <p:cNvPr id="3553" name="Google Shape;3553;p19"/>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54" name="Google Shape;3554;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55" name="Google Shape;3555;p19"/>
              <p:cNvGrpSpPr/>
              <p:nvPr/>
            </p:nvGrpSpPr>
            <p:grpSpPr>
              <a:xfrm rot="-1574351">
                <a:off x="4680689" y="4568246"/>
                <a:ext cx="550364" cy="550364"/>
                <a:chOff x="8297437" y="2253663"/>
                <a:chExt cx="4117200" cy="4117200"/>
              </a:xfrm>
            </p:grpSpPr>
            <p:sp>
              <p:nvSpPr>
                <p:cNvPr id="3556" name="Google Shape;3556;p19"/>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57" name="Google Shape;3557;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58" name="Google Shape;3558;p19"/>
              <p:cNvGrpSpPr/>
              <p:nvPr/>
            </p:nvGrpSpPr>
            <p:grpSpPr>
              <a:xfrm rot="-1572813">
                <a:off x="2184332" y="3756001"/>
                <a:ext cx="300132" cy="300132"/>
                <a:chOff x="8297437" y="2253663"/>
                <a:chExt cx="4117200" cy="4117200"/>
              </a:xfrm>
            </p:grpSpPr>
            <p:sp>
              <p:nvSpPr>
                <p:cNvPr id="3559" name="Google Shape;3559;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60" name="Google Shape;3560;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61" name="Google Shape;3561;p19"/>
              <p:cNvGrpSpPr/>
              <p:nvPr/>
            </p:nvGrpSpPr>
            <p:grpSpPr>
              <a:xfrm rot="-1574617">
                <a:off x="6588980" y="1501846"/>
                <a:ext cx="393853" cy="393853"/>
                <a:chOff x="8297437" y="2253663"/>
                <a:chExt cx="4117200" cy="4117200"/>
              </a:xfrm>
            </p:grpSpPr>
            <p:sp>
              <p:nvSpPr>
                <p:cNvPr id="3562" name="Google Shape;3562;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63" name="Google Shape;3563;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64" name="Google Shape;3564;p19"/>
              <p:cNvGrpSpPr/>
              <p:nvPr/>
            </p:nvGrpSpPr>
            <p:grpSpPr>
              <a:xfrm rot="-1572610">
                <a:off x="7569042" y="2160576"/>
                <a:ext cx="535083" cy="535083"/>
                <a:chOff x="8297437" y="2253663"/>
                <a:chExt cx="4117200" cy="4117200"/>
              </a:xfrm>
            </p:grpSpPr>
            <p:sp>
              <p:nvSpPr>
                <p:cNvPr id="3565" name="Google Shape;3565;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66" name="Google Shape;3566;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67" name="Google Shape;3567;p19"/>
              <p:cNvGrpSpPr/>
              <p:nvPr/>
            </p:nvGrpSpPr>
            <p:grpSpPr>
              <a:xfrm rot="-1572610">
                <a:off x="9628215" y="5226297"/>
                <a:ext cx="535083" cy="535083"/>
                <a:chOff x="8297437" y="2253663"/>
                <a:chExt cx="4117200" cy="4117200"/>
              </a:xfrm>
            </p:grpSpPr>
            <p:sp>
              <p:nvSpPr>
                <p:cNvPr id="3568" name="Google Shape;3568;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69" name="Google Shape;3569;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70" name="Google Shape;3570;p19"/>
              <p:cNvGrpSpPr/>
              <p:nvPr/>
            </p:nvGrpSpPr>
            <p:grpSpPr>
              <a:xfrm rot="-1574662">
                <a:off x="6684897" y="4777732"/>
                <a:ext cx="296081" cy="296081"/>
                <a:chOff x="8297437" y="2253663"/>
                <a:chExt cx="4117200" cy="4117200"/>
              </a:xfrm>
            </p:grpSpPr>
            <p:sp>
              <p:nvSpPr>
                <p:cNvPr id="3571" name="Google Shape;3571;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72" name="Google Shape;3572;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73" name="Google Shape;3573;p19"/>
              <p:cNvGrpSpPr/>
              <p:nvPr/>
            </p:nvGrpSpPr>
            <p:grpSpPr>
              <a:xfrm rot="-1573459">
                <a:off x="9650402" y="1038665"/>
                <a:ext cx="402508" cy="402508"/>
                <a:chOff x="8297437" y="2253663"/>
                <a:chExt cx="4117200" cy="4117200"/>
              </a:xfrm>
            </p:grpSpPr>
            <p:sp>
              <p:nvSpPr>
                <p:cNvPr id="3574" name="Google Shape;3574;p19"/>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75" name="Google Shape;3575;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76" name="Google Shape;3576;p19"/>
              <p:cNvGrpSpPr/>
              <p:nvPr/>
            </p:nvGrpSpPr>
            <p:grpSpPr>
              <a:xfrm rot="-1572434">
                <a:off x="2840095" y="2101258"/>
                <a:ext cx="235871" cy="235871"/>
                <a:chOff x="8297437" y="2253663"/>
                <a:chExt cx="4117200" cy="4117200"/>
              </a:xfrm>
            </p:grpSpPr>
            <p:sp>
              <p:nvSpPr>
                <p:cNvPr id="3577" name="Google Shape;3577;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78" name="Google Shape;3578;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79" name="Google Shape;3579;p19"/>
              <p:cNvGrpSpPr/>
              <p:nvPr/>
            </p:nvGrpSpPr>
            <p:grpSpPr>
              <a:xfrm rot="-1575143">
                <a:off x="3962399" y="4046267"/>
                <a:ext cx="404901" cy="404901"/>
                <a:chOff x="8297437" y="2253663"/>
                <a:chExt cx="4117200" cy="4117200"/>
              </a:xfrm>
            </p:grpSpPr>
            <p:sp>
              <p:nvSpPr>
                <p:cNvPr id="3580" name="Google Shape;3580;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81" name="Google Shape;3581;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82" name="Google Shape;3582;p19"/>
              <p:cNvGrpSpPr/>
              <p:nvPr/>
            </p:nvGrpSpPr>
            <p:grpSpPr>
              <a:xfrm rot="-1575894">
                <a:off x="5682340" y="1116462"/>
                <a:ext cx="316334" cy="316334"/>
                <a:chOff x="8297437" y="2253663"/>
                <a:chExt cx="4117200" cy="4117200"/>
              </a:xfrm>
            </p:grpSpPr>
            <p:sp>
              <p:nvSpPr>
                <p:cNvPr id="3583" name="Google Shape;3583;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84" name="Google Shape;3584;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85" name="Google Shape;3585;p19"/>
              <p:cNvGrpSpPr/>
              <p:nvPr/>
            </p:nvGrpSpPr>
            <p:grpSpPr>
              <a:xfrm rot="-1573659">
                <a:off x="9553451" y="4107028"/>
                <a:ext cx="500281" cy="500281"/>
                <a:chOff x="8297437" y="2253663"/>
                <a:chExt cx="4117200" cy="4117200"/>
              </a:xfrm>
            </p:grpSpPr>
            <p:sp>
              <p:nvSpPr>
                <p:cNvPr id="3586" name="Google Shape;3586;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87" name="Google Shape;3587;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3588" name="Google Shape;3588;p19"/>
              <p:cNvGrpSpPr/>
              <p:nvPr/>
            </p:nvGrpSpPr>
            <p:grpSpPr>
              <a:xfrm rot="-1575894">
                <a:off x="9882200" y="4954816"/>
                <a:ext cx="316334" cy="316334"/>
                <a:chOff x="8297437" y="2253663"/>
                <a:chExt cx="4117200" cy="4117200"/>
              </a:xfrm>
            </p:grpSpPr>
            <p:sp>
              <p:nvSpPr>
                <p:cNvPr id="3589" name="Google Shape;3589;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90" name="Google Shape;3590;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grpSp>
      <p:grpSp>
        <p:nvGrpSpPr>
          <p:cNvPr id="3591" name="Google Shape;3591;p19"/>
          <p:cNvGrpSpPr/>
          <p:nvPr/>
        </p:nvGrpSpPr>
        <p:grpSpPr>
          <a:xfrm rot="-1574351">
            <a:off x="907489" y="6158971"/>
            <a:ext cx="550364" cy="550364"/>
            <a:chOff x="8297437" y="2253663"/>
            <a:chExt cx="4117200" cy="4117200"/>
          </a:xfrm>
        </p:grpSpPr>
        <p:sp>
          <p:nvSpPr>
            <p:cNvPr id="3592" name="Google Shape;3592;p19"/>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93" name="Google Shape;3593;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94" name="Google Shape;3594;p19"/>
          <p:cNvGrpSpPr/>
          <p:nvPr/>
        </p:nvGrpSpPr>
        <p:grpSpPr>
          <a:xfrm rot="-1572813">
            <a:off x="865032" y="5603601"/>
            <a:ext cx="300132" cy="300132"/>
            <a:chOff x="8297437" y="2253663"/>
            <a:chExt cx="4117200" cy="4117200"/>
          </a:xfrm>
        </p:grpSpPr>
        <p:sp>
          <p:nvSpPr>
            <p:cNvPr id="3595" name="Google Shape;3595;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96" name="Google Shape;3596;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597" name="Google Shape;3597;p19"/>
          <p:cNvGrpSpPr/>
          <p:nvPr/>
        </p:nvGrpSpPr>
        <p:grpSpPr>
          <a:xfrm rot="-1572610">
            <a:off x="11488565" y="6128609"/>
            <a:ext cx="535083" cy="535083"/>
            <a:chOff x="8297437" y="2253663"/>
            <a:chExt cx="4117200" cy="4117200"/>
          </a:xfrm>
        </p:grpSpPr>
        <p:sp>
          <p:nvSpPr>
            <p:cNvPr id="3598" name="Google Shape;3598;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599" name="Google Shape;3599;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600" name="Google Shape;3600;p19"/>
          <p:cNvGrpSpPr/>
          <p:nvPr/>
        </p:nvGrpSpPr>
        <p:grpSpPr>
          <a:xfrm rot="-1574662">
            <a:off x="2911697" y="6368457"/>
            <a:ext cx="296081" cy="296081"/>
            <a:chOff x="8297437" y="2253663"/>
            <a:chExt cx="4117200" cy="4117200"/>
          </a:xfrm>
        </p:grpSpPr>
        <p:sp>
          <p:nvSpPr>
            <p:cNvPr id="3601" name="Google Shape;3601;p1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602" name="Google Shape;3602;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603" name="Google Shape;3603;p19"/>
          <p:cNvGrpSpPr/>
          <p:nvPr/>
        </p:nvGrpSpPr>
        <p:grpSpPr>
          <a:xfrm rot="-1575143">
            <a:off x="189199" y="5636992"/>
            <a:ext cx="404901" cy="404901"/>
            <a:chOff x="8297437" y="2253663"/>
            <a:chExt cx="4117200" cy="4117200"/>
          </a:xfrm>
        </p:grpSpPr>
        <p:sp>
          <p:nvSpPr>
            <p:cNvPr id="3604" name="Google Shape;3604;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605" name="Google Shape;3605;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606" name="Google Shape;3606;p19"/>
          <p:cNvGrpSpPr/>
          <p:nvPr/>
        </p:nvGrpSpPr>
        <p:grpSpPr>
          <a:xfrm rot="-1573659">
            <a:off x="11413801" y="5009340"/>
            <a:ext cx="500281" cy="500281"/>
            <a:chOff x="8297437" y="2253663"/>
            <a:chExt cx="4117200" cy="4117200"/>
          </a:xfrm>
        </p:grpSpPr>
        <p:sp>
          <p:nvSpPr>
            <p:cNvPr id="3607" name="Google Shape;3607;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608" name="Google Shape;3608;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3609" name="Google Shape;3609;p19"/>
          <p:cNvGrpSpPr/>
          <p:nvPr/>
        </p:nvGrpSpPr>
        <p:grpSpPr>
          <a:xfrm rot="-1575894">
            <a:off x="11742550" y="5857129"/>
            <a:ext cx="316334" cy="316334"/>
            <a:chOff x="8297437" y="2253663"/>
            <a:chExt cx="4117200" cy="4117200"/>
          </a:xfrm>
        </p:grpSpPr>
        <p:sp>
          <p:nvSpPr>
            <p:cNvPr id="3610" name="Google Shape;3610;p1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611" name="Google Shape;3611;p1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612" name="Shape 3612"/>
        <p:cNvGrpSpPr/>
        <p:nvPr/>
      </p:nvGrpSpPr>
      <p:grpSpPr>
        <a:xfrm>
          <a:off x="0" y="0"/>
          <a:ext cx="0" cy="0"/>
          <a:chOff x="0" y="0"/>
          <a:chExt cx="0" cy="0"/>
        </a:xfrm>
      </p:grpSpPr>
      <p:sp>
        <p:nvSpPr>
          <p:cNvPr id="3613" name="Google Shape;3613;p20"/>
          <p:cNvSpPr txBox="1"/>
          <p:nvPr>
            <p:ph type="title"/>
          </p:nvPr>
        </p:nvSpPr>
        <p:spPr>
          <a:xfrm>
            <a:off x="6747800" y="1569550"/>
            <a:ext cx="4301100" cy="2450100"/>
          </a:xfrm>
          <a:prstGeom prst="rect">
            <a:avLst/>
          </a:prstGeom>
          <a:effectLst>
            <a:outerShdw blurRad="50800" rotWithShape="0" algn="tl" dir="2700000" dist="38100">
              <a:schemeClr val="lt1">
                <a:alpha val="40000"/>
              </a:schemeClr>
            </a:outerShdw>
          </a:effectLst>
        </p:spPr>
        <p:txBody>
          <a:bodyPr anchorCtr="0" anchor="t" bIns="121900" lIns="121900" spcFirstLastPara="1" rIns="121900" wrap="square" tIns="121900">
            <a:noAutofit/>
          </a:bodyPr>
          <a:lstStyle>
            <a:lvl1pPr indent="0" lvl="0" marL="0" marR="0" rtl="0" algn="l">
              <a:lnSpc>
                <a:spcPct val="80000"/>
              </a:lnSpc>
              <a:spcBef>
                <a:spcPts val="0"/>
              </a:spcBef>
              <a:spcAft>
                <a:spcPts val="0"/>
              </a:spcAft>
              <a:buClr>
                <a:schemeClr val="dk1"/>
              </a:buClr>
              <a:buSzPts val="4000"/>
              <a:buFont typeface="Aldrich"/>
              <a:buNone/>
              <a:defRPr>
                <a:solidFill>
                  <a:schemeClr val="dk1"/>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14" name="Google Shape;3614;p20"/>
          <p:cNvSpPr txBox="1"/>
          <p:nvPr>
            <p:ph idx="1" type="body"/>
          </p:nvPr>
        </p:nvSpPr>
        <p:spPr>
          <a:xfrm>
            <a:off x="6747800" y="4227550"/>
            <a:ext cx="43011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615" name="Google Shape;3615;p20"/>
          <p:cNvGrpSpPr/>
          <p:nvPr/>
        </p:nvGrpSpPr>
        <p:grpSpPr>
          <a:xfrm>
            <a:off x="-327232" y="1257297"/>
            <a:ext cx="6978302" cy="4381928"/>
            <a:chOff x="5159168" y="1257297"/>
            <a:chExt cx="6978302" cy="4381928"/>
          </a:xfrm>
        </p:grpSpPr>
        <p:grpSp>
          <p:nvGrpSpPr>
            <p:cNvPr id="3616" name="Google Shape;3616;p20"/>
            <p:cNvGrpSpPr/>
            <p:nvPr/>
          </p:nvGrpSpPr>
          <p:grpSpPr>
            <a:xfrm>
              <a:off x="6954503" y="1367722"/>
              <a:ext cx="2977471" cy="3160309"/>
              <a:chOff x="3346366" y="66264"/>
              <a:chExt cx="4787701" cy="5081700"/>
            </a:xfrm>
          </p:grpSpPr>
          <p:sp>
            <p:nvSpPr>
              <p:cNvPr id="3617" name="Google Shape;3617;p20"/>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18" name="Google Shape;3618;p20"/>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19" name="Google Shape;3619;p20"/>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20" name="Google Shape;3620;p20"/>
            <p:cNvGrpSpPr/>
            <p:nvPr/>
          </p:nvGrpSpPr>
          <p:grpSpPr>
            <a:xfrm>
              <a:off x="7215389" y="2070063"/>
              <a:ext cx="3229900" cy="3433261"/>
              <a:chOff x="3765864" y="1195612"/>
              <a:chExt cx="5193601" cy="5520600"/>
            </a:xfrm>
          </p:grpSpPr>
          <p:sp>
            <p:nvSpPr>
              <p:cNvPr id="3621" name="Google Shape;3621;p20"/>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22" name="Google Shape;3622;p20"/>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23" name="Google Shape;3623;p20"/>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24" name="Google Shape;3624;p20"/>
            <p:cNvGrpSpPr/>
            <p:nvPr/>
          </p:nvGrpSpPr>
          <p:grpSpPr>
            <a:xfrm>
              <a:off x="8002625" y="2140647"/>
              <a:ext cx="2733212" cy="2895007"/>
              <a:chOff x="5031721" y="1309109"/>
              <a:chExt cx="4394938" cy="4655100"/>
            </a:xfrm>
          </p:grpSpPr>
          <p:sp>
            <p:nvSpPr>
              <p:cNvPr id="3625" name="Google Shape;3625;p20"/>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26" name="Google Shape;3626;p20"/>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27" name="Google Shape;3627;p20"/>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28" name="Google Shape;3628;p20"/>
            <p:cNvGrpSpPr/>
            <p:nvPr/>
          </p:nvGrpSpPr>
          <p:grpSpPr>
            <a:xfrm>
              <a:off x="5436330" y="1396496"/>
              <a:ext cx="2737429" cy="2898552"/>
              <a:chOff x="905180" y="112533"/>
              <a:chExt cx="4401720" cy="4660800"/>
            </a:xfrm>
          </p:grpSpPr>
          <p:sp>
            <p:nvSpPr>
              <p:cNvPr id="3629" name="Google Shape;3629;p20"/>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30" name="Google Shape;3630;p20"/>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31" name="Google Shape;3631;p20"/>
            <p:cNvGrpSpPr/>
            <p:nvPr/>
          </p:nvGrpSpPr>
          <p:grpSpPr>
            <a:xfrm>
              <a:off x="7851852" y="1713674"/>
              <a:ext cx="2687080" cy="2845193"/>
              <a:chOff x="4789281" y="622548"/>
              <a:chExt cx="4320760" cy="4575000"/>
            </a:xfrm>
          </p:grpSpPr>
          <p:sp>
            <p:nvSpPr>
              <p:cNvPr id="3632" name="Google Shape;3632;p20"/>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33" name="Google Shape;3633;p20"/>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34" name="Google Shape;3634;p20"/>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35" name="Google Shape;3635;p20"/>
            <p:cNvGrpSpPr/>
            <p:nvPr/>
          </p:nvGrpSpPr>
          <p:grpSpPr>
            <a:xfrm>
              <a:off x="9107625" y="2412168"/>
              <a:ext cx="2737231" cy="2899298"/>
              <a:chOff x="6808533" y="1745708"/>
              <a:chExt cx="4401400" cy="4662000"/>
            </a:xfrm>
          </p:grpSpPr>
          <p:sp>
            <p:nvSpPr>
              <p:cNvPr id="3636" name="Google Shape;3636;p20"/>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37" name="Google Shape;3637;p20"/>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38" name="Google Shape;3638;p20"/>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39" name="Google Shape;3639;p20"/>
            <p:cNvGrpSpPr/>
            <p:nvPr/>
          </p:nvGrpSpPr>
          <p:grpSpPr>
            <a:xfrm>
              <a:off x="8495675" y="2045013"/>
              <a:ext cx="2707851" cy="2862730"/>
              <a:chOff x="5824532" y="1155331"/>
              <a:chExt cx="4354159" cy="4603200"/>
            </a:xfrm>
          </p:grpSpPr>
          <p:sp>
            <p:nvSpPr>
              <p:cNvPr id="3640" name="Google Shape;3640;p20"/>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1" name="Google Shape;3641;p20"/>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2" name="Google Shape;3642;p20"/>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43" name="Google Shape;3643;p20"/>
            <p:cNvGrpSpPr/>
            <p:nvPr/>
          </p:nvGrpSpPr>
          <p:grpSpPr>
            <a:xfrm>
              <a:off x="6200958" y="2201169"/>
              <a:ext cx="2794880" cy="2957321"/>
              <a:chOff x="2134683" y="1406427"/>
              <a:chExt cx="4494099" cy="4755300"/>
            </a:xfrm>
          </p:grpSpPr>
          <p:sp>
            <p:nvSpPr>
              <p:cNvPr id="3644" name="Google Shape;3644;p20"/>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5" name="Google Shape;3645;p20"/>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6" name="Google Shape;3646;p20"/>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47" name="Google Shape;3647;p20"/>
            <p:cNvGrpSpPr/>
            <p:nvPr/>
          </p:nvGrpSpPr>
          <p:grpSpPr>
            <a:xfrm>
              <a:off x="8718447" y="2788856"/>
              <a:ext cx="2647936" cy="2798177"/>
              <a:chOff x="6182744" y="2351413"/>
              <a:chExt cx="4257816" cy="4499400"/>
            </a:xfrm>
          </p:grpSpPr>
          <p:sp>
            <p:nvSpPr>
              <p:cNvPr id="3648" name="Google Shape;3648;p20"/>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9" name="Google Shape;3649;p20"/>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0" name="Google Shape;3650;p20"/>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51" name="Google Shape;3651;p20"/>
            <p:cNvGrpSpPr/>
            <p:nvPr/>
          </p:nvGrpSpPr>
          <p:grpSpPr>
            <a:xfrm>
              <a:off x="6501215" y="3031906"/>
              <a:ext cx="2442344" cy="2576532"/>
              <a:chOff x="2617490" y="2742232"/>
              <a:chExt cx="3927230" cy="4143000"/>
            </a:xfrm>
          </p:grpSpPr>
          <p:sp>
            <p:nvSpPr>
              <p:cNvPr id="3652" name="Google Shape;3652;p20"/>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3" name="Google Shape;3653;p20"/>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4" name="Google Shape;3654;p20"/>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55" name="Google Shape;3655;p20"/>
            <p:cNvGrpSpPr/>
            <p:nvPr/>
          </p:nvGrpSpPr>
          <p:grpSpPr>
            <a:xfrm>
              <a:off x="10641898" y="3346547"/>
              <a:ext cx="1495572" cy="1583233"/>
              <a:chOff x="9275607" y="3248167"/>
              <a:chExt cx="2404844" cy="2545800"/>
            </a:xfrm>
          </p:grpSpPr>
          <p:sp>
            <p:nvSpPr>
              <p:cNvPr id="3656" name="Google Shape;3656;p20"/>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7" name="Google Shape;3657;p20"/>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8" name="Google Shape;3658;p20"/>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59" name="Google Shape;3659;p20"/>
            <p:cNvGrpSpPr/>
            <p:nvPr/>
          </p:nvGrpSpPr>
          <p:grpSpPr>
            <a:xfrm>
              <a:off x="6164271" y="1359366"/>
              <a:ext cx="2703674" cy="2865529"/>
              <a:chOff x="2075692" y="52828"/>
              <a:chExt cx="4347442" cy="4607700"/>
            </a:xfrm>
          </p:grpSpPr>
          <p:sp>
            <p:nvSpPr>
              <p:cNvPr id="3660" name="Google Shape;3660;p20"/>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61" name="Google Shape;3661;p20"/>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62" name="Google Shape;3662;p20"/>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63" name="Google Shape;3663;p20"/>
            <p:cNvGrpSpPr/>
            <p:nvPr/>
          </p:nvGrpSpPr>
          <p:grpSpPr>
            <a:xfrm>
              <a:off x="5787931" y="1562530"/>
              <a:ext cx="1110717" cy="1178003"/>
              <a:chOff x="1470547" y="379512"/>
              <a:chExt cx="1786005" cy="1894200"/>
            </a:xfrm>
          </p:grpSpPr>
          <p:sp>
            <p:nvSpPr>
              <p:cNvPr id="3664" name="Google Shape;3664;p20"/>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65" name="Google Shape;3665;p20"/>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66" name="Google Shape;3666;p20"/>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67" name="Google Shape;3667;p20"/>
            <p:cNvGrpSpPr/>
            <p:nvPr/>
          </p:nvGrpSpPr>
          <p:grpSpPr>
            <a:xfrm>
              <a:off x="5159168" y="1846194"/>
              <a:ext cx="2043306" cy="2168503"/>
              <a:chOff x="459511" y="835636"/>
              <a:chExt cx="3285587" cy="3486900"/>
            </a:xfrm>
          </p:grpSpPr>
          <p:sp>
            <p:nvSpPr>
              <p:cNvPr id="3668" name="Google Shape;3668;p20"/>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69" name="Google Shape;3669;p20"/>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70" name="Google Shape;3670;p20"/>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71" name="Google Shape;3671;p20"/>
            <p:cNvGrpSpPr/>
            <p:nvPr/>
          </p:nvGrpSpPr>
          <p:grpSpPr>
            <a:xfrm>
              <a:off x="6905742" y="1929955"/>
              <a:ext cx="2735357" cy="2897246"/>
              <a:chOff x="3267959" y="970321"/>
              <a:chExt cx="4398388" cy="4658700"/>
            </a:xfrm>
          </p:grpSpPr>
          <p:sp>
            <p:nvSpPr>
              <p:cNvPr id="3672" name="Google Shape;3672;p20"/>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73" name="Google Shape;3673;p20"/>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74" name="Google Shape;3674;p20"/>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75" name="Google Shape;3675;p20"/>
            <p:cNvGrpSpPr/>
            <p:nvPr/>
          </p:nvGrpSpPr>
          <p:grpSpPr>
            <a:xfrm>
              <a:off x="8577178" y="2435244"/>
              <a:ext cx="2747973" cy="2910865"/>
              <a:chOff x="5955587" y="1782813"/>
              <a:chExt cx="4418674" cy="4680600"/>
            </a:xfrm>
          </p:grpSpPr>
          <p:sp>
            <p:nvSpPr>
              <p:cNvPr id="3676" name="Google Shape;3676;p20"/>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77" name="Google Shape;3677;p20"/>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78" name="Google Shape;3678;p20"/>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79" name="Google Shape;3679;p20"/>
            <p:cNvGrpSpPr/>
            <p:nvPr/>
          </p:nvGrpSpPr>
          <p:grpSpPr>
            <a:xfrm>
              <a:off x="9818854" y="3525034"/>
              <a:ext cx="1919373" cy="2040516"/>
              <a:chOff x="7952172" y="3535170"/>
              <a:chExt cx="3086305" cy="3281100"/>
            </a:xfrm>
          </p:grpSpPr>
          <p:sp>
            <p:nvSpPr>
              <p:cNvPr id="3680" name="Google Shape;3680;p20"/>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81" name="Google Shape;3681;p20"/>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82" name="Google Shape;3682;p20"/>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83" name="Google Shape;3683;p20"/>
            <p:cNvGrpSpPr/>
            <p:nvPr/>
          </p:nvGrpSpPr>
          <p:grpSpPr>
            <a:xfrm>
              <a:off x="10979083" y="3768729"/>
              <a:ext cx="1014688" cy="1075203"/>
              <a:chOff x="9817792" y="3927025"/>
              <a:chExt cx="1631594" cy="1728900"/>
            </a:xfrm>
          </p:grpSpPr>
          <p:sp>
            <p:nvSpPr>
              <p:cNvPr id="3684" name="Google Shape;3684;p20"/>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85" name="Google Shape;3685;p20"/>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86" name="Google Shape;3686;p20"/>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87" name="Google Shape;3687;p20"/>
            <p:cNvGrpSpPr/>
            <p:nvPr/>
          </p:nvGrpSpPr>
          <p:grpSpPr>
            <a:xfrm>
              <a:off x="7864037" y="1257297"/>
              <a:ext cx="2696496" cy="2857879"/>
              <a:chOff x="4808875" y="-111295"/>
              <a:chExt cx="4335900" cy="4595400"/>
            </a:xfrm>
          </p:grpSpPr>
          <p:sp>
            <p:nvSpPr>
              <p:cNvPr id="3688" name="Google Shape;3688;p20"/>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89" name="Google Shape;3689;p20"/>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0" name="Google Shape;3690;p20"/>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91" name="Google Shape;3691;p20"/>
            <p:cNvGrpSpPr/>
            <p:nvPr/>
          </p:nvGrpSpPr>
          <p:grpSpPr>
            <a:xfrm>
              <a:off x="5691838" y="1415027"/>
              <a:ext cx="1661592" cy="1765885"/>
              <a:chOff x="1316031" y="142329"/>
              <a:chExt cx="2671800" cy="2839500"/>
            </a:xfrm>
          </p:grpSpPr>
          <p:sp>
            <p:nvSpPr>
              <p:cNvPr id="3692" name="Google Shape;3692;p20"/>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3" name="Google Shape;3693;p20"/>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4" name="Google Shape;3694;p20"/>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95" name="Google Shape;3695;p20"/>
            <p:cNvGrpSpPr/>
            <p:nvPr/>
          </p:nvGrpSpPr>
          <p:grpSpPr>
            <a:xfrm>
              <a:off x="8371084" y="1544780"/>
              <a:ext cx="2776908" cy="2944448"/>
              <a:chOff x="5624194" y="350969"/>
              <a:chExt cx="4465200" cy="4734600"/>
            </a:xfrm>
          </p:grpSpPr>
          <p:sp>
            <p:nvSpPr>
              <p:cNvPr id="3696" name="Google Shape;3696;p20"/>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7" name="Google Shape;3697;p20"/>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8" name="Google Shape;3698;p20"/>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99" name="Google Shape;3699;p20"/>
            <p:cNvGrpSpPr/>
            <p:nvPr/>
          </p:nvGrpSpPr>
          <p:grpSpPr>
            <a:xfrm>
              <a:off x="5463767" y="1655924"/>
              <a:ext cx="2818886" cy="2985680"/>
              <a:chOff x="949298" y="529687"/>
              <a:chExt cx="4532700" cy="4800900"/>
            </a:xfrm>
          </p:grpSpPr>
          <p:sp>
            <p:nvSpPr>
              <p:cNvPr id="3700" name="Google Shape;3700;p20"/>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1" name="Google Shape;3701;p20"/>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2" name="Google Shape;3702;p20"/>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03" name="Google Shape;3703;p20"/>
            <p:cNvGrpSpPr/>
            <p:nvPr/>
          </p:nvGrpSpPr>
          <p:grpSpPr>
            <a:xfrm>
              <a:off x="6137702" y="1863947"/>
              <a:ext cx="2683436" cy="2843887"/>
              <a:chOff x="2032969" y="864182"/>
              <a:chExt cx="4314900" cy="4572900"/>
            </a:xfrm>
          </p:grpSpPr>
          <p:sp>
            <p:nvSpPr>
              <p:cNvPr id="3704" name="Google Shape;3704;p20"/>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5" name="Google Shape;3705;p20"/>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6" name="Google Shape;3706;p20"/>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07" name="Google Shape;3707;p20"/>
            <p:cNvGrpSpPr/>
            <p:nvPr/>
          </p:nvGrpSpPr>
          <p:grpSpPr>
            <a:xfrm>
              <a:off x="8141957" y="2645704"/>
              <a:ext cx="2735862" cy="2900231"/>
              <a:chOff x="5255762" y="2121228"/>
              <a:chExt cx="4399200" cy="4663500"/>
            </a:xfrm>
          </p:grpSpPr>
          <p:sp>
            <p:nvSpPr>
              <p:cNvPr id="3708" name="Google Shape;3708;p20"/>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9" name="Google Shape;3709;p20"/>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10" name="Google Shape;3710;p20"/>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11" name="Google Shape;3711;p20"/>
            <p:cNvGrpSpPr/>
            <p:nvPr/>
          </p:nvGrpSpPr>
          <p:grpSpPr>
            <a:xfrm>
              <a:off x="9280771" y="3013066"/>
              <a:ext cx="2481568" cy="2626159"/>
              <a:chOff x="7086948" y="2711938"/>
              <a:chExt cx="3990300" cy="4222800"/>
            </a:xfrm>
          </p:grpSpPr>
          <p:sp>
            <p:nvSpPr>
              <p:cNvPr id="3712" name="Google Shape;3712;p20"/>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13" name="Google Shape;3713;p20"/>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14" name="Google Shape;3714;p20"/>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15" name="Google Shape;3715;p20"/>
            <p:cNvGrpSpPr/>
            <p:nvPr/>
          </p:nvGrpSpPr>
          <p:grpSpPr>
            <a:xfrm>
              <a:off x="6084370" y="1738192"/>
              <a:ext cx="5165961" cy="3227701"/>
              <a:chOff x="1947213" y="661971"/>
              <a:chExt cx="8306740" cy="5190064"/>
            </a:xfrm>
          </p:grpSpPr>
          <p:grpSp>
            <p:nvGrpSpPr>
              <p:cNvPr id="3716" name="Google Shape;3716;p20"/>
              <p:cNvGrpSpPr/>
              <p:nvPr/>
            </p:nvGrpSpPr>
            <p:grpSpPr>
              <a:xfrm rot="-1576190">
                <a:off x="3295488" y="734727"/>
                <a:ext cx="428837" cy="428837"/>
                <a:chOff x="8297437" y="2253663"/>
                <a:chExt cx="4117200" cy="4117200"/>
              </a:xfrm>
            </p:grpSpPr>
            <p:sp>
              <p:nvSpPr>
                <p:cNvPr id="3717" name="Google Shape;3717;p20"/>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18" name="Google Shape;3718;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19" name="Google Shape;3719;p20"/>
              <p:cNvGrpSpPr/>
              <p:nvPr/>
            </p:nvGrpSpPr>
            <p:grpSpPr>
              <a:xfrm rot="-1573267">
                <a:off x="2009589" y="1298339"/>
                <a:ext cx="368076" cy="368076"/>
                <a:chOff x="8297437" y="2253663"/>
                <a:chExt cx="4117200" cy="4117200"/>
              </a:xfrm>
            </p:grpSpPr>
            <p:sp>
              <p:nvSpPr>
                <p:cNvPr id="3720" name="Google Shape;3720;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21" name="Google Shape;3721;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22" name="Google Shape;3722;p20"/>
              <p:cNvGrpSpPr/>
              <p:nvPr/>
            </p:nvGrpSpPr>
            <p:grpSpPr>
              <a:xfrm rot="-1572434">
                <a:off x="3063378" y="999016"/>
                <a:ext cx="235871" cy="235871"/>
                <a:chOff x="8297437" y="2253663"/>
                <a:chExt cx="4117200" cy="4117200"/>
              </a:xfrm>
            </p:grpSpPr>
            <p:sp>
              <p:nvSpPr>
                <p:cNvPr id="3723" name="Google Shape;3723;p20"/>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24" name="Google Shape;3724;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25" name="Google Shape;3725;p20"/>
              <p:cNvGrpSpPr/>
              <p:nvPr/>
            </p:nvGrpSpPr>
            <p:grpSpPr>
              <a:xfrm rot="-1574351">
                <a:off x="4680689" y="4568246"/>
                <a:ext cx="550364" cy="550364"/>
                <a:chOff x="8297437" y="2253663"/>
                <a:chExt cx="4117200" cy="4117200"/>
              </a:xfrm>
            </p:grpSpPr>
            <p:sp>
              <p:nvSpPr>
                <p:cNvPr id="3726" name="Google Shape;3726;p20"/>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27" name="Google Shape;3727;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28" name="Google Shape;3728;p20"/>
              <p:cNvGrpSpPr/>
              <p:nvPr/>
            </p:nvGrpSpPr>
            <p:grpSpPr>
              <a:xfrm rot="-1572813">
                <a:off x="2184332" y="3756001"/>
                <a:ext cx="300132" cy="300132"/>
                <a:chOff x="8297437" y="2253663"/>
                <a:chExt cx="4117200" cy="4117200"/>
              </a:xfrm>
            </p:grpSpPr>
            <p:sp>
              <p:nvSpPr>
                <p:cNvPr id="3729" name="Google Shape;3729;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30" name="Google Shape;3730;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31" name="Google Shape;3731;p20"/>
              <p:cNvGrpSpPr/>
              <p:nvPr/>
            </p:nvGrpSpPr>
            <p:grpSpPr>
              <a:xfrm rot="-1574617">
                <a:off x="6588980" y="1501846"/>
                <a:ext cx="393853" cy="393853"/>
                <a:chOff x="8297437" y="2253663"/>
                <a:chExt cx="4117200" cy="4117200"/>
              </a:xfrm>
            </p:grpSpPr>
            <p:sp>
              <p:nvSpPr>
                <p:cNvPr id="3732" name="Google Shape;3732;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33" name="Google Shape;3733;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34" name="Google Shape;3734;p20"/>
              <p:cNvGrpSpPr/>
              <p:nvPr/>
            </p:nvGrpSpPr>
            <p:grpSpPr>
              <a:xfrm rot="-1572610">
                <a:off x="7569042" y="2160576"/>
                <a:ext cx="535083" cy="535083"/>
                <a:chOff x="8297437" y="2253663"/>
                <a:chExt cx="4117200" cy="4117200"/>
              </a:xfrm>
            </p:grpSpPr>
            <p:sp>
              <p:nvSpPr>
                <p:cNvPr id="3735" name="Google Shape;3735;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36" name="Google Shape;3736;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37" name="Google Shape;3737;p20"/>
              <p:cNvGrpSpPr/>
              <p:nvPr/>
            </p:nvGrpSpPr>
            <p:grpSpPr>
              <a:xfrm rot="-1572610">
                <a:off x="9628215" y="5226297"/>
                <a:ext cx="535083" cy="535083"/>
                <a:chOff x="8297437" y="2253663"/>
                <a:chExt cx="4117200" cy="4117200"/>
              </a:xfrm>
            </p:grpSpPr>
            <p:sp>
              <p:nvSpPr>
                <p:cNvPr id="3738" name="Google Shape;3738;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39" name="Google Shape;3739;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40" name="Google Shape;3740;p20"/>
              <p:cNvGrpSpPr/>
              <p:nvPr/>
            </p:nvGrpSpPr>
            <p:grpSpPr>
              <a:xfrm rot="-1574662">
                <a:off x="6684897" y="4777732"/>
                <a:ext cx="296081" cy="296081"/>
                <a:chOff x="8297437" y="2253663"/>
                <a:chExt cx="4117200" cy="4117200"/>
              </a:xfrm>
            </p:grpSpPr>
            <p:sp>
              <p:nvSpPr>
                <p:cNvPr id="3741" name="Google Shape;3741;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42" name="Google Shape;3742;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43" name="Google Shape;3743;p20"/>
              <p:cNvGrpSpPr/>
              <p:nvPr/>
            </p:nvGrpSpPr>
            <p:grpSpPr>
              <a:xfrm rot="-1573459">
                <a:off x="9650402" y="1038665"/>
                <a:ext cx="402508" cy="402508"/>
                <a:chOff x="8297437" y="2253663"/>
                <a:chExt cx="4117200" cy="4117200"/>
              </a:xfrm>
            </p:grpSpPr>
            <p:sp>
              <p:nvSpPr>
                <p:cNvPr id="3744" name="Google Shape;3744;p20"/>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45" name="Google Shape;3745;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46" name="Google Shape;3746;p20"/>
              <p:cNvGrpSpPr/>
              <p:nvPr/>
            </p:nvGrpSpPr>
            <p:grpSpPr>
              <a:xfrm rot="-1572434">
                <a:off x="2840095" y="2101258"/>
                <a:ext cx="235871" cy="235871"/>
                <a:chOff x="8297437" y="2253663"/>
                <a:chExt cx="4117200" cy="4117200"/>
              </a:xfrm>
            </p:grpSpPr>
            <p:sp>
              <p:nvSpPr>
                <p:cNvPr id="3747" name="Google Shape;3747;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48" name="Google Shape;3748;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49" name="Google Shape;3749;p20"/>
              <p:cNvGrpSpPr/>
              <p:nvPr/>
            </p:nvGrpSpPr>
            <p:grpSpPr>
              <a:xfrm rot="-1575143">
                <a:off x="3962399" y="4046267"/>
                <a:ext cx="404901" cy="404901"/>
                <a:chOff x="8297437" y="2253663"/>
                <a:chExt cx="4117200" cy="4117200"/>
              </a:xfrm>
            </p:grpSpPr>
            <p:sp>
              <p:nvSpPr>
                <p:cNvPr id="3750" name="Google Shape;3750;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51" name="Google Shape;3751;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52" name="Google Shape;3752;p20"/>
              <p:cNvGrpSpPr/>
              <p:nvPr/>
            </p:nvGrpSpPr>
            <p:grpSpPr>
              <a:xfrm rot="-1575894">
                <a:off x="5682340" y="1116462"/>
                <a:ext cx="316334" cy="316334"/>
                <a:chOff x="8297437" y="2253663"/>
                <a:chExt cx="4117200" cy="4117200"/>
              </a:xfrm>
            </p:grpSpPr>
            <p:sp>
              <p:nvSpPr>
                <p:cNvPr id="3753" name="Google Shape;3753;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54" name="Google Shape;3754;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55" name="Google Shape;3755;p20"/>
              <p:cNvGrpSpPr/>
              <p:nvPr/>
            </p:nvGrpSpPr>
            <p:grpSpPr>
              <a:xfrm rot="-1573659">
                <a:off x="9553451" y="4107028"/>
                <a:ext cx="500281" cy="500281"/>
                <a:chOff x="8297437" y="2253663"/>
                <a:chExt cx="4117200" cy="4117200"/>
              </a:xfrm>
            </p:grpSpPr>
            <p:sp>
              <p:nvSpPr>
                <p:cNvPr id="3756" name="Google Shape;3756;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57" name="Google Shape;3757;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3758" name="Google Shape;3758;p20"/>
              <p:cNvGrpSpPr/>
              <p:nvPr/>
            </p:nvGrpSpPr>
            <p:grpSpPr>
              <a:xfrm rot="-1575894">
                <a:off x="9882200" y="4954816"/>
                <a:ext cx="316334" cy="316334"/>
                <a:chOff x="8297437" y="2253663"/>
                <a:chExt cx="4117200" cy="4117200"/>
              </a:xfrm>
            </p:grpSpPr>
            <p:sp>
              <p:nvSpPr>
                <p:cNvPr id="3759" name="Google Shape;3759;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60" name="Google Shape;3760;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grpSp>
      <p:grpSp>
        <p:nvGrpSpPr>
          <p:cNvPr id="3761" name="Google Shape;3761;p20"/>
          <p:cNvGrpSpPr/>
          <p:nvPr/>
        </p:nvGrpSpPr>
        <p:grpSpPr>
          <a:xfrm rot="-1574351">
            <a:off x="907489" y="6158971"/>
            <a:ext cx="550364" cy="550364"/>
            <a:chOff x="8297437" y="2253663"/>
            <a:chExt cx="4117200" cy="4117200"/>
          </a:xfrm>
        </p:grpSpPr>
        <p:sp>
          <p:nvSpPr>
            <p:cNvPr id="3762" name="Google Shape;3762;p20"/>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63" name="Google Shape;3763;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64" name="Google Shape;3764;p20"/>
          <p:cNvGrpSpPr/>
          <p:nvPr/>
        </p:nvGrpSpPr>
        <p:grpSpPr>
          <a:xfrm rot="-1572813">
            <a:off x="865032" y="5603601"/>
            <a:ext cx="300132" cy="300132"/>
            <a:chOff x="8297437" y="2253663"/>
            <a:chExt cx="4117200" cy="4117200"/>
          </a:xfrm>
        </p:grpSpPr>
        <p:sp>
          <p:nvSpPr>
            <p:cNvPr id="3765" name="Google Shape;3765;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66" name="Google Shape;3766;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67" name="Google Shape;3767;p20"/>
          <p:cNvGrpSpPr/>
          <p:nvPr/>
        </p:nvGrpSpPr>
        <p:grpSpPr>
          <a:xfrm rot="-1572610">
            <a:off x="11488565" y="6128609"/>
            <a:ext cx="535083" cy="535083"/>
            <a:chOff x="8297437" y="2253663"/>
            <a:chExt cx="4117200" cy="4117200"/>
          </a:xfrm>
        </p:grpSpPr>
        <p:sp>
          <p:nvSpPr>
            <p:cNvPr id="3768" name="Google Shape;3768;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69" name="Google Shape;3769;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70" name="Google Shape;3770;p20"/>
          <p:cNvGrpSpPr/>
          <p:nvPr/>
        </p:nvGrpSpPr>
        <p:grpSpPr>
          <a:xfrm rot="-1574662">
            <a:off x="2911697" y="6368457"/>
            <a:ext cx="296081" cy="296081"/>
            <a:chOff x="8297437" y="2253663"/>
            <a:chExt cx="4117200" cy="4117200"/>
          </a:xfrm>
        </p:grpSpPr>
        <p:sp>
          <p:nvSpPr>
            <p:cNvPr id="3771" name="Google Shape;3771;p2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72" name="Google Shape;3772;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73" name="Google Shape;3773;p20"/>
          <p:cNvGrpSpPr/>
          <p:nvPr/>
        </p:nvGrpSpPr>
        <p:grpSpPr>
          <a:xfrm rot="-1575143">
            <a:off x="189199" y="5636992"/>
            <a:ext cx="404901" cy="404901"/>
            <a:chOff x="8297437" y="2253663"/>
            <a:chExt cx="4117200" cy="4117200"/>
          </a:xfrm>
        </p:grpSpPr>
        <p:sp>
          <p:nvSpPr>
            <p:cNvPr id="3774" name="Google Shape;3774;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75" name="Google Shape;3775;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76" name="Google Shape;3776;p20"/>
          <p:cNvGrpSpPr/>
          <p:nvPr/>
        </p:nvGrpSpPr>
        <p:grpSpPr>
          <a:xfrm rot="-1573659">
            <a:off x="11413801" y="5009340"/>
            <a:ext cx="500281" cy="500281"/>
            <a:chOff x="8297437" y="2253663"/>
            <a:chExt cx="4117200" cy="4117200"/>
          </a:xfrm>
        </p:grpSpPr>
        <p:sp>
          <p:nvSpPr>
            <p:cNvPr id="3777" name="Google Shape;3777;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78" name="Google Shape;3778;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3779" name="Google Shape;3779;p20"/>
          <p:cNvGrpSpPr/>
          <p:nvPr/>
        </p:nvGrpSpPr>
        <p:grpSpPr>
          <a:xfrm rot="-1575894">
            <a:off x="11742550" y="5857129"/>
            <a:ext cx="316334" cy="316334"/>
            <a:chOff x="8297437" y="2253663"/>
            <a:chExt cx="4117200" cy="4117200"/>
          </a:xfrm>
        </p:grpSpPr>
        <p:sp>
          <p:nvSpPr>
            <p:cNvPr id="3780" name="Google Shape;3780;p2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81" name="Google Shape;3781;p2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75" name="Shape 175"/>
        <p:cNvGrpSpPr/>
        <p:nvPr/>
      </p:nvGrpSpPr>
      <p:grpSpPr>
        <a:xfrm>
          <a:off x="0" y="0"/>
          <a:ext cx="0" cy="0"/>
          <a:chOff x="0" y="0"/>
          <a:chExt cx="0" cy="0"/>
        </a:xfrm>
      </p:grpSpPr>
      <p:sp>
        <p:nvSpPr>
          <p:cNvPr id="176" name="Google Shape;176;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782" name="Shape 3782"/>
        <p:cNvGrpSpPr/>
        <p:nvPr/>
      </p:nvGrpSpPr>
      <p:grpSpPr>
        <a:xfrm>
          <a:off x="0" y="0"/>
          <a:ext cx="0" cy="0"/>
          <a:chOff x="0" y="0"/>
          <a:chExt cx="0" cy="0"/>
        </a:xfrm>
      </p:grpSpPr>
      <p:sp>
        <p:nvSpPr>
          <p:cNvPr id="3783" name="Google Shape;3783;p21"/>
          <p:cNvSpPr txBox="1"/>
          <p:nvPr>
            <p:ph idx="1" type="subTitle"/>
          </p:nvPr>
        </p:nvSpPr>
        <p:spPr>
          <a:xfrm>
            <a:off x="1340517" y="2059625"/>
            <a:ext cx="97389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784" name="Google Shape;3784;p21"/>
          <p:cNvSpPr txBox="1"/>
          <p:nvPr>
            <p:ph type="title"/>
          </p:nvPr>
        </p:nvSpPr>
        <p:spPr>
          <a:xfrm>
            <a:off x="1085850" y="745775"/>
            <a:ext cx="10248600" cy="13416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solidFill>
                  <a:schemeClr val="dk1"/>
                </a:solidFill>
              </a:defRPr>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785" name="Google Shape;3785;p21"/>
          <p:cNvSpPr txBox="1"/>
          <p:nvPr>
            <p:ph idx="2" type="body"/>
          </p:nvPr>
        </p:nvSpPr>
        <p:spPr>
          <a:xfrm>
            <a:off x="1340517" y="2543425"/>
            <a:ext cx="97389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grpSp>
        <p:nvGrpSpPr>
          <p:cNvPr id="3786" name="Google Shape;3786;p21"/>
          <p:cNvGrpSpPr/>
          <p:nvPr/>
        </p:nvGrpSpPr>
        <p:grpSpPr>
          <a:xfrm rot="-1574351">
            <a:off x="109151" y="1196409"/>
            <a:ext cx="550364" cy="550364"/>
            <a:chOff x="8297437" y="2253663"/>
            <a:chExt cx="4117200" cy="4117200"/>
          </a:xfrm>
        </p:grpSpPr>
        <p:sp>
          <p:nvSpPr>
            <p:cNvPr id="3787" name="Google Shape;3787;p2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88" name="Google Shape;3788;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89" name="Google Shape;3789;p21"/>
          <p:cNvGrpSpPr/>
          <p:nvPr/>
        </p:nvGrpSpPr>
        <p:grpSpPr>
          <a:xfrm rot="-1572813">
            <a:off x="843619" y="679051"/>
            <a:ext cx="300132" cy="300132"/>
            <a:chOff x="8297437" y="2253663"/>
            <a:chExt cx="4117200" cy="4117200"/>
          </a:xfrm>
        </p:grpSpPr>
        <p:sp>
          <p:nvSpPr>
            <p:cNvPr id="3790" name="Google Shape;3790;p2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91" name="Google Shape;3791;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92" name="Google Shape;3792;p21"/>
          <p:cNvGrpSpPr/>
          <p:nvPr/>
        </p:nvGrpSpPr>
        <p:grpSpPr>
          <a:xfrm rot="-1572610">
            <a:off x="11467152" y="1204059"/>
            <a:ext cx="535083" cy="535083"/>
            <a:chOff x="8297437" y="2253663"/>
            <a:chExt cx="4117200" cy="4117200"/>
          </a:xfrm>
        </p:grpSpPr>
        <p:sp>
          <p:nvSpPr>
            <p:cNvPr id="3793" name="Google Shape;3793;p2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94" name="Google Shape;3794;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95" name="Google Shape;3795;p21"/>
          <p:cNvGrpSpPr/>
          <p:nvPr/>
        </p:nvGrpSpPr>
        <p:grpSpPr>
          <a:xfrm rot="-1574662">
            <a:off x="446485" y="170807"/>
            <a:ext cx="296081" cy="296081"/>
            <a:chOff x="8297437" y="2253663"/>
            <a:chExt cx="4117200" cy="4117200"/>
          </a:xfrm>
        </p:grpSpPr>
        <p:sp>
          <p:nvSpPr>
            <p:cNvPr id="3796" name="Google Shape;3796;p2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797" name="Google Shape;3797;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798" name="Google Shape;3798;p21"/>
          <p:cNvGrpSpPr/>
          <p:nvPr/>
        </p:nvGrpSpPr>
        <p:grpSpPr>
          <a:xfrm rot="-1575143">
            <a:off x="167787" y="712442"/>
            <a:ext cx="404901" cy="404901"/>
            <a:chOff x="8297437" y="2253663"/>
            <a:chExt cx="4117200" cy="4117200"/>
          </a:xfrm>
        </p:grpSpPr>
        <p:sp>
          <p:nvSpPr>
            <p:cNvPr id="3799" name="Google Shape;3799;p2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800" name="Google Shape;3800;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801" name="Google Shape;3801;p21"/>
          <p:cNvGrpSpPr/>
          <p:nvPr/>
        </p:nvGrpSpPr>
        <p:grpSpPr>
          <a:xfrm rot="-1573659">
            <a:off x="11392388" y="84790"/>
            <a:ext cx="500281" cy="500281"/>
            <a:chOff x="8297437" y="2253663"/>
            <a:chExt cx="4117200" cy="4117200"/>
          </a:xfrm>
        </p:grpSpPr>
        <p:sp>
          <p:nvSpPr>
            <p:cNvPr id="3802" name="Google Shape;3802;p2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803" name="Google Shape;3803;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3804" name="Google Shape;3804;p21"/>
          <p:cNvGrpSpPr/>
          <p:nvPr/>
        </p:nvGrpSpPr>
        <p:grpSpPr>
          <a:xfrm rot="-1575894">
            <a:off x="11721138" y="932579"/>
            <a:ext cx="316334" cy="316334"/>
            <a:chOff x="8297437" y="2253663"/>
            <a:chExt cx="4117200" cy="4117200"/>
          </a:xfrm>
        </p:grpSpPr>
        <p:sp>
          <p:nvSpPr>
            <p:cNvPr id="3805" name="Google Shape;3805;p2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806" name="Google Shape;3806;p21"/>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807" name="Shape 3807"/>
        <p:cNvGrpSpPr/>
        <p:nvPr/>
      </p:nvGrpSpPr>
      <p:grpSpPr>
        <a:xfrm>
          <a:off x="0" y="0"/>
          <a:ext cx="0" cy="0"/>
          <a:chOff x="0" y="0"/>
          <a:chExt cx="0" cy="0"/>
        </a:xfrm>
      </p:grpSpPr>
      <p:grpSp>
        <p:nvGrpSpPr>
          <p:cNvPr id="3808" name="Google Shape;3808;p22"/>
          <p:cNvGrpSpPr/>
          <p:nvPr/>
        </p:nvGrpSpPr>
        <p:grpSpPr>
          <a:xfrm>
            <a:off x="0" y="0"/>
            <a:ext cx="12192000" cy="6858000"/>
            <a:chOff x="0" y="0"/>
            <a:chExt cx="12192000" cy="6858000"/>
          </a:xfrm>
        </p:grpSpPr>
        <p:sp>
          <p:nvSpPr>
            <p:cNvPr id="3809" name="Google Shape;3809;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811" name="Google Shape;3811;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812" name="Google Shape;381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813" name="Google Shape;381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814" name="Google Shape;381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815" name="Google Shape;381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816" name="Google Shape;3816;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3817" name="Google Shape;3817;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77" name="Shape 177"/>
        <p:cNvGrpSpPr/>
        <p:nvPr/>
      </p:nvGrpSpPr>
      <p:grpSpPr>
        <a:xfrm>
          <a:off x="0" y="0"/>
          <a:ext cx="0" cy="0"/>
          <a:chOff x="0" y="0"/>
          <a:chExt cx="0" cy="0"/>
        </a:xfrm>
      </p:grpSpPr>
      <p:grpSp>
        <p:nvGrpSpPr>
          <p:cNvPr id="178" name="Google Shape;178;p4"/>
          <p:cNvGrpSpPr/>
          <p:nvPr/>
        </p:nvGrpSpPr>
        <p:grpSpPr>
          <a:xfrm>
            <a:off x="-1942565" y="411346"/>
            <a:ext cx="7022241" cy="5834306"/>
            <a:chOff x="-1942565" y="411346"/>
            <a:chExt cx="7022241" cy="5834306"/>
          </a:xfrm>
        </p:grpSpPr>
        <p:grpSp>
          <p:nvGrpSpPr>
            <p:cNvPr id="179" name="Google Shape;179;p4"/>
            <p:cNvGrpSpPr/>
            <p:nvPr/>
          </p:nvGrpSpPr>
          <p:grpSpPr>
            <a:xfrm>
              <a:off x="-1704500" y="612357"/>
              <a:ext cx="3827767" cy="4062819"/>
              <a:chOff x="3346366" y="66264"/>
              <a:chExt cx="4787701" cy="5081700"/>
            </a:xfrm>
          </p:grpSpPr>
          <p:sp>
            <p:nvSpPr>
              <p:cNvPr id="180" name="Google Shape;180;p4"/>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 name="Google Shape;181;p4"/>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 name="Google Shape;182;p4"/>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3" name="Google Shape;183;p4"/>
            <p:cNvGrpSpPr/>
            <p:nvPr/>
          </p:nvGrpSpPr>
          <p:grpSpPr>
            <a:xfrm>
              <a:off x="-235984" y="1747961"/>
              <a:ext cx="3513753" cy="3721752"/>
              <a:chOff x="5031721" y="1309109"/>
              <a:chExt cx="4394938" cy="4655100"/>
            </a:xfrm>
          </p:grpSpPr>
          <p:sp>
            <p:nvSpPr>
              <p:cNvPr id="184" name="Google Shape;184;p4"/>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5" name="Google Shape;185;p4"/>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6" name="Google Shape;186;p4"/>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87" name="Google Shape;187;p4"/>
            <p:cNvGrpSpPr/>
            <p:nvPr/>
          </p:nvGrpSpPr>
          <p:grpSpPr>
            <a:xfrm>
              <a:off x="-429814" y="1199055"/>
              <a:ext cx="3454447" cy="3657713"/>
              <a:chOff x="4789281" y="622548"/>
              <a:chExt cx="4320760" cy="4575000"/>
            </a:xfrm>
          </p:grpSpPr>
          <p:sp>
            <p:nvSpPr>
              <p:cNvPr id="188" name="Google Shape;188;p4"/>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4"/>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0" name="Google Shape;190;p4"/>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1" name="Google Shape;191;p4"/>
            <p:cNvGrpSpPr/>
            <p:nvPr/>
          </p:nvGrpSpPr>
          <p:grpSpPr>
            <a:xfrm>
              <a:off x="1184577" y="2097022"/>
              <a:ext cx="3518919" cy="3727269"/>
              <a:chOff x="6808533" y="1745708"/>
              <a:chExt cx="4401400" cy="4662000"/>
            </a:xfrm>
          </p:grpSpPr>
          <p:sp>
            <p:nvSpPr>
              <p:cNvPr id="192" name="Google Shape;192;p4"/>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 name="Google Shape;193;p4"/>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4" name="Google Shape;194;p4"/>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5" name="Google Shape;195;p4"/>
            <p:cNvGrpSpPr/>
            <p:nvPr/>
          </p:nvGrpSpPr>
          <p:grpSpPr>
            <a:xfrm>
              <a:off x="-1248037" y="1657220"/>
              <a:ext cx="4152284" cy="4413720"/>
              <a:chOff x="3765864" y="1195612"/>
              <a:chExt cx="5193601" cy="5520600"/>
            </a:xfrm>
          </p:grpSpPr>
          <p:sp>
            <p:nvSpPr>
              <p:cNvPr id="196" name="Google Shape;196;p4"/>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 name="Google Shape;197;p4"/>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 name="Google Shape;198;p4"/>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9" name="Google Shape;199;p4"/>
            <p:cNvGrpSpPr/>
            <p:nvPr/>
          </p:nvGrpSpPr>
          <p:grpSpPr>
            <a:xfrm>
              <a:off x="397869" y="1625016"/>
              <a:ext cx="3481150" cy="3680258"/>
              <a:chOff x="5824532" y="1155331"/>
              <a:chExt cx="4354159" cy="4603200"/>
            </a:xfrm>
          </p:grpSpPr>
          <p:sp>
            <p:nvSpPr>
              <p:cNvPr id="200" name="Google Shape;200;p4"/>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 name="Google Shape;201;p4"/>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2" name="Google Shape;202;p4"/>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3" name="Google Shape;203;p4"/>
            <p:cNvGrpSpPr/>
            <p:nvPr/>
          </p:nvGrpSpPr>
          <p:grpSpPr>
            <a:xfrm>
              <a:off x="684259" y="2581283"/>
              <a:ext cx="3404124" cy="3597270"/>
              <a:chOff x="6182744" y="2351413"/>
              <a:chExt cx="4257816" cy="4499400"/>
            </a:xfrm>
          </p:grpSpPr>
          <p:sp>
            <p:nvSpPr>
              <p:cNvPr id="204" name="Google Shape;204;p4"/>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5" name="Google Shape;205;p4"/>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 name="Google Shape;206;p4"/>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7" name="Google Shape;207;p4"/>
            <p:cNvGrpSpPr/>
            <p:nvPr/>
          </p:nvGrpSpPr>
          <p:grpSpPr>
            <a:xfrm>
              <a:off x="3157003" y="3298238"/>
              <a:ext cx="1922673" cy="2035367"/>
              <a:chOff x="9275607" y="3248167"/>
              <a:chExt cx="2404844" cy="2545800"/>
            </a:xfrm>
          </p:grpSpPr>
          <p:sp>
            <p:nvSpPr>
              <p:cNvPr id="208" name="Google Shape;208;p4"/>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 name="Google Shape;209;p4"/>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 name="Google Shape;210;p4"/>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1" name="Google Shape;211;p4"/>
            <p:cNvGrpSpPr/>
            <p:nvPr/>
          </p:nvGrpSpPr>
          <p:grpSpPr>
            <a:xfrm>
              <a:off x="502647" y="2126688"/>
              <a:ext cx="3532730" cy="3742140"/>
              <a:chOff x="5955587" y="1782813"/>
              <a:chExt cx="4418674" cy="4680600"/>
            </a:xfrm>
          </p:grpSpPr>
          <p:sp>
            <p:nvSpPr>
              <p:cNvPr id="212" name="Google Shape;212;p4"/>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 name="Google Shape;213;p4"/>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4" name="Google Shape;214;p4"/>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5" name="Google Shape;215;p4"/>
            <p:cNvGrpSpPr/>
            <p:nvPr/>
          </p:nvGrpSpPr>
          <p:grpSpPr>
            <a:xfrm>
              <a:off x="-1426786" y="1825790"/>
              <a:ext cx="2467710" cy="2611135"/>
              <a:chOff x="2134683" y="1406427"/>
              <a:chExt cx="4494099" cy="4755300"/>
            </a:xfrm>
          </p:grpSpPr>
          <p:sp>
            <p:nvSpPr>
              <p:cNvPr id="216" name="Google Shape;216;p4"/>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 name="Google Shape;217;p4"/>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8" name="Google Shape;218;p4"/>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9" name="Google Shape;219;p4"/>
            <p:cNvGrpSpPr/>
            <p:nvPr/>
          </p:nvGrpSpPr>
          <p:grpSpPr>
            <a:xfrm>
              <a:off x="2098917" y="3527697"/>
              <a:ext cx="2467501" cy="2623239"/>
              <a:chOff x="7952172" y="3535170"/>
              <a:chExt cx="3086305" cy="3281100"/>
            </a:xfrm>
          </p:grpSpPr>
          <p:sp>
            <p:nvSpPr>
              <p:cNvPr id="220" name="Google Shape;220;p4"/>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 name="Google Shape;221;p4"/>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 name="Google Shape;222;p4"/>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3" name="Google Shape;223;p4"/>
            <p:cNvGrpSpPr/>
            <p:nvPr/>
          </p:nvGrpSpPr>
          <p:grpSpPr>
            <a:xfrm>
              <a:off x="3590480" y="3840985"/>
              <a:ext cx="1304459" cy="1382256"/>
              <a:chOff x="9817792" y="3927025"/>
              <a:chExt cx="1631594" cy="1728900"/>
            </a:xfrm>
          </p:grpSpPr>
          <p:sp>
            <p:nvSpPr>
              <p:cNvPr id="224" name="Google Shape;224;p4"/>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5" name="Google Shape;225;p4"/>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 name="Google Shape;226;p4"/>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7" name="Google Shape;227;p4"/>
            <p:cNvGrpSpPr/>
            <p:nvPr/>
          </p:nvGrpSpPr>
          <p:grpSpPr>
            <a:xfrm>
              <a:off x="-1704499" y="743570"/>
              <a:ext cx="2580641" cy="2735131"/>
              <a:chOff x="2075692" y="52828"/>
              <a:chExt cx="4347442" cy="4607700"/>
            </a:xfrm>
          </p:grpSpPr>
          <p:sp>
            <p:nvSpPr>
              <p:cNvPr id="228" name="Google Shape;228;p4"/>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9" name="Google Shape;229;p4"/>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 name="Google Shape;230;p4"/>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1" name="Google Shape;231;p4"/>
            <p:cNvGrpSpPr/>
            <p:nvPr/>
          </p:nvGrpSpPr>
          <p:grpSpPr>
            <a:xfrm>
              <a:off x="-1942565" y="556320"/>
              <a:ext cx="2626826" cy="2787777"/>
              <a:chOff x="459511" y="835636"/>
              <a:chExt cx="3285587" cy="3486900"/>
            </a:xfrm>
          </p:grpSpPr>
          <p:sp>
            <p:nvSpPr>
              <p:cNvPr id="232" name="Google Shape;232;p4"/>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3" name="Google Shape;233;p4"/>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4" name="Google Shape;234;p4"/>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5" name="Google Shape;235;p4"/>
            <p:cNvGrpSpPr/>
            <p:nvPr/>
          </p:nvGrpSpPr>
          <p:grpSpPr>
            <a:xfrm>
              <a:off x="-1646111" y="1477100"/>
              <a:ext cx="3516511" cy="3724631"/>
              <a:chOff x="3267959" y="970321"/>
              <a:chExt cx="4398388" cy="4658700"/>
            </a:xfrm>
          </p:grpSpPr>
          <p:sp>
            <p:nvSpPr>
              <p:cNvPr id="236" name="Google Shape;236;p4"/>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 name="Google Shape;237;p4"/>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 name="Google Shape;238;p4"/>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9" name="Google Shape;239;p4"/>
            <p:cNvGrpSpPr/>
            <p:nvPr/>
          </p:nvGrpSpPr>
          <p:grpSpPr>
            <a:xfrm>
              <a:off x="-414149" y="612348"/>
              <a:ext cx="3466552" cy="3674022"/>
              <a:chOff x="4808875" y="-111295"/>
              <a:chExt cx="4335900" cy="4595400"/>
            </a:xfrm>
          </p:grpSpPr>
          <p:sp>
            <p:nvSpPr>
              <p:cNvPr id="240" name="Google Shape;240;p4"/>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 name="Google Shape;241;p4"/>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 name="Google Shape;242;p4"/>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3" name="Google Shape;243;p4"/>
            <p:cNvGrpSpPr/>
            <p:nvPr/>
          </p:nvGrpSpPr>
          <p:grpSpPr>
            <a:xfrm>
              <a:off x="237698" y="981928"/>
              <a:ext cx="3569927" cy="3785313"/>
              <a:chOff x="5624194" y="350969"/>
              <a:chExt cx="4465200" cy="4734600"/>
            </a:xfrm>
          </p:grpSpPr>
          <p:sp>
            <p:nvSpPr>
              <p:cNvPr id="244" name="Google Shape;244;p4"/>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5" name="Google Shape;245;p4"/>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6" name="Google Shape;246;p4"/>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7" name="Google Shape;247;p4"/>
            <p:cNvGrpSpPr/>
            <p:nvPr/>
          </p:nvGrpSpPr>
          <p:grpSpPr>
            <a:xfrm>
              <a:off x="-56862" y="2397250"/>
              <a:ext cx="3517160" cy="3728468"/>
              <a:chOff x="5255762" y="2121228"/>
              <a:chExt cx="4399200" cy="4663500"/>
            </a:xfrm>
          </p:grpSpPr>
          <p:sp>
            <p:nvSpPr>
              <p:cNvPr id="248" name="Google Shape;248;p4"/>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9" name="Google Shape;249;p4"/>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0" name="Google Shape;250;p4"/>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1" name="Google Shape;251;p4"/>
            <p:cNvGrpSpPr/>
            <p:nvPr/>
          </p:nvGrpSpPr>
          <p:grpSpPr>
            <a:xfrm>
              <a:off x="1407171" y="2869523"/>
              <a:ext cx="3190245" cy="3376129"/>
              <a:chOff x="7086948" y="2711938"/>
              <a:chExt cx="3990300" cy="4222800"/>
            </a:xfrm>
          </p:grpSpPr>
          <p:sp>
            <p:nvSpPr>
              <p:cNvPr id="252" name="Google Shape;252;p4"/>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 name="Google Shape;253;p4"/>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 name="Google Shape;254;p4"/>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5" name="Google Shape;255;p4"/>
            <p:cNvGrpSpPr/>
            <p:nvPr/>
          </p:nvGrpSpPr>
          <p:grpSpPr>
            <a:xfrm>
              <a:off x="-1651134" y="1392285"/>
              <a:ext cx="2467691" cy="2615242"/>
              <a:chOff x="2032969" y="864182"/>
              <a:chExt cx="4314900" cy="4572900"/>
            </a:xfrm>
          </p:grpSpPr>
          <p:sp>
            <p:nvSpPr>
              <p:cNvPr id="256" name="Google Shape;256;p4"/>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7" name="Google Shape;257;p4"/>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8" name="Google Shape;258;p4"/>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9" name="Google Shape;259;p4"/>
            <p:cNvGrpSpPr/>
            <p:nvPr/>
          </p:nvGrpSpPr>
          <p:grpSpPr>
            <a:xfrm>
              <a:off x="-1646103" y="1119158"/>
              <a:ext cx="2136104" cy="2270180"/>
              <a:chOff x="1316031" y="142329"/>
              <a:chExt cx="2671800" cy="2839500"/>
            </a:xfrm>
          </p:grpSpPr>
          <p:sp>
            <p:nvSpPr>
              <p:cNvPr id="260" name="Google Shape;260;p4"/>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 name="Google Shape;261;p4"/>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 name="Google Shape;262;p4"/>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3" name="Google Shape;263;p4"/>
            <p:cNvGrpSpPr/>
            <p:nvPr/>
          </p:nvGrpSpPr>
          <p:grpSpPr>
            <a:xfrm>
              <a:off x="-601805" y="1119148"/>
              <a:ext cx="1427911" cy="1514413"/>
              <a:chOff x="1470547" y="379512"/>
              <a:chExt cx="1786005" cy="1894200"/>
            </a:xfrm>
          </p:grpSpPr>
          <p:sp>
            <p:nvSpPr>
              <p:cNvPr id="264" name="Google Shape;264;p4"/>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 name="Google Shape;265;p4"/>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 name="Google Shape;266;p4"/>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7" name="Google Shape;267;p4"/>
            <p:cNvGrpSpPr/>
            <p:nvPr/>
          </p:nvGrpSpPr>
          <p:grpSpPr>
            <a:xfrm>
              <a:off x="-1919487" y="1763795"/>
              <a:ext cx="2580641" cy="2735131"/>
              <a:chOff x="2075692" y="52828"/>
              <a:chExt cx="4347442" cy="4607700"/>
            </a:xfrm>
          </p:grpSpPr>
          <p:sp>
            <p:nvSpPr>
              <p:cNvPr id="268" name="Google Shape;268;p4"/>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9" name="Google Shape;269;p4"/>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0" name="Google Shape;270;p4"/>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1" name="Google Shape;271;p4"/>
            <p:cNvGrpSpPr/>
            <p:nvPr/>
          </p:nvGrpSpPr>
          <p:grpSpPr>
            <a:xfrm rot="-1576190">
              <a:off x="3295488" y="734727"/>
              <a:ext cx="428837" cy="428837"/>
              <a:chOff x="8297437" y="2253663"/>
              <a:chExt cx="4117200" cy="4117200"/>
            </a:xfrm>
          </p:grpSpPr>
          <p:sp>
            <p:nvSpPr>
              <p:cNvPr id="272" name="Google Shape;272;p4"/>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3" name="Google Shape;273;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4" name="Google Shape;274;p4"/>
            <p:cNvGrpSpPr/>
            <p:nvPr/>
          </p:nvGrpSpPr>
          <p:grpSpPr>
            <a:xfrm rot="-1573267">
              <a:off x="2009589" y="1298339"/>
              <a:ext cx="368076" cy="368076"/>
              <a:chOff x="8297437" y="2253663"/>
              <a:chExt cx="4117200" cy="4117200"/>
            </a:xfrm>
          </p:grpSpPr>
          <p:sp>
            <p:nvSpPr>
              <p:cNvPr id="275" name="Google Shape;275;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6" name="Google Shape;276;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77" name="Google Shape;277;p4"/>
            <p:cNvGrpSpPr/>
            <p:nvPr/>
          </p:nvGrpSpPr>
          <p:grpSpPr>
            <a:xfrm rot="-1572434">
              <a:off x="3063378" y="999016"/>
              <a:ext cx="235871" cy="235871"/>
              <a:chOff x="8297437" y="2253663"/>
              <a:chExt cx="4117200" cy="4117200"/>
            </a:xfrm>
          </p:grpSpPr>
          <p:sp>
            <p:nvSpPr>
              <p:cNvPr id="278" name="Google Shape;278;p4"/>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79" name="Google Shape;279;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80" name="Google Shape;280;p4"/>
            <p:cNvGrpSpPr/>
            <p:nvPr/>
          </p:nvGrpSpPr>
          <p:grpSpPr>
            <a:xfrm rot="-1574351">
              <a:off x="2668864" y="5100571"/>
              <a:ext cx="550364" cy="550364"/>
              <a:chOff x="8297437" y="2253663"/>
              <a:chExt cx="4117200" cy="4117200"/>
            </a:xfrm>
          </p:grpSpPr>
          <p:sp>
            <p:nvSpPr>
              <p:cNvPr id="281" name="Google Shape;281;p4"/>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82" name="Google Shape;282;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83" name="Google Shape;283;p4"/>
            <p:cNvGrpSpPr/>
            <p:nvPr/>
          </p:nvGrpSpPr>
          <p:grpSpPr>
            <a:xfrm rot="-1572813">
              <a:off x="2184332" y="3756001"/>
              <a:ext cx="300132" cy="300132"/>
              <a:chOff x="8297437" y="2253663"/>
              <a:chExt cx="4117200" cy="4117200"/>
            </a:xfrm>
          </p:grpSpPr>
          <p:sp>
            <p:nvSpPr>
              <p:cNvPr id="284" name="Google Shape;284;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85" name="Google Shape;285;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86" name="Google Shape;286;p4"/>
            <p:cNvGrpSpPr/>
            <p:nvPr/>
          </p:nvGrpSpPr>
          <p:grpSpPr>
            <a:xfrm rot="-1572610">
              <a:off x="751817" y="502001"/>
              <a:ext cx="535083" cy="535083"/>
              <a:chOff x="8297437" y="2253663"/>
              <a:chExt cx="4117200" cy="4117200"/>
            </a:xfrm>
          </p:grpSpPr>
          <p:sp>
            <p:nvSpPr>
              <p:cNvPr id="287" name="Google Shape;287;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88" name="Google Shape;288;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89" name="Google Shape;289;p4"/>
            <p:cNvGrpSpPr/>
            <p:nvPr/>
          </p:nvGrpSpPr>
          <p:grpSpPr>
            <a:xfrm rot="-1574662">
              <a:off x="3361860" y="1802169"/>
              <a:ext cx="296081" cy="296081"/>
              <a:chOff x="8297437" y="2253663"/>
              <a:chExt cx="4117200" cy="4117200"/>
            </a:xfrm>
          </p:grpSpPr>
          <p:sp>
            <p:nvSpPr>
              <p:cNvPr id="290" name="Google Shape;290;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1" name="Google Shape;291;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2" name="Google Shape;292;p4"/>
            <p:cNvGrpSpPr/>
            <p:nvPr/>
          </p:nvGrpSpPr>
          <p:grpSpPr>
            <a:xfrm rot="-1572434">
              <a:off x="2840095" y="2101258"/>
              <a:ext cx="235871" cy="235871"/>
              <a:chOff x="8297437" y="2253663"/>
              <a:chExt cx="4117200" cy="4117200"/>
            </a:xfrm>
          </p:grpSpPr>
          <p:sp>
            <p:nvSpPr>
              <p:cNvPr id="293" name="Google Shape;293;p4"/>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4" name="Google Shape;294;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295" name="Google Shape;295;p4"/>
            <p:cNvGrpSpPr/>
            <p:nvPr/>
          </p:nvGrpSpPr>
          <p:grpSpPr>
            <a:xfrm rot="-1575143">
              <a:off x="3962399" y="4046267"/>
              <a:ext cx="404901" cy="404901"/>
              <a:chOff x="8297437" y="2253663"/>
              <a:chExt cx="4117200" cy="4117200"/>
            </a:xfrm>
          </p:grpSpPr>
          <p:sp>
            <p:nvSpPr>
              <p:cNvPr id="296" name="Google Shape;296;p4"/>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297" name="Google Shape;297;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sp>
        <p:nvSpPr>
          <p:cNvPr id="298" name="Google Shape;298;p4"/>
          <p:cNvSpPr txBox="1"/>
          <p:nvPr>
            <p:ph type="title"/>
          </p:nvPr>
        </p:nvSpPr>
        <p:spPr>
          <a:xfrm>
            <a:off x="277475" y="2666100"/>
            <a:ext cx="39507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8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99" name="Google Shape;299;p4"/>
          <p:cNvSpPr txBox="1"/>
          <p:nvPr>
            <p:ph idx="1" type="body"/>
          </p:nvPr>
        </p:nvSpPr>
        <p:spPr>
          <a:xfrm>
            <a:off x="4885375" y="4024075"/>
            <a:ext cx="6324900" cy="15852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grpSp>
        <p:nvGrpSpPr>
          <p:cNvPr id="300" name="Google Shape;300;p4"/>
          <p:cNvGrpSpPr/>
          <p:nvPr/>
        </p:nvGrpSpPr>
        <p:grpSpPr>
          <a:xfrm flipH="1" rot="1574351">
            <a:off x="10706060" y="6105196"/>
            <a:ext cx="550364" cy="550364"/>
            <a:chOff x="8297437" y="2253663"/>
            <a:chExt cx="4117200" cy="4117200"/>
          </a:xfrm>
        </p:grpSpPr>
        <p:sp>
          <p:nvSpPr>
            <p:cNvPr id="301" name="Google Shape;301;p4"/>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02" name="Google Shape;302;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03" name="Google Shape;303;p4"/>
          <p:cNvGrpSpPr/>
          <p:nvPr/>
        </p:nvGrpSpPr>
        <p:grpSpPr>
          <a:xfrm flipH="1" rot="1572813">
            <a:off x="10998748" y="5549826"/>
            <a:ext cx="300132" cy="300132"/>
            <a:chOff x="8297437" y="2253663"/>
            <a:chExt cx="4117200" cy="4117200"/>
          </a:xfrm>
        </p:grpSpPr>
        <p:sp>
          <p:nvSpPr>
            <p:cNvPr id="304" name="Google Shape;304;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05" name="Google Shape;305;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06" name="Google Shape;306;p4"/>
          <p:cNvGrpSpPr/>
          <p:nvPr/>
        </p:nvGrpSpPr>
        <p:grpSpPr>
          <a:xfrm flipH="1" rot="1574662">
            <a:off x="8956135" y="6314682"/>
            <a:ext cx="296081" cy="296081"/>
            <a:chOff x="8297437" y="2253663"/>
            <a:chExt cx="4117200" cy="4117200"/>
          </a:xfrm>
        </p:grpSpPr>
        <p:sp>
          <p:nvSpPr>
            <p:cNvPr id="307" name="Google Shape;307;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08" name="Google Shape;308;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09" name="Google Shape;309;p4"/>
          <p:cNvGrpSpPr/>
          <p:nvPr/>
        </p:nvGrpSpPr>
        <p:grpSpPr>
          <a:xfrm flipH="1" rot="1575143">
            <a:off x="11569813" y="5583217"/>
            <a:ext cx="404901" cy="404901"/>
            <a:chOff x="8297437" y="2253663"/>
            <a:chExt cx="4117200" cy="4117200"/>
          </a:xfrm>
        </p:grpSpPr>
        <p:sp>
          <p:nvSpPr>
            <p:cNvPr id="310" name="Google Shape;310;p4"/>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11" name="Google Shape;311;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12" name="Google Shape;312;p4"/>
          <p:cNvGrpSpPr/>
          <p:nvPr/>
        </p:nvGrpSpPr>
        <p:grpSpPr>
          <a:xfrm rot="-1574875">
            <a:off x="11465118" y="707308"/>
            <a:ext cx="498991" cy="498991"/>
            <a:chOff x="8297437" y="2253663"/>
            <a:chExt cx="4117200" cy="4117200"/>
          </a:xfrm>
        </p:grpSpPr>
        <p:sp>
          <p:nvSpPr>
            <p:cNvPr id="313" name="Google Shape;313;p4"/>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14" name="Google Shape;314;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15" name="Google Shape;315;p4"/>
          <p:cNvGrpSpPr/>
          <p:nvPr/>
        </p:nvGrpSpPr>
        <p:grpSpPr>
          <a:xfrm rot="-1576533">
            <a:off x="10316940" y="219092"/>
            <a:ext cx="400849" cy="400849"/>
            <a:chOff x="8297437" y="2253663"/>
            <a:chExt cx="4117200" cy="4117200"/>
          </a:xfrm>
        </p:grpSpPr>
        <p:sp>
          <p:nvSpPr>
            <p:cNvPr id="316" name="Google Shape;316;p4"/>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17" name="Google Shape;317;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318" name="Google Shape;318;p4"/>
          <p:cNvGrpSpPr/>
          <p:nvPr/>
        </p:nvGrpSpPr>
        <p:grpSpPr>
          <a:xfrm rot="-1570589">
            <a:off x="11145475" y="226906"/>
            <a:ext cx="298661" cy="298661"/>
            <a:chOff x="8297437" y="2253663"/>
            <a:chExt cx="4117200" cy="4117200"/>
          </a:xfrm>
        </p:grpSpPr>
        <p:sp>
          <p:nvSpPr>
            <p:cNvPr id="319" name="Google Shape;319;p4"/>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20" name="Google Shape;320;p4"/>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321" name="Shape 321"/>
        <p:cNvGrpSpPr/>
        <p:nvPr/>
      </p:nvGrpSpPr>
      <p:grpSpPr>
        <a:xfrm>
          <a:off x="0" y="0"/>
          <a:ext cx="0" cy="0"/>
          <a:chOff x="0" y="0"/>
          <a:chExt cx="0" cy="0"/>
        </a:xfrm>
      </p:grpSpPr>
      <p:grpSp>
        <p:nvGrpSpPr>
          <p:cNvPr id="322" name="Google Shape;322;p5"/>
          <p:cNvGrpSpPr/>
          <p:nvPr/>
        </p:nvGrpSpPr>
        <p:grpSpPr>
          <a:xfrm>
            <a:off x="8488771" y="-630694"/>
            <a:ext cx="3931817" cy="2468930"/>
            <a:chOff x="459511" y="-111295"/>
            <a:chExt cx="11220939" cy="7046034"/>
          </a:xfrm>
        </p:grpSpPr>
        <p:grpSp>
          <p:nvGrpSpPr>
            <p:cNvPr id="323" name="Google Shape;323;p5"/>
            <p:cNvGrpSpPr/>
            <p:nvPr/>
          </p:nvGrpSpPr>
          <p:grpSpPr>
            <a:xfrm>
              <a:off x="3346366" y="66264"/>
              <a:ext cx="4787701" cy="5081700"/>
              <a:chOff x="3346366" y="66264"/>
              <a:chExt cx="4787701" cy="5081700"/>
            </a:xfrm>
          </p:grpSpPr>
          <p:sp>
            <p:nvSpPr>
              <p:cNvPr id="324" name="Google Shape;324;p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 name="Google Shape;325;p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6" name="Google Shape;326;p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27" name="Google Shape;327;p5"/>
            <p:cNvGrpSpPr/>
            <p:nvPr/>
          </p:nvGrpSpPr>
          <p:grpSpPr>
            <a:xfrm>
              <a:off x="3765864" y="1195612"/>
              <a:ext cx="5193601" cy="5520600"/>
              <a:chOff x="3765864" y="1195612"/>
              <a:chExt cx="5193601" cy="5520600"/>
            </a:xfrm>
          </p:grpSpPr>
          <p:sp>
            <p:nvSpPr>
              <p:cNvPr id="328" name="Google Shape;328;p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9" name="Google Shape;329;p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0" name="Google Shape;330;p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1" name="Google Shape;331;p5"/>
            <p:cNvGrpSpPr/>
            <p:nvPr/>
          </p:nvGrpSpPr>
          <p:grpSpPr>
            <a:xfrm>
              <a:off x="5031721" y="1309109"/>
              <a:ext cx="4394938" cy="4655100"/>
              <a:chOff x="5031721" y="1309109"/>
              <a:chExt cx="4394938" cy="4655100"/>
            </a:xfrm>
          </p:grpSpPr>
          <p:sp>
            <p:nvSpPr>
              <p:cNvPr id="332" name="Google Shape;332;p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3" name="Google Shape;333;p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4" name="Google Shape;334;p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5" name="Google Shape;335;p5"/>
            <p:cNvGrpSpPr/>
            <p:nvPr/>
          </p:nvGrpSpPr>
          <p:grpSpPr>
            <a:xfrm>
              <a:off x="905180" y="112533"/>
              <a:ext cx="4401720" cy="4660800"/>
              <a:chOff x="905180" y="112533"/>
              <a:chExt cx="4401720" cy="4660800"/>
            </a:xfrm>
          </p:grpSpPr>
          <p:sp>
            <p:nvSpPr>
              <p:cNvPr id="336" name="Google Shape;336;p5"/>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7" name="Google Shape;337;p5"/>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8" name="Google Shape;338;p5"/>
            <p:cNvGrpSpPr/>
            <p:nvPr/>
          </p:nvGrpSpPr>
          <p:grpSpPr>
            <a:xfrm>
              <a:off x="4789281" y="622548"/>
              <a:ext cx="4320760" cy="4575000"/>
              <a:chOff x="4789281" y="622548"/>
              <a:chExt cx="4320760" cy="4575000"/>
            </a:xfrm>
          </p:grpSpPr>
          <p:sp>
            <p:nvSpPr>
              <p:cNvPr id="339" name="Google Shape;339;p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0" name="Google Shape;340;p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1" name="Google Shape;341;p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2" name="Google Shape;342;p5"/>
            <p:cNvGrpSpPr/>
            <p:nvPr/>
          </p:nvGrpSpPr>
          <p:grpSpPr>
            <a:xfrm>
              <a:off x="6808533" y="1745708"/>
              <a:ext cx="4401400" cy="4662000"/>
              <a:chOff x="6808533" y="1745708"/>
              <a:chExt cx="4401400" cy="4662000"/>
            </a:xfrm>
          </p:grpSpPr>
          <p:sp>
            <p:nvSpPr>
              <p:cNvPr id="343" name="Google Shape;343;p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4" name="Google Shape;344;p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5" name="Google Shape;345;p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6" name="Google Shape;346;p5"/>
            <p:cNvGrpSpPr/>
            <p:nvPr/>
          </p:nvGrpSpPr>
          <p:grpSpPr>
            <a:xfrm>
              <a:off x="5824532" y="1155331"/>
              <a:ext cx="4354159" cy="4603200"/>
              <a:chOff x="5824532" y="1155331"/>
              <a:chExt cx="4354159" cy="4603200"/>
            </a:xfrm>
          </p:grpSpPr>
          <p:sp>
            <p:nvSpPr>
              <p:cNvPr id="347" name="Google Shape;347;p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 name="Google Shape;348;p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9" name="Google Shape;349;p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0" name="Google Shape;350;p5"/>
            <p:cNvGrpSpPr/>
            <p:nvPr/>
          </p:nvGrpSpPr>
          <p:grpSpPr>
            <a:xfrm>
              <a:off x="2134683" y="1406427"/>
              <a:ext cx="4494099" cy="4755300"/>
              <a:chOff x="2134683" y="1406427"/>
              <a:chExt cx="4494099" cy="4755300"/>
            </a:xfrm>
          </p:grpSpPr>
          <p:sp>
            <p:nvSpPr>
              <p:cNvPr id="351" name="Google Shape;351;p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2" name="Google Shape;352;p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3" name="Google Shape;353;p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4" name="Google Shape;354;p5"/>
            <p:cNvGrpSpPr/>
            <p:nvPr/>
          </p:nvGrpSpPr>
          <p:grpSpPr>
            <a:xfrm>
              <a:off x="6182744" y="2351413"/>
              <a:ext cx="4257816" cy="4499400"/>
              <a:chOff x="6182744" y="2351413"/>
              <a:chExt cx="4257816" cy="4499400"/>
            </a:xfrm>
          </p:grpSpPr>
          <p:sp>
            <p:nvSpPr>
              <p:cNvPr id="355" name="Google Shape;355;p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6" name="Google Shape;356;p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7" name="Google Shape;357;p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8" name="Google Shape;358;p5"/>
            <p:cNvGrpSpPr/>
            <p:nvPr/>
          </p:nvGrpSpPr>
          <p:grpSpPr>
            <a:xfrm>
              <a:off x="2617490" y="2742232"/>
              <a:ext cx="3927230" cy="4143000"/>
              <a:chOff x="2617490" y="2742232"/>
              <a:chExt cx="3927230" cy="4143000"/>
            </a:xfrm>
          </p:grpSpPr>
          <p:sp>
            <p:nvSpPr>
              <p:cNvPr id="359" name="Google Shape;359;p5"/>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0" name="Google Shape;360;p5"/>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1" name="Google Shape;361;p5"/>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2" name="Google Shape;362;p5"/>
            <p:cNvGrpSpPr/>
            <p:nvPr/>
          </p:nvGrpSpPr>
          <p:grpSpPr>
            <a:xfrm>
              <a:off x="9275607" y="3248167"/>
              <a:ext cx="2404844" cy="2545800"/>
              <a:chOff x="9275607" y="3248167"/>
              <a:chExt cx="2404844" cy="2545800"/>
            </a:xfrm>
          </p:grpSpPr>
          <p:sp>
            <p:nvSpPr>
              <p:cNvPr id="363" name="Google Shape;363;p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 name="Google Shape;364;p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5" name="Google Shape;365;p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66" name="Google Shape;366;p5"/>
            <p:cNvGrpSpPr/>
            <p:nvPr/>
          </p:nvGrpSpPr>
          <p:grpSpPr>
            <a:xfrm>
              <a:off x="2075692" y="52828"/>
              <a:ext cx="4347442" cy="4607700"/>
              <a:chOff x="2075692" y="52828"/>
              <a:chExt cx="4347442" cy="4607700"/>
            </a:xfrm>
          </p:grpSpPr>
          <p:sp>
            <p:nvSpPr>
              <p:cNvPr id="367" name="Google Shape;367;p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8" name="Google Shape;368;p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 name="Google Shape;369;p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0" name="Google Shape;370;p5"/>
            <p:cNvGrpSpPr/>
            <p:nvPr/>
          </p:nvGrpSpPr>
          <p:grpSpPr>
            <a:xfrm>
              <a:off x="1470547" y="379512"/>
              <a:ext cx="1786005" cy="1894200"/>
              <a:chOff x="1470547" y="379512"/>
              <a:chExt cx="1786005" cy="1894200"/>
            </a:xfrm>
          </p:grpSpPr>
          <p:sp>
            <p:nvSpPr>
              <p:cNvPr id="371" name="Google Shape;371;p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2" name="Google Shape;372;p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3" name="Google Shape;373;p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4" name="Google Shape;374;p5"/>
            <p:cNvGrpSpPr/>
            <p:nvPr/>
          </p:nvGrpSpPr>
          <p:grpSpPr>
            <a:xfrm>
              <a:off x="459511" y="835636"/>
              <a:ext cx="3285587" cy="3486900"/>
              <a:chOff x="459511" y="835636"/>
              <a:chExt cx="3285587" cy="3486900"/>
            </a:xfrm>
          </p:grpSpPr>
          <p:sp>
            <p:nvSpPr>
              <p:cNvPr id="375" name="Google Shape;375;p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6" name="Google Shape;376;p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7" name="Google Shape;377;p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8" name="Google Shape;378;p5"/>
            <p:cNvGrpSpPr/>
            <p:nvPr/>
          </p:nvGrpSpPr>
          <p:grpSpPr>
            <a:xfrm>
              <a:off x="3267959" y="970321"/>
              <a:ext cx="4398388" cy="4658700"/>
              <a:chOff x="3267959" y="970321"/>
              <a:chExt cx="4398388" cy="4658700"/>
            </a:xfrm>
          </p:grpSpPr>
          <p:sp>
            <p:nvSpPr>
              <p:cNvPr id="379" name="Google Shape;379;p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0" name="Google Shape;380;p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1" name="Google Shape;381;p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82" name="Google Shape;382;p5"/>
            <p:cNvGrpSpPr/>
            <p:nvPr/>
          </p:nvGrpSpPr>
          <p:grpSpPr>
            <a:xfrm>
              <a:off x="5955587" y="1782813"/>
              <a:ext cx="4418674" cy="4680600"/>
              <a:chOff x="5955587" y="1782813"/>
              <a:chExt cx="4418674" cy="4680600"/>
            </a:xfrm>
          </p:grpSpPr>
          <p:sp>
            <p:nvSpPr>
              <p:cNvPr id="383" name="Google Shape;383;p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4" name="Google Shape;384;p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5" name="Google Shape;385;p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86" name="Google Shape;386;p5"/>
            <p:cNvGrpSpPr/>
            <p:nvPr/>
          </p:nvGrpSpPr>
          <p:grpSpPr>
            <a:xfrm>
              <a:off x="7952172" y="3535170"/>
              <a:ext cx="3086305" cy="3281100"/>
              <a:chOff x="7952172" y="3535170"/>
              <a:chExt cx="3086305" cy="3281100"/>
            </a:xfrm>
          </p:grpSpPr>
          <p:sp>
            <p:nvSpPr>
              <p:cNvPr id="387" name="Google Shape;387;p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8" name="Google Shape;388;p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9" name="Google Shape;389;p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0" name="Google Shape;390;p5"/>
            <p:cNvGrpSpPr/>
            <p:nvPr/>
          </p:nvGrpSpPr>
          <p:grpSpPr>
            <a:xfrm>
              <a:off x="9817792" y="3927025"/>
              <a:ext cx="1631594" cy="1728900"/>
              <a:chOff x="9817792" y="3927025"/>
              <a:chExt cx="1631594" cy="1728900"/>
            </a:xfrm>
          </p:grpSpPr>
          <p:sp>
            <p:nvSpPr>
              <p:cNvPr id="391" name="Google Shape;391;p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2" name="Google Shape;392;p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3" name="Google Shape;393;p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4" name="Google Shape;394;p5"/>
            <p:cNvGrpSpPr/>
            <p:nvPr/>
          </p:nvGrpSpPr>
          <p:grpSpPr>
            <a:xfrm>
              <a:off x="4808875" y="-111295"/>
              <a:ext cx="4335900" cy="4595400"/>
              <a:chOff x="4808875" y="-111295"/>
              <a:chExt cx="4335900" cy="4595400"/>
            </a:xfrm>
          </p:grpSpPr>
          <p:sp>
            <p:nvSpPr>
              <p:cNvPr id="395" name="Google Shape;395;p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6" name="Google Shape;396;p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7" name="Google Shape;397;p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8" name="Google Shape;398;p5"/>
            <p:cNvGrpSpPr/>
            <p:nvPr/>
          </p:nvGrpSpPr>
          <p:grpSpPr>
            <a:xfrm>
              <a:off x="1316031" y="142329"/>
              <a:ext cx="2671800" cy="2839500"/>
              <a:chOff x="1316031" y="142329"/>
              <a:chExt cx="2671800" cy="2839500"/>
            </a:xfrm>
          </p:grpSpPr>
          <p:sp>
            <p:nvSpPr>
              <p:cNvPr id="399" name="Google Shape;399;p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0" name="Google Shape;400;p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1" name="Google Shape;401;p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2" name="Google Shape;402;p5"/>
            <p:cNvGrpSpPr/>
            <p:nvPr/>
          </p:nvGrpSpPr>
          <p:grpSpPr>
            <a:xfrm>
              <a:off x="5624194" y="350969"/>
              <a:ext cx="4465200" cy="4734600"/>
              <a:chOff x="5624194" y="350969"/>
              <a:chExt cx="4465200" cy="4734600"/>
            </a:xfrm>
          </p:grpSpPr>
          <p:sp>
            <p:nvSpPr>
              <p:cNvPr id="403" name="Google Shape;403;p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4" name="Google Shape;404;p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5" name="Google Shape;405;p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6" name="Google Shape;406;p5"/>
            <p:cNvGrpSpPr/>
            <p:nvPr/>
          </p:nvGrpSpPr>
          <p:grpSpPr>
            <a:xfrm>
              <a:off x="949298" y="529687"/>
              <a:ext cx="4532700" cy="4800900"/>
              <a:chOff x="949298" y="529687"/>
              <a:chExt cx="4532700" cy="4800900"/>
            </a:xfrm>
          </p:grpSpPr>
          <p:sp>
            <p:nvSpPr>
              <p:cNvPr id="407" name="Google Shape;407;p5"/>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8" name="Google Shape;408;p5"/>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9" name="Google Shape;409;p5"/>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0" name="Google Shape;410;p5"/>
            <p:cNvGrpSpPr/>
            <p:nvPr/>
          </p:nvGrpSpPr>
          <p:grpSpPr>
            <a:xfrm>
              <a:off x="2032969" y="864182"/>
              <a:ext cx="4314900" cy="4572900"/>
              <a:chOff x="2032969" y="864182"/>
              <a:chExt cx="4314900" cy="4572900"/>
            </a:xfrm>
          </p:grpSpPr>
          <p:sp>
            <p:nvSpPr>
              <p:cNvPr id="411" name="Google Shape;411;p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2" name="Google Shape;412;p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3" name="Google Shape;413;p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4" name="Google Shape;414;p5"/>
            <p:cNvGrpSpPr/>
            <p:nvPr/>
          </p:nvGrpSpPr>
          <p:grpSpPr>
            <a:xfrm>
              <a:off x="5255762" y="2121228"/>
              <a:ext cx="4399200" cy="4663500"/>
              <a:chOff x="5255762" y="2121228"/>
              <a:chExt cx="4399200" cy="4663500"/>
            </a:xfrm>
          </p:grpSpPr>
          <p:sp>
            <p:nvSpPr>
              <p:cNvPr id="415" name="Google Shape;415;p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6" name="Google Shape;416;p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7" name="Google Shape;417;p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8" name="Google Shape;418;p5"/>
            <p:cNvGrpSpPr/>
            <p:nvPr/>
          </p:nvGrpSpPr>
          <p:grpSpPr>
            <a:xfrm>
              <a:off x="7086948" y="2711938"/>
              <a:ext cx="3990300" cy="4222800"/>
              <a:chOff x="7086948" y="2711938"/>
              <a:chExt cx="3990300" cy="4222800"/>
            </a:xfrm>
          </p:grpSpPr>
          <p:sp>
            <p:nvSpPr>
              <p:cNvPr id="419" name="Google Shape;419;p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20" name="Google Shape;420;p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21" name="Google Shape;421;p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422" name="Google Shape;422;p5"/>
          <p:cNvGrpSpPr/>
          <p:nvPr/>
        </p:nvGrpSpPr>
        <p:grpSpPr>
          <a:xfrm>
            <a:off x="-139229" y="-630694"/>
            <a:ext cx="3931817" cy="2468930"/>
            <a:chOff x="459511" y="-111295"/>
            <a:chExt cx="11220939" cy="7046034"/>
          </a:xfrm>
        </p:grpSpPr>
        <p:grpSp>
          <p:nvGrpSpPr>
            <p:cNvPr id="423" name="Google Shape;423;p5"/>
            <p:cNvGrpSpPr/>
            <p:nvPr/>
          </p:nvGrpSpPr>
          <p:grpSpPr>
            <a:xfrm>
              <a:off x="3346366" y="66264"/>
              <a:ext cx="4787701" cy="5081700"/>
              <a:chOff x="3346366" y="66264"/>
              <a:chExt cx="4787701" cy="5081700"/>
            </a:xfrm>
          </p:grpSpPr>
          <p:sp>
            <p:nvSpPr>
              <p:cNvPr id="424" name="Google Shape;424;p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25" name="Google Shape;425;p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26" name="Google Shape;426;p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27" name="Google Shape;427;p5"/>
            <p:cNvGrpSpPr/>
            <p:nvPr/>
          </p:nvGrpSpPr>
          <p:grpSpPr>
            <a:xfrm>
              <a:off x="3765864" y="1195612"/>
              <a:ext cx="5193601" cy="5520600"/>
              <a:chOff x="3765864" y="1195612"/>
              <a:chExt cx="5193601" cy="5520600"/>
            </a:xfrm>
          </p:grpSpPr>
          <p:sp>
            <p:nvSpPr>
              <p:cNvPr id="428" name="Google Shape;428;p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29" name="Google Shape;429;p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0" name="Google Shape;430;p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31" name="Google Shape;431;p5"/>
            <p:cNvGrpSpPr/>
            <p:nvPr/>
          </p:nvGrpSpPr>
          <p:grpSpPr>
            <a:xfrm>
              <a:off x="5031721" y="1309109"/>
              <a:ext cx="4394938" cy="4655100"/>
              <a:chOff x="5031721" y="1309109"/>
              <a:chExt cx="4394938" cy="4655100"/>
            </a:xfrm>
          </p:grpSpPr>
          <p:sp>
            <p:nvSpPr>
              <p:cNvPr id="432" name="Google Shape;432;p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3" name="Google Shape;433;p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4" name="Google Shape;434;p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35" name="Google Shape;435;p5"/>
            <p:cNvGrpSpPr/>
            <p:nvPr/>
          </p:nvGrpSpPr>
          <p:grpSpPr>
            <a:xfrm>
              <a:off x="905180" y="112533"/>
              <a:ext cx="4401720" cy="4660800"/>
              <a:chOff x="905180" y="112533"/>
              <a:chExt cx="4401720" cy="4660800"/>
            </a:xfrm>
          </p:grpSpPr>
          <p:sp>
            <p:nvSpPr>
              <p:cNvPr id="436" name="Google Shape;436;p5"/>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7" name="Google Shape;437;p5"/>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38" name="Google Shape;438;p5"/>
            <p:cNvGrpSpPr/>
            <p:nvPr/>
          </p:nvGrpSpPr>
          <p:grpSpPr>
            <a:xfrm>
              <a:off x="4789281" y="622548"/>
              <a:ext cx="4320760" cy="4575000"/>
              <a:chOff x="4789281" y="622548"/>
              <a:chExt cx="4320760" cy="4575000"/>
            </a:xfrm>
          </p:grpSpPr>
          <p:sp>
            <p:nvSpPr>
              <p:cNvPr id="439" name="Google Shape;439;p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0" name="Google Shape;440;p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1" name="Google Shape;441;p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42" name="Google Shape;442;p5"/>
            <p:cNvGrpSpPr/>
            <p:nvPr/>
          </p:nvGrpSpPr>
          <p:grpSpPr>
            <a:xfrm>
              <a:off x="6808533" y="1745708"/>
              <a:ext cx="4401400" cy="4662000"/>
              <a:chOff x="6808533" y="1745708"/>
              <a:chExt cx="4401400" cy="4662000"/>
            </a:xfrm>
          </p:grpSpPr>
          <p:sp>
            <p:nvSpPr>
              <p:cNvPr id="443" name="Google Shape;443;p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4" name="Google Shape;444;p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5" name="Google Shape;445;p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46" name="Google Shape;446;p5"/>
            <p:cNvGrpSpPr/>
            <p:nvPr/>
          </p:nvGrpSpPr>
          <p:grpSpPr>
            <a:xfrm>
              <a:off x="5824532" y="1155331"/>
              <a:ext cx="4354159" cy="4603200"/>
              <a:chOff x="5824532" y="1155331"/>
              <a:chExt cx="4354159" cy="4603200"/>
            </a:xfrm>
          </p:grpSpPr>
          <p:sp>
            <p:nvSpPr>
              <p:cNvPr id="447" name="Google Shape;447;p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8" name="Google Shape;448;p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 name="Google Shape;449;p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0" name="Google Shape;450;p5"/>
            <p:cNvGrpSpPr/>
            <p:nvPr/>
          </p:nvGrpSpPr>
          <p:grpSpPr>
            <a:xfrm>
              <a:off x="2134683" y="1406427"/>
              <a:ext cx="4494099" cy="4755300"/>
              <a:chOff x="2134683" y="1406427"/>
              <a:chExt cx="4494099" cy="4755300"/>
            </a:xfrm>
          </p:grpSpPr>
          <p:sp>
            <p:nvSpPr>
              <p:cNvPr id="451" name="Google Shape;451;p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2" name="Google Shape;452;p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 name="Google Shape;453;p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4" name="Google Shape;454;p5"/>
            <p:cNvGrpSpPr/>
            <p:nvPr/>
          </p:nvGrpSpPr>
          <p:grpSpPr>
            <a:xfrm>
              <a:off x="6182744" y="2351413"/>
              <a:ext cx="4257816" cy="4499400"/>
              <a:chOff x="6182744" y="2351413"/>
              <a:chExt cx="4257816" cy="4499400"/>
            </a:xfrm>
          </p:grpSpPr>
          <p:sp>
            <p:nvSpPr>
              <p:cNvPr id="455" name="Google Shape;455;p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6" name="Google Shape;456;p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7" name="Google Shape;457;p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8" name="Google Shape;458;p5"/>
            <p:cNvGrpSpPr/>
            <p:nvPr/>
          </p:nvGrpSpPr>
          <p:grpSpPr>
            <a:xfrm>
              <a:off x="2617490" y="2742232"/>
              <a:ext cx="3927230" cy="4143000"/>
              <a:chOff x="2617490" y="2742232"/>
              <a:chExt cx="3927230" cy="4143000"/>
            </a:xfrm>
          </p:grpSpPr>
          <p:sp>
            <p:nvSpPr>
              <p:cNvPr id="459" name="Google Shape;459;p5"/>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0" name="Google Shape;460;p5"/>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 name="Google Shape;461;p5"/>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2" name="Google Shape;462;p5"/>
            <p:cNvGrpSpPr/>
            <p:nvPr/>
          </p:nvGrpSpPr>
          <p:grpSpPr>
            <a:xfrm>
              <a:off x="9275607" y="3248167"/>
              <a:ext cx="2404844" cy="2545800"/>
              <a:chOff x="9275607" y="3248167"/>
              <a:chExt cx="2404844" cy="2545800"/>
            </a:xfrm>
          </p:grpSpPr>
          <p:sp>
            <p:nvSpPr>
              <p:cNvPr id="463" name="Google Shape;463;p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4" name="Google Shape;464;p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 name="Google Shape;465;p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6" name="Google Shape;466;p5"/>
            <p:cNvGrpSpPr/>
            <p:nvPr/>
          </p:nvGrpSpPr>
          <p:grpSpPr>
            <a:xfrm>
              <a:off x="2075692" y="52828"/>
              <a:ext cx="4347442" cy="4607700"/>
              <a:chOff x="2075692" y="52828"/>
              <a:chExt cx="4347442" cy="4607700"/>
            </a:xfrm>
          </p:grpSpPr>
          <p:sp>
            <p:nvSpPr>
              <p:cNvPr id="467" name="Google Shape;467;p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8" name="Google Shape;468;p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9" name="Google Shape;469;p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0" name="Google Shape;470;p5"/>
            <p:cNvGrpSpPr/>
            <p:nvPr/>
          </p:nvGrpSpPr>
          <p:grpSpPr>
            <a:xfrm>
              <a:off x="1470547" y="379512"/>
              <a:ext cx="1786005" cy="1894200"/>
              <a:chOff x="1470547" y="379512"/>
              <a:chExt cx="1786005" cy="1894200"/>
            </a:xfrm>
          </p:grpSpPr>
          <p:sp>
            <p:nvSpPr>
              <p:cNvPr id="471" name="Google Shape;471;p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2" name="Google Shape;472;p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 name="Google Shape;473;p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4" name="Google Shape;474;p5"/>
            <p:cNvGrpSpPr/>
            <p:nvPr/>
          </p:nvGrpSpPr>
          <p:grpSpPr>
            <a:xfrm>
              <a:off x="459511" y="835636"/>
              <a:ext cx="3285587" cy="3486900"/>
              <a:chOff x="459511" y="835636"/>
              <a:chExt cx="3285587" cy="3486900"/>
            </a:xfrm>
          </p:grpSpPr>
          <p:sp>
            <p:nvSpPr>
              <p:cNvPr id="475" name="Google Shape;475;p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6" name="Google Shape;476;p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 name="Google Shape;477;p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8" name="Google Shape;478;p5"/>
            <p:cNvGrpSpPr/>
            <p:nvPr/>
          </p:nvGrpSpPr>
          <p:grpSpPr>
            <a:xfrm>
              <a:off x="3267959" y="970321"/>
              <a:ext cx="4398388" cy="4658700"/>
              <a:chOff x="3267959" y="970321"/>
              <a:chExt cx="4398388" cy="4658700"/>
            </a:xfrm>
          </p:grpSpPr>
          <p:sp>
            <p:nvSpPr>
              <p:cNvPr id="479" name="Google Shape;479;p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0" name="Google Shape;480;p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 name="Google Shape;481;p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2" name="Google Shape;482;p5"/>
            <p:cNvGrpSpPr/>
            <p:nvPr/>
          </p:nvGrpSpPr>
          <p:grpSpPr>
            <a:xfrm>
              <a:off x="5955587" y="1782813"/>
              <a:ext cx="4418674" cy="4680600"/>
              <a:chOff x="5955587" y="1782813"/>
              <a:chExt cx="4418674" cy="4680600"/>
            </a:xfrm>
          </p:grpSpPr>
          <p:sp>
            <p:nvSpPr>
              <p:cNvPr id="483" name="Google Shape;483;p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4" name="Google Shape;484;p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5" name="Google Shape;485;p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6" name="Google Shape;486;p5"/>
            <p:cNvGrpSpPr/>
            <p:nvPr/>
          </p:nvGrpSpPr>
          <p:grpSpPr>
            <a:xfrm>
              <a:off x="7952172" y="3535170"/>
              <a:ext cx="3086305" cy="3281100"/>
              <a:chOff x="7952172" y="3535170"/>
              <a:chExt cx="3086305" cy="3281100"/>
            </a:xfrm>
          </p:grpSpPr>
          <p:sp>
            <p:nvSpPr>
              <p:cNvPr id="487" name="Google Shape;487;p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8" name="Google Shape;488;p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 name="Google Shape;489;p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0" name="Google Shape;490;p5"/>
            <p:cNvGrpSpPr/>
            <p:nvPr/>
          </p:nvGrpSpPr>
          <p:grpSpPr>
            <a:xfrm>
              <a:off x="9817792" y="3927025"/>
              <a:ext cx="1631594" cy="1728900"/>
              <a:chOff x="9817792" y="3927025"/>
              <a:chExt cx="1631594" cy="1728900"/>
            </a:xfrm>
          </p:grpSpPr>
          <p:sp>
            <p:nvSpPr>
              <p:cNvPr id="491" name="Google Shape;491;p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2" name="Google Shape;492;p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 name="Google Shape;493;p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4" name="Google Shape;494;p5"/>
            <p:cNvGrpSpPr/>
            <p:nvPr/>
          </p:nvGrpSpPr>
          <p:grpSpPr>
            <a:xfrm>
              <a:off x="4808875" y="-111295"/>
              <a:ext cx="4335900" cy="4595400"/>
              <a:chOff x="4808875" y="-111295"/>
              <a:chExt cx="4335900" cy="4595400"/>
            </a:xfrm>
          </p:grpSpPr>
          <p:sp>
            <p:nvSpPr>
              <p:cNvPr id="495" name="Google Shape;495;p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6" name="Google Shape;496;p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7" name="Google Shape;497;p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8" name="Google Shape;498;p5"/>
            <p:cNvGrpSpPr/>
            <p:nvPr/>
          </p:nvGrpSpPr>
          <p:grpSpPr>
            <a:xfrm>
              <a:off x="1316031" y="142329"/>
              <a:ext cx="2671800" cy="2839500"/>
              <a:chOff x="1316031" y="142329"/>
              <a:chExt cx="2671800" cy="2839500"/>
            </a:xfrm>
          </p:grpSpPr>
          <p:sp>
            <p:nvSpPr>
              <p:cNvPr id="499" name="Google Shape;499;p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0" name="Google Shape;500;p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 name="Google Shape;501;p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2" name="Google Shape;502;p5"/>
            <p:cNvGrpSpPr/>
            <p:nvPr/>
          </p:nvGrpSpPr>
          <p:grpSpPr>
            <a:xfrm>
              <a:off x="5624194" y="350969"/>
              <a:ext cx="4465200" cy="4734600"/>
              <a:chOff x="5624194" y="350969"/>
              <a:chExt cx="4465200" cy="4734600"/>
            </a:xfrm>
          </p:grpSpPr>
          <p:sp>
            <p:nvSpPr>
              <p:cNvPr id="503" name="Google Shape;503;p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4" name="Google Shape;504;p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 name="Google Shape;505;p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6" name="Google Shape;506;p5"/>
            <p:cNvGrpSpPr/>
            <p:nvPr/>
          </p:nvGrpSpPr>
          <p:grpSpPr>
            <a:xfrm>
              <a:off x="949298" y="529687"/>
              <a:ext cx="4532700" cy="4800900"/>
              <a:chOff x="949298" y="529687"/>
              <a:chExt cx="4532700" cy="4800900"/>
            </a:xfrm>
          </p:grpSpPr>
          <p:sp>
            <p:nvSpPr>
              <p:cNvPr id="507" name="Google Shape;507;p5"/>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8" name="Google Shape;508;p5"/>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9" name="Google Shape;509;p5"/>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0" name="Google Shape;510;p5"/>
            <p:cNvGrpSpPr/>
            <p:nvPr/>
          </p:nvGrpSpPr>
          <p:grpSpPr>
            <a:xfrm>
              <a:off x="2032969" y="864182"/>
              <a:ext cx="4314900" cy="4572900"/>
              <a:chOff x="2032969" y="864182"/>
              <a:chExt cx="4314900" cy="4572900"/>
            </a:xfrm>
          </p:grpSpPr>
          <p:sp>
            <p:nvSpPr>
              <p:cNvPr id="511" name="Google Shape;511;p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2" name="Google Shape;512;p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3" name="Google Shape;513;p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4" name="Google Shape;514;p5"/>
            <p:cNvGrpSpPr/>
            <p:nvPr/>
          </p:nvGrpSpPr>
          <p:grpSpPr>
            <a:xfrm>
              <a:off x="5255762" y="2121228"/>
              <a:ext cx="4399200" cy="4663500"/>
              <a:chOff x="5255762" y="2121228"/>
              <a:chExt cx="4399200" cy="4663500"/>
            </a:xfrm>
          </p:grpSpPr>
          <p:sp>
            <p:nvSpPr>
              <p:cNvPr id="515" name="Google Shape;515;p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6" name="Google Shape;516;p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7" name="Google Shape;517;p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8" name="Google Shape;518;p5"/>
            <p:cNvGrpSpPr/>
            <p:nvPr/>
          </p:nvGrpSpPr>
          <p:grpSpPr>
            <a:xfrm>
              <a:off x="7086948" y="2711938"/>
              <a:ext cx="3990300" cy="4222800"/>
              <a:chOff x="7086948" y="2711938"/>
              <a:chExt cx="3990300" cy="4222800"/>
            </a:xfrm>
          </p:grpSpPr>
          <p:sp>
            <p:nvSpPr>
              <p:cNvPr id="519" name="Google Shape;519;p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 name="Google Shape;520;p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1" name="Google Shape;521;p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522" name="Google Shape;522;p5"/>
          <p:cNvGrpSpPr/>
          <p:nvPr/>
        </p:nvGrpSpPr>
        <p:grpSpPr>
          <a:xfrm>
            <a:off x="2849671" y="-630694"/>
            <a:ext cx="3931817" cy="2468930"/>
            <a:chOff x="459511" y="-111295"/>
            <a:chExt cx="11220939" cy="7046034"/>
          </a:xfrm>
        </p:grpSpPr>
        <p:grpSp>
          <p:nvGrpSpPr>
            <p:cNvPr id="523" name="Google Shape;523;p5"/>
            <p:cNvGrpSpPr/>
            <p:nvPr/>
          </p:nvGrpSpPr>
          <p:grpSpPr>
            <a:xfrm>
              <a:off x="3346366" y="66264"/>
              <a:ext cx="4787701" cy="5081700"/>
              <a:chOff x="3346366" y="66264"/>
              <a:chExt cx="4787701" cy="5081700"/>
            </a:xfrm>
          </p:grpSpPr>
          <p:sp>
            <p:nvSpPr>
              <p:cNvPr id="524" name="Google Shape;524;p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5" name="Google Shape;525;p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6" name="Google Shape;526;p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7" name="Google Shape;527;p5"/>
            <p:cNvGrpSpPr/>
            <p:nvPr/>
          </p:nvGrpSpPr>
          <p:grpSpPr>
            <a:xfrm>
              <a:off x="3765864" y="1195612"/>
              <a:ext cx="5193601" cy="5520600"/>
              <a:chOff x="3765864" y="1195612"/>
              <a:chExt cx="5193601" cy="5520600"/>
            </a:xfrm>
          </p:grpSpPr>
          <p:sp>
            <p:nvSpPr>
              <p:cNvPr id="528" name="Google Shape;528;p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9" name="Google Shape;529;p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 name="Google Shape;530;p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1" name="Google Shape;531;p5"/>
            <p:cNvGrpSpPr/>
            <p:nvPr/>
          </p:nvGrpSpPr>
          <p:grpSpPr>
            <a:xfrm>
              <a:off x="5031721" y="1309109"/>
              <a:ext cx="4394938" cy="4655100"/>
              <a:chOff x="5031721" y="1309109"/>
              <a:chExt cx="4394938" cy="4655100"/>
            </a:xfrm>
          </p:grpSpPr>
          <p:sp>
            <p:nvSpPr>
              <p:cNvPr id="532" name="Google Shape;532;p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3" name="Google Shape;533;p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 name="Google Shape;534;p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5" name="Google Shape;535;p5"/>
            <p:cNvGrpSpPr/>
            <p:nvPr/>
          </p:nvGrpSpPr>
          <p:grpSpPr>
            <a:xfrm>
              <a:off x="905180" y="112533"/>
              <a:ext cx="4401720" cy="4660800"/>
              <a:chOff x="905180" y="112533"/>
              <a:chExt cx="4401720" cy="4660800"/>
            </a:xfrm>
          </p:grpSpPr>
          <p:sp>
            <p:nvSpPr>
              <p:cNvPr id="536" name="Google Shape;536;p5"/>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7" name="Google Shape;537;p5"/>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8" name="Google Shape;538;p5"/>
            <p:cNvGrpSpPr/>
            <p:nvPr/>
          </p:nvGrpSpPr>
          <p:grpSpPr>
            <a:xfrm>
              <a:off x="4789281" y="622548"/>
              <a:ext cx="4320760" cy="4575000"/>
              <a:chOff x="4789281" y="622548"/>
              <a:chExt cx="4320760" cy="4575000"/>
            </a:xfrm>
          </p:grpSpPr>
          <p:sp>
            <p:nvSpPr>
              <p:cNvPr id="539" name="Google Shape;539;p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0" name="Google Shape;540;p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1" name="Google Shape;541;p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2" name="Google Shape;542;p5"/>
            <p:cNvGrpSpPr/>
            <p:nvPr/>
          </p:nvGrpSpPr>
          <p:grpSpPr>
            <a:xfrm>
              <a:off x="6808533" y="1745708"/>
              <a:ext cx="4401400" cy="4662000"/>
              <a:chOff x="6808533" y="1745708"/>
              <a:chExt cx="4401400" cy="4662000"/>
            </a:xfrm>
          </p:grpSpPr>
          <p:sp>
            <p:nvSpPr>
              <p:cNvPr id="543" name="Google Shape;543;p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4" name="Google Shape;544;p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5" name="Google Shape;545;p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6" name="Google Shape;546;p5"/>
            <p:cNvGrpSpPr/>
            <p:nvPr/>
          </p:nvGrpSpPr>
          <p:grpSpPr>
            <a:xfrm>
              <a:off x="5824532" y="1155331"/>
              <a:ext cx="4354159" cy="4603200"/>
              <a:chOff x="5824532" y="1155331"/>
              <a:chExt cx="4354159" cy="4603200"/>
            </a:xfrm>
          </p:grpSpPr>
          <p:sp>
            <p:nvSpPr>
              <p:cNvPr id="547" name="Google Shape;547;p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8" name="Google Shape;548;p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9" name="Google Shape;549;p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50" name="Google Shape;550;p5"/>
            <p:cNvGrpSpPr/>
            <p:nvPr/>
          </p:nvGrpSpPr>
          <p:grpSpPr>
            <a:xfrm>
              <a:off x="2134683" y="1406427"/>
              <a:ext cx="4494099" cy="4755300"/>
              <a:chOff x="2134683" y="1406427"/>
              <a:chExt cx="4494099" cy="4755300"/>
            </a:xfrm>
          </p:grpSpPr>
          <p:sp>
            <p:nvSpPr>
              <p:cNvPr id="551" name="Google Shape;551;p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2" name="Google Shape;552;p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3" name="Google Shape;553;p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54" name="Google Shape;554;p5"/>
            <p:cNvGrpSpPr/>
            <p:nvPr/>
          </p:nvGrpSpPr>
          <p:grpSpPr>
            <a:xfrm>
              <a:off x="6182744" y="2351413"/>
              <a:ext cx="4257816" cy="4499400"/>
              <a:chOff x="6182744" y="2351413"/>
              <a:chExt cx="4257816" cy="4499400"/>
            </a:xfrm>
          </p:grpSpPr>
          <p:sp>
            <p:nvSpPr>
              <p:cNvPr id="555" name="Google Shape;555;p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6" name="Google Shape;556;p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7" name="Google Shape;557;p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58" name="Google Shape;558;p5"/>
            <p:cNvGrpSpPr/>
            <p:nvPr/>
          </p:nvGrpSpPr>
          <p:grpSpPr>
            <a:xfrm>
              <a:off x="2617490" y="2742232"/>
              <a:ext cx="3927230" cy="4143000"/>
              <a:chOff x="2617490" y="2742232"/>
              <a:chExt cx="3927230" cy="4143000"/>
            </a:xfrm>
          </p:grpSpPr>
          <p:sp>
            <p:nvSpPr>
              <p:cNvPr id="559" name="Google Shape;559;p5"/>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0" name="Google Shape;560;p5"/>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1" name="Google Shape;561;p5"/>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62" name="Google Shape;562;p5"/>
            <p:cNvGrpSpPr/>
            <p:nvPr/>
          </p:nvGrpSpPr>
          <p:grpSpPr>
            <a:xfrm>
              <a:off x="9275607" y="3248167"/>
              <a:ext cx="2404844" cy="2545800"/>
              <a:chOff x="9275607" y="3248167"/>
              <a:chExt cx="2404844" cy="2545800"/>
            </a:xfrm>
          </p:grpSpPr>
          <p:sp>
            <p:nvSpPr>
              <p:cNvPr id="563" name="Google Shape;563;p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4" name="Google Shape;564;p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5" name="Google Shape;565;p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66" name="Google Shape;566;p5"/>
            <p:cNvGrpSpPr/>
            <p:nvPr/>
          </p:nvGrpSpPr>
          <p:grpSpPr>
            <a:xfrm>
              <a:off x="2075692" y="52828"/>
              <a:ext cx="4347442" cy="4607700"/>
              <a:chOff x="2075692" y="52828"/>
              <a:chExt cx="4347442" cy="4607700"/>
            </a:xfrm>
          </p:grpSpPr>
          <p:sp>
            <p:nvSpPr>
              <p:cNvPr id="567" name="Google Shape;567;p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8" name="Google Shape;568;p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69" name="Google Shape;569;p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70" name="Google Shape;570;p5"/>
            <p:cNvGrpSpPr/>
            <p:nvPr/>
          </p:nvGrpSpPr>
          <p:grpSpPr>
            <a:xfrm>
              <a:off x="1470547" y="379512"/>
              <a:ext cx="1786005" cy="1894200"/>
              <a:chOff x="1470547" y="379512"/>
              <a:chExt cx="1786005" cy="1894200"/>
            </a:xfrm>
          </p:grpSpPr>
          <p:sp>
            <p:nvSpPr>
              <p:cNvPr id="571" name="Google Shape;571;p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2" name="Google Shape;572;p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3" name="Google Shape;573;p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74" name="Google Shape;574;p5"/>
            <p:cNvGrpSpPr/>
            <p:nvPr/>
          </p:nvGrpSpPr>
          <p:grpSpPr>
            <a:xfrm>
              <a:off x="459511" y="835636"/>
              <a:ext cx="3285587" cy="3486900"/>
              <a:chOff x="459511" y="835636"/>
              <a:chExt cx="3285587" cy="3486900"/>
            </a:xfrm>
          </p:grpSpPr>
          <p:sp>
            <p:nvSpPr>
              <p:cNvPr id="575" name="Google Shape;575;p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6" name="Google Shape;576;p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7" name="Google Shape;577;p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78" name="Google Shape;578;p5"/>
            <p:cNvGrpSpPr/>
            <p:nvPr/>
          </p:nvGrpSpPr>
          <p:grpSpPr>
            <a:xfrm>
              <a:off x="3267959" y="970321"/>
              <a:ext cx="4398388" cy="4658700"/>
              <a:chOff x="3267959" y="970321"/>
              <a:chExt cx="4398388" cy="4658700"/>
            </a:xfrm>
          </p:grpSpPr>
          <p:sp>
            <p:nvSpPr>
              <p:cNvPr id="579" name="Google Shape;579;p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0" name="Google Shape;580;p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1" name="Google Shape;581;p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82" name="Google Shape;582;p5"/>
            <p:cNvGrpSpPr/>
            <p:nvPr/>
          </p:nvGrpSpPr>
          <p:grpSpPr>
            <a:xfrm>
              <a:off x="5955587" y="1782813"/>
              <a:ext cx="4418674" cy="4680600"/>
              <a:chOff x="5955587" y="1782813"/>
              <a:chExt cx="4418674" cy="4680600"/>
            </a:xfrm>
          </p:grpSpPr>
          <p:sp>
            <p:nvSpPr>
              <p:cNvPr id="583" name="Google Shape;583;p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4" name="Google Shape;584;p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5" name="Google Shape;585;p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86" name="Google Shape;586;p5"/>
            <p:cNvGrpSpPr/>
            <p:nvPr/>
          </p:nvGrpSpPr>
          <p:grpSpPr>
            <a:xfrm>
              <a:off x="7952172" y="3535170"/>
              <a:ext cx="3086305" cy="3281100"/>
              <a:chOff x="7952172" y="3535170"/>
              <a:chExt cx="3086305" cy="3281100"/>
            </a:xfrm>
          </p:grpSpPr>
          <p:sp>
            <p:nvSpPr>
              <p:cNvPr id="587" name="Google Shape;587;p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8" name="Google Shape;588;p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9" name="Google Shape;589;p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90" name="Google Shape;590;p5"/>
            <p:cNvGrpSpPr/>
            <p:nvPr/>
          </p:nvGrpSpPr>
          <p:grpSpPr>
            <a:xfrm>
              <a:off x="9817792" y="3927025"/>
              <a:ext cx="1631594" cy="1728900"/>
              <a:chOff x="9817792" y="3927025"/>
              <a:chExt cx="1631594" cy="1728900"/>
            </a:xfrm>
          </p:grpSpPr>
          <p:sp>
            <p:nvSpPr>
              <p:cNvPr id="591" name="Google Shape;591;p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2" name="Google Shape;592;p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3" name="Google Shape;593;p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94" name="Google Shape;594;p5"/>
            <p:cNvGrpSpPr/>
            <p:nvPr/>
          </p:nvGrpSpPr>
          <p:grpSpPr>
            <a:xfrm>
              <a:off x="4808875" y="-111295"/>
              <a:ext cx="4335900" cy="4595400"/>
              <a:chOff x="4808875" y="-111295"/>
              <a:chExt cx="4335900" cy="4595400"/>
            </a:xfrm>
          </p:grpSpPr>
          <p:sp>
            <p:nvSpPr>
              <p:cNvPr id="595" name="Google Shape;595;p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6" name="Google Shape;596;p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7" name="Google Shape;597;p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98" name="Google Shape;598;p5"/>
            <p:cNvGrpSpPr/>
            <p:nvPr/>
          </p:nvGrpSpPr>
          <p:grpSpPr>
            <a:xfrm>
              <a:off x="1316031" y="142329"/>
              <a:ext cx="2671800" cy="2839500"/>
              <a:chOff x="1316031" y="142329"/>
              <a:chExt cx="2671800" cy="2839500"/>
            </a:xfrm>
          </p:grpSpPr>
          <p:sp>
            <p:nvSpPr>
              <p:cNvPr id="599" name="Google Shape;599;p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0" name="Google Shape;600;p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1" name="Google Shape;601;p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02" name="Google Shape;602;p5"/>
            <p:cNvGrpSpPr/>
            <p:nvPr/>
          </p:nvGrpSpPr>
          <p:grpSpPr>
            <a:xfrm>
              <a:off x="5624194" y="350969"/>
              <a:ext cx="4465200" cy="4734600"/>
              <a:chOff x="5624194" y="350969"/>
              <a:chExt cx="4465200" cy="4734600"/>
            </a:xfrm>
          </p:grpSpPr>
          <p:sp>
            <p:nvSpPr>
              <p:cNvPr id="603" name="Google Shape;603;p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4" name="Google Shape;604;p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5" name="Google Shape;605;p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06" name="Google Shape;606;p5"/>
            <p:cNvGrpSpPr/>
            <p:nvPr/>
          </p:nvGrpSpPr>
          <p:grpSpPr>
            <a:xfrm>
              <a:off x="949298" y="529687"/>
              <a:ext cx="4532700" cy="4800900"/>
              <a:chOff x="949298" y="529687"/>
              <a:chExt cx="4532700" cy="4800900"/>
            </a:xfrm>
          </p:grpSpPr>
          <p:sp>
            <p:nvSpPr>
              <p:cNvPr id="607" name="Google Shape;607;p5"/>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8" name="Google Shape;608;p5"/>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09" name="Google Shape;609;p5"/>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10" name="Google Shape;610;p5"/>
            <p:cNvGrpSpPr/>
            <p:nvPr/>
          </p:nvGrpSpPr>
          <p:grpSpPr>
            <a:xfrm>
              <a:off x="2032969" y="864182"/>
              <a:ext cx="4314900" cy="4572900"/>
              <a:chOff x="2032969" y="864182"/>
              <a:chExt cx="4314900" cy="4572900"/>
            </a:xfrm>
          </p:grpSpPr>
          <p:sp>
            <p:nvSpPr>
              <p:cNvPr id="611" name="Google Shape;611;p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2" name="Google Shape;612;p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3" name="Google Shape;613;p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14" name="Google Shape;614;p5"/>
            <p:cNvGrpSpPr/>
            <p:nvPr/>
          </p:nvGrpSpPr>
          <p:grpSpPr>
            <a:xfrm>
              <a:off x="5255762" y="2121228"/>
              <a:ext cx="4399200" cy="4663500"/>
              <a:chOff x="5255762" y="2121228"/>
              <a:chExt cx="4399200" cy="4663500"/>
            </a:xfrm>
          </p:grpSpPr>
          <p:sp>
            <p:nvSpPr>
              <p:cNvPr id="615" name="Google Shape;615;p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6" name="Google Shape;616;p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7" name="Google Shape;617;p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18" name="Google Shape;618;p5"/>
            <p:cNvGrpSpPr/>
            <p:nvPr/>
          </p:nvGrpSpPr>
          <p:grpSpPr>
            <a:xfrm>
              <a:off x="7086948" y="2711938"/>
              <a:ext cx="3990300" cy="4222800"/>
              <a:chOff x="7086948" y="2711938"/>
              <a:chExt cx="3990300" cy="4222800"/>
            </a:xfrm>
          </p:grpSpPr>
          <p:sp>
            <p:nvSpPr>
              <p:cNvPr id="619" name="Google Shape;619;p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0" name="Google Shape;620;p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1" name="Google Shape;621;p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622" name="Google Shape;622;p5"/>
          <p:cNvGrpSpPr/>
          <p:nvPr/>
        </p:nvGrpSpPr>
        <p:grpSpPr>
          <a:xfrm>
            <a:off x="5536921" y="-630694"/>
            <a:ext cx="3931817" cy="2468930"/>
            <a:chOff x="459511" y="-111295"/>
            <a:chExt cx="11220939" cy="7046034"/>
          </a:xfrm>
        </p:grpSpPr>
        <p:grpSp>
          <p:nvGrpSpPr>
            <p:cNvPr id="623" name="Google Shape;623;p5"/>
            <p:cNvGrpSpPr/>
            <p:nvPr/>
          </p:nvGrpSpPr>
          <p:grpSpPr>
            <a:xfrm>
              <a:off x="3346366" y="66264"/>
              <a:ext cx="4787701" cy="5081700"/>
              <a:chOff x="3346366" y="66264"/>
              <a:chExt cx="4787701" cy="5081700"/>
            </a:xfrm>
          </p:grpSpPr>
          <p:sp>
            <p:nvSpPr>
              <p:cNvPr id="624" name="Google Shape;624;p5"/>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5" name="Google Shape;625;p5"/>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6" name="Google Shape;626;p5"/>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27" name="Google Shape;627;p5"/>
            <p:cNvGrpSpPr/>
            <p:nvPr/>
          </p:nvGrpSpPr>
          <p:grpSpPr>
            <a:xfrm>
              <a:off x="3765864" y="1195612"/>
              <a:ext cx="5193601" cy="5520600"/>
              <a:chOff x="3765864" y="1195612"/>
              <a:chExt cx="5193601" cy="5520600"/>
            </a:xfrm>
          </p:grpSpPr>
          <p:sp>
            <p:nvSpPr>
              <p:cNvPr id="628" name="Google Shape;628;p5"/>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9" name="Google Shape;629;p5"/>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0" name="Google Shape;630;p5"/>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31" name="Google Shape;631;p5"/>
            <p:cNvGrpSpPr/>
            <p:nvPr/>
          </p:nvGrpSpPr>
          <p:grpSpPr>
            <a:xfrm>
              <a:off x="5031721" y="1309109"/>
              <a:ext cx="4394938" cy="4655100"/>
              <a:chOff x="5031721" y="1309109"/>
              <a:chExt cx="4394938" cy="4655100"/>
            </a:xfrm>
          </p:grpSpPr>
          <p:sp>
            <p:nvSpPr>
              <p:cNvPr id="632" name="Google Shape;632;p5"/>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3" name="Google Shape;633;p5"/>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4" name="Google Shape;634;p5"/>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35" name="Google Shape;635;p5"/>
            <p:cNvGrpSpPr/>
            <p:nvPr/>
          </p:nvGrpSpPr>
          <p:grpSpPr>
            <a:xfrm>
              <a:off x="905180" y="112533"/>
              <a:ext cx="4401720" cy="4660800"/>
              <a:chOff x="905180" y="112533"/>
              <a:chExt cx="4401720" cy="4660800"/>
            </a:xfrm>
          </p:grpSpPr>
          <p:sp>
            <p:nvSpPr>
              <p:cNvPr id="636" name="Google Shape;636;p5"/>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7" name="Google Shape;637;p5"/>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38" name="Google Shape;638;p5"/>
            <p:cNvGrpSpPr/>
            <p:nvPr/>
          </p:nvGrpSpPr>
          <p:grpSpPr>
            <a:xfrm>
              <a:off x="4789281" y="622548"/>
              <a:ext cx="4320760" cy="4575000"/>
              <a:chOff x="4789281" y="622548"/>
              <a:chExt cx="4320760" cy="4575000"/>
            </a:xfrm>
          </p:grpSpPr>
          <p:sp>
            <p:nvSpPr>
              <p:cNvPr id="639" name="Google Shape;639;p5"/>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0" name="Google Shape;640;p5"/>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1" name="Google Shape;641;p5"/>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42" name="Google Shape;642;p5"/>
            <p:cNvGrpSpPr/>
            <p:nvPr/>
          </p:nvGrpSpPr>
          <p:grpSpPr>
            <a:xfrm>
              <a:off x="6808533" y="1745708"/>
              <a:ext cx="4401400" cy="4662000"/>
              <a:chOff x="6808533" y="1745708"/>
              <a:chExt cx="4401400" cy="4662000"/>
            </a:xfrm>
          </p:grpSpPr>
          <p:sp>
            <p:nvSpPr>
              <p:cNvPr id="643" name="Google Shape;643;p5"/>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4" name="Google Shape;644;p5"/>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5" name="Google Shape;645;p5"/>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46" name="Google Shape;646;p5"/>
            <p:cNvGrpSpPr/>
            <p:nvPr/>
          </p:nvGrpSpPr>
          <p:grpSpPr>
            <a:xfrm>
              <a:off x="5824532" y="1155331"/>
              <a:ext cx="4354159" cy="4603200"/>
              <a:chOff x="5824532" y="1155331"/>
              <a:chExt cx="4354159" cy="4603200"/>
            </a:xfrm>
          </p:grpSpPr>
          <p:sp>
            <p:nvSpPr>
              <p:cNvPr id="647" name="Google Shape;647;p5"/>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8" name="Google Shape;648;p5"/>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49" name="Google Shape;649;p5"/>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50" name="Google Shape;650;p5"/>
            <p:cNvGrpSpPr/>
            <p:nvPr/>
          </p:nvGrpSpPr>
          <p:grpSpPr>
            <a:xfrm>
              <a:off x="2134683" y="1406427"/>
              <a:ext cx="4494099" cy="4755300"/>
              <a:chOff x="2134683" y="1406427"/>
              <a:chExt cx="4494099" cy="4755300"/>
            </a:xfrm>
          </p:grpSpPr>
          <p:sp>
            <p:nvSpPr>
              <p:cNvPr id="651" name="Google Shape;651;p5"/>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2" name="Google Shape;652;p5"/>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3" name="Google Shape;653;p5"/>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54" name="Google Shape;654;p5"/>
            <p:cNvGrpSpPr/>
            <p:nvPr/>
          </p:nvGrpSpPr>
          <p:grpSpPr>
            <a:xfrm>
              <a:off x="6182744" y="2351413"/>
              <a:ext cx="4257816" cy="4499400"/>
              <a:chOff x="6182744" y="2351413"/>
              <a:chExt cx="4257816" cy="4499400"/>
            </a:xfrm>
          </p:grpSpPr>
          <p:sp>
            <p:nvSpPr>
              <p:cNvPr id="655" name="Google Shape;655;p5"/>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6" name="Google Shape;656;p5"/>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57" name="Google Shape;657;p5"/>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58" name="Google Shape;658;p5"/>
            <p:cNvGrpSpPr/>
            <p:nvPr/>
          </p:nvGrpSpPr>
          <p:grpSpPr>
            <a:xfrm>
              <a:off x="2617490" y="2742232"/>
              <a:ext cx="3927230" cy="4143000"/>
              <a:chOff x="2617490" y="2742232"/>
              <a:chExt cx="3927230" cy="4143000"/>
            </a:xfrm>
          </p:grpSpPr>
          <p:sp>
            <p:nvSpPr>
              <p:cNvPr id="659" name="Google Shape;659;p5"/>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0" name="Google Shape;660;p5"/>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1" name="Google Shape;661;p5"/>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62" name="Google Shape;662;p5"/>
            <p:cNvGrpSpPr/>
            <p:nvPr/>
          </p:nvGrpSpPr>
          <p:grpSpPr>
            <a:xfrm>
              <a:off x="9275607" y="3248167"/>
              <a:ext cx="2404844" cy="2545800"/>
              <a:chOff x="9275607" y="3248167"/>
              <a:chExt cx="2404844" cy="2545800"/>
            </a:xfrm>
          </p:grpSpPr>
          <p:sp>
            <p:nvSpPr>
              <p:cNvPr id="663" name="Google Shape;663;p5"/>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4" name="Google Shape;664;p5"/>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5" name="Google Shape;665;p5"/>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66" name="Google Shape;666;p5"/>
            <p:cNvGrpSpPr/>
            <p:nvPr/>
          </p:nvGrpSpPr>
          <p:grpSpPr>
            <a:xfrm>
              <a:off x="2075692" y="52828"/>
              <a:ext cx="4347442" cy="4607700"/>
              <a:chOff x="2075692" y="52828"/>
              <a:chExt cx="4347442" cy="4607700"/>
            </a:xfrm>
          </p:grpSpPr>
          <p:sp>
            <p:nvSpPr>
              <p:cNvPr id="667" name="Google Shape;667;p5"/>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8" name="Google Shape;668;p5"/>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9" name="Google Shape;669;p5"/>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70" name="Google Shape;670;p5"/>
            <p:cNvGrpSpPr/>
            <p:nvPr/>
          </p:nvGrpSpPr>
          <p:grpSpPr>
            <a:xfrm>
              <a:off x="1470547" y="379512"/>
              <a:ext cx="1786005" cy="1894200"/>
              <a:chOff x="1470547" y="379512"/>
              <a:chExt cx="1786005" cy="1894200"/>
            </a:xfrm>
          </p:grpSpPr>
          <p:sp>
            <p:nvSpPr>
              <p:cNvPr id="671" name="Google Shape;671;p5"/>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2" name="Google Shape;672;p5"/>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3" name="Google Shape;673;p5"/>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74" name="Google Shape;674;p5"/>
            <p:cNvGrpSpPr/>
            <p:nvPr/>
          </p:nvGrpSpPr>
          <p:grpSpPr>
            <a:xfrm>
              <a:off x="459511" y="835636"/>
              <a:ext cx="3285587" cy="3486900"/>
              <a:chOff x="459511" y="835636"/>
              <a:chExt cx="3285587" cy="3486900"/>
            </a:xfrm>
          </p:grpSpPr>
          <p:sp>
            <p:nvSpPr>
              <p:cNvPr id="675" name="Google Shape;675;p5"/>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6" name="Google Shape;676;p5"/>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7" name="Google Shape;677;p5"/>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78" name="Google Shape;678;p5"/>
            <p:cNvGrpSpPr/>
            <p:nvPr/>
          </p:nvGrpSpPr>
          <p:grpSpPr>
            <a:xfrm>
              <a:off x="3267959" y="970321"/>
              <a:ext cx="4398388" cy="4658700"/>
              <a:chOff x="3267959" y="970321"/>
              <a:chExt cx="4398388" cy="4658700"/>
            </a:xfrm>
          </p:grpSpPr>
          <p:sp>
            <p:nvSpPr>
              <p:cNvPr id="679" name="Google Shape;679;p5"/>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0" name="Google Shape;680;p5"/>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1" name="Google Shape;681;p5"/>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82" name="Google Shape;682;p5"/>
            <p:cNvGrpSpPr/>
            <p:nvPr/>
          </p:nvGrpSpPr>
          <p:grpSpPr>
            <a:xfrm>
              <a:off x="5955587" y="1782813"/>
              <a:ext cx="4418674" cy="4680600"/>
              <a:chOff x="5955587" y="1782813"/>
              <a:chExt cx="4418674" cy="4680600"/>
            </a:xfrm>
          </p:grpSpPr>
          <p:sp>
            <p:nvSpPr>
              <p:cNvPr id="683" name="Google Shape;683;p5"/>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4" name="Google Shape;684;p5"/>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5" name="Google Shape;685;p5"/>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86" name="Google Shape;686;p5"/>
            <p:cNvGrpSpPr/>
            <p:nvPr/>
          </p:nvGrpSpPr>
          <p:grpSpPr>
            <a:xfrm>
              <a:off x="7952172" y="3535170"/>
              <a:ext cx="3086305" cy="3281100"/>
              <a:chOff x="7952172" y="3535170"/>
              <a:chExt cx="3086305" cy="3281100"/>
            </a:xfrm>
          </p:grpSpPr>
          <p:sp>
            <p:nvSpPr>
              <p:cNvPr id="687" name="Google Shape;687;p5"/>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8" name="Google Shape;688;p5"/>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89" name="Google Shape;689;p5"/>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90" name="Google Shape;690;p5"/>
            <p:cNvGrpSpPr/>
            <p:nvPr/>
          </p:nvGrpSpPr>
          <p:grpSpPr>
            <a:xfrm>
              <a:off x="9817792" y="3927025"/>
              <a:ext cx="1631594" cy="1728900"/>
              <a:chOff x="9817792" y="3927025"/>
              <a:chExt cx="1631594" cy="1728900"/>
            </a:xfrm>
          </p:grpSpPr>
          <p:sp>
            <p:nvSpPr>
              <p:cNvPr id="691" name="Google Shape;691;p5"/>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92" name="Google Shape;692;p5"/>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93" name="Google Shape;693;p5"/>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94" name="Google Shape;694;p5"/>
            <p:cNvGrpSpPr/>
            <p:nvPr/>
          </p:nvGrpSpPr>
          <p:grpSpPr>
            <a:xfrm>
              <a:off x="4808875" y="-111295"/>
              <a:ext cx="4335900" cy="4595400"/>
              <a:chOff x="4808875" y="-111295"/>
              <a:chExt cx="4335900" cy="4595400"/>
            </a:xfrm>
          </p:grpSpPr>
          <p:sp>
            <p:nvSpPr>
              <p:cNvPr id="695" name="Google Shape;695;p5"/>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96" name="Google Shape;696;p5"/>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97" name="Google Shape;697;p5"/>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98" name="Google Shape;698;p5"/>
            <p:cNvGrpSpPr/>
            <p:nvPr/>
          </p:nvGrpSpPr>
          <p:grpSpPr>
            <a:xfrm>
              <a:off x="1316031" y="142329"/>
              <a:ext cx="2671800" cy="2839500"/>
              <a:chOff x="1316031" y="142329"/>
              <a:chExt cx="2671800" cy="2839500"/>
            </a:xfrm>
          </p:grpSpPr>
          <p:sp>
            <p:nvSpPr>
              <p:cNvPr id="699" name="Google Shape;699;p5"/>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0" name="Google Shape;700;p5"/>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1" name="Google Shape;701;p5"/>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02" name="Google Shape;702;p5"/>
            <p:cNvGrpSpPr/>
            <p:nvPr/>
          </p:nvGrpSpPr>
          <p:grpSpPr>
            <a:xfrm>
              <a:off x="5624194" y="350969"/>
              <a:ext cx="4465200" cy="4734600"/>
              <a:chOff x="5624194" y="350969"/>
              <a:chExt cx="4465200" cy="4734600"/>
            </a:xfrm>
          </p:grpSpPr>
          <p:sp>
            <p:nvSpPr>
              <p:cNvPr id="703" name="Google Shape;703;p5"/>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4" name="Google Shape;704;p5"/>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5" name="Google Shape;705;p5"/>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06" name="Google Shape;706;p5"/>
            <p:cNvGrpSpPr/>
            <p:nvPr/>
          </p:nvGrpSpPr>
          <p:grpSpPr>
            <a:xfrm>
              <a:off x="949298" y="529687"/>
              <a:ext cx="4532700" cy="4800900"/>
              <a:chOff x="949298" y="529687"/>
              <a:chExt cx="4532700" cy="4800900"/>
            </a:xfrm>
          </p:grpSpPr>
          <p:sp>
            <p:nvSpPr>
              <p:cNvPr id="707" name="Google Shape;707;p5"/>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8" name="Google Shape;708;p5"/>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9" name="Google Shape;709;p5"/>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10" name="Google Shape;710;p5"/>
            <p:cNvGrpSpPr/>
            <p:nvPr/>
          </p:nvGrpSpPr>
          <p:grpSpPr>
            <a:xfrm>
              <a:off x="2032969" y="864182"/>
              <a:ext cx="4314900" cy="4572900"/>
              <a:chOff x="2032969" y="864182"/>
              <a:chExt cx="4314900" cy="4572900"/>
            </a:xfrm>
          </p:grpSpPr>
          <p:sp>
            <p:nvSpPr>
              <p:cNvPr id="711" name="Google Shape;711;p5"/>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2" name="Google Shape;712;p5"/>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3" name="Google Shape;713;p5"/>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14" name="Google Shape;714;p5"/>
            <p:cNvGrpSpPr/>
            <p:nvPr/>
          </p:nvGrpSpPr>
          <p:grpSpPr>
            <a:xfrm>
              <a:off x="5255762" y="2121228"/>
              <a:ext cx="4399200" cy="4663500"/>
              <a:chOff x="5255762" y="2121228"/>
              <a:chExt cx="4399200" cy="4663500"/>
            </a:xfrm>
          </p:grpSpPr>
          <p:sp>
            <p:nvSpPr>
              <p:cNvPr id="715" name="Google Shape;715;p5"/>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6" name="Google Shape;716;p5"/>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7" name="Google Shape;717;p5"/>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18" name="Google Shape;718;p5"/>
            <p:cNvGrpSpPr/>
            <p:nvPr/>
          </p:nvGrpSpPr>
          <p:grpSpPr>
            <a:xfrm>
              <a:off x="7086948" y="2711938"/>
              <a:ext cx="3990300" cy="4222800"/>
              <a:chOff x="7086948" y="2711938"/>
              <a:chExt cx="3990300" cy="4222800"/>
            </a:xfrm>
          </p:grpSpPr>
          <p:sp>
            <p:nvSpPr>
              <p:cNvPr id="719" name="Google Shape;719;p5"/>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20" name="Google Shape;720;p5"/>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21" name="Google Shape;721;p5"/>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722" name="Google Shape;722;p5"/>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23" name="Google Shape;723;p5"/>
          <p:cNvSpPr txBox="1"/>
          <p:nvPr>
            <p:ph idx="1" type="body"/>
          </p:nvPr>
        </p:nvSpPr>
        <p:spPr>
          <a:xfrm>
            <a:off x="490775" y="2894770"/>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24" name="Google Shape;724;p5"/>
          <p:cNvSpPr txBox="1"/>
          <p:nvPr>
            <p:ph idx="2" type="body"/>
          </p:nvPr>
        </p:nvSpPr>
        <p:spPr>
          <a:xfrm>
            <a:off x="4448700" y="2894770"/>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25" name="Google Shape;725;p5"/>
          <p:cNvSpPr txBox="1"/>
          <p:nvPr>
            <p:ph idx="3" type="body"/>
          </p:nvPr>
        </p:nvSpPr>
        <p:spPr>
          <a:xfrm>
            <a:off x="490775" y="4935829"/>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26" name="Google Shape;726;p5"/>
          <p:cNvSpPr txBox="1"/>
          <p:nvPr>
            <p:ph idx="4" type="body"/>
          </p:nvPr>
        </p:nvSpPr>
        <p:spPr>
          <a:xfrm>
            <a:off x="4448700" y="4935829"/>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27" name="Google Shape;727;p5"/>
          <p:cNvSpPr txBox="1"/>
          <p:nvPr>
            <p:ph idx="5" type="title"/>
          </p:nvPr>
        </p:nvSpPr>
        <p:spPr>
          <a:xfrm>
            <a:off x="490775" y="21990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28" name="Google Shape;728;p5"/>
          <p:cNvSpPr txBox="1"/>
          <p:nvPr>
            <p:ph idx="6" type="title"/>
          </p:nvPr>
        </p:nvSpPr>
        <p:spPr>
          <a:xfrm>
            <a:off x="4448700" y="21990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29" name="Google Shape;729;p5"/>
          <p:cNvSpPr txBox="1"/>
          <p:nvPr>
            <p:ph idx="7" type="title"/>
          </p:nvPr>
        </p:nvSpPr>
        <p:spPr>
          <a:xfrm>
            <a:off x="490775" y="42400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30" name="Google Shape;730;p5"/>
          <p:cNvSpPr txBox="1"/>
          <p:nvPr>
            <p:ph idx="8" type="title"/>
          </p:nvPr>
        </p:nvSpPr>
        <p:spPr>
          <a:xfrm>
            <a:off x="4448700" y="42400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31" name="Google Shape;731;p5"/>
          <p:cNvSpPr txBox="1"/>
          <p:nvPr>
            <p:ph idx="9" type="body"/>
          </p:nvPr>
        </p:nvSpPr>
        <p:spPr>
          <a:xfrm>
            <a:off x="8406625" y="2894770"/>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32" name="Google Shape;732;p5"/>
          <p:cNvSpPr txBox="1"/>
          <p:nvPr>
            <p:ph idx="13" type="body"/>
          </p:nvPr>
        </p:nvSpPr>
        <p:spPr>
          <a:xfrm>
            <a:off x="8406625" y="4935829"/>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33" name="Google Shape;733;p5"/>
          <p:cNvSpPr txBox="1"/>
          <p:nvPr>
            <p:ph idx="14" type="title"/>
          </p:nvPr>
        </p:nvSpPr>
        <p:spPr>
          <a:xfrm>
            <a:off x="8406625" y="21990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34" name="Google Shape;734;p5"/>
          <p:cNvSpPr txBox="1"/>
          <p:nvPr>
            <p:ph idx="15" type="title"/>
          </p:nvPr>
        </p:nvSpPr>
        <p:spPr>
          <a:xfrm>
            <a:off x="8406625" y="42400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735" name="Google Shape;735;p5"/>
          <p:cNvGrpSpPr/>
          <p:nvPr/>
        </p:nvGrpSpPr>
        <p:grpSpPr>
          <a:xfrm rot="-1576190">
            <a:off x="1887113" y="143527"/>
            <a:ext cx="428837" cy="428837"/>
            <a:chOff x="8297437" y="2253663"/>
            <a:chExt cx="4117200" cy="4117200"/>
          </a:xfrm>
        </p:grpSpPr>
        <p:sp>
          <p:nvSpPr>
            <p:cNvPr id="736" name="Google Shape;736;p5"/>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37" name="Google Shape;737;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38" name="Google Shape;738;p5"/>
          <p:cNvGrpSpPr/>
          <p:nvPr/>
        </p:nvGrpSpPr>
        <p:grpSpPr>
          <a:xfrm rot="-1573267">
            <a:off x="601214" y="707139"/>
            <a:ext cx="368076" cy="368076"/>
            <a:chOff x="8297437" y="2253663"/>
            <a:chExt cx="4117200" cy="4117200"/>
          </a:xfrm>
        </p:grpSpPr>
        <p:sp>
          <p:nvSpPr>
            <p:cNvPr id="739" name="Google Shape;739;p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40" name="Google Shape;740;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41" name="Google Shape;741;p5"/>
          <p:cNvGrpSpPr/>
          <p:nvPr/>
        </p:nvGrpSpPr>
        <p:grpSpPr>
          <a:xfrm rot="-1572434">
            <a:off x="1655003" y="407816"/>
            <a:ext cx="235871" cy="235871"/>
            <a:chOff x="8297437" y="2253663"/>
            <a:chExt cx="4117200" cy="4117200"/>
          </a:xfrm>
        </p:grpSpPr>
        <p:sp>
          <p:nvSpPr>
            <p:cNvPr id="742" name="Google Shape;742;p5"/>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43" name="Google Shape;743;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44" name="Google Shape;744;p5"/>
          <p:cNvGrpSpPr/>
          <p:nvPr/>
        </p:nvGrpSpPr>
        <p:grpSpPr>
          <a:xfrm rot="-1574617">
            <a:off x="5180605" y="910646"/>
            <a:ext cx="393853" cy="393853"/>
            <a:chOff x="8297437" y="2253663"/>
            <a:chExt cx="4117200" cy="4117200"/>
          </a:xfrm>
        </p:grpSpPr>
        <p:sp>
          <p:nvSpPr>
            <p:cNvPr id="745" name="Google Shape;745;p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46" name="Google Shape;746;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47" name="Google Shape;747;p5"/>
          <p:cNvGrpSpPr/>
          <p:nvPr/>
        </p:nvGrpSpPr>
        <p:grpSpPr>
          <a:xfrm rot="-1572610">
            <a:off x="11396404" y="676001"/>
            <a:ext cx="535083" cy="535083"/>
            <a:chOff x="8297437" y="2253663"/>
            <a:chExt cx="4117200" cy="4117200"/>
          </a:xfrm>
        </p:grpSpPr>
        <p:sp>
          <p:nvSpPr>
            <p:cNvPr id="748" name="Google Shape;748;p5"/>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49" name="Google Shape;749;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50" name="Google Shape;750;p5"/>
          <p:cNvGrpSpPr/>
          <p:nvPr/>
        </p:nvGrpSpPr>
        <p:grpSpPr>
          <a:xfrm rot="-1573459">
            <a:off x="8242027" y="447465"/>
            <a:ext cx="402508" cy="402508"/>
            <a:chOff x="8297437" y="2253663"/>
            <a:chExt cx="4117200" cy="4117200"/>
          </a:xfrm>
        </p:grpSpPr>
        <p:sp>
          <p:nvSpPr>
            <p:cNvPr id="751" name="Google Shape;751;p5"/>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52" name="Google Shape;752;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53" name="Google Shape;753;p5"/>
          <p:cNvGrpSpPr/>
          <p:nvPr/>
        </p:nvGrpSpPr>
        <p:grpSpPr>
          <a:xfrm rot="-1572434">
            <a:off x="1431720" y="1510058"/>
            <a:ext cx="235871" cy="235871"/>
            <a:chOff x="8297437" y="2253663"/>
            <a:chExt cx="4117200" cy="4117200"/>
          </a:xfrm>
        </p:grpSpPr>
        <p:sp>
          <p:nvSpPr>
            <p:cNvPr id="754" name="Google Shape;754;p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55" name="Google Shape;755;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756" name="Google Shape;756;p5"/>
          <p:cNvGrpSpPr/>
          <p:nvPr/>
        </p:nvGrpSpPr>
        <p:grpSpPr>
          <a:xfrm rot="-1575894">
            <a:off x="4273965" y="525262"/>
            <a:ext cx="316334" cy="316334"/>
            <a:chOff x="8297437" y="2253663"/>
            <a:chExt cx="4117200" cy="4117200"/>
          </a:xfrm>
        </p:grpSpPr>
        <p:sp>
          <p:nvSpPr>
            <p:cNvPr id="757" name="Google Shape;757;p5"/>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758" name="Google Shape;758;p5"/>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v2">
  <p:cSld name="CUSTOM_21">
    <p:spTree>
      <p:nvGrpSpPr>
        <p:cNvPr id="759" name="Shape 759"/>
        <p:cNvGrpSpPr/>
        <p:nvPr/>
      </p:nvGrpSpPr>
      <p:grpSpPr>
        <a:xfrm>
          <a:off x="0" y="0"/>
          <a:ext cx="0" cy="0"/>
          <a:chOff x="0" y="0"/>
          <a:chExt cx="0" cy="0"/>
        </a:xfrm>
      </p:grpSpPr>
      <p:sp>
        <p:nvSpPr>
          <p:cNvPr id="760" name="Google Shape;760;p6"/>
          <p:cNvSpPr txBox="1"/>
          <p:nvPr>
            <p:ph type="title"/>
          </p:nvPr>
        </p:nvSpPr>
        <p:spPr>
          <a:xfrm>
            <a:off x="1707000" y="876425"/>
            <a:ext cx="87780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6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761" name="Google Shape;761;p6"/>
          <p:cNvSpPr txBox="1"/>
          <p:nvPr>
            <p:ph idx="1" type="body"/>
          </p:nvPr>
        </p:nvSpPr>
        <p:spPr>
          <a:xfrm>
            <a:off x="1707000" y="1889875"/>
            <a:ext cx="5058600" cy="4091700"/>
          </a:xfrm>
          <a:prstGeom prst="rect">
            <a:avLst/>
          </a:prstGeom>
        </p:spPr>
        <p:txBody>
          <a:bodyPr anchorCtr="0" anchor="t" bIns="121900" lIns="121900" spcFirstLastPara="1" rIns="121900" wrap="square" tIns="121900">
            <a:noAutofit/>
          </a:bodyPr>
          <a:lstStyle>
            <a:lvl1pPr indent="-349250" lvl="0" marL="457200" rtl="0">
              <a:lnSpc>
                <a:spcPct val="115000"/>
              </a:lnSpc>
              <a:spcBef>
                <a:spcPts val="0"/>
              </a:spcBef>
              <a:spcAft>
                <a:spcPts val="0"/>
              </a:spcAft>
              <a:buSzPts val="1900"/>
              <a:buChar char="●"/>
              <a:defRPr/>
            </a:lvl1pPr>
            <a:lvl2pPr indent="-349250" lvl="1" marL="914400" rtl="0">
              <a:lnSpc>
                <a:spcPct val="115000"/>
              </a:lnSpc>
              <a:spcBef>
                <a:spcPts val="2100"/>
              </a:spcBef>
              <a:spcAft>
                <a:spcPts val="0"/>
              </a:spcAft>
              <a:buSzPts val="1900"/>
              <a:buChar char="○"/>
              <a:defRPr/>
            </a:lvl2pPr>
            <a:lvl3pPr indent="-349250" lvl="2" marL="1371600" rtl="0">
              <a:lnSpc>
                <a:spcPct val="115000"/>
              </a:lnSpc>
              <a:spcBef>
                <a:spcPts val="2100"/>
              </a:spcBef>
              <a:spcAft>
                <a:spcPts val="0"/>
              </a:spcAft>
              <a:buSzPts val="1900"/>
              <a:buChar char="■"/>
              <a:defRPr/>
            </a:lvl3pPr>
            <a:lvl4pPr indent="-349250" lvl="3" marL="1828800" rtl="0">
              <a:lnSpc>
                <a:spcPct val="115000"/>
              </a:lnSpc>
              <a:spcBef>
                <a:spcPts val="2100"/>
              </a:spcBef>
              <a:spcAft>
                <a:spcPts val="0"/>
              </a:spcAft>
              <a:buSzPts val="1900"/>
              <a:buChar char="●"/>
              <a:defRPr/>
            </a:lvl4pPr>
            <a:lvl5pPr indent="-349250" lvl="4" marL="2286000" rtl="0">
              <a:lnSpc>
                <a:spcPct val="115000"/>
              </a:lnSpc>
              <a:spcBef>
                <a:spcPts val="2100"/>
              </a:spcBef>
              <a:spcAft>
                <a:spcPts val="0"/>
              </a:spcAft>
              <a:buSzPts val="1900"/>
              <a:buChar char="○"/>
              <a:defRPr/>
            </a:lvl5pPr>
            <a:lvl6pPr indent="-349250" lvl="5" marL="2743200" rtl="0">
              <a:lnSpc>
                <a:spcPct val="115000"/>
              </a:lnSpc>
              <a:spcBef>
                <a:spcPts val="2100"/>
              </a:spcBef>
              <a:spcAft>
                <a:spcPts val="0"/>
              </a:spcAft>
              <a:buSzPts val="1900"/>
              <a:buChar char="■"/>
              <a:defRPr/>
            </a:lvl6pPr>
            <a:lvl7pPr indent="-349250" lvl="6" marL="3200400" rtl="0">
              <a:lnSpc>
                <a:spcPct val="115000"/>
              </a:lnSpc>
              <a:spcBef>
                <a:spcPts val="2100"/>
              </a:spcBef>
              <a:spcAft>
                <a:spcPts val="0"/>
              </a:spcAft>
              <a:buSzPts val="1900"/>
              <a:buChar char="●"/>
              <a:defRPr/>
            </a:lvl7pPr>
            <a:lvl8pPr indent="-349250" lvl="7" marL="3657600" rtl="0">
              <a:lnSpc>
                <a:spcPct val="115000"/>
              </a:lnSpc>
              <a:spcBef>
                <a:spcPts val="2100"/>
              </a:spcBef>
              <a:spcAft>
                <a:spcPts val="0"/>
              </a:spcAft>
              <a:buSzPts val="1900"/>
              <a:buChar char="○"/>
              <a:defRPr/>
            </a:lvl8pPr>
            <a:lvl9pPr indent="-349250" lvl="8" marL="4114800" rtl="0">
              <a:lnSpc>
                <a:spcPct val="115000"/>
              </a:lnSpc>
              <a:spcBef>
                <a:spcPts val="2100"/>
              </a:spcBef>
              <a:spcAft>
                <a:spcPts val="2100"/>
              </a:spcAft>
              <a:buSzPts val="1900"/>
              <a:buChar char="■"/>
              <a:defRPr/>
            </a:lvl9pPr>
          </a:lstStyle>
          <a:p/>
        </p:txBody>
      </p:sp>
      <p:sp>
        <p:nvSpPr>
          <p:cNvPr id="762" name="Google Shape;762;p6"/>
          <p:cNvSpPr txBox="1"/>
          <p:nvPr>
            <p:ph idx="2" type="body"/>
          </p:nvPr>
        </p:nvSpPr>
        <p:spPr>
          <a:xfrm>
            <a:off x="9736200" y="1889875"/>
            <a:ext cx="748800" cy="4091700"/>
          </a:xfrm>
          <a:prstGeom prst="rect">
            <a:avLst/>
          </a:prstGeom>
        </p:spPr>
        <p:txBody>
          <a:bodyPr anchorCtr="0" anchor="t" bIns="121900" lIns="121900" spcFirstLastPara="1" rIns="121900" wrap="square" tIns="121900">
            <a:noAutofit/>
          </a:bodyPr>
          <a:lstStyle>
            <a:lvl1pPr indent="-349250" lvl="0" marL="457200" rtl="0" algn="r">
              <a:lnSpc>
                <a:spcPct val="115000"/>
              </a:lnSpc>
              <a:spcBef>
                <a:spcPts val="0"/>
              </a:spcBef>
              <a:spcAft>
                <a:spcPts val="0"/>
              </a:spcAft>
              <a:buSzPts val="1900"/>
              <a:buChar char="●"/>
              <a:defRPr/>
            </a:lvl1pPr>
            <a:lvl2pPr indent="-349250" lvl="1" marL="914400" rtl="0" algn="r">
              <a:lnSpc>
                <a:spcPct val="115000"/>
              </a:lnSpc>
              <a:spcBef>
                <a:spcPts val="2100"/>
              </a:spcBef>
              <a:spcAft>
                <a:spcPts val="0"/>
              </a:spcAft>
              <a:buSzPts val="1900"/>
              <a:buChar char="○"/>
              <a:defRPr/>
            </a:lvl2pPr>
            <a:lvl3pPr indent="-349250" lvl="2" marL="1371600" rtl="0" algn="r">
              <a:lnSpc>
                <a:spcPct val="115000"/>
              </a:lnSpc>
              <a:spcBef>
                <a:spcPts val="2100"/>
              </a:spcBef>
              <a:spcAft>
                <a:spcPts val="0"/>
              </a:spcAft>
              <a:buSzPts val="1900"/>
              <a:buChar char="■"/>
              <a:defRPr/>
            </a:lvl3pPr>
            <a:lvl4pPr indent="-349250" lvl="3" marL="1828800" rtl="0" algn="r">
              <a:lnSpc>
                <a:spcPct val="115000"/>
              </a:lnSpc>
              <a:spcBef>
                <a:spcPts val="2100"/>
              </a:spcBef>
              <a:spcAft>
                <a:spcPts val="0"/>
              </a:spcAft>
              <a:buSzPts val="1900"/>
              <a:buChar char="●"/>
              <a:defRPr/>
            </a:lvl4pPr>
            <a:lvl5pPr indent="-349250" lvl="4" marL="2286000" rtl="0" algn="r">
              <a:lnSpc>
                <a:spcPct val="115000"/>
              </a:lnSpc>
              <a:spcBef>
                <a:spcPts val="2100"/>
              </a:spcBef>
              <a:spcAft>
                <a:spcPts val="0"/>
              </a:spcAft>
              <a:buSzPts val="1900"/>
              <a:buChar char="○"/>
              <a:defRPr/>
            </a:lvl5pPr>
            <a:lvl6pPr indent="-349250" lvl="5" marL="2743200" rtl="0" algn="r">
              <a:lnSpc>
                <a:spcPct val="115000"/>
              </a:lnSpc>
              <a:spcBef>
                <a:spcPts val="2100"/>
              </a:spcBef>
              <a:spcAft>
                <a:spcPts val="0"/>
              </a:spcAft>
              <a:buSzPts val="1900"/>
              <a:buChar char="■"/>
              <a:defRPr/>
            </a:lvl6pPr>
            <a:lvl7pPr indent="-349250" lvl="6" marL="3200400" rtl="0" algn="r">
              <a:lnSpc>
                <a:spcPct val="115000"/>
              </a:lnSpc>
              <a:spcBef>
                <a:spcPts val="2100"/>
              </a:spcBef>
              <a:spcAft>
                <a:spcPts val="0"/>
              </a:spcAft>
              <a:buSzPts val="1900"/>
              <a:buChar char="●"/>
              <a:defRPr/>
            </a:lvl7pPr>
            <a:lvl8pPr indent="-349250" lvl="7" marL="3657600" rtl="0" algn="r">
              <a:lnSpc>
                <a:spcPct val="115000"/>
              </a:lnSpc>
              <a:spcBef>
                <a:spcPts val="2100"/>
              </a:spcBef>
              <a:spcAft>
                <a:spcPts val="0"/>
              </a:spcAft>
              <a:buSzPts val="1900"/>
              <a:buChar char="○"/>
              <a:defRPr/>
            </a:lvl8pPr>
            <a:lvl9pPr indent="-349250" lvl="8" marL="4114800" rtl="0" algn="r">
              <a:lnSpc>
                <a:spcPct val="115000"/>
              </a:lnSpc>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763" name="Shape 763"/>
        <p:cNvGrpSpPr/>
        <p:nvPr/>
      </p:nvGrpSpPr>
      <p:grpSpPr>
        <a:xfrm>
          <a:off x="0" y="0"/>
          <a:ext cx="0" cy="0"/>
          <a:chOff x="0" y="0"/>
          <a:chExt cx="0" cy="0"/>
        </a:xfrm>
      </p:grpSpPr>
      <p:sp>
        <p:nvSpPr>
          <p:cNvPr id="764" name="Google Shape;764;p7"/>
          <p:cNvSpPr txBox="1"/>
          <p:nvPr>
            <p:ph type="title"/>
          </p:nvPr>
        </p:nvSpPr>
        <p:spPr>
          <a:xfrm>
            <a:off x="4011425" y="2076050"/>
            <a:ext cx="7389300" cy="2066100"/>
          </a:xfrm>
          <a:prstGeom prst="rect">
            <a:avLst/>
          </a:prstGeom>
          <a:effectLst>
            <a:outerShdw blurRad="50800" rotWithShape="0" algn="tl" dir="2700000" dist="38100">
              <a:schemeClr val="lt1">
                <a:alpha val="40000"/>
              </a:schemeClr>
            </a:outerShdw>
          </a:effectLst>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1"/>
              </a:buClr>
              <a:buSzPts val="6000"/>
              <a:buFont typeface="Aldrich"/>
              <a:buNone/>
              <a:defRPr sz="6000">
                <a:solidFill>
                  <a:schemeClr val="dk1"/>
                </a:solidFill>
              </a:defRPr>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765" name="Google Shape;765;p7"/>
          <p:cNvSpPr txBox="1"/>
          <p:nvPr>
            <p:ph idx="1" type="body"/>
          </p:nvPr>
        </p:nvSpPr>
        <p:spPr>
          <a:xfrm>
            <a:off x="2401350" y="470530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766" name="Google Shape;766;p7"/>
          <p:cNvGrpSpPr/>
          <p:nvPr/>
        </p:nvGrpSpPr>
        <p:grpSpPr>
          <a:xfrm>
            <a:off x="120672" y="158225"/>
            <a:ext cx="3618609" cy="3006763"/>
            <a:chOff x="4383222" y="0"/>
            <a:chExt cx="3618609" cy="3006763"/>
          </a:xfrm>
        </p:grpSpPr>
        <p:grpSp>
          <p:nvGrpSpPr>
            <p:cNvPr id="767" name="Google Shape;767;p7"/>
            <p:cNvGrpSpPr/>
            <p:nvPr/>
          </p:nvGrpSpPr>
          <p:grpSpPr>
            <a:xfrm>
              <a:off x="4505789" y="103794"/>
              <a:ext cx="1972533" cy="2093660"/>
              <a:chOff x="3346366" y="66264"/>
              <a:chExt cx="4787701" cy="5081700"/>
            </a:xfrm>
          </p:grpSpPr>
          <p:sp>
            <p:nvSpPr>
              <p:cNvPr id="768" name="Google Shape;768;p7"/>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69" name="Google Shape;769;p7"/>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0" name="Google Shape;770;p7"/>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71" name="Google Shape;771;p7"/>
            <p:cNvGrpSpPr/>
            <p:nvPr/>
          </p:nvGrpSpPr>
          <p:grpSpPr>
            <a:xfrm>
              <a:off x="5262555" y="689003"/>
              <a:ext cx="1810715" cy="1917901"/>
              <a:chOff x="5031721" y="1309109"/>
              <a:chExt cx="4394938" cy="4655100"/>
            </a:xfrm>
          </p:grpSpPr>
          <p:sp>
            <p:nvSpPr>
              <p:cNvPr id="772" name="Google Shape;772;p7"/>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3" name="Google Shape;773;p7"/>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4" name="Google Shape;774;p7"/>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75" name="Google Shape;775;p7"/>
            <p:cNvGrpSpPr/>
            <p:nvPr/>
          </p:nvGrpSpPr>
          <p:grpSpPr>
            <a:xfrm>
              <a:off x="5162670" y="406140"/>
              <a:ext cx="1780153" cy="1884900"/>
              <a:chOff x="4789281" y="622548"/>
              <a:chExt cx="4320760" cy="4575000"/>
            </a:xfrm>
          </p:grpSpPr>
          <p:sp>
            <p:nvSpPr>
              <p:cNvPr id="776" name="Google Shape;776;p7"/>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7" name="Google Shape;777;p7"/>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8" name="Google Shape;778;p7"/>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79" name="Google Shape;779;p7"/>
            <p:cNvGrpSpPr/>
            <p:nvPr/>
          </p:nvGrpSpPr>
          <p:grpSpPr>
            <a:xfrm>
              <a:off x="5994601" y="868882"/>
              <a:ext cx="1813377" cy="1920744"/>
              <a:chOff x="6808533" y="1745708"/>
              <a:chExt cx="4401400" cy="4662000"/>
            </a:xfrm>
          </p:grpSpPr>
          <p:sp>
            <p:nvSpPr>
              <p:cNvPr id="780" name="Google Shape;780;p7"/>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1" name="Google Shape;781;p7"/>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2" name="Google Shape;782;p7"/>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83" name="Google Shape;783;p7"/>
            <p:cNvGrpSpPr/>
            <p:nvPr/>
          </p:nvGrpSpPr>
          <p:grpSpPr>
            <a:xfrm>
              <a:off x="5041028" y="642225"/>
              <a:ext cx="1839573" cy="1955397"/>
              <a:chOff x="3765864" y="1195612"/>
              <a:chExt cx="5193601" cy="5520600"/>
            </a:xfrm>
          </p:grpSpPr>
          <p:sp>
            <p:nvSpPr>
              <p:cNvPr id="784" name="Google Shape;784;p7"/>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5" name="Google Shape;785;p7"/>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6" name="Google Shape;786;p7"/>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87" name="Google Shape;787;p7"/>
            <p:cNvGrpSpPr/>
            <p:nvPr/>
          </p:nvGrpSpPr>
          <p:grpSpPr>
            <a:xfrm>
              <a:off x="5589193" y="625647"/>
              <a:ext cx="1793913" cy="1896518"/>
              <a:chOff x="5824532" y="1155331"/>
              <a:chExt cx="4354159" cy="4603200"/>
            </a:xfrm>
          </p:grpSpPr>
          <p:sp>
            <p:nvSpPr>
              <p:cNvPr id="788" name="Google Shape;788;p7"/>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9" name="Google Shape;789;p7"/>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0" name="Google Shape;790;p7"/>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91" name="Google Shape;791;p7"/>
            <p:cNvGrpSpPr/>
            <p:nvPr/>
          </p:nvGrpSpPr>
          <p:grpSpPr>
            <a:xfrm>
              <a:off x="5736776" y="1118433"/>
              <a:ext cx="1754220" cy="1853753"/>
              <a:chOff x="6182744" y="2351413"/>
              <a:chExt cx="4257816" cy="4499400"/>
            </a:xfrm>
          </p:grpSpPr>
          <p:sp>
            <p:nvSpPr>
              <p:cNvPr id="792" name="Google Shape;792;p7"/>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3" name="Google Shape;793;p7"/>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4" name="Google Shape;794;p7"/>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95" name="Google Shape;795;p7"/>
            <p:cNvGrpSpPr/>
            <p:nvPr/>
          </p:nvGrpSpPr>
          <p:grpSpPr>
            <a:xfrm>
              <a:off x="7011036" y="1487895"/>
              <a:ext cx="990796" cy="1048870"/>
              <a:chOff x="9275607" y="3248167"/>
              <a:chExt cx="2404844" cy="2545800"/>
            </a:xfrm>
          </p:grpSpPr>
          <p:sp>
            <p:nvSpPr>
              <p:cNvPr id="796" name="Google Shape;796;p7"/>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7" name="Google Shape;797;p7"/>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8" name="Google Shape;798;p7"/>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99" name="Google Shape;799;p7"/>
            <p:cNvGrpSpPr/>
            <p:nvPr/>
          </p:nvGrpSpPr>
          <p:grpSpPr>
            <a:xfrm>
              <a:off x="5643188" y="884170"/>
              <a:ext cx="1820494" cy="1928407"/>
              <a:chOff x="5955587" y="1782813"/>
              <a:chExt cx="4418674" cy="4680600"/>
            </a:xfrm>
          </p:grpSpPr>
          <p:sp>
            <p:nvSpPr>
              <p:cNvPr id="800" name="Google Shape;800;p7"/>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1" name="Google Shape;801;p7"/>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2" name="Google Shape;802;p7"/>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3" name="Google Shape;803;p7"/>
            <p:cNvGrpSpPr/>
            <p:nvPr/>
          </p:nvGrpSpPr>
          <p:grpSpPr>
            <a:xfrm>
              <a:off x="4649077" y="729180"/>
              <a:ext cx="1271830" cy="1345750"/>
              <a:chOff x="2134683" y="1406427"/>
              <a:chExt cx="4494099" cy="4755300"/>
            </a:xfrm>
          </p:grpSpPr>
          <p:sp>
            <p:nvSpPr>
              <p:cNvPr id="804" name="Google Shape;804;p7"/>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5" name="Google Shape;805;p7"/>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6" name="Google Shape;806;p7"/>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7" name="Google Shape;807;p7"/>
            <p:cNvGrpSpPr/>
            <p:nvPr/>
          </p:nvGrpSpPr>
          <p:grpSpPr>
            <a:xfrm>
              <a:off x="6465781" y="1606140"/>
              <a:ext cx="1271558" cy="1351813"/>
              <a:chOff x="7952172" y="3535170"/>
              <a:chExt cx="3086305" cy="3281100"/>
            </a:xfrm>
          </p:grpSpPr>
          <p:sp>
            <p:nvSpPr>
              <p:cNvPr id="808" name="Google Shape;808;p7"/>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9" name="Google Shape;809;p7"/>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0" name="Google Shape;810;p7"/>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11" name="Google Shape;811;p7"/>
            <p:cNvGrpSpPr/>
            <p:nvPr/>
          </p:nvGrpSpPr>
          <p:grpSpPr>
            <a:xfrm>
              <a:off x="7234416" y="1767585"/>
              <a:ext cx="672217" cy="712307"/>
              <a:chOff x="9817792" y="3927025"/>
              <a:chExt cx="1631594" cy="1728900"/>
            </a:xfrm>
          </p:grpSpPr>
          <p:sp>
            <p:nvSpPr>
              <p:cNvPr id="812" name="Google Shape;812;p7"/>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3" name="Google Shape;813;p7"/>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4" name="Google Shape;814;p7"/>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15" name="Google Shape;815;p7"/>
            <p:cNvGrpSpPr/>
            <p:nvPr/>
          </p:nvGrpSpPr>
          <p:grpSpPr>
            <a:xfrm>
              <a:off x="4505878" y="171419"/>
              <a:ext cx="1329882" cy="1409495"/>
              <a:chOff x="2075692" y="52828"/>
              <a:chExt cx="4347442" cy="4607700"/>
            </a:xfrm>
          </p:grpSpPr>
          <p:sp>
            <p:nvSpPr>
              <p:cNvPr id="816" name="Google Shape;816;p7"/>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7" name="Google Shape;817;p7"/>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8" name="Google Shape;818;p7"/>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19" name="Google Shape;819;p7"/>
            <p:cNvGrpSpPr/>
            <p:nvPr/>
          </p:nvGrpSpPr>
          <p:grpSpPr>
            <a:xfrm>
              <a:off x="4383222" y="74882"/>
              <a:ext cx="1353662" cy="1436603"/>
              <a:chOff x="459511" y="835636"/>
              <a:chExt cx="3285587" cy="3486900"/>
            </a:xfrm>
          </p:grpSpPr>
          <p:sp>
            <p:nvSpPr>
              <p:cNvPr id="820" name="Google Shape;820;p7"/>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1" name="Google Shape;821;p7"/>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2" name="Google Shape;822;p7"/>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3" name="Google Shape;823;p7"/>
            <p:cNvGrpSpPr/>
            <p:nvPr/>
          </p:nvGrpSpPr>
          <p:grpSpPr>
            <a:xfrm>
              <a:off x="4704112" y="549455"/>
              <a:ext cx="1644117" cy="1741422"/>
              <a:chOff x="3267959" y="970321"/>
              <a:chExt cx="4398388" cy="4658700"/>
            </a:xfrm>
          </p:grpSpPr>
          <p:sp>
            <p:nvSpPr>
              <p:cNvPr id="824" name="Google Shape;824;p7"/>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5" name="Google Shape;825;p7"/>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6" name="Google Shape;826;p7"/>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7" name="Google Shape;827;p7"/>
            <p:cNvGrpSpPr/>
            <p:nvPr/>
          </p:nvGrpSpPr>
          <p:grpSpPr>
            <a:xfrm>
              <a:off x="5170742" y="103797"/>
              <a:ext cx="1786391" cy="1893305"/>
              <a:chOff x="4808875" y="-111295"/>
              <a:chExt cx="4335900" cy="4595400"/>
            </a:xfrm>
          </p:grpSpPr>
          <p:sp>
            <p:nvSpPr>
              <p:cNvPr id="828" name="Google Shape;828;p7"/>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9" name="Google Shape;829;p7"/>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0" name="Google Shape;830;p7"/>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1" name="Google Shape;831;p7"/>
            <p:cNvGrpSpPr/>
            <p:nvPr/>
          </p:nvGrpSpPr>
          <p:grpSpPr>
            <a:xfrm>
              <a:off x="5506653" y="294250"/>
              <a:ext cx="1839662" cy="1950655"/>
              <a:chOff x="5624194" y="350969"/>
              <a:chExt cx="4465200" cy="4734600"/>
            </a:xfrm>
          </p:grpSpPr>
          <p:sp>
            <p:nvSpPr>
              <p:cNvPr id="832" name="Google Shape;832;p7"/>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3" name="Google Shape;833;p7"/>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4" name="Google Shape;834;p7"/>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5" name="Google Shape;835;p7"/>
            <p:cNvGrpSpPr/>
            <p:nvPr/>
          </p:nvGrpSpPr>
          <p:grpSpPr>
            <a:xfrm>
              <a:off x="5354860" y="1023596"/>
              <a:ext cx="1812470" cy="1921362"/>
              <a:chOff x="5255762" y="2121228"/>
              <a:chExt cx="4399200" cy="4663500"/>
            </a:xfrm>
          </p:grpSpPr>
          <p:sp>
            <p:nvSpPr>
              <p:cNvPr id="836" name="Google Shape;836;p7"/>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7" name="Google Shape;837;p7"/>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8" name="Google Shape;838;p7"/>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9" name="Google Shape;839;p7"/>
            <p:cNvGrpSpPr/>
            <p:nvPr/>
          </p:nvGrpSpPr>
          <p:grpSpPr>
            <a:xfrm>
              <a:off x="6109308" y="1266969"/>
              <a:ext cx="1644004" cy="1739794"/>
              <a:chOff x="7086948" y="2711938"/>
              <a:chExt cx="3990300" cy="4222800"/>
            </a:xfrm>
          </p:grpSpPr>
          <p:sp>
            <p:nvSpPr>
              <p:cNvPr id="840" name="Google Shape;840;p7"/>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1" name="Google Shape;841;p7"/>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2" name="Google Shape;842;p7"/>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43" name="Google Shape;843;p7"/>
            <p:cNvGrpSpPr/>
            <p:nvPr/>
          </p:nvGrpSpPr>
          <p:grpSpPr>
            <a:xfrm>
              <a:off x="4533350" y="505715"/>
              <a:ext cx="1271601" cy="1347634"/>
              <a:chOff x="2032969" y="864182"/>
              <a:chExt cx="4314900" cy="4572900"/>
            </a:xfrm>
          </p:grpSpPr>
          <p:sp>
            <p:nvSpPr>
              <p:cNvPr id="844" name="Google Shape;844;p7"/>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5" name="Google Shape;845;p7"/>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6" name="Google Shape;846;p7"/>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47" name="Google Shape;847;p7"/>
            <p:cNvGrpSpPr/>
            <p:nvPr/>
          </p:nvGrpSpPr>
          <p:grpSpPr>
            <a:xfrm>
              <a:off x="4535975" y="364983"/>
              <a:ext cx="1100782" cy="1169874"/>
              <a:chOff x="1316031" y="142329"/>
              <a:chExt cx="2671800" cy="2839500"/>
            </a:xfrm>
          </p:grpSpPr>
          <p:sp>
            <p:nvSpPr>
              <p:cNvPr id="848" name="Google Shape;848;p7"/>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9" name="Google Shape;849;p7"/>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50" name="Google Shape;850;p7"/>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51" name="Google Shape;851;p7"/>
            <p:cNvGrpSpPr/>
            <p:nvPr/>
          </p:nvGrpSpPr>
          <p:grpSpPr>
            <a:xfrm>
              <a:off x="5074175" y="364968"/>
              <a:ext cx="735834" cy="780410"/>
              <a:chOff x="1470547" y="379512"/>
              <a:chExt cx="1786005" cy="1894200"/>
            </a:xfrm>
          </p:grpSpPr>
          <p:sp>
            <p:nvSpPr>
              <p:cNvPr id="852" name="Google Shape;852;p7"/>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53" name="Google Shape;853;p7"/>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54" name="Google Shape;854;p7"/>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55" name="Google Shape;855;p7"/>
            <p:cNvGrpSpPr/>
            <p:nvPr/>
          </p:nvGrpSpPr>
          <p:grpSpPr>
            <a:xfrm>
              <a:off x="4395079" y="697217"/>
              <a:ext cx="1329882" cy="1409495"/>
              <a:chOff x="2075692" y="52828"/>
              <a:chExt cx="4347442" cy="4607700"/>
            </a:xfrm>
          </p:grpSpPr>
          <p:sp>
            <p:nvSpPr>
              <p:cNvPr id="856" name="Google Shape;856;p7"/>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57" name="Google Shape;857;p7"/>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58" name="Google Shape;858;p7"/>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59" name="Google Shape;859;p7"/>
            <p:cNvGrpSpPr/>
            <p:nvPr/>
          </p:nvGrpSpPr>
          <p:grpSpPr>
            <a:xfrm rot="-1579579">
              <a:off x="7082645" y="166310"/>
              <a:ext cx="220954" cy="220954"/>
              <a:chOff x="8297437" y="2253663"/>
              <a:chExt cx="4117200" cy="4117200"/>
            </a:xfrm>
          </p:grpSpPr>
          <p:sp>
            <p:nvSpPr>
              <p:cNvPr id="860" name="Google Shape;860;p7"/>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61" name="Google Shape;861;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62" name="Google Shape;862;p7"/>
            <p:cNvGrpSpPr/>
            <p:nvPr/>
          </p:nvGrpSpPr>
          <p:grpSpPr>
            <a:xfrm rot="-1577215">
              <a:off x="6419953" y="456772"/>
              <a:ext cx="189653" cy="189653"/>
              <a:chOff x="8297437" y="2253663"/>
              <a:chExt cx="4117200" cy="4117200"/>
            </a:xfrm>
          </p:grpSpPr>
          <p:sp>
            <p:nvSpPr>
              <p:cNvPr id="863" name="Google Shape;863;p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64" name="Google Shape;864;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65" name="Google Shape;865;p7"/>
            <p:cNvGrpSpPr/>
            <p:nvPr/>
          </p:nvGrpSpPr>
          <p:grpSpPr>
            <a:xfrm rot="-1567860">
              <a:off x="6963138" y="303534"/>
              <a:ext cx="121527" cy="121527"/>
              <a:chOff x="8297437" y="2253663"/>
              <a:chExt cx="4117200" cy="4117200"/>
            </a:xfrm>
          </p:grpSpPr>
          <p:sp>
            <p:nvSpPr>
              <p:cNvPr id="866" name="Google Shape;866;p7"/>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67" name="Google Shape;867;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68" name="Google Shape;868;p7"/>
            <p:cNvGrpSpPr/>
            <p:nvPr/>
          </p:nvGrpSpPr>
          <p:grpSpPr>
            <a:xfrm rot="-1576056">
              <a:off x="6760060" y="2416456"/>
              <a:ext cx="283743" cy="283743"/>
              <a:chOff x="8297437" y="2253663"/>
              <a:chExt cx="4117200" cy="4117200"/>
            </a:xfrm>
          </p:grpSpPr>
          <p:sp>
            <p:nvSpPr>
              <p:cNvPr id="869" name="Google Shape;869;p7"/>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70" name="Google Shape;870;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71" name="Google Shape;871;p7"/>
            <p:cNvGrpSpPr/>
            <p:nvPr/>
          </p:nvGrpSpPr>
          <p:grpSpPr>
            <a:xfrm rot="-1573441">
              <a:off x="6510118" y="1723880"/>
              <a:ext cx="154669" cy="154669"/>
              <a:chOff x="8297437" y="2253663"/>
              <a:chExt cx="4117200" cy="4117200"/>
            </a:xfrm>
          </p:grpSpPr>
          <p:sp>
            <p:nvSpPr>
              <p:cNvPr id="872" name="Google Shape;872;p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73" name="Google Shape;873;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74" name="Google Shape;874;p7"/>
            <p:cNvGrpSpPr/>
            <p:nvPr/>
          </p:nvGrpSpPr>
          <p:grpSpPr>
            <a:xfrm rot="-1573249">
              <a:off x="5771983" y="46743"/>
              <a:ext cx="275827" cy="275827"/>
              <a:chOff x="8297437" y="2253663"/>
              <a:chExt cx="4117200" cy="4117200"/>
            </a:xfrm>
          </p:grpSpPr>
          <p:sp>
            <p:nvSpPr>
              <p:cNvPr id="875" name="Google Shape;875;p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76" name="Google Shape;876;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77" name="Google Shape;877;p7"/>
            <p:cNvGrpSpPr/>
            <p:nvPr/>
          </p:nvGrpSpPr>
          <p:grpSpPr>
            <a:xfrm rot="-1577296">
              <a:off x="7116701" y="716767"/>
              <a:ext cx="152459" cy="152459"/>
              <a:chOff x="8297437" y="2253663"/>
              <a:chExt cx="4117200" cy="4117200"/>
            </a:xfrm>
          </p:grpSpPr>
          <p:sp>
            <p:nvSpPr>
              <p:cNvPr id="878" name="Google Shape;878;p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79" name="Google Shape;879;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80" name="Google Shape;880;p7"/>
            <p:cNvGrpSpPr/>
            <p:nvPr/>
          </p:nvGrpSpPr>
          <p:grpSpPr>
            <a:xfrm rot="-1567860">
              <a:off x="6848063" y="871601"/>
              <a:ext cx="121527" cy="121527"/>
              <a:chOff x="8297437" y="2253663"/>
              <a:chExt cx="4117200" cy="4117200"/>
            </a:xfrm>
          </p:grpSpPr>
          <p:sp>
            <p:nvSpPr>
              <p:cNvPr id="881" name="Google Shape;881;p7"/>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82" name="Google Shape;882;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83" name="Google Shape;883;p7"/>
            <p:cNvGrpSpPr/>
            <p:nvPr/>
          </p:nvGrpSpPr>
          <p:grpSpPr>
            <a:xfrm rot="-1572683">
              <a:off x="7426832" y="1873865"/>
              <a:ext cx="208804" cy="208804"/>
              <a:chOff x="8297437" y="2253663"/>
              <a:chExt cx="4117200" cy="4117200"/>
            </a:xfrm>
          </p:grpSpPr>
          <p:sp>
            <p:nvSpPr>
              <p:cNvPr id="884" name="Google Shape;884;p7"/>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85" name="Google Shape;885;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86" name="Google Shape;886;p7"/>
            <p:cNvGrpSpPr/>
            <p:nvPr/>
          </p:nvGrpSpPr>
          <p:grpSpPr>
            <a:xfrm>
              <a:off x="4469276" y="366140"/>
              <a:ext cx="789593" cy="837426"/>
              <a:chOff x="1470547" y="379512"/>
              <a:chExt cx="1786005" cy="1894200"/>
            </a:xfrm>
          </p:grpSpPr>
          <p:sp>
            <p:nvSpPr>
              <p:cNvPr id="887" name="Google Shape;887;p7"/>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88" name="Google Shape;888;p7"/>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89" name="Google Shape;889;p7"/>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890" name="Google Shape;890;p7"/>
          <p:cNvGrpSpPr/>
          <p:nvPr/>
        </p:nvGrpSpPr>
        <p:grpSpPr>
          <a:xfrm rot="-1574351">
            <a:off x="907489" y="6158971"/>
            <a:ext cx="550364" cy="550364"/>
            <a:chOff x="8297437" y="2253663"/>
            <a:chExt cx="4117200" cy="4117200"/>
          </a:xfrm>
        </p:grpSpPr>
        <p:sp>
          <p:nvSpPr>
            <p:cNvPr id="891" name="Google Shape;891;p7"/>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92" name="Google Shape;892;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93" name="Google Shape;893;p7"/>
          <p:cNvGrpSpPr/>
          <p:nvPr/>
        </p:nvGrpSpPr>
        <p:grpSpPr>
          <a:xfrm rot="-1572813">
            <a:off x="865032" y="5603601"/>
            <a:ext cx="300132" cy="300132"/>
            <a:chOff x="8297437" y="2253663"/>
            <a:chExt cx="4117200" cy="4117200"/>
          </a:xfrm>
        </p:grpSpPr>
        <p:sp>
          <p:nvSpPr>
            <p:cNvPr id="894" name="Google Shape;894;p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95" name="Google Shape;895;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96" name="Google Shape;896;p7"/>
          <p:cNvGrpSpPr/>
          <p:nvPr/>
        </p:nvGrpSpPr>
        <p:grpSpPr>
          <a:xfrm rot="-1574662">
            <a:off x="2911697" y="6368457"/>
            <a:ext cx="296081" cy="296081"/>
            <a:chOff x="8297437" y="2253663"/>
            <a:chExt cx="4117200" cy="4117200"/>
          </a:xfrm>
        </p:grpSpPr>
        <p:sp>
          <p:nvSpPr>
            <p:cNvPr id="897" name="Google Shape;897;p7"/>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898" name="Google Shape;898;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899" name="Google Shape;899;p7"/>
          <p:cNvGrpSpPr/>
          <p:nvPr/>
        </p:nvGrpSpPr>
        <p:grpSpPr>
          <a:xfrm rot="-1575143">
            <a:off x="189199" y="5636992"/>
            <a:ext cx="404901" cy="404901"/>
            <a:chOff x="8297437" y="2253663"/>
            <a:chExt cx="4117200" cy="4117200"/>
          </a:xfrm>
        </p:grpSpPr>
        <p:sp>
          <p:nvSpPr>
            <p:cNvPr id="900" name="Google Shape;900;p7"/>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901" name="Google Shape;901;p7"/>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902" name="Shape 902"/>
        <p:cNvGrpSpPr/>
        <p:nvPr/>
      </p:nvGrpSpPr>
      <p:grpSpPr>
        <a:xfrm>
          <a:off x="0" y="0"/>
          <a:ext cx="0" cy="0"/>
          <a:chOff x="0" y="0"/>
          <a:chExt cx="0" cy="0"/>
        </a:xfrm>
      </p:grpSpPr>
      <p:grpSp>
        <p:nvGrpSpPr>
          <p:cNvPr id="903" name="Google Shape;903;p8"/>
          <p:cNvGrpSpPr/>
          <p:nvPr/>
        </p:nvGrpSpPr>
        <p:grpSpPr>
          <a:xfrm>
            <a:off x="8488771" y="-630694"/>
            <a:ext cx="3931817" cy="2468930"/>
            <a:chOff x="459511" y="-111295"/>
            <a:chExt cx="11220939" cy="7046034"/>
          </a:xfrm>
        </p:grpSpPr>
        <p:grpSp>
          <p:nvGrpSpPr>
            <p:cNvPr id="904" name="Google Shape;904;p8"/>
            <p:cNvGrpSpPr/>
            <p:nvPr/>
          </p:nvGrpSpPr>
          <p:grpSpPr>
            <a:xfrm>
              <a:off x="3346366" y="66264"/>
              <a:ext cx="4787701" cy="5081700"/>
              <a:chOff x="3346366" y="66264"/>
              <a:chExt cx="4787701" cy="5081700"/>
            </a:xfrm>
          </p:grpSpPr>
          <p:sp>
            <p:nvSpPr>
              <p:cNvPr id="905" name="Google Shape;905;p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6" name="Google Shape;906;p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7" name="Google Shape;907;p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08" name="Google Shape;908;p8"/>
            <p:cNvGrpSpPr/>
            <p:nvPr/>
          </p:nvGrpSpPr>
          <p:grpSpPr>
            <a:xfrm>
              <a:off x="3765864" y="1195612"/>
              <a:ext cx="5193601" cy="5520600"/>
              <a:chOff x="3765864" y="1195612"/>
              <a:chExt cx="5193601" cy="5520600"/>
            </a:xfrm>
          </p:grpSpPr>
          <p:sp>
            <p:nvSpPr>
              <p:cNvPr id="909" name="Google Shape;909;p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0" name="Google Shape;910;p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1" name="Google Shape;911;p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12" name="Google Shape;912;p8"/>
            <p:cNvGrpSpPr/>
            <p:nvPr/>
          </p:nvGrpSpPr>
          <p:grpSpPr>
            <a:xfrm>
              <a:off x="5031721" y="1309109"/>
              <a:ext cx="4394938" cy="4655100"/>
              <a:chOff x="5031721" y="1309109"/>
              <a:chExt cx="4394938" cy="4655100"/>
            </a:xfrm>
          </p:grpSpPr>
          <p:sp>
            <p:nvSpPr>
              <p:cNvPr id="913" name="Google Shape;913;p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4" name="Google Shape;914;p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5" name="Google Shape;915;p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16" name="Google Shape;916;p8"/>
            <p:cNvGrpSpPr/>
            <p:nvPr/>
          </p:nvGrpSpPr>
          <p:grpSpPr>
            <a:xfrm>
              <a:off x="905180" y="112533"/>
              <a:ext cx="4401720" cy="4660800"/>
              <a:chOff x="905180" y="112533"/>
              <a:chExt cx="4401720" cy="4660800"/>
            </a:xfrm>
          </p:grpSpPr>
          <p:sp>
            <p:nvSpPr>
              <p:cNvPr id="917" name="Google Shape;917;p8"/>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8" name="Google Shape;918;p8"/>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19" name="Google Shape;919;p8"/>
            <p:cNvGrpSpPr/>
            <p:nvPr/>
          </p:nvGrpSpPr>
          <p:grpSpPr>
            <a:xfrm>
              <a:off x="4789281" y="622548"/>
              <a:ext cx="4320760" cy="4575000"/>
              <a:chOff x="4789281" y="622548"/>
              <a:chExt cx="4320760" cy="4575000"/>
            </a:xfrm>
          </p:grpSpPr>
          <p:sp>
            <p:nvSpPr>
              <p:cNvPr id="920" name="Google Shape;920;p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1" name="Google Shape;921;p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2" name="Google Shape;922;p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23" name="Google Shape;923;p8"/>
            <p:cNvGrpSpPr/>
            <p:nvPr/>
          </p:nvGrpSpPr>
          <p:grpSpPr>
            <a:xfrm>
              <a:off x="6808533" y="1745708"/>
              <a:ext cx="4401400" cy="4662000"/>
              <a:chOff x="6808533" y="1745708"/>
              <a:chExt cx="4401400" cy="4662000"/>
            </a:xfrm>
          </p:grpSpPr>
          <p:sp>
            <p:nvSpPr>
              <p:cNvPr id="924" name="Google Shape;924;p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5" name="Google Shape;925;p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6" name="Google Shape;926;p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27" name="Google Shape;927;p8"/>
            <p:cNvGrpSpPr/>
            <p:nvPr/>
          </p:nvGrpSpPr>
          <p:grpSpPr>
            <a:xfrm>
              <a:off x="5824532" y="1155331"/>
              <a:ext cx="4354159" cy="4603200"/>
              <a:chOff x="5824532" y="1155331"/>
              <a:chExt cx="4354159" cy="4603200"/>
            </a:xfrm>
          </p:grpSpPr>
          <p:sp>
            <p:nvSpPr>
              <p:cNvPr id="928" name="Google Shape;928;p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9" name="Google Shape;929;p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0" name="Google Shape;930;p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31" name="Google Shape;931;p8"/>
            <p:cNvGrpSpPr/>
            <p:nvPr/>
          </p:nvGrpSpPr>
          <p:grpSpPr>
            <a:xfrm>
              <a:off x="2134683" y="1406427"/>
              <a:ext cx="4494099" cy="4755300"/>
              <a:chOff x="2134683" y="1406427"/>
              <a:chExt cx="4494099" cy="4755300"/>
            </a:xfrm>
          </p:grpSpPr>
          <p:sp>
            <p:nvSpPr>
              <p:cNvPr id="932" name="Google Shape;932;p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3" name="Google Shape;933;p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4" name="Google Shape;934;p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35" name="Google Shape;935;p8"/>
            <p:cNvGrpSpPr/>
            <p:nvPr/>
          </p:nvGrpSpPr>
          <p:grpSpPr>
            <a:xfrm>
              <a:off x="6182744" y="2351413"/>
              <a:ext cx="4257816" cy="4499400"/>
              <a:chOff x="6182744" y="2351413"/>
              <a:chExt cx="4257816" cy="4499400"/>
            </a:xfrm>
          </p:grpSpPr>
          <p:sp>
            <p:nvSpPr>
              <p:cNvPr id="936" name="Google Shape;936;p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7" name="Google Shape;937;p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8" name="Google Shape;938;p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39" name="Google Shape;939;p8"/>
            <p:cNvGrpSpPr/>
            <p:nvPr/>
          </p:nvGrpSpPr>
          <p:grpSpPr>
            <a:xfrm>
              <a:off x="2617490" y="2742232"/>
              <a:ext cx="3927230" cy="4143000"/>
              <a:chOff x="2617490" y="2742232"/>
              <a:chExt cx="3927230" cy="4143000"/>
            </a:xfrm>
          </p:grpSpPr>
          <p:sp>
            <p:nvSpPr>
              <p:cNvPr id="940" name="Google Shape;940;p8"/>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1" name="Google Shape;941;p8"/>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2" name="Google Shape;942;p8"/>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43" name="Google Shape;943;p8"/>
            <p:cNvGrpSpPr/>
            <p:nvPr/>
          </p:nvGrpSpPr>
          <p:grpSpPr>
            <a:xfrm>
              <a:off x="9275607" y="3248167"/>
              <a:ext cx="2404844" cy="2545800"/>
              <a:chOff x="9275607" y="3248167"/>
              <a:chExt cx="2404844" cy="2545800"/>
            </a:xfrm>
          </p:grpSpPr>
          <p:sp>
            <p:nvSpPr>
              <p:cNvPr id="944" name="Google Shape;944;p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5" name="Google Shape;945;p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6" name="Google Shape;946;p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47" name="Google Shape;947;p8"/>
            <p:cNvGrpSpPr/>
            <p:nvPr/>
          </p:nvGrpSpPr>
          <p:grpSpPr>
            <a:xfrm>
              <a:off x="2075692" y="52828"/>
              <a:ext cx="4347442" cy="4607700"/>
              <a:chOff x="2075692" y="52828"/>
              <a:chExt cx="4347442" cy="4607700"/>
            </a:xfrm>
          </p:grpSpPr>
          <p:sp>
            <p:nvSpPr>
              <p:cNvPr id="948" name="Google Shape;948;p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9" name="Google Shape;949;p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0" name="Google Shape;950;p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51" name="Google Shape;951;p8"/>
            <p:cNvGrpSpPr/>
            <p:nvPr/>
          </p:nvGrpSpPr>
          <p:grpSpPr>
            <a:xfrm>
              <a:off x="1470547" y="379512"/>
              <a:ext cx="1786005" cy="1894200"/>
              <a:chOff x="1470547" y="379512"/>
              <a:chExt cx="1786005" cy="1894200"/>
            </a:xfrm>
          </p:grpSpPr>
          <p:sp>
            <p:nvSpPr>
              <p:cNvPr id="952" name="Google Shape;952;p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3" name="Google Shape;953;p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4" name="Google Shape;954;p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55" name="Google Shape;955;p8"/>
            <p:cNvGrpSpPr/>
            <p:nvPr/>
          </p:nvGrpSpPr>
          <p:grpSpPr>
            <a:xfrm>
              <a:off x="459511" y="835636"/>
              <a:ext cx="3285587" cy="3486900"/>
              <a:chOff x="459511" y="835636"/>
              <a:chExt cx="3285587" cy="3486900"/>
            </a:xfrm>
          </p:grpSpPr>
          <p:sp>
            <p:nvSpPr>
              <p:cNvPr id="956" name="Google Shape;956;p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7" name="Google Shape;957;p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8" name="Google Shape;958;p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59" name="Google Shape;959;p8"/>
            <p:cNvGrpSpPr/>
            <p:nvPr/>
          </p:nvGrpSpPr>
          <p:grpSpPr>
            <a:xfrm>
              <a:off x="3267959" y="970321"/>
              <a:ext cx="4398388" cy="4658700"/>
              <a:chOff x="3267959" y="970321"/>
              <a:chExt cx="4398388" cy="4658700"/>
            </a:xfrm>
          </p:grpSpPr>
          <p:sp>
            <p:nvSpPr>
              <p:cNvPr id="960" name="Google Shape;960;p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1" name="Google Shape;961;p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2" name="Google Shape;962;p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63" name="Google Shape;963;p8"/>
            <p:cNvGrpSpPr/>
            <p:nvPr/>
          </p:nvGrpSpPr>
          <p:grpSpPr>
            <a:xfrm>
              <a:off x="5955587" y="1782813"/>
              <a:ext cx="4418674" cy="4680600"/>
              <a:chOff x="5955587" y="1782813"/>
              <a:chExt cx="4418674" cy="4680600"/>
            </a:xfrm>
          </p:grpSpPr>
          <p:sp>
            <p:nvSpPr>
              <p:cNvPr id="964" name="Google Shape;964;p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5" name="Google Shape;965;p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6" name="Google Shape;966;p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67" name="Google Shape;967;p8"/>
            <p:cNvGrpSpPr/>
            <p:nvPr/>
          </p:nvGrpSpPr>
          <p:grpSpPr>
            <a:xfrm>
              <a:off x="7952172" y="3535170"/>
              <a:ext cx="3086305" cy="3281100"/>
              <a:chOff x="7952172" y="3535170"/>
              <a:chExt cx="3086305" cy="3281100"/>
            </a:xfrm>
          </p:grpSpPr>
          <p:sp>
            <p:nvSpPr>
              <p:cNvPr id="968" name="Google Shape;968;p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9" name="Google Shape;969;p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0" name="Google Shape;970;p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71" name="Google Shape;971;p8"/>
            <p:cNvGrpSpPr/>
            <p:nvPr/>
          </p:nvGrpSpPr>
          <p:grpSpPr>
            <a:xfrm>
              <a:off x="9817792" y="3927025"/>
              <a:ext cx="1631594" cy="1728900"/>
              <a:chOff x="9817792" y="3927025"/>
              <a:chExt cx="1631594" cy="1728900"/>
            </a:xfrm>
          </p:grpSpPr>
          <p:sp>
            <p:nvSpPr>
              <p:cNvPr id="972" name="Google Shape;972;p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3" name="Google Shape;973;p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4" name="Google Shape;974;p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75" name="Google Shape;975;p8"/>
            <p:cNvGrpSpPr/>
            <p:nvPr/>
          </p:nvGrpSpPr>
          <p:grpSpPr>
            <a:xfrm>
              <a:off x="4808875" y="-111295"/>
              <a:ext cx="4335900" cy="4595400"/>
              <a:chOff x="4808875" y="-111295"/>
              <a:chExt cx="4335900" cy="4595400"/>
            </a:xfrm>
          </p:grpSpPr>
          <p:sp>
            <p:nvSpPr>
              <p:cNvPr id="976" name="Google Shape;976;p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7" name="Google Shape;977;p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8" name="Google Shape;978;p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79" name="Google Shape;979;p8"/>
            <p:cNvGrpSpPr/>
            <p:nvPr/>
          </p:nvGrpSpPr>
          <p:grpSpPr>
            <a:xfrm>
              <a:off x="1316031" y="142329"/>
              <a:ext cx="2671800" cy="2839500"/>
              <a:chOff x="1316031" y="142329"/>
              <a:chExt cx="2671800" cy="2839500"/>
            </a:xfrm>
          </p:grpSpPr>
          <p:sp>
            <p:nvSpPr>
              <p:cNvPr id="980" name="Google Shape;980;p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1" name="Google Shape;981;p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2" name="Google Shape;982;p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83" name="Google Shape;983;p8"/>
            <p:cNvGrpSpPr/>
            <p:nvPr/>
          </p:nvGrpSpPr>
          <p:grpSpPr>
            <a:xfrm>
              <a:off x="5624194" y="350969"/>
              <a:ext cx="4465200" cy="4734600"/>
              <a:chOff x="5624194" y="350969"/>
              <a:chExt cx="4465200" cy="4734600"/>
            </a:xfrm>
          </p:grpSpPr>
          <p:sp>
            <p:nvSpPr>
              <p:cNvPr id="984" name="Google Shape;984;p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5" name="Google Shape;985;p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6" name="Google Shape;986;p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87" name="Google Shape;987;p8"/>
            <p:cNvGrpSpPr/>
            <p:nvPr/>
          </p:nvGrpSpPr>
          <p:grpSpPr>
            <a:xfrm>
              <a:off x="949298" y="529687"/>
              <a:ext cx="4532700" cy="4800900"/>
              <a:chOff x="949298" y="529687"/>
              <a:chExt cx="4532700" cy="4800900"/>
            </a:xfrm>
          </p:grpSpPr>
          <p:sp>
            <p:nvSpPr>
              <p:cNvPr id="988" name="Google Shape;988;p8"/>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9" name="Google Shape;989;p8"/>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0" name="Google Shape;990;p8"/>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91" name="Google Shape;991;p8"/>
            <p:cNvGrpSpPr/>
            <p:nvPr/>
          </p:nvGrpSpPr>
          <p:grpSpPr>
            <a:xfrm>
              <a:off x="2032969" y="864182"/>
              <a:ext cx="4314900" cy="4572900"/>
              <a:chOff x="2032969" y="864182"/>
              <a:chExt cx="4314900" cy="4572900"/>
            </a:xfrm>
          </p:grpSpPr>
          <p:sp>
            <p:nvSpPr>
              <p:cNvPr id="992" name="Google Shape;992;p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3" name="Google Shape;993;p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4" name="Google Shape;994;p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95" name="Google Shape;995;p8"/>
            <p:cNvGrpSpPr/>
            <p:nvPr/>
          </p:nvGrpSpPr>
          <p:grpSpPr>
            <a:xfrm>
              <a:off x="5255762" y="2121228"/>
              <a:ext cx="4399200" cy="4663500"/>
              <a:chOff x="5255762" y="2121228"/>
              <a:chExt cx="4399200" cy="4663500"/>
            </a:xfrm>
          </p:grpSpPr>
          <p:sp>
            <p:nvSpPr>
              <p:cNvPr id="996" name="Google Shape;996;p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7" name="Google Shape;997;p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8" name="Google Shape;998;p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99" name="Google Shape;999;p8"/>
            <p:cNvGrpSpPr/>
            <p:nvPr/>
          </p:nvGrpSpPr>
          <p:grpSpPr>
            <a:xfrm>
              <a:off x="7086948" y="2711938"/>
              <a:ext cx="3990300" cy="4222800"/>
              <a:chOff x="7086948" y="2711938"/>
              <a:chExt cx="3990300" cy="4222800"/>
            </a:xfrm>
          </p:grpSpPr>
          <p:sp>
            <p:nvSpPr>
              <p:cNvPr id="1000" name="Google Shape;1000;p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1" name="Google Shape;1001;p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2" name="Google Shape;1002;p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003" name="Google Shape;1003;p8"/>
          <p:cNvGrpSpPr/>
          <p:nvPr/>
        </p:nvGrpSpPr>
        <p:grpSpPr>
          <a:xfrm>
            <a:off x="-139229" y="-630694"/>
            <a:ext cx="3931817" cy="2468930"/>
            <a:chOff x="459511" y="-111295"/>
            <a:chExt cx="11220939" cy="7046034"/>
          </a:xfrm>
        </p:grpSpPr>
        <p:grpSp>
          <p:nvGrpSpPr>
            <p:cNvPr id="1004" name="Google Shape;1004;p8"/>
            <p:cNvGrpSpPr/>
            <p:nvPr/>
          </p:nvGrpSpPr>
          <p:grpSpPr>
            <a:xfrm>
              <a:off x="3346366" y="66264"/>
              <a:ext cx="4787701" cy="5081700"/>
              <a:chOff x="3346366" y="66264"/>
              <a:chExt cx="4787701" cy="5081700"/>
            </a:xfrm>
          </p:grpSpPr>
          <p:sp>
            <p:nvSpPr>
              <p:cNvPr id="1005" name="Google Shape;1005;p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6" name="Google Shape;1006;p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7" name="Google Shape;1007;p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08" name="Google Shape;1008;p8"/>
            <p:cNvGrpSpPr/>
            <p:nvPr/>
          </p:nvGrpSpPr>
          <p:grpSpPr>
            <a:xfrm>
              <a:off x="3765864" y="1195612"/>
              <a:ext cx="5193601" cy="5520600"/>
              <a:chOff x="3765864" y="1195612"/>
              <a:chExt cx="5193601" cy="5520600"/>
            </a:xfrm>
          </p:grpSpPr>
          <p:sp>
            <p:nvSpPr>
              <p:cNvPr id="1009" name="Google Shape;1009;p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0" name="Google Shape;1010;p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1" name="Google Shape;1011;p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12" name="Google Shape;1012;p8"/>
            <p:cNvGrpSpPr/>
            <p:nvPr/>
          </p:nvGrpSpPr>
          <p:grpSpPr>
            <a:xfrm>
              <a:off x="5031721" y="1309109"/>
              <a:ext cx="4394938" cy="4655100"/>
              <a:chOff x="5031721" y="1309109"/>
              <a:chExt cx="4394938" cy="4655100"/>
            </a:xfrm>
          </p:grpSpPr>
          <p:sp>
            <p:nvSpPr>
              <p:cNvPr id="1013" name="Google Shape;1013;p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4" name="Google Shape;1014;p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5" name="Google Shape;1015;p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16" name="Google Shape;1016;p8"/>
            <p:cNvGrpSpPr/>
            <p:nvPr/>
          </p:nvGrpSpPr>
          <p:grpSpPr>
            <a:xfrm>
              <a:off x="905180" y="112533"/>
              <a:ext cx="4401720" cy="4660800"/>
              <a:chOff x="905180" y="112533"/>
              <a:chExt cx="4401720" cy="4660800"/>
            </a:xfrm>
          </p:grpSpPr>
          <p:sp>
            <p:nvSpPr>
              <p:cNvPr id="1017" name="Google Shape;1017;p8"/>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8" name="Google Shape;1018;p8"/>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19" name="Google Shape;1019;p8"/>
            <p:cNvGrpSpPr/>
            <p:nvPr/>
          </p:nvGrpSpPr>
          <p:grpSpPr>
            <a:xfrm>
              <a:off x="4789281" y="622548"/>
              <a:ext cx="4320760" cy="4575000"/>
              <a:chOff x="4789281" y="622548"/>
              <a:chExt cx="4320760" cy="4575000"/>
            </a:xfrm>
          </p:grpSpPr>
          <p:sp>
            <p:nvSpPr>
              <p:cNvPr id="1020" name="Google Shape;1020;p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1" name="Google Shape;1021;p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2" name="Google Shape;1022;p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23" name="Google Shape;1023;p8"/>
            <p:cNvGrpSpPr/>
            <p:nvPr/>
          </p:nvGrpSpPr>
          <p:grpSpPr>
            <a:xfrm>
              <a:off x="6808533" y="1745708"/>
              <a:ext cx="4401400" cy="4662000"/>
              <a:chOff x="6808533" y="1745708"/>
              <a:chExt cx="4401400" cy="4662000"/>
            </a:xfrm>
          </p:grpSpPr>
          <p:sp>
            <p:nvSpPr>
              <p:cNvPr id="1024" name="Google Shape;1024;p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5" name="Google Shape;1025;p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6" name="Google Shape;1026;p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27" name="Google Shape;1027;p8"/>
            <p:cNvGrpSpPr/>
            <p:nvPr/>
          </p:nvGrpSpPr>
          <p:grpSpPr>
            <a:xfrm>
              <a:off x="5824532" y="1155331"/>
              <a:ext cx="4354159" cy="4603200"/>
              <a:chOff x="5824532" y="1155331"/>
              <a:chExt cx="4354159" cy="4603200"/>
            </a:xfrm>
          </p:grpSpPr>
          <p:sp>
            <p:nvSpPr>
              <p:cNvPr id="1028" name="Google Shape;1028;p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9" name="Google Shape;1029;p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0" name="Google Shape;1030;p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31" name="Google Shape;1031;p8"/>
            <p:cNvGrpSpPr/>
            <p:nvPr/>
          </p:nvGrpSpPr>
          <p:grpSpPr>
            <a:xfrm>
              <a:off x="2134683" y="1406427"/>
              <a:ext cx="4494099" cy="4755300"/>
              <a:chOff x="2134683" y="1406427"/>
              <a:chExt cx="4494099" cy="4755300"/>
            </a:xfrm>
          </p:grpSpPr>
          <p:sp>
            <p:nvSpPr>
              <p:cNvPr id="1032" name="Google Shape;1032;p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3" name="Google Shape;1033;p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4" name="Google Shape;1034;p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35" name="Google Shape;1035;p8"/>
            <p:cNvGrpSpPr/>
            <p:nvPr/>
          </p:nvGrpSpPr>
          <p:grpSpPr>
            <a:xfrm>
              <a:off x="6182744" y="2351413"/>
              <a:ext cx="4257816" cy="4499400"/>
              <a:chOff x="6182744" y="2351413"/>
              <a:chExt cx="4257816" cy="4499400"/>
            </a:xfrm>
          </p:grpSpPr>
          <p:sp>
            <p:nvSpPr>
              <p:cNvPr id="1036" name="Google Shape;1036;p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7" name="Google Shape;1037;p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8" name="Google Shape;1038;p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39" name="Google Shape;1039;p8"/>
            <p:cNvGrpSpPr/>
            <p:nvPr/>
          </p:nvGrpSpPr>
          <p:grpSpPr>
            <a:xfrm>
              <a:off x="2617490" y="2742232"/>
              <a:ext cx="3927230" cy="4143000"/>
              <a:chOff x="2617490" y="2742232"/>
              <a:chExt cx="3927230" cy="4143000"/>
            </a:xfrm>
          </p:grpSpPr>
          <p:sp>
            <p:nvSpPr>
              <p:cNvPr id="1040" name="Google Shape;1040;p8"/>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1" name="Google Shape;1041;p8"/>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2" name="Google Shape;1042;p8"/>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43" name="Google Shape;1043;p8"/>
            <p:cNvGrpSpPr/>
            <p:nvPr/>
          </p:nvGrpSpPr>
          <p:grpSpPr>
            <a:xfrm>
              <a:off x="9275607" y="3248167"/>
              <a:ext cx="2404844" cy="2545800"/>
              <a:chOff x="9275607" y="3248167"/>
              <a:chExt cx="2404844" cy="2545800"/>
            </a:xfrm>
          </p:grpSpPr>
          <p:sp>
            <p:nvSpPr>
              <p:cNvPr id="1044" name="Google Shape;1044;p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5" name="Google Shape;1045;p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6" name="Google Shape;1046;p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47" name="Google Shape;1047;p8"/>
            <p:cNvGrpSpPr/>
            <p:nvPr/>
          </p:nvGrpSpPr>
          <p:grpSpPr>
            <a:xfrm>
              <a:off x="2075692" y="52828"/>
              <a:ext cx="4347442" cy="4607700"/>
              <a:chOff x="2075692" y="52828"/>
              <a:chExt cx="4347442" cy="4607700"/>
            </a:xfrm>
          </p:grpSpPr>
          <p:sp>
            <p:nvSpPr>
              <p:cNvPr id="1048" name="Google Shape;1048;p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9" name="Google Shape;1049;p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0" name="Google Shape;1050;p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51" name="Google Shape;1051;p8"/>
            <p:cNvGrpSpPr/>
            <p:nvPr/>
          </p:nvGrpSpPr>
          <p:grpSpPr>
            <a:xfrm>
              <a:off x="1470547" y="379512"/>
              <a:ext cx="1786005" cy="1894200"/>
              <a:chOff x="1470547" y="379512"/>
              <a:chExt cx="1786005" cy="1894200"/>
            </a:xfrm>
          </p:grpSpPr>
          <p:sp>
            <p:nvSpPr>
              <p:cNvPr id="1052" name="Google Shape;1052;p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3" name="Google Shape;1053;p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4" name="Google Shape;1054;p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55" name="Google Shape;1055;p8"/>
            <p:cNvGrpSpPr/>
            <p:nvPr/>
          </p:nvGrpSpPr>
          <p:grpSpPr>
            <a:xfrm>
              <a:off x="459511" y="835636"/>
              <a:ext cx="3285587" cy="3486900"/>
              <a:chOff x="459511" y="835636"/>
              <a:chExt cx="3285587" cy="3486900"/>
            </a:xfrm>
          </p:grpSpPr>
          <p:sp>
            <p:nvSpPr>
              <p:cNvPr id="1056" name="Google Shape;1056;p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7" name="Google Shape;1057;p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8" name="Google Shape;1058;p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59" name="Google Shape;1059;p8"/>
            <p:cNvGrpSpPr/>
            <p:nvPr/>
          </p:nvGrpSpPr>
          <p:grpSpPr>
            <a:xfrm>
              <a:off x="3267959" y="970321"/>
              <a:ext cx="4398388" cy="4658700"/>
              <a:chOff x="3267959" y="970321"/>
              <a:chExt cx="4398388" cy="4658700"/>
            </a:xfrm>
          </p:grpSpPr>
          <p:sp>
            <p:nvSpPr>
              <p:cNvPr id="1060" name="Google Shape;1060;p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1" name="Google Shape;1061;p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2" name="Google Shape;1062;p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63" name="Google Shape;1063;p8"/>
            <p:cNvGrpSpPr/>
            <p:nvPr/>
          </p:nvGrpSpPr>
          <p:grpSpPr>
            <a:xfrm>
              <a:off x="5955587" y="1782813"/>
              <a:ext cx="4418674" cy="4680600"/>
              <a:chOff x="5955587" y="1782813"/>
              <a:chExt cx="4418674" cy="4680600"/>
            </a:xfrm>
          </p:grpSpPr>
          <p:sp>
            <p:nvSpPr>
              <p:cNvPr id="1064" name="Google Shape;1064;p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5" name="Google Shape;1065;p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6" name="Google Shape;1066;p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67" name="Google Shape;1067;p8"/>
            <p:cNvGrpSpPr/>
            <p:nvPr/>
          </p:nvGrpSpPr>
          <p:grpSpPr>
            <a:xfrm>
              <a:off x="7952172" y="3535170"/>
              <a:ext cx="3086305" cy="3281100"/>
              <a:chOff x="7952172" y="3535170"/>
              <a:chExt cx="3086305" cy="3281100"/>
            </a:xfrm>
          </p:grpSpPr>
          <p:sp>
            <p:nvSpPr>
              <p:cNvPr id="1068" name="Google Shape;1068;p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9" name="Google Shape;1069;p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70" name="Google Shape;1070;p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1" name="Google Shape;1071;p8"/>
            <p:cNvGrpSpPr/>
            <p:nvPr/>
          </p:nvGrpSpPr>
          <p:grpSpPr>
            <a:xfrm>
              <a:off x="9817792" y="3927025"/>
              <a:ext cx="1631594" cy="1728900"/>
              <a:chOff x="9817792" y="3927025"/>
              <a:chExt cx="1631594" cy="1728900"/>
            </a:xfrm>
          </p:grpSpPr>
          <p:sp>
            <p:nvSpPr>
              <p:cNvPr id="1072" name="Google Shape;1072;p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73" name="Google Shape;1073;p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74" name="Google Shape;1074;p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5" name="Google Shape;1075;p8"/>
            <p:cNvGrpSpPr/>
            <p:nvPr/>
          </p:nvGrpSpPr>
          <p:grpSpPr>
            <a:xfrm>
              <a:off x="4808875" y="-111295"/>
              <a:ext cx="4335900" cy="4595400"/>
              <a:chOff x="4808875" y="-111295"/>
              <a:chExt cx="4335900" cy="4595400"/>
            </a:xfrm>
          </p:grpSpPr>
          <p:sp>
            <p:nvSpPr>
              <p:cNvPr id="1076" name="Google Shape;1076;p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77" name="Google Shape;1077;p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78" name="Google Shape;1078;p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9" name="Google Shape;1079;p8"/>
            <p:cNvGrpSpPr/>
            <p:nvPr/>
          </p:nvGrpSpPr>
          <p:grpSpPr>
            <a:xfrm>
              <a:off x="1316031" y="142329"/>
              <a:ext cx="2671800" cy="2839500"/>
              <a:chOff x="1316031" y="142329"/>
              <a:chExt cx="2671800" cy="2839500"/>
            </a:xfrm>
          </p:grpSpPr>
          <p:sp>
            <p:nvSpPr>
              <p:cNvPr id="1080" name="Google Shape;1080;p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1" name="Google Shape;1081;p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2" name="Google Shape;1082;p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83" name="Google Shape;1083;p8"/>
            <p:cNvGrpSpPr/>
            <p:nvPr/>
          </p:nvGrpSpPr>
          <p:grpSpPr>
            <a:xfrm>
              <a:off x="5624194" y="350969"/>
              <a:ext cx="4465200" cy="4734600"/>
              <a:chOff x="5624194" y="350969"/>
              <a:chExt cx="4465200" cy="4734600"/>
            </a:xfrm>
          </p:grpSpPr>
          <p:sp>
            <p:nvSpPr>
              <p:cNvPr id="1084" name="Google Shape;1084;p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5" name="Google Shape;1085;p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6" name="Google Shape;1086;p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87" name="Google Shape;1087;p8"/>
            <p:cNvGrpSpPr/>
            <p:nvPr/>
          </p:nvGrpSpPr>
          <p:grpSpPr>
            <a:xfrm>
              <a:off x="949298" y="529687"/>
              <a:ext cx="4532700" cy="4800900"/>
              <a:chOff x="949298" y="529687"/>
              <a:chExt cx="4532700" cy="4800900"/>
            </a:xfrm>
          </p:grpSpPr>
          <p:sp>
            <p:nvSpPr>
              <p:cNvPr id="1088" name="Google Shape;1088;p8"/>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89" name="Google Shape;1089;p8"/>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0" name="Google Shape;1090;p8"/>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91" name="Google Shape;1091;p8"/>
            <p:cNvGrpSpPr/>
            <p:nvPr/>
          </p:nvGrpSpPr>
          <p:grpSpPr>
            <a:xfrm>
              <a:off x="2032969" y="864182"/>
              <a:ext cx="4314900" cy="4572900"/>
              <a:chOff x="2032969" y="864182"/>
              <a:chExt cx="4314900" cy="4572900"/>
            </a:xfrm>
          </p:grpSpPr>
          <p:sp>
            <p:nvSpPr>
              <p:cNvPr id="1092" name="Google Shape;1092;p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3" name="Google Shape;1093;p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4" name="Google Shape;1094;p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95" name="Google Shape;1095;p8"/>
            <p:cNvGrpSpPr/>
            <p:nvPr/>
          </p:nvGrpSpPr>
          <p:grpSpPr>
            <a:xfrm>
              <a:off x="5255762" y="2121228"/>
              <a:ext cx="4399200" cy="4663500"/>
              <a:chOff x="5255762" y="2121228"/>
              <a:chExt cx="4399200" cy="4663500"/>
            </a:xfrm>
          </p:grpSpPr>
          <p:sp>
            <p:nvSpPr>
              <p:cNvPr id="1096" name="Google Shape;1096;p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7" name="Google Shape;1097;p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8" name="Google Shape;1098;p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99" name="Google Shape;1099;p8"/>
            <p:cNvGrpSpPr/>
            <p:nvPr/>
          </p:nvGrpSpPr>
          <p:grpSpPr>
            <a:xfrm>
              <a:off x="7086948" y="2711938"/>
              <a:ext cx="3990300" cy="4222800"/>
              <a:chOff x="7086948" y="2711938"/>
              <a:chExt cx="3990300" cy="4222800"/>
            </a:xfrm>
          </p:grpSpPr>
          <p:sp>
            <p:nvSpPr>
              <p:cNvPr id="1100" name="Google Shape;1100;p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1" name="Google Shape;1101;p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2" name="Google Shape;1102;p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103" name="Google Shape;1103;p8"/>
          <p:cNvGrpSpPr/>
          <p:nvPr/>
        </p:nvGrpSpPr>
        <p:grpSpPr>
          <a:xfrm>
            <a:off x="2849671" y="-630694"/>
            <a:ext cx="3931817" cy="2468930"/>
            <a:chOff x="459511" y="-111295"/>
            <a:chExt cx="11220939" cy="7046034"/>
          </a:xfrm>
        </p:grpSpPr>
        <p:grpSp>
          <p:nvGrpSpPr>
            <p:cNvPr id="1104" name="Google Shape;1104;p8"/>
            <p:cNvGrpSpPr/>
            <p:nvPr/>
          </p:nvGrpSpPr>
          <p:grpSpPr>
            <a:xfrm>
              <a:off x="3346366" y="66264"/>
              <a:ext cx="4787701" cy="5081700"/>
              <a:chOff x="3346366" y="66264"/>
              <a:chExt cx="4787701" cy="5081700"/>
            </a:xfrm>
          </p:grpSpPr>
          <p:sp>
            <p:nvSpPr>
              <p:cNvPr id="1105" name="Google Shape;1105;p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6" name="Google Shape;1106;p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7" name="Google Shape;1107;p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08" name="Google Shape;1108;p8"/>
            <p:cNvGrpSpPr/>
            <p:nvPr/>
          </p:nvGrpSpPr>
          <p:grpSpPr>
            <a:xfrm>
              <a:off x="3765864" y="1195612"/>
              <a:ext cx="5193601" cy="5520600"/>
              <a:chOff x="3765864" y="1195612"/>
              <a:chExt cx="5193601" cy="5520600"/>
            </a:xfrm>
          </p:grpSpPr>
          <p:sp>
            <p:nvSpPr>
              <p:cNvPr id="1109" name="Google Shape;1109;p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0" name="Google Shape;1110;p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1" name="Google Shape;1111;p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12" name="Google Shape;1112;p8"/>
            <p:cNvGrpSpPr/>
            <p:nvPr/>
          </p:nvGrpSpPr>
          <p:grpSpPr>
            <a:xfrm>
              <a:off x="5031721" y="1309109"/>
              <a:ext cx="4394938" cy="4655100"/>
              <a:chOff x="5031721" y="1309109"/>
              <a:chExt cx="4394938" cy="4655100"/>
            </a:xfrm>
          </p:grpSpPr>
          <p:sp>
            <p:nvSpPr>
              <p:cNvPr id="1113" name="Google Shape;1113;p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4" name="Google Shape;1114;p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5" name="Google Shape;1115;p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16" name="Google Shape;1116;p8"/>
            <p:cNvGrpSpPr/>
            <p:nvPr/>
          </p:nvGrpSpPr>
          <p:grpSpPr>
            <a:xfrm>
              <a:off x="905180" y="112533"/>
              <a:ext cx="4401720" cy="4660800"/>
              <a:chOff x="905180" y="112533"/>
              <a:chExt cx="4401720" cy="4660800"/>
            </a:xfrm>
          </p:grpSpPr>
          <p:sp>
            <p:nvSpPr>
              <p:cNvPr id="1117" name="Google Shape;1117;p8"/>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8" name="Google Shape;1118;p8"/>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19" name="Google Shape;1119;p8"/>
            <p:cNvGrpSpPr/>
            <p:nvPr/>
          </p:nvGrpSpPr>
          <p:grpSpPr>
            <a:xfrm>
              <a:off x="4789281" y="622548"/>
              <a:ext cx="4320760" cy="4575000"/>
              <a:chOff x="4789281" y="622548"/>
              <a:chExt cx="4320760" cy="4575000"/>
            </a:xfrm>
          </p:grpSpPr>
          <p:sp>
            <p:nvSpPr>
              <p:cNvPr id="1120" name="Google Shape;1120;p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1" name="Google Shape;1121;p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2" name="Google Shape;1122;p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23" name="Google Shape;1123;p8"/>
            <p:cNvGrpSpPr/>
            <p:nvPr/>
          </p:nvGrpSpPr>
          <p:grpSpPr>
            <a:xfrm>
              <a:off x="6808533" y="1745708"/>
              <a:ext cx="4401400" cy="4662000"/>
              <a:chOff x="6808533" y="1745708"/>
              <a:chExt cx="4401400" cy="4662000"/>
            </a:xfrm>
          </p:grpSpPr>
          <p:sp>
            <p:nvSpPr>
              <p:cNvPr id="1124" name="Google Shape;1124;p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5" name="Google Shape;1125;p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6" name="Google Shape;1126;p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27" name="Google Shape;1127;p8"/>
            <p:cNvGrpSpPr/>
            <p:nvPr/>
          </p:nvGrpSpPr>
          <p:grpSpPr>
            <a:xfrm>
              <a:off x="5824532" y="1155331"/>
              <a:ext cx="4354159" cy="4603200"/>
              <a:chOff x="5824532" y="1155331"/>
              <a:chExt cx="4354159" cy="4603200"/>
            </a:xfrm>
          </p:grpSpPr>
          <p:sp>
            <p:nvSpPr>
              <p:cNvPr id="1128" name="Google Shape;1128;p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9" name="Google Shape;1129;p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0" name="Google Shape;1130;p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31" name="Google Shape;1131;p8"/>
            <p:cNvGrpSpPr/>
            <p:nvPr/>
          </p:nvGrpSpPr>
          <p:grpSpPr>
            <a:xfrm>
              <a:off x="2134683" y="1406427"/>
              <a:ext cx="4494099" cy="4755300"/>
              <a:chOff x="2134683" y="1406427"/>
              <a:chExt cx="4494099" cy="4755300"/>
            </a:xfrm>
          </p:grpSpPr>
          <p:sp>
            <p:nvSpPr>
              <p:cNvPr id="1132" name="Google Shape;1132;p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3" name="Google Shape;1133;p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4" name="Google Shape;1134;p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35" name="Google Shape;1135;p8"/>
            <p:cNvGrpSpPr/>
            <p:nvPr/>
          </p:nvGrpSpPr>
          <p:grpSpPr>
            <a:xfrm>
              <a:off x="6182744" y="2351413"/>
              <a:ext cx="4257816" cy="4499400"/>
              <a:chOff x="6182744" y="2351413"/>
              <a:chExt cx="4257816" cy="4499400"/>
            </a:xfrm>
          </p:grpSpPr>
          <p:sp>
            <p:nvSpPr>
              <p:cNvPr id="1136" name="Google Shape;1136;p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7" name="Google Shape;1137;p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38" name="Google Shape;1138;p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39" name="Google Shape;1139;p8"/>
            <p:cNvGrpSpPr/>
            <p:nvPr/>
          </p:nvGrpSpPr>
          <p:grpSpPr>
            <a:xfrm>
              <a:off x="2617490" y="2742232"/>
              <a:ext cx="3927230" cy="4143000"/>
              <a:chOff x="2617490" y="2742232"/>
              <a:chExt cx="3927230" cy="4143000"/>
            </a:xfrm>
          </p:grpSpPr>
          <p:sp>
            <p:nvSpPr>
              <p:cNvPr id="1140" name="Google Shape;1140;p8"/>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1" name="Google Shape;1141;p8"/>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2" name="Google Shape;1142;p8"/>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3" name="Google Shape;1143;p8"/>
            <p:cNvGrpSpPr/>
            <p:nvPr/>
          </p:nvGrpSpPr>
          <p:grpSpPr>
            <a:xfrm>
              <a:off x="9275607" y="3248167"/>
              <a:ext cx="2404844" cy="2545800"/>
              <a:chOff x="9275607" y="3248167"/>
              <a:chExt cx="2404844" cy="2545800"/>
            </a:xfrm>
          </p:grpSpPr>
          <p:sp>
            <p:nvSpPr>
              <p:cNvPr id="1144" name="Google Shape;1144;p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5" name="Google Shape;1145;p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6" name="Google Shape;1146;p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7" name="Google Shape;1147;p8"/>
            <p:cNvGrpSpPr/>
            <p:nvPr/>
          </p:nvGrpSpPr>
          <p:grpSpPr>
            <a:xfrm>
              <a:off x="2075692" y="52828"/>
              <a:ext cx="4347442" cy="4607700"/>
              <a:chOff x="2075692" y="52828"/>
              <a:chExt cx="4347442" cy="4607700"/>
            </a:xfrm>
          </p:grpSpPr>
          <p:sp>
            <p:nvSpPr>
              <p:cNvPr id="1148" name="Google Shape;1148;p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9" name="Google Shape;1149;p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0" name="Google Shape;1150;p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1" name="Google Shape;1151;p8"/>
            <p:cNvGrpSpPr/>
            <p:nvPr/>
          </p:nvGrpSpPr>
          <p:grpSpPr>
            <a:xfrm>
              <a:off x="1470547" y="379512"/>
              <a:ext cx="1786005" cy="1894200"/>
              <a:chOff x="1470547" y="379512"/>
              <a:chExt cx="1786005" cy="1894200"/>
            </a:xfrm>
          </p:grpSpPr>
          <p:sp>
            <p:nvSpPr>
              <p:cNvPr id="1152" name="Google Shape;1152;p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3" name="Google Shape;1153;p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4" name="Google Shape;1154;p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5" name="Google Shape;1155;p8"/>
            <p:cNvGrpSpPr/>
            <p:nvPr/>
          </p:nvGrpSpPr>
          <p:grpSpPr>
            <a:xfrm>
              <a:off x="459511" y="835636"/>
              <a:ext cx="3285587" cy="3486900"/>
              <a:chOff x="459511" y="835636"/>
              <a:chExt cx="3285587" cy="3486900"/>
            </a:xfrm>
          </p:grpSpPr>
          <p:sp>
            <p:nvSpPr>
              <p:cNvPr id="1156" name="Google Shape;1156;p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7" name="Google Shape;1157;p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8" name="Google Shape;1158;p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9" name="Google Shape;1159;p8"/>
            <p:cNvGrpSpPr/>
            <p:nvPr/>
          </p:nvGrpSpPr>
          <p:grpSpPr>
            <a:xfrm>
              <a:off x="3267959" y="970321"/>
              <a:ext cx="4398388" cy="4658700"/>
              <a:chOff x="3267959" y="970321"/>
              <a:chExt cx="4398388" cy="4658700"/>
            </a:xfrm>
          </p:grpSpPr>
          <p:sp>
            <p:nvSpPr>
              <p:cNvPr id="1160" name="Google Shape;1160;p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1" name="Google Shape;1161;p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2" name="Google Shape;1162;p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3" name="Google Shape;1163;p8"/>
            <p:cNvGrpSpPr/>
            <p:nvPr/>
          </p:nvGrpSpPr>
          <p:grpSpPr>
            <a:xfrm>
              <a:off x="5955587" y="1782813"/>
              <a:ext cx="4418674" cy="4680600"/>
              <a:chOff x="5955587" y="1782813"/>
              <a:chExt cx="4418674" cy="4680600"/>
            </a:xfrm>
          </p:grpSpPr>
          <p:sp>
            <p:nvSpPr>
              <p:cNvPr id="1164" name="Google Shape;1164;p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5" name="Google Shape;1165;p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6" name="Google Shape;1166;p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7" name="Google Shape;1167;p8"/>
            <p:cNvGrpSpPr/>
            <p:nvPr/>
          </p:nvGrpSpPr>
          <p:grpSpPr>
            <a:xfrm>
              <a:off x="7952172" y="3535170"/>
              <a:ext cx="3086305" cy="3281100"/>
              <a:chOff x="7952172" y="3535170"/>
              <a:chExt cx="3086305" cy="3281100"/>
            </a:xfrm>
          </p:grpSpPr>
          <p:sp>
            <p:nvSpPr>
              <p:cNvPr id="1168" name="Google Shape;1168;p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9" name="Google Shape;1169;p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0" name="Google Shape;1170;p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71" name="Google Shape;1171;p8"/>
            <p:cNvGrpSpPr/>
            <p:nvPr/>
          </p:nvGrpSpPr>
          <p:grpSpPr>
            <a:xfrm>
              <a:off x="9817792" y="3927025"/>
              <a:ext cx="1631594" cy="1728900"/>
              <a:chOff x="9817792" y="3927025"/>
              <a:chExt cx="1631594" cy="1728900"/>
            </a:xfrm>
          </p:grpSpPr>
          <p:sp>
            <p:nvSpPr>
              <p:cNvPr id="1172" name="Google Shape;1172;p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3" name="Google Shape;1173;p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4" name="Google Shape;1174;p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75" name="Google Shape;1175;p8"/>
            <p:cNvGrpSpPr/>
            <p:nvPr/>
          </p:nvGrpSpPr>
          <p:grpSpPr>
            <a:xfrm>
              <a:off x="4808875" y="-111295"/>
              <a:ext cx="4335900" cy="4595400"/>
              <a:chOff x="4808875" y="-111295"/>
              <a:chExt cx="4335900" cy="4595400"/>
            </a:xfrm>
          </p:grpSpPr>
          <p:sp>
            <p:nvSpPr>
              <p:cNvPr id="1176" name="Google Shape;1176;p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7" name="Google Shape;1177;p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8" name="Google Shape;1178;p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79" name="Google Shape;1179;p8"/>
            <p:cNvGrpSpPr/>
            <p:nvPr/>
          </p:nvGrpSpPr>
          <p:grpSpPr>
            <a:xfrm>
              <a:off x="1316031" y="142329"/>
              <a:ext cx="2671800" cy="2839500"/>
              <a:chOff x="1316031" y="142329"/>
              <a:chExt cx="2671800" cy="2839500"/>
            </a:xfrm>
          </p:grpSpPr>
          <p:sp>
            <p:nvSpPr>
              <p:cNvPr id="1180" name="Google Shape;1180;p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1" name="Google Shape;1181;p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2" name="Google Shape;1182;p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83" name="Google Shape;1183;p8"/>
            <p:cNvGrpSpPr/>
            <p:nvPr/>
          </p:nvGrpSpPr>
          <p:grpSpPr>
            <a:xfrm>
              <a:off x="5624194" y="350969"/>
              <a:ext cx="4465200" cy="4734600"/>
              <a:chOff x="5624194" y="350969"/>
              <a:chExt cx="4465200" cy="4734600"/>
            </a:xfrm>
          </p:grpSpPr>
          <p:sp>
            <p:nvSpPr>
              <p:cNvPr id="1184" name="Google Shape;1184;p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5" name="Google Shape;1185;p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6" name="Google Shape;1186;p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87" name="Google Shape;1187;p8"/>
            <p:cNvGrpSpPr/>
            <p:nvPr/>
          </p:nvGrpSpPr>
          <p:grpSpPr>
            <a:xfrm>
              <a:off x="949298" y="529687"/>
              <a:ext cx="4532700" cy="4800900"/>
              <a:chOff x="949298" y="529687"/>
              <a:chExt cx="4532700" cy="4800900"/>
            </a:xfrm>
          </p:grpSpPr>
          <p:sp>
            <p:nvSpPr>
              <p:cNvPr id="1188" name="Google Shape;1188;p8"/>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9" name="Google Shape;1189;p8"/>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0" name="Google Shape;1190;p8"/>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1" name="Google Shape;1191;p8"/>
            <p:cNvGrpSpPr/>
            <p:nvPr/>
          </p:nvGrpSpPr>
          <p:grpSpPr>
            <a:xfrm>
              <a:off x="2032969" y="864182"/>
              <a:ext cx="4314900" cy="4572900"/>
              <a:chOff x="2032969" y="864182"/>
              <a:chExt cx="4314900" cy="4572900"/>
            </a:xfrm>
          </p:grpSpPr>
          <p:sp>
            <p:nvSpPr>
              <p:cNvPr id="1192" name="Google Shape;1192;p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3" name="Google Shape;1193;p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4" name="Google Shape;1194;p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5" name="Google Shape;1195;p8"/>
            <p:cNvGrpSpPr/>
            <p:nvPr/>
          </p:nvGrpSpPr>
          <p:grpSpPr>
            <a:xfrm>
              <a:off x="5255762" y="2121228"/>
              <a:ext cx="4399200" cy="4663500"/>
              <a:chOff x="5255762" y="2121228"/>
              <a:chExt cx="4399200" cy="4663500"/>
            </a:xfrm>
          </p:grpSpPr>
          <p:sp>
            <p:nvSpPr>
              <p:cNvPr id="1196" name="Google Shape;1196;p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7" name="Google Shape;1197;p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8" name="Google Shape;1198;p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9" name="Google Shape;1199;p8"/>
            <p:cNvGrpSpPr/>
            <p:nvPr/>
          </p:nvGrpSpPr>
          <p:grpSpPr>
            <a:xfrm>
              <a:off x="7086948" y="2711938"/>
              <a:ext cx="3990300" cy="4222800"/>
              <a:chOff x="7086948" y="2711938"/>
              <a:chExt cx="3990300" cy="4222800"/>
            </a:xfrm>
          </p:grpSpPr>
          <p:sp>
            <p:nvSpPr>
              <p:cNvPr id="1200" name="Google Shape;1200;p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1" name="Google Shape;1201;p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2" name="Google Shape;1202;p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203" name="Google Shape;1203;p8"/>
          <p:cNvGrpSpPr/>
          <p:nvPr/>
        </p:nvGrpSpPr>
        <p:grpSpPr>
          <a:xfrm>
            <a:off x="5536921" y="-630694"/>
            <a:ext cx="3931817" cy="2468930"/>
            <a:chOff x="459511" y="-111295"/>
            <a:chExt cx="11220939" cy="7046034"/>
          </a:xfrm>
        </p:grpSpPr>
        <p:grpSp>
          <p:nvGrpSpPr>
            <p:cNvPr id="1204" name="Google Shape;1204;p8"/>
            <p:cNvGrpSpPr/>
            <p:nvPr/>
          </p:nvGrpSpPr>
          <p:grpSpPr>
            <a:xfrm>
              <a:off x="3346366" y="66264"/>
              <a:ext cx="4787701" cy="5081700"/>
              <a:chOff x="3346366" y="66264"/>
              <a:chExt cx="4787701" cy="5081700"/>
            </a:xfrm>
          </p:grpSpPr>
          <p:sp>
            <p:nvSpPr>
              <p:cNvPr id="1205" name="Google Shape;1205;p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6" name="Google Shape;1206;p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7" name="Google Shape;1207;p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8" name="Google Shape;1208;p8"/>
            <p:cNvGrpSpPr/>
            <p:nvPr/>
          </p:nvGrpSpPr>
          <p:grpSpPr>
            <a:xfrm>
              <a:off x="3765864" y="1195612"/>
              <a:ext cx="5193601" cy="5520600"/>
              <a:chOff x="3765864" y="1195612"/>
              <a:chExt cx="5193601" cy="5520600"/>
            </a:xfrm>
          </p:grpSpPr>
          <p:sp>
            <p:nvSpPr>
              <p:cNvPr id="1209" name="Google Shape;1209;p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0" name="Google Shape;1210;p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1" name="Google Shape;1211;p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12" name="Google Shape;1212;p8"/>
            <p:cNvGrpSpPr/>
            <p:nvPr/>
          </p:nvGrpSpPr>
          <p:grpSpPr>
            <a:xfrm>
              <a:off x="5031721" y="1309109"/>
              <a:ext cx="4394938" cy="4655100"/>
              <a:chOff x="5031721" y="1309109"/>
              <a:chExt cx="4394938" cy="4655100"/>
            </a:xfrm>
          </p:grpSpPr>
          <p:sp>
            <p:nvSpPr>
              <p:cNvPr id="1213" name="Google Shape;1213;p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4" name="Google Shape;1214;p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5" name="Google Shape;1215;p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16" name="Google Shape;1216;p8"/>
            <p:cNvGrpSpPr/>
            <p:nvPr/>
          </p:nvGrpSpPr>
          <p:grpSpPr>
            <a:xfrm>
              <a:off x="905180" y="112533"/>
              <a:ext cx="4401720" cy="4660800"/>
              <a:chOff x="905180" y="112533"/>
              <a:chExt cx="4401720" cy="4660800"/>
            </a:xfrm>
          </p:grpSpPr>
          <p:sp>
            <p:nvSpPr>
              <p:cNvPr id="1217" name="Google Shape;1217;p8"/>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8" name="Google Shape;1218;p8"/>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19" name="Google Shape;1219;p8"/>
            <p:cNvGrpSpPr/>
            <p:nvPr/>
          </p:nvGrpSpPr>
          <p:grpSpPr>
            <a:xfrm>
              <a:off x="4789281" y="622548"/>
              <a:ext cx="4320760" cy="4575000"/>
              <a:chOff x="4789281" y="622548"/>
              <a:chExt cx="4320760" cy="4575000"/>
            </a:xfrm>
          </p:grpSpPr>
          <p:sp>
            <p:nvSpPr>
              <p:cNvPr id="1220" name="Google Shape;1220;p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21" name="Google Shape;1221;p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22" name="Google Shape;1222;p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23" name="Google Shape;1223;p8"/>
            <p:cNvGrpSpPr/>
            <p:nvPr/>
          </p:nvGrpSpPr>
          <p:grpSpPr>
            <a:xfrm>
              <a:off x="6808533" y="1745708"/>
              <a:ext cx="4401400" cy="4662000"/>
              <a:chOff x="6808533" y="1745708"/>
              <a:chExt cx="4401400" cy="4662000"/>
            </a:xfrm>
          </p:grpSpPr>
          <p:sp>
            <p:nvSpPr>
              <p:cNvPr id="1224" name="Google Shape;1224;p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25" name="Google Shape;1225;p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26" name="Google Shape;1226;p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27" name="Google Shape;1227;p8"/>
            <p:cNvGrpSpPr/>
            <p:nvPr/>
          </p:nvGrpSpPr>
          <p:grpSpPr>
            <a:xfrm>
              <a:off x="5824532" y="1155331"/>
              <a:ext cx="4354159" cy="4603200"/>
              <a:chOff x="5824532" y="1155331"/>
              <a:chExt cx="4354159" cy="4603200"/>
            </a:xfrm>
          </p:grpSpPr>
          <p:sp>
            <p:nvSpPr>
              <p:cNvPr id="1228" name="Google Shape;1228;p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29" name="Google Shape;1229;p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30" name="Google Shape;1230;p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31" name="Google Shape;1231;p8"/>
            <p:cNvGrpSpPr/>
            <p:nvPr/>
          </p:nvGrpSpPr>
          <p:grpSpPr>
            <a:xfrm>
              <a:off x="2134683" y="1406427"/>
              <a:ext cx="4494099" cy="4755300"/>
              <a:chOff x="2134683" y="1406427"/>
              <a:chExt cx="4494099" cy="4755300"/>
            </a:xfrm>
          </p:grpSpPr>
          <p:sp>
            <p:nvSpPr>
              <p:cNvPr id="1232" name="Google Shape;1232;p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33" name="Google Shape;1233;p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34" name="Google Shape;1234;p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35" name="Google Shape;1235;p8"/>
            <p:cNvGrpSpPr/>
            <p:nvPr/>
          </p:nvGrpSpPr>
          <p:grpSpPr>
            <a:xfrm>
              <a:off x="6182744" y="2351413"/>
              <a:ext cx="4257816" cy="4499400"/>
              <a:chOff x="6182744" y="2351413"/>
              <a:chExt cx="4257816" cy="4499400"/>
            </a:xfrm>
          </p:grpSpPr>
          <p:sp>
            <p:nvSpPr>
              <p:cNvPr id="1236" name="Google Shape;1236;p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37" name="Google Shape;1237;p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38" name="Google Shape;1238;p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39" name="Google Shape;1239;p8"/>
            <p:cNvGrpSpPr/>
            <p:nvPr/>
          </p:nvGrpSpPr>
          <p:grpSpPr>
            <a:xfrm>
              <a:off x="2617490" y="2742232"/>
              <a:ext cx="3927230" cy="4143000"/>
              <a:chOff x="2617490" y="2742232"/>
              <a:chExt cx="3927230" cy="4143000"/>
            </a:xfrm>
          </p:grpSpPr>
          <p:sp>
            <p:nvSpPr>
              <p:cNvPr id="1240" name="Google Shape;1240;p8"/>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1" name="Google Shape;1241;p8"/>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2" name="Google Shape;1242;p8"/>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43" name="Google Shape;1243;p8"/>
            <p:cNvGrpSpPr/>
            <p:nvPr/>
          </p:nvGrpSpPr>
          <p:grpSpPr>
            <a:xfrm>
              <a:off x="9275607" y="3248167"/>
              <a:ext cx="2404844" cy="2545800"/>
              <a:chOff x="9275607" y="3248167"/>
              <a:chExt cx="2404844" cy="2545800"/>
            </a:xfrm>
          </p:grpSpPr>
          <p:sp>
            <p:nvSpPr>
              <p:cNvPr id="1244" name="Google Shape;1244;p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5" name="Google Shape;1245;p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6" name="Google Shape;1246;p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47" name="Google Shape;1247;p8"/>
            <p:cNvGrpSpPr/>
            <p:nvPr/>
          </p:nvGrpSpPr>
          <p:grpSpPr>
            <a:xfrm>
              <a:off x="2075692" y="52828"/>
              <a:ext cx="4347442" cy="4607700"/>
              <a:chOff x="2075692" y="52828"/>
              <a:chExt cx="4347442" cy="4607700"/>
            </a:xfrm>
          </p:grpSpPr>
          <p:sp>
            <p:nvSpPr>
              <p:cNvPr id="1248" name="Google Shape;1248;p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9" name="Google Shape;1249;p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0" name="Google Shape;1250;p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51" name="Google Shape;1251;p8"/>
            <p:cNvGrpSpPr/>
            <p:nvPr/>
          </p:nvGrpSpPr>
          <p:grpSpPr>
            <a:xfrm>
              <a:off x="1470547" y="379512"/>
              <a:ext cx="1786005" cy="1894200"/>
              <a:chOff x="1470547" y="379512"/>
              <a:chExt cx="1786005" cy="1894200"/>
            </a:xfrm>
          </p:grpSpPr>
          <p:sp>
            <p:nvSpPr>
              <p:cNvPr id="1252" name="Google Shape;1252;p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3" name="Google Shape;1253;p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4" name="Google Shape;1254;p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55" name="Google Shape;1255;p8"/>
            <p:cNvGrpSpPr/>
            <p:nvPr/>
          </p:nvGrpSpPr>
          <p:grpSpPr>
            <a:xfrm>
              <a:off x="459511" y="835636"/>
              <a:ext cx="3285587" cy="3486900"/>
              <a:chOff x="459511" y="835636"/>
              <a:chExt cx="3285587" cy="3486900"/>
            </a:xfrm>
          </p:grpSpPr>
          <p:sp>
            <p:nvSpPr>
              <p:cNvPr id="1256" name="Google Shape;1256;p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7" name="Google Shape;1257;p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8" name="Google Shape;1258;p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59" name="Google Shape;1259;p8"/>
            <p:cNvGrpSpPr/>
            <p:nvPr/>
          </p:nvGrpSpPr>
          <p:grpSpPr>
            <a:xfrm>
              <a:off x="3267959" y="970321"/>
              <a:ext cx="4398388" cy="4658700"/>
              <a:chOff x="3267959" y="970321"/>
              <a:chExt cx="4398388" cy="4658700"/>
            </a:xfrm>
          </p:grpSpPr>
          <p:sp>
            <p:nvSpPr>
              <p:cNvPr id="1260" name="Google Shape;1260;p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1" name="Google Shape;1261;p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2" name="Google Shape;1262;p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63" name="Google Shape;1263;p8"/>
            <p:cNvGrpSpPr/>
            <p:nvPr/>
          </p:nvGrpSpPr>
          <p:grpSpPr>
            <a:xfrm>
              <a:off x="5955587" y="1782813"/>
              <a:ext cx="4418674" cy="4680600"/>
              <a:chOff x="5955587" y="1782813"/>
              <a:chExt cx="4418674" cy="4680600"/>
            </a:xfrm>
          </p:grpSpPr>
          <p:sp>
            <p:nvSpPr>
              <p:cNvPr id="1264" name="Google Shape;1264;p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5" name="Google Shape;1265;p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6" name="Google Shape;1266;p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67" name="Google Shape;1267;p8"/>
            <p:cNvGrpSpPr/>
            <p:nvPr/>
          </p:nvGrpSpPr>
          <p:grpSpPr>
            <a:xfrm>
              <a:off x="7952172" y="3535170"/>
              <a:ext cx="3086305" cy="3281100"/>
              <a:chOff x="7952172" y="3535170"/>
              <a:chExt cx="3086305" cy="3281100"/>
            </a:xfrm>
          </p:grpSpPr>
          <p:sp>
            <p:nvSpPr>
              <p:cNvPr id="1268" name="Google Shape;1268;p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9" name="Google Shape;1269;p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70" name="Google Shape;1270;p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71" name="Google Shape;1271;p8"/>
            <p:cNvGrpSpPr/>
            <p:nvPr/>
          </p:nvGrpSpPr>
          <p:grpSpPr>
            <a:xfrm>
              <a:off x="9817792" y="3927025"/>
              <a:ext cx="1631594" cy="1728900"/>
              <a:chOff x="9817792" y="3927025"/>
              <a:chExt cx="1631594" cy="1728900"/>
            </a:xfrm>
          </p:grpSpPr>
          <p:sp>
            <p:nvSpPr>
              <p:cNvPr id="1272" name="Google Shape;1272;p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73" name="Google Shape;1273;p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74" name="Google Shape;1274;p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75" name="Google Shape;1275;p8"/>
            <p:cNvGrpSpPr/>
            <p:nvPr/>
          </p:nvGrpSpPr>
          <p:grpSpPr>
            <a:xfrm>
              <a:off x="4808875" y="-111295"/>
              <a:ext cx="4335900" cy="4595400"/>
              <a:chOff x="4808875" y="-111295"/>
              <a:chExt cx="4335900" cy="4595400"/>
            </a:xfrm>
          </p:grpSpPr>
          <p:sp>
            <p:nvSpPr>
              <p:cNvPr id="1276" name="Google Shape;1276;p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77" name="Google Shape;1277;p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78" name="Google Shape;1278;p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79" name="Google Shape;1279;p8"/>
            <p:cNvGrpSpPr/>
            <p:nvPr/>
          </p:nvGrpSpPr>
          <p:grpSpPr>
            <a:xfrm>
              <a:off x="1316031" y="142329"/>
              <a:ext cx="2671800" cy="2839500"/>
              <a:chOff x="1316031" y="142329"/>
              <a:chExt cx="2671800" cy="2839500"/>
            </a:xfrm>
          </p:grpSpPr>
          <p:sp>
            <p:nvSpPr>
              <p:cNvPr id="1280" name="Google Shape;1280;p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81" name="Google Shape;1281;p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82" name="Google Shape;1282;p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83" name="Google Shape;1283;p8"/>
            <p:cNvGrpSpPr/>
            <p:nvPr/>
          </p:nvGrpSpPr>
          <p:grpSpPr>
            <a:xfrm>
              <a:off x="5624194" y="350969"/>
              <a:ext cx="4465200" cy="4734600"/>
              <a:chOff x="5624194" y="350969"/>
              <a:chExt cx="4465200" cy="4734600"/>
            </a:xfrm>
          </p:grpSpPr>
          <p:sp>
            <p:nvSpPr>
              <p:cNvPr id="1284" name="Google Shape;1284;p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85" name="Google Shape;1285;p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86" name="Google Shape;1286;p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87" name="Google Shape;1287;p8"/>
            <p:cNvGrpSpPr/>
            <p:nvPr/>
          </p:nvGrpSpPr>
          <p:grpSpPr>
            <a:xfrm>
              <a:off x="949298" y="529687"/>
              <a:ext cx="4532700" cy="4800900"/>
              <a:chOff x="949298" y="529687"/>
              <a:chExt cx="4532700" cy="4800900"/>
            </a:xfrm>
          </p:grpSpPr>
          <p:sp>
            <p:nvSpPr>
              <p:cNvPr id="1288" name="Google Shape;1288;p8"/>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89" name="Google Shape;1289;p8"/>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90" name="Google Shape;1290;p8"/>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91" name="Google Shape;1291;p8"/>
            <p:cNvGrpSpPr/>
            <p:nvPr/>
          </p:nvGrpSpPr>
          <p:grpSpPr>
            <a:xfrm>
              <a:off x="2032969" y="864182"/>
              <a:ext cx="4314900" cy="4572900"/>
              <a:chOff x="2032969" y="864182"/>
              <a:chExt cx="4314900" cy="4572900"/>
            </a:xfrm>
          </p:grpSpPr>
          <p:sp>
            <p:nvSpPr>
              <p:cNvPr id="1292" name="Google Shape;1292;p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93" name="Google Shape;1293;p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94" name="Google Shape;1294;p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95" name="Google Shape;1295;p8"/>
            <p:cNvGrpSpPr/>
            <p:nvPr/>
          </p:nvGrpSpPr>
          <p:grpSpPr>
            <a:xfrm>
              <a:off x="5255762" y="2121228"/>
              <a:ext cx="4399200" cy="4663500"/>
              <a:chOff x="5255762" y="2121228"/>
              <a:chExt cx="4399200" cy="4663500"/>
            </a:xfrm>
          </p:grpSpPr>
          <p:sp>
            <p:nvSpPr>
              <p:cNvPr id="1296" name="Google Shape;1296;p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97" name="Google Shape;1297;p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98" name="Google Shape;1298;p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99" name="Google Shape;1299;p8"/>
            <p:cNvGrpSpPr/>
            <p:nvPr/>
          </p:nvGrpSpPr>
          <p:grpSpPr>
            <a:xfrm>
              <a:off x="7086948" y="2711938"/>
              <a:ext cx="3990300" cy="4222800"/>
              <a:chOff x="7086948" y="2711938"/>
              <a:chExt cx="3990300" cy="4222800"/>
            </a:xfrm>
          </p:grpSpPr>
          <p:sp>
            <p:nvSpPr>
              <p:cNvPr id="1300" name="Google Shape;1300;p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01" name="Google Shape;1301;p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02" name="Google Shape;1302;p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03" name="Google Shape;1303;p8"/>
          <p:cNvSpPr txBox="1"/>
          <p:nvPr>
            <p:ph idx="1" type="body"/>
          </p:nvPr>
        </p:nvSpPr>
        <p:spPr>
          <a:xfrm>
            <a:off x="873350" y="24460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04" name="Google Shape;1304;p8"/>
          <p:cNvSpPr txBox="1"/>
          <p:nvPr>
            <p:ph idx="2" type="body"/>
          </p:nvPr>
        </p:nvSpPr>
        <p:spPr>
          <a:xfrm>
            <a:off x="6464146" y="24342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05" name="Google Shape;1305;p8"/>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1306" name="Google Shape;1306;p8"/>
          <p:cNvGrpSpPr/>
          <p:nvPr/>
        </p:nvGrpSpPr>
        <p:grpSpPr>
          <a:xfrm rot="-1576190">
            <a:off x="1887113" y="143527"/>
            <a:ext cx="428837" cy="428837"/>
            <a:chOff x="8297437" y="2253663"/>
            <a:chExt cx="4117200" cy="4117200"/>
          </a:xfrm>
        </p:grpSpPr>
        <p:sp>
          <p:nvSpPr>
            <p:cNvPr id="1307" name="Google Shape;1307;p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08" name="Google Shape;1308;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09" name="Google Shape;1309;p8"/>
          <p:cNvGrpSpPr/>
          <p:nvPr/>
        </p:nvGrpSpPr>
        <p:grpSpPr>
          <a:xfrm rot="-1573267">
            <a:off x="601214" y="707139"/>
            <a:ext cx="368076" cy="368076"/>
            <a:chOff x="8297437" y="2253663"/>
            <a:chExt cx="4117200" cy="4117200"/>
          </a:xfrm>
        </p:grpSpPr>
        <p:sp>
          <p:nvSpPr>
            <p:cNvPr id="1310" name="Google Shape;1310;p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11" name="Google Shape;1311;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12" name="Google Shape;1312;p8"/>
          <p:cNvGrpSpPr/>
          <p:nvPr/>
        </p:nvGrpSpPr>
        <p:grpSpPr>
          <a:xfrm rot="-1572434">
            <a:off x="1655003" y="407816"/>
            <a:ext cx="235871" cy="235871"/>
            <a:chOff x="8297437" y="2253663"/>
            <a:chExt cx="4117200" cy="4117200"/>
          </a:xfrm>
        </p:grpSpPr>
        <p:sp>
          <p:nvSpPr>
            <p:cNvPr id="1313" name="Google Shape;1313;p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14" name="Google Shape;1314;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15" name="Google Shape;1315;p8"/>
          <p:cNvGrpSpPr/>
          <p:nvPr/>
        </p:nvGrpSpPr>
        <p:grpSpPr>
          <a:xfrm rot="-1574351">
            <a:off x="907489" y="6158971"/>
            <a:ext cx="550364" cy="550364"/>
            <a:chOff x="8297437" y="2253663"/>
            <a:chExt cx="4117200" cy="4117200"/>
          </a:xfrm>
        </p:grpSpPr>
        <p:sp>
          <p:nvSpPr>
            <p:cNvPr id="1316" name="Google Shape;1316;p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17" name="Google Shape;1317;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18" name="Google Shape;1318;p8"/>
          <p:cNvGrpSpPr/>
          <p:nvPr/>
        </p:nvGrpSpPr>
        <p:grpSpPr>
          <a:xfrm rot="-1572813">
            <a:off x="865032" y="5603601"/>
            <a:ext cx="300132" cy="300132"/>
            <a:chOff x="8297437" y="2253663"/>
            <a:chExt cx="4117200" cy="4117200"/>
          </a:xfrm>
        </p:grpSpPr>
        <p:sp>
          <p:nvSpPr>
            <p:cNvPr id="1319" name="Google Shape;1319;p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20" name="Google Shape;1320;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21" name="Google Shape;1321;p8"/>
          <p:cNvGrpSpPr/>
          <p:nvPr/>
        </p:nvGrpSpPr>
        <p:grpSpPr>
          <a:xfrm rot="-1574617">
            <a:off x="5180605" y="910646"/>
            <a:ext cx="393853" cy="393853"/>
            <a:chOff x="8297437" y="2253663"/>
            <a:chExt cx="4117200" cy="4117200"/>
          </a:xfrm>
        </p:grpSpPr>
        <p:sp>
          <p:nvSpPr>
            <p:cNvPr id="1322" name="Google Shape;1322;p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23" name="Google Shape;1323;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24" name="Google Shape;1324;p8"/>
          <p:cNvGrpSpPr/>
          <p:nvPr/>
        </p:nvGrpSpPr>
        <p:grpSpPr>
          <a:xfrm rot="-1572610">
            <a:off x="11396404" y="676001"/>
            <a:ext cx="535083" cy="535083"/>
            <a:chOff x="8297437" y="2253663"/>
            <a:chExt cx="4117200" cy="4117200"/>
          </a:xfrm>
        </p:grpSpPr>
        <p:sp>
          <p:nvSpPr>
            <p:cNvPr id="1325" name="Google Shape;1325;p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26" name="Google Shape;1326;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27" name="Google Shape;1327;p8"/>
          <p:cNvGrpSpPr/>
          <p:nvPr/>
        </p:nvGrpSpPr>
        <p:grpSpPr>
          <a:xfrm rot="-1572610">
            <a:off x="11488565" y="6128609"/>
            <a:ext cx="535083" cy="535083"/>
            <a:chOff x="8297437" y="2253663"/>
            <a:chExt cx="4117200" cy="4117200"/>
          </a:xfrm>
        </p:grpSpPr>
        <p:sp>
          <p:nvSpPr>
            <p:cNvPr id="1328" name="Google Shape;1328;p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29" name="Google Shape;1329;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30" name="Google Shape;1330;p8"/>
          <p:cNvGrpSpPr/>
          <p:nvPr/>
        </p:nvGrpSpPr>
        <p:grpSpPr>
          <a:xfrm rot="-1574662">
            <a:off x="2911697" y="6368457"/>
            <a:ext cx="296081" cy="296081"/>
            <a:chOff x="8297437" y="2253663"/>
            <a:chExt cx="4117200" cy="4117200"/>
          </a:xfrm>
        </p:grpSpPr>
        <p:sp>
          <p:nvSpPr>
            <p:cNvPr id="1331" name="Google Shape;1331;p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32" name="Google Shape;1332;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33" name="Google Shape;1333;p8"/>
          <p:cNvGrpSpPr/>
          <p:nvPr/>
        </p:nvGrpSpPr>
        <p:grpSpPr>
          <a:xfrm rot="-1573459">
            <a:off x="8242027" y="447465"/>
            <a:ext cx="402508" cy="402508"/>
            <a:chOff x="8297437" y="2253663"/>
            <a:chExt cx="4117200" cy="4117200"/>
          </a:xfrm>
        </p:grpSpPr>
        <p:sp>
          <p:nvSpPr>
            <p:cNvPr id="1334" name="Google Shape;1334;p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35" name="Google Shape;1335;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36" name="Google Shape;1336;p8"/>
          <p:cNvGrpSpPr/>
          <p:nvPr/>
        </p:nvGrpSpPr>
        <p:grpSpPr>
          <a:xfrm rot="-1572434">
            <a:off x="1431720" y="1510058"/>
            <a:ext cx="235871" cy="235871"/>
            <a:chOff x="8297437" y="2253663"/>
            <a:chExt cx="4117200" cy="4117200"/>
          </a:xfrm>
        </p:grpSpPr>
        <p:sp>
          <p:nvSpPr>
            <p:cNvPr id="1337" name="Google Shape;1337;p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38" name="Google Shape;1338;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39" name="Google Shape;1339;p8"/>
          <p:cNvGrpSpPr/>
          <p:nvPr/>
        </p:nvGrpSpPr>
        <p:grpSpPr>
          <a:xfrm rot="-1575143">
            <a:off x="189199" y="5636992"/>
            <a:ext cx="404901" cy="404901"/>
            <a:chOff x="8297437" y="2253663"/>
            <a:chExt cx="4117200" cy="4117200"/>
          </a:xfrm>
        </p:grpSpPr>
        <p:sp>
          <p:nvSpPr>
            <p:cNvPr id="1340" name="Google Shape;1340;p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41" name="Google Shape;1341;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42" name="Google Shape;1342;p8"/>
          <p:cNvGrpSpPr/>
          <p:nvPr/>
        </p:nvGrpSpPr>
        <p:grpSpPr>
          <a:xfrm rot="-1575894">
            <a:off x="4273965" y="525262"/>
            <a:ext cx="316334" cy="316334"/>
            <a:chOff x="8297437" y="2253663"/>
            <a:chExt cx="4117200" cy="4117200"/>
          </a:xfrm>
        </p:grpSpPr>
        <p:sp>
          <p:nvSpPr>
            <p:cNvPr id="1343" name="Google Shape;1343;p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44" name="Google Shape;1344;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345" name="Google Shape;1345;p8"/>
          <p:cNvGrpSpPr/>
          <p:nvPr/>
        </p:nvGrpSpPr>
        <p:grpSpPr>
          <a:xfrm rot="-1573659">
            <a:off x="11413801" y="5009340"/>
            <a:ext cx="500281" cy="500281"/>
            <a:chOff x="8297437" y="2253663"/>
            <a:chExt cx="4117200" cy="4117200"/>
          </a:xfrm>
        </p:grpSpPr>
        <p:sp>
          <p:nvSpPr>
            <p:cNvPr id="1346" name="Google Shape;1346;p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47" name="Google Shape;1347;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1348" name="Google Shape;1348;p8"/>
          <p:cNvGrpSpPr/>
          <p:nvPr/>
        </p:nvGrpSpPr>
        <p:grpSpPr>
          <a:xfrm rot="-1575894">
            <a:off x="11742550" y="5857129"/>
            <a:ext cx="316334" cy="316334"/>
            <a:chOff x="8297437" y="2253663"/>
            <a:chExt cx="4117200" cy="4117200"/>
          </a:xfrm>
        </p:grpSpPr>
        <p:sp>
          <p:nvSpPr>
            <p:cNvPr id="1349" name="Google Shape;1349;p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350" name="Google Shape;1350;p8"/>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351" name="Shape 1351"/>
        <p:cNvGrpSpPr/>
        <p:nvPr/>
      </p:nvGrpSpPr>
      <p:grpSpPr>
        <a:xfrm>
          <a:off x="0" y="0"/>
          <a:ext cx="0" cy="0"/>
          <a:chOff x="0" y="0"/>
          <a:chExt cx="0" cy="0"/>
        </a:xfrm>
      </p:grpSpPr>
      <p:grpSp>
        <p:nvGrpSpPr>
          <p:cNvPr id="1352" name="Google Shape;1352;p9"/>
          <p:cNvGrpSpPr/>
          <p:nvPr/>
        </p:nvGrpSpPr>
        <p:grpSpPr>
          <a:xfrm>
            <a:off x="-1704500" y="612357"/>
            <a:ext cx="3827767" cy="4062819"/>
            <a:chOff x="3346366" y="66264"/>
            <a:chExt cx="4787701" cy="5081700"/>
          </a:xfrm>
        </p:grpSpPr>
        <p:sp>
          <p:nvSpPr>
            <p:cNvPr id="1353" name="Google Shape;1353;p9"/>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4" name="Google Shape;1354;p9"/>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5" name="Google Shape;1355;p9"/>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56" name="Google Shape;1356;p9"/>
          <p:cNvGrpSpPr/>
          <p:nvPr/>
        </p:nvGrpSpPr>
        <p:grpSpPr>
          <a:xfrm>
            <a:off x="-235984" y="1747961"/>
            <a:ext cx="3513753" cy="3721752"/>
            <a:chOff x="5031721" y="1309109"/>
            <a:chExt cx="4394938" cy="4655100"/>
          </a:xfrm>
        </p:grpSpPr>
        <p:sp>
          <p:nvSpPr>
            <p:cNvPr id="1357" name="Google Shape;1357;p9"/>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8" name="Google Shape;1358;p9"/>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9" name="Google Shape;1359;p9"/>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60" name="Google Shape;1360;p9"/>
          <p:cNvGrpSpPr/>
          <p:nvPr/>
        </p:nvGrpSpPr>
        <p:grpSpPr>
          <a:xfrm>
            <a:off x="-429814" y="1199055"/>
            <a:ext cx="3454447" cy="3657713"/>
            <a:chOff x="4789281" y="622548"/>
            <a:chExt cx="4320760" cy="4575000"/>
          </a:xfrm>
        </p:grpSpPr>
        <p:sp>
          <p:nvSpPr>
            <p:cNvPr id="1361" name="Google Shape;1361;p9"/>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62" name="Google Shape;1362;p9"/>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63" name="Google Shape;1363;p9"/>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64" name="Google Shape;1364;p9"/>
          <p:cNvGrpSpPr/>
          <p:nvPr/>
        </p:nvGrpSpPr>
        <p:grpSpPr>
          <a:xfrm>
            <a:off x="1184577" y="2097022"/>
            <a:ext cx="3518919" cy="3727269"/>
            <a:chOff x="6808533" y="1745708"/>
            <a:chExt cx="4401400" cy="4662000"/>
          </a:xfrm>
        </p:grpSpPr>
        <p:sp>
          <p:nvSpPr>
            <p:cNvPr id="1365" name="Google Shape;1365;p9"/>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66" name="Google Shape;1366;p9"/>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67" name="Google Shape;1367;p9"/>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68" name="Google Shape;1368;p9"/>
          <p:cNvGrpSpPr/>
          <p:nvPr/>
        </p:nvGrpSpPr>
        <p:grpSpPr>
          <a:xfrm>
            <a:off x="-1248037" y="1657220"/>
            <a:ext cx="4152284" cy="4413720"/>
            <a:chOff x="3765864" y="1195612"/>
            <a:chExt cx="5193601" cy="5520600"/>
          </a:xfrm>
        </p:grpSpPr>
        <p:sp>
          <p:nvSpPr>
            <p:cNvPr id="1369" name="Google Shape;1369;p9"/>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70" name="Google Shape;1370;p9"/>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71" name="Google Shape;1371;p9"/>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72" name="Google Shape;1372;p9"/>
          <p:cNvGrpSpPr/>
          <p:nvPr/>
        </p:nvGrpSpPr>
        <p:grpSpPr>
          <a:xfrm>
            <a:off x="397869" y="1625016"/>
            <a:ext cx="3481150" cy="3680258"/>
            <a:chOff x="5824532" y="1155331"/>
            <a:chExt cx="4354159" cy="4603200"/>
          </a:xfrm>
        </p:grpSpPr>
        <p:sp>
          <p:nvSpPr>
            <p:cNvPr id="1373" name="Google Shape;1373;p9"/>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74" name="Google Shape;1374;p9"/>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75" name="Google Shape;1375;p9"/>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76" name="Google Shape;1376;p9"/>
          <p:cNvGrpSpPr/>
          <p:nvPr/>
        </p:nvGrpSpPr>
        <p:grpSpPr>
          <a:xfrm>
            <a:off x="684259" y="2581283"/>
            <a:ext cx="3404124" cy="3597270"/>
            <a:chOff x="6182744" y="2351413"/>
            <a:chExt cx="4257816" cy="4499400"/>
          </a:xfrm>
        </p:grpSpPr>
        <p:sp>
          <p:nvSpPr>
            <p:cNvPr id="1377" name="Google Shape;1377;p9"/>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78" name="Google Shape;1378;p9"/>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79" name="Google Shape;1379;p9"/>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80" name="Google Shape;1380;p9"/>
          <p:cNvGrpSpPr/>
          <p:nvPr/>
        </p:nvGrpSpPr>
        <p:grpSpPr>
          <a:xfrm>
            <a:off x="3157003" y="3298238"/>
            <a:ext cx="1922673" cy="2035367"/>
            <a:chOff x="9275607" y="3248167"/>
            <a:chExt cx="2404844" cy="2545800"/>
          </a:xfrm>
        </p:grpSpPr>
        <p:sp>
          <p:nvSpPr>
            <p:cNvPr id="1381" name="Google Shape;1381;p9"/>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2" name="Google Shape;1382;p9"/>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3" name="Google Shape;1383;p9"/>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84" name="Google Shape;1384;p9"/>
          <p:cNvGrpSpPr/>
          <p:nvPr/>
        </p:nvGrpSpPr>
        <p:grpSpPr>
          <a:xfrm>
            <a:off x="502647" y="2126688"/>
            <a:ext cx="3532730" cy="3742140"/>
            <a:chOff x="5955587" y="1782813"/>
            <a:chExt cx="4418674" cy="4680600"/>
          </a:xfrm>
        </p:grpSpPr>
        <p:sp>
          <p:nvSpPr>
            <p:cNvPr id="1385" name="Google Shape;1385;p9"/>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6" name="Google Shape;1386;p9"/>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7" name="Google Shape;1387;p9"/>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88" name="Google Shape;1388;p9"/>
          <p:cNvGrpSpPr/>
          <p:nvPr/>
        </p:nvGrpSpPr>
        <p:grpSpPr>
          <a:xfrm>
            <a:off x="-1426786" y="1825790"/>
            <a:ext cx="2467710" cy="2611135"/>
            <a:chOff x="2134683" y="1406427"/>
            <a:chExt cx="4494099" cy="4755300"/>
          </a:xfrm>
        </p:grpSpPr>
        <p:sp>
          <p:nvSpPr>
            <p:cNvPr id="1389" name="Google Shape;1389;p9"/>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0" name="Google Shape;1390;p9"/>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1" name="Google Shape;1391;p9"/>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92" name="Google Shape;1392;p9"/>
          <p:cNvGrpSpPr/>
          <p:nvPr/>
        </p:nvGrpSpPr>
        <p:grpSpPr>
          <a:xfrm>
            <a:off x="2098917" y="3527697"/>
            <a:ext cx="2467501" cy="2623239"/>
            <a:chOff x="7952172" y="3535170"/>
            <a:chExt cx="3086305" cy="3281100"/>
          </a:xfrm>
        </p:grpSpPr>
        <p:sp>
          <p:nvSpPr>
            <p:cNvPr id="1393" name="Google Shape;1393;p9"/>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4" name="Google Shape;1394;p9"/>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5" name="Google Shape;1395;p9"/>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396" name="Google Shape;1396;p9"/>
          <p:cNvGrpSpPr/>
          <p:nvPr/>
        </p:nvGrpSpPr>
        <p:grpSpPr>
          <a:xfrm>
            <a:off x="3590480" y="3840985"/>
            <a:ext cx="1304459" cy="1382256"/>
            <a:chOff x="9817792" y="3927025"/>
            <a:chExt cx="1631594" cy="1728900"/>
          </a:xfrm>
        </p:grpSpPr>
        <p:sp>
          <p:nvSpPr>
            <p:cNvPr id="1397" name="Google Shape;1397;p9"/>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8" name="Google Shape;1398;p9"/>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99" name="Google Shape;1399;p9"/>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00" name="Google Shape;1400;p9"/>
          <p:cNvGrpSpPr/>
          <p:nvPr/>
        </p:nvGrpSpPr>
        <p:grpSpPr>
          <a:xfrm>
            <a:off x="-1704499" y="743570"/>
            <a:ext cx="2580641" cy="2735131"/>
            <a:chOff x="2075692" y="52828"/>
            <a:chExt cx="4347442" cy="4607700"/>
          </a:xfrm>
        </p:grpSpPr>
        <p:sp>
          <p:nvSpPr>
            <p:cNvPr id="1401" name="Google Shape;1401;p9"/>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02" name="Google Shape;1402;p9"/>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03" name="Google Shape;1403;p9"/>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04" name="Google Shape;1404;p9"/>
          <p:cNvGrpSpPr/>
          <p:nvPr/>
        </p:nvGrpSpPr>
        <p:grpSpPr>
          <a:xfrm>
            <a:off x="-1942565" y="556320"/>
            <a:ext cx="2626826" cy="2787777"/>
            <a:chOff x="459511" y="835636"/>
            <a:chExt cx="3285587" cy="3486900"/>
          </a:xfrm>
        </p:grpSpPr>
        <p:sp>
          <p:nvSpPr>
            <p:cNvPr id="1405" name="Google Shape;1405;p9"/>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06" name="Google Shape;1406;p9"/>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07" name="Google Shape;1407;p9"/>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08" name="Google Shape;1408;p9"/>
          <p:cNvGrpSpPr/>
          <p:nvPr/>
        </p:nvGrpSpPr>
        <p:grpSpPr>
          <a:xfrm>
            <a:off x="-1646111" y="1477100"/>
            <a:ext cx="3516511" cy="3724631"/>
            <a:chOff x="3267959" y="970321"/>
            <a:chExt cx="4398388" cy="4658700"/>
          </a:xfrm>
        </p:grpSpPr>
        <p:sp>
          <p:nvSpPr>
            <p:cNvPr id="1409" name="Google Shape;1409;p9"/>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0" name="Google Shape;1410;p9"/>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1" name="Google Shape;1411;p9"/>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12" name="Google Shape;1412;p9"/>
          <p:cNvGrpSpPr/>
          <p:nvPr/>
        </p:nvGrpSpPr>
        <p:grpSpPr>
          <a:xfrm>
            <a:off x="-414149" y="612348"/>
            <a:ext cx="3466552" cy="3674022"/>
            <a:chOff x="4808875" y="-111295"/>
            <a:chExt cx="4335900" cy="4595400"/>
          </a:xfrm>
        </p:grpSpPr>
        <p:sp>
          <p:nvSpPr>
            <p:cNvPr id="1413" name="Google Shape;1413;p9"/>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4" name="Google Shape;1414;p9"/>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5" name="Google Shape;1415;p9"/>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16" name="Google Shape;1416;p9"/>
          <p:cNvGrpSpPr/>
          <p:nvPr/>
        </p:nvGrpSpPr>
        <p:grpSpPr>
          <a:xfrm>
            <a:off x="237698" y="981928"/>
            <a:ext cx="3569927" cy="3785313"/>
            <a:chOff x="5624194" y="350969"/>
            <a:chExt cx="4465200" cy="4734600"/>
          </a:xfrm>
        </p:grpSpPr>
        <p:sp>
          <p:nvSpPr>
            <p:cNvPr id="1417" name="Google Shape;1417;p9"/>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8" name="Google Shape;1418;p9"/>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9" name="Google Shape;1419;p9"/>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20" name="Google Shape;1420;p9"/>
          <p:cNvGrpSpPr/>
          <p:nvPr/>
        </p:nvGrpSpPr>
        <p:grpSpPr>
          <a:xfrm>
            <a:off x="-56862" y="2397250"/>
            <a:ext cx="3517160" cy="3728468"/>
            <a:chOff x="5255762" y="2121228"/>
            <a:chExt cx="4399200" cy="4663500"/>
          </a:xfrm>
        </p:grpSpPr>
        <p:sp>
          <p:nvSpPr>
            <p:cNvPr id="1421" name="Google Shape;1421;p9"/>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2" name="Google Shape;1422;p9"/>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3" name="Google Shape;1423;p9"/>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24" name="Google Shape;1424;p9"/>
          <p:cNvGrpSpPr/>
          <p:nvPr/>
        </p:nvGrpSpPr>
        <p:grpSpPr>
          <a:xfrm>
            <a:off x="1407171" y="2869523"/>
            <a:ext cx="3190245" cy="3376129"/>
            <a:chOff x="7086948" y="2711938"/>
            <a:chExt cx="3990300" cy="4222800"/>
          </a:xfrm>
        </p:grpSpPr>
        <p:sp>
          <p:nvSpPr>
            <p:cNvPr id="1425" name="Google Shape;1425;p9"/>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6" name="Google Shape;1426;p9"/>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7" name="Google Shape;1427;p9"/>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28" name="Google Shape;1428;p9"/>
          <p:cNvGrpSpPr/>
          <p:nvPr/>
        </p:nvGrpSpPr>
        <p:grpSpPr>
          <a:xfrm>
            <a:off x="-1651134" y="1392285"/>
            <a:ext cx="2467691" cy="2615242"/>
            <a:chOff x="2032969" y="864182"/>
            <a:chExt cx="4314900" cy="4572900"/>
          </a:xfrm>
        </p:grpSpPr>
        <p:sp>
          <p:nvSpPr>
            <p:cNvPr id="1429" name="Google Shape;1429;p9"/>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0" name="Google Shape;1430;p9"/>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1" name="Google Shape;1431;p9"/>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32" name="Google Shape;1432;p9"/>
          <p:cNvGrpSpPr/>
          <p:nvPr/>
        </p:nvGrpSpPr>
        <p:grpSpPr>
          <a:xfrm>
            <a:off x="-1646103" y="1119158"/>
            <a:ext cx="2136104" cy="2270180"/>
            <a:chOff x="1316031" y="142329"/>
            <a:chExt cx="2671800" cy="2839500"/>
          </a:xfrm>
        </p:grpSpPr>
        <p:sp>
          <p:nvSpPr>
            <p:cNvPr id="1433" name="Google Shape;1433;p9"/>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4" name="Google Shape;1434;p9"/>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5" name="Google Shape;1435;p9"/>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36" name="Google Shape;1436;p9"/>
          <p:cNvGrpSpPr/>
          <p:nvPr/>
        </p:nvGrpSpPr>
        <p:grpSpPr>
          <a:xfrm>
            <a:off x="-601805" y="1119148"/>
            <a:ext cx="1427911" cy="1514413"/>
            <a:chOff x="1470547" y="379512"/>
            <a:chExt cx="1786005" cy="1894200"/>
          </a:xfrm>
        </p:grpSpPr>
        <p:sp>
          <p:nvSpPr>
            <p:cNvPr id="1437" name="Google Shape;1437;p9"/>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8" name="Google Shape;1438;p9"/>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9" name="Google Shape;1439;p9"/>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40" name="Google Shape;1440;p9"/>
          <p:cNvGrpSpPr/>
          <p:nvPr/>
        </p:nvGrpSpPr>
        <p:grpSpPr>
          <a:xfrm>
            <a:off x="-1919487" y="1763795"/>
            <a:ext cx="2580641" cy="2735131"/>
            <a:chOff x="2075692" y="52828"/>
            <a:chExt cx="4347442" cy="4607700"/>
          </a:xfrm>
        </p:grpSpPr>
        <p:sp>
          <p:nvSpPr>
            <p:cNvPr id="1441" name="Google Shape;1441;p9"/>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42" name="Google Shape;1442;p9"/>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43" name="Google Shape;1443;p9"/>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444" name="Google Shape;1444;p9"/>
          <p:cNvSpPr txBox="1"/>
          <p:nvPr>
            <p:ph type="title"/>
          </p:nvPr>
        </p:nvSpPr>
        <p:spPr>
          <a:xfrm>
            <a:off x="397875" y="1770738"/>
            <a:ext cx="3283800" cy="3316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1445" name="Google Shape;1445;p9"/>
          <p:cNvSpPr txBox="1"/>
          <p:nvPr>
            <p:ph idx="1" type="subTitle"/>
          </p:nvPr>
        </p:nvSpPr>
        <p:spPr>
          <a:xfrm>
            <a:off x="5615125" y="2140570"/>
            <a:ext cx="5557500" cy="4557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500">
                <a:solidFill>
                  <a:schemeClr val="accent1"/>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446" name="Google Shape;1446;p9"/>
          <p:cNvSpPr txBox="1"/>
          <p:nvPr>
            <p:ph idx="2" type="body"/>
          </p:nvPr>
        </p:nvSpPr>
        <p:spPr>
          <a:xfrm>
            <a:off x="5605825" y="2652833"/>
            <a:ext cx="5557500" cy="221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447" name="Google Shape;1447;p9"/>
          <p:cNvGrpSpPr/>
          <p:nvPr/>
        </p:nvGrpSpPr>
        <p:grpSpPr>
          <a:xfrm rot="-1576190">
            <a:off x="3295488" y="734727"/>
            <a:ext cx="428837" cy="428837"/>
            <a:chOff x="8297437" y="2253663"/>
            <a:chExt cx="4117200" cy="4117200"/>
          </a:xfrm>
        </p:grpSpPr>
        <p:sp>
          <p:nvSpPr>
            <p:cNvPr id="1448" name="Google Shape;1448;p9"/>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49" name="Google Shape;1449;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50" name="Google Shape;1450;p9"/>
          <p:cNvGrpSpPr/>
          <p:nvPr/>
        </p:nvGrpSpPr>
        <p:grpSpPr>
          <a:xfrm rot="-1573267">
            <a:off x="2009589" y="1298339"/>
            <a:ext cx="368076" cy="368076"/>
            <a:chOff x="8297437" y="2253663"/>
            <a:chExt cx="4117200" cy="4117200"/>
          </a:xfrm>
        </p:grpSpPr>
        <p:sp>
          <p:nvSpPr>
            <p:cNvPr id="1451" name="Google Shape;1451;p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52" name="Google Shape;1452;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53" name="Google Shape;1453;p9"/>
          <p:cNvGrpSpPr/>
          <p:nvPr/>
        </p:nvGrpSpPr>
        <p:grpSpPr>
          <a:xfrm rot="-1572434">
            <a:off x="3063378" y="999016"/>
            <a:ext cx="235871" cy="235871"/>
            <a:chOff x="8297437" y="2253663"/>
            <a:chExt cx="4117200" cy="4117200"/>
          </a:xfrm>
        </p:grpSpPr>
        <p:sp>
          <p:nvSpPr>
            <p:cNvPr id="1454" name="Google Shape;1454;p9"/>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55" name="Google Shape;1455;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56" name="Google Shape;1456;p9"/>
          <p:cNvGrpSpPr/>
          <p:nvPr/>
        </p:nvGrpSpPr>
        <p:grpSpPr>
          <a:xfrm rot="-1574351">
            <a:off x="2668864" y="5100571"/>
            <a:ext cx="550364" cy="550364"/>
            <a:chOff x="8297437" y="2253663"/>
            <a:chExt cx="4117200" cy="4117200"/>
          </a:xfrm>
        </p:grpSpPr>
        <p:sp>
          <p:nvSpPr>
            <p:cNvPr id="1457" name="Google Shape;1457;p9"/>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58" name="Google Shape;1458;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59" name="Google Shape;1459;p9"/>
          <p:cNvGrpSpPr/>
          <p:nvPr/>
        </p:nvGrpSpPr>
        <p:grpSpPr>
          <a:xfrm rot="-1572813">
            <a:off x="2184332" y="3756001"/>
            <a:ext cx="300132" cy="300132"/>
            <a:chOff x="8297437" y="2253663"/>
            <a:chExt cx="4117200" cy="4117200"/>
          </a:xfrm>
        </p:grpSpPr>
        <p:sp>
          <p:nvSpPr>
            <p:cNvPr id="1460" name="Google Shape;1460;p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61" name="Google Shape;1461;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62" name="Google Shape;1462;p9"/>
          <p:cNvGrpSpPr/>
          <p:nvPr/>
        </p:nvGrpSpPr>
        <p:grpSpPr>
          <a:xfrm rot="-1574617">
            <a:off x="8659855" y="572609"/>
            <a:ext cx="393853" cy="393853"/>
            <a:chOff x="8297437" y="2253663"/>
            <a:chExt cx="4117200" cy="4117200"/>
          </a:xfrm>
        </p:grpSpPr>
        <p:sp>
          <p:nvSpPr>
            <p:cNvPr id="1463" name="Google Shape;1463;p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64" name="Google Shape;1464;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65" name="Google Shape;1465;p9"/>
          <p:cNvGrpSpPr/>
          <p:nvPr/>
        </p:nvGrpSpPr>
        <p:grpSpPr>
          <a:xfrm rot="-1572610">
            <a:off x="751817" y="502001"/>
            <a:ext cx="535083" cy="535083"/>
            <a:chOff x="8297437" y="2253663"/>
            <a:chExt cx="4117200" cy="4117200"/>
          </a:xfrm>
        </p:grpSpPr>
        <p:sp>
          <p:nvSpPr>
            <p:cNvPr id="1466" name="Google Shape;1466;p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67" name="Google Shape;1467;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68" name="Google Shape;1468;p9"/>
          <p:cNvGrpSpPr/>
          <p:nvPr/>
        </p:nvGrpSpPr>
        <p:grpSpPr>
          <a:xfrm rot="-1574662">
            <a:off x="3361860" y="1802169"/>
            <a:ext cx="296081" cy="296081"/>
            <a:chOff x="8297437" y="2253663"/>
            <a:chExt cx="4117200" cy="4117200"/>
          </a:xfrm>
        </p:grpSpPr>
        <p:sp>
          <p:nvSpPr>
            <p:cNvPr id="1469" name="Google Shape;1469;p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70" name="Google Shape;1470;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71" name="Google Shape;1471;p9"/>
          <p:cNvGrpSpPr/>
          <p:nvPr/>
        </p:nvGrpSpPr>
        <p:grpSpPr>
          <a:xfrm rot="-1573459">
            <a:off x="11721277" y="109427"/>
            <a:ext cx="402508" cy="402508"/>
            <a:chOff x="8297437" y="2253663"/>
            <a:chExt cx="4117200" cy="4117200"/>
          </a:xfrm>
        </p:grpSpPr>
        <p:sp>
          <p:nvSpPr>
            <p:cNvPr id="1472" name="Google Shape;1472;p9"/>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73" name="Google Shape;1473;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74" name="Google Shape;1474;p9"/>
          <p:cNvGrpSpPr/>
          <p:nvPr/>
        </p:nvGrpSpPr>
        <p:grpSpPr>
          <a:xfrm rot="-1572434">
            <a:off x="2840095" y="2101258"/>
            <a:ext cx="235871" cy="235871"/>
            <a:chOff x="8297437" y="2253663"/>
            <a:chExt cx="4117200" cy="4117200"/>
          </a:xfrm>
        </p:grpSpPr>
        <p:sp>
          <p:nvSpPr>
            <p:cNvPr id="1475" name="Google Shape;1475;p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76" name="Google Shape;1476;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77" name="Google Shape;1477;p9"/>
          <p:cNvGrpSpPr/>
          <p:nvPr/>
        </p:nvGrpSpPr>
        <p:grpSpPr>
          <a:xfrm rot="-1575143">
            <a:off x="3962399" y="4046267"/>
            <a:ext cx="404901" cy="404901"/>
            <a:chOff x="8297437" y="2253663"/>
            <a:chExt cx="4117200" cy="4117200"/>
          </a:xfrm>
        </p:grpSpPr>
        <p:sp>
          <p:nvSpPr>
            <p:cNvPr id="1478" name="Google Shape;1478;p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79" name="Google Shape;1479;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80" name="Google Shape;1480;p9"/>
          <p:cNvGrpSpPr/>
          <p:nvPr/>
        </p:nvGrpSpPr>
        <p:grpSpPr>
          <a:xfrm rot="-1575894">
            <a:off x="7753215" y="187225"/>
            <a:ext cx="316334" cy="316334"/>
            <a:chOff x="8297437" y="2253663"/>
            <a:chExt cx="4117200" cy="4117200"/>
          </a:xfrm>
        </p:grpSpPr>
        <p:sp>
          <p:nvSpPr>
            <p:cNvPr id="1481" name="Google Shape;1481;p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82" name="Google Shape;1482;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83" name="Google Shape;1483;p9"/>
          <p:cNvGrpSpPr/>
          <p:nvPr/>
        </p:nvGrpSpPr>
        <p:grpSpPr>
          <a:xfrm rot="-1572434">
            <a:off x="8407878" y="192741"/>
            <a:ext cx="235871" cy="235871"/>
            <a:chOff x="8297437" y="2253663"/>
            <a:chExt cx="4117200" cy="4117200"/>
          </a:xfrm>
        </p:grpSpPr>
        <p:sp>
          <p:nvSpPr>
            <p:cNvPr id="1484" name="Google Shape;1484;p9"/>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85" name="Google Shape;1485;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86" name="Google Shape;1486;p9"/>
          <p:cNvGrpSpPr/>
          <p:nvPr/>
        </p:nvGrpSpPr>
        <p:grpSpPr>
          <a:xfrm rot="-1572610">
            <a:off x="11488565" y="6128609"/>
            <a:ext cx="535083" cy="535083"/>
            <a:chOff x="8297437" y="2253663"/>
            <a:chExt cx="4117200" cy="4117200"/>
          </a:xfrm>
        </p:grpSpPr>
        <p:sp>
          <p:nvSpPr>
            <p:cNvPr id="1487" name="Google Shape;1487;p9"/>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88" name="Google Shape;1488;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489" name="Google Shape;1489;p9"/>
          <p:cNvGrpSpPr/>
          <p:nvPr/>
        </p:nvGrpSpPr>
        <p:grpSpPr>
          <a:xfrm rot="-1573659">
            <a:off x="11413801" y="5009340"/>
            <a:ext cx="500281" cy="500281"/>
            <a:chOff x="8297437" y="2253663"/>
            <a:chExt cx="4117200" cy="4117200"/>
          </a:xfrm>
        </p:grpSpPr>
        <p:sp>
          <p:nvSpPr>
            <p:cNvPr id="1490" name="Google Shape;1490;p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91" name="Google Shape;1491;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1492" name="Google Shape;1492;p9"/>
          <p:cNvGrpSpPr/>
          <p:nvPr/>
        </p:nvGrpSpPr>
        <p:grpSpPr>
          <a:xfrm rot="-1575894">
            <a:off x="11742550" y="5857129"/>
            <a:ext cx="316334" cy="316334"/>
            <a:chOff x="8297437" y="2253663"/>
            <a:chExt cx="4117200" cy="4117200"/>
          </a:xfrm>
        </p:grpSpPr>
        <p:sp>
          <p:nvSpPr>
            <p:cNvPr id="1493" name="Google Shape;1493;p9"/>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494" name="Google Shape;1494;p9"/>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495" name="Shape 1495"/>
        <p:cNvGrpSpPr/>
        <p:nvPr/>
      </p:nvGrpSpPr>
      <p:grpSpPr>
        <a:xfrm>
          <a:off x="0" y="0"/>
          <a:ext cx="0" cy="0"/>
          <a:chOff x="0" y="0"/>
          <a:chExt cx="0" cy="0"/>
        </a:xfrm>
      </p:grpSpPr>
      <p:sp>
        <p:nvSpPr>
          <p:cNvPr id="1496" name="Google Shape;1496;p10"/>
          <p:cNvSpPr txBox="1"/>
          <p:nvPr>
            <p:ph type="title"/>
          </p:nvPr>
        </p:nvSpPr>
        <p:spPr>
          <a:xfrm>
            <a:off x="548250" y="2701275"/>
            <a:ext cx="11095500" cy="3160800"/>
          </a:xfrm>
          <a:prstGeom prst="rect">
            <a:avLst/>
          </a:prstGeom>
          <a:effectLst>
            <a:outerShdw blurRad="50800" rotWithShape="0" algn="tl" dir="2700000" dist="38100">
              <a:schemeClr val="lt1">
                <a:alpha val="40000"/>
              </a:schemeClr>
            </a:outerShdw>
          </a:effectLst>
        </p:spPr>
        <p:txBody>
          <a:bodyPr anchorCtr="0" anchor="ctr" bIns="121900" lIns="121900" spcFirstLastPara="1" rIns="121900" wrap="square" tIns="121900">
            <a:noAutofit/>
          </a:bodyPr>
          <a:lstStyle>
            <a:lvl1pPr lvl="0" rtl="0" algn="ctr">
              <a:spcBef>
                <a:spcPts val="0"/>
              </a:spcBef>
              <a:spcAft>
                <a:spcPts val="0"/>
              </a:spcAft>
              <a:buClr>
                <a:schemeClr val="accent1"/>
              </a:buClr>
              <a:buSzPts val="5000"/>
              <a:buNone/>
              <a:defRPr sz="5000">
                <a:solidFill>
                  <a:schemeClr val="dk1"/>
                </a:solidFill>
              </a:defRPr>
            </a:lvl1pPr>
            <a:lvl2pPr lvl="1" rtl="0" algn="ctr">
              <a:spcBef>
                <a:spcPts val="0"/>
              </a:spcBef>
              <a:spcAft>
                <a:spcPts val="0"/>
              </a:spcAft>
              <a:buClr>
                <a:schemeClr val="accent1"/>
              </a:buClr>
              <a:buSzPts val="5000"/>
              <a:buNone/>
              <a:defRPr sz="5000">
                <a:solidFill>
                  <a:schemeClr val="accent1"/>
                </a:solidFill>
              </a:defRPr>
            </a:lvl2pPr>
            <a:lvl3pPr lvl="2" rtl="0" algn="ctr">
              <a:spcBef>
                <a:spcPts val="0"/>
              </a:spcBef>
              <a:spcAft>
                <a:spcPts val="0"/>
              </a:spcAft>
              <a:buClr>
                <a:schemeClr val="accent1"/>
              </a:buClr>
              <a:buSzPts val="5000"/>
              <a:buNone/>
              <a:defRPr sz="5000">
                <a:solidFill>
                  <a:schemeClr val="accent1"/>
                </a:solidFill>
              </a:defRPr>
            </a:lvl3pPr>
            <a:lvl4pPr lvl="3" rtl="0" algn="ctr">
              <a:spcBef>
                <a:spcPts val="0"/>
              </a:spcBef>
              <a:spcAft>
                <a:spcPts val="0"/>
              </a:spcAft>
              <a:buClr>
                <a:schemeClr val="accent1"/>
              </a:buClr>
              <a:buSzPts val="5000"/>
              <a:buNone/>
              <a:defRPr sz="5000">
                <a:solidFill>
                  <a:schemeClr val="accent1"/>
                </a:solidFill>
              </a:defRPr>
            </a:lvl4pPr>
            <a:lvl5pPr lvl="4" rtl="0" algn="ctr">
              <a:spcBef>
                <a:spcPts val="0"/>
              </a:spcBef>
              <a:spcAft>
                <a:spcPts val="0"/>
              </a:spcAft>
              <a:buClr>
                <a:schemeClr val="accent1"/>
              </a:buClr>
              <a:buSzPts val="5000"/>
              <a:buNone/>
              <a:defRPr sz="5000">
                <a:solidFill>
                  <a:schemeClr val="accent1"/>
                </a:solidFill>
              </a:defRPr>
            </a:lvl5pPr>
            <a:lvl6pPr lvl="5" rtl="0" algn="ctr">
              <a:spcBef>
                <a:spcPts val="0"/>
              </a:spcBef>
              <a:spcAft>
                <a:spcPts val="0"/>
              </a:spcAft>
              <a:buClr>
                <a:schemeClr val="accent1"/>
              </a:buClr>
              <a:buSzPts val="5000"/>
              <a:buNone/>
              <a:defRPr sz="5000">
                <a:solidFill>
                  <a:schemeClr val="accent1"/>
                </a:solidFill>
              </a:defRPr>
            </a:lvl6pPr>
            <a:lvl7pPr lvl="6" rtl="0" algn="ctr">
              <a:spcBef>
                <a:spcPts val="0"/>
              </a:spcBef>
              <a:spcAft>
                <a:spcPts val="0"/>
              </a:spcAft>
              <a:buClr>
                <a:schemeClr val="accent1"/>
              </a:buClr>
              <a:buSzPts val="5000"/>
              <a:buNone/>
              <a:defRPr sz="5000">
                <a:solidFill>
                  <a:schemeClr val="accent1"/>
                </a:solidFill>
              </a:defRPr>
            </a:lvl7pPr>
            <a:lvl8pPr lvl="7" rtl="0" algn="ctr">
              <a:spcBef>
                <a:spcPts val="0"/>
              </a:spcBef>
              <a:spcAft>
                <a:spcPts val="0"/>
              </a:spcAft>
              <a:buClr>
                <a:schemeClr val="accent1"/>
              </a:buClr>
              <a:buSzPts val="5000"/>
              <a:buNone/>
              <a:defRPr sz="5000">
                <a:solidFill>
                  <a:schemeClr val="accent1"/>
                </a:solidFill>
              </a:defRPr>
            </a:lvl8pPr>
            <a:lvl9pPr lvl="8" rtl="0" algn="ctr">
              <a:spcBef>
                <a:spcPts val="0"/>
              </a:spcBef>
              <a:spcAft>
                <a:spcPts val="0"/>
              </a:spcAft>
              <a:buClr>
                <a:schemeClr val="accent1"/>
              </a:buClr>
              <a:buSzPts val="5000"/>
              <a:buNone/>
              <a:defRPr sz="5000">
                <a:solidFill>
                  <a:schemeClr val="accent1"/>
                </a:solidFill>
              </a:defRPr>
            </a:lvl9pPr>
          </a:lstStyle>
          <a:p/>
        </p:txBody>
      </p:sp>
      <p:sp>
        <p:nvSpPr>
          <p:cNvPr id="1497" name="Google Shape;1497;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1498" name="Google Shape;1498;p10"/>
          <p:cNvGrpSpPr/>
          <p:nvPr/>
        </p:nvGrpSpPr>
        <p:grpSpPr>
          <a:xfrm>
            <a:off x="4383222" y="0"/>
            <a:ext cx="3618609" cy="3006763"/>
            <a:chOff x="4383222" y="0"/>
            <a:chExt cx="3618609" cy="3006763"/>
          </a:xfrm>
        </p:grpSpPr>
        <p:grpSp>
          <p:nvGrpSpPr>
            <p:cNvPr id="1499" name="Google Shape;1499;p10"/>
            <p:cNvGrpSpPr/>
            <p:nvPr/>
          </p:nvGrpSpPr>
          <p:grpSpPr>
            <a:xfrm>
              <a:off x="4505789" y="103794"/>
              <a:ext cx="1972533" cy="2093660"/>
              <a:chOff x="3346366" y="66264"/>
              <a:chExt cx="4787701" cy="5081700"/>
            </a:xfrm>
          </p:grpSpPr>
          <p:sp>
            <p:nvSpPr>
              <p:cNvPr id="1500" name="Google Shape;1500;p10"/>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1" name="Google Shape;1501;p10"/>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2" name="Google Shape;1502;p10"/>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03" name="Google Shape;1503;p10"/>
            <p:cNvGrpSpPr/>
            <p:nvPr/>
          </p:nvGrpSpPr>
          <p:grpSpPr>
            <a:xfrm>
              <a:off x="5262555" y="689003"/>
              <a:ext cx="1810715" cy="1917901"/>
              <a:chOff x="5031721" y="1309109"/>
              <a:chExt cx="4394938" cy="4655100"/>
            </a:xfrm>
          </p:grpSpPr>
          <p:sp>
            <p:nvSpPr>
              <p:cNvPr id="1504" name="Google Shape;1504;p10"/>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5" name="Google Shape;1505;p10"/>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6" name="Google Shape;1506;p10"/>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07" name="Google Shape;1507;p10"/>
            <p:cNvGrpSpPr/>
            <p:nvPr/>
          </p:nvGrpSpPr>
          <p:grpSpPr>
            <a:xfrm>
              <a:off x="5162670" y="406140"/>
              <a:ext cx="1780153" cy="1884900"/>
              <a:chOff x="4789281" y="622548"/>
              <a:chExt cx="4320760" cy="4575000"/>
            </a:xfrm>
          </p:grpSpPr>
          <p:sp>
            <p:nvSpPr>
              <p:cNvPr id="1508" name="Google Shape;1508;p10"/>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09" name="Google Shape;1509;p10"/>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10" name="Google Shape;1510;p10"/>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11" name="Google Shape;1511;p10"/>
            <p:cNvGrpSpPr/>
            <p:nvPr/>
          </p:nvGrpSpPr>
          <p:grpSpPr>
            <a:xfrm>
              <a:off x="5994601" y="868882"/>
              <a:ext cx="1813377" cy="1920744"/>
              <a:chOff x="6808533" y="1745708"/>
              <a:chExt cx="4401400" cy="4662000"/>
            </a:xfrm>
          </p:grpSpPr>
          <p:sp>
            <p:nvSpPr>
              <p:cNvPr id="1512" name="Google Shape;1512;p10"/>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13" name="Google Shape;1513;p10"/>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14" name="Google Shape;1514;p10"/>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15" name="Google Shape;1515;p10"/>
            <p:cNvGrpSpPr/>
            <p:nvPr/>
          </p:nvGrpSpPr>
          <p:grpSpPr>
            <a:xfrm>
              <a:off x="5041028" y="642225"/>
              <a:ext cx="1839573" cy="1955397"/>
              <a:chOff x="3765864" y="1195612"/>
              <a:chExt cx="5193601" cy="5520600"/>
            </a:xfrm>
          </p:grpSpPr>
          <p:sp>
            <p:nvSpPr>
              <p:cNvPr id="1516" name="Google Shape;1516;p10"/>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17" name="Google Shape;1517;p10"/>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18" name="Google Shape;1518;p10"/>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19" name="Google Shape;1519;p10"/>
            <p:cNvGrpSpPr/>
            <p:nvPr/>
          </p:nvGrpSpPr>
          <p:grpSpPr>
            <a:xfrm>
              <a:off x="5589193" y="625647"/>
              <a:ext cx="1793913" cy="1896518"/>
              <a:chOff x="5824532" y="1155331"/>
              <a:chExt cx="4354159" cy="4603200"/>
            </a:xfrm>
          </p:grpSpPr>
          <p:sp>
            <p:nvSpPr>
              <p:cNvPr id="1520" name="Google Shape;1520;p10"/>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1" name="Google Shape;1521;p10"/>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2" name="Google Shape;1522;p10"/>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23" name="Google Shape;1523;p10"/>
            <p:cNvGrpSpPr/>
            <p:nvPr/>
          </p:nvGrpSpPr>
          <p:grpSpPr>
            <a:xfrm>
              <a:off x="5736776" y="1118433"/>
              <a:ext cx="1754220" cy="1853753"/>
              <a:chOff x="6182744" y="2351413"/>
              <a:chExt cx="4257816" cy="4499400"/>
            </a:xfrm>
          </p:grpSpPr>
          <p:sp>
            <p:nvSpPr>
              <p:cNvPr id="1524" name="Google Shape;1524;p10"/>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5" name="Google Shape;1525;p10"/>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6" name="Google Shape;1526;p10"/>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27" name="Google Shape;1527;p10"/>
            <p:cNvGrpSpPr/>
            <p:nvPr/>
          </p:nvGrpSpPr>
          <p:grpSpPr>
            <a:xfrm>
              <a:off x="7011036" y="1487895"/>
              <a:ext cx="990796" cy="1048870"/>
              <a:chOff x="9275607" y="3248167"/>
              <a:chExt cx="2404844" cy="2545800"/>
            </a:xfrm>
          </p:grpSpPr>
          <p:sp>
            <p:nvSpPr>
              <p:cNvPr id="1528" name="Google Shape;1528;p10"/>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9" name="Google Shape;1529;p10"/>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0" name="Google Shape;1530;p10"/>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31" name="Google Shape;1531;p10"/>
            <p:cNvGrpSpPr/>
            <p:nvPr/>
          </p:nvGrpSpPr>
          <p:grpSpPr>
            <a:xfrm>
              <a:off x="5643188" y="884170"/>
              <a:ext cx="1820494" cy="1928407"/>
              <a:chOff x="5955587" y="1782813"/>
              <a:chExt cx="4418674" cy="4680600"/>
            </a:xfrm>
          </p:grpSpPr>
          <p:sp>
            <p:nvSpPr>
              <p:cNvPr id="1532" name="Google Shape;1532;p10"/>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3" name="Google Shape;1533;p10"/>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4" name="Google Shape;1534;p10"/>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35" name="Google Shape;1535;p10"/>
            <p:cNvGrpSpPr/>
            <p:nvPr/>
          </p:nvGrpSpPr>
          <p:grpSpPr>
            <a:xfrm>
              <a:off x="4649077" y="729180"/>
              <a:ext cx="1271830" cy="1345750"/>
              <a:chOff x="2134683" y="1406427"/>
              <a:chExt cx="4494099" cy="4755300"/>
            </a:xfrm>
          </p:grpSpPr>
          <p:sp>
            <p:nvSpPr>
              <p:cNvPr id="1536" name="Google Shape;1536;p10"/>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7" name="Google Shape;1537;p10"/>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8" name="Google Shape;1538;p10"/>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39" name="Google Shape;1539;p10"/>
            <p:cNvGrpSpPr/>
            <p:nvPr/>
          </p:nvGrpSpPr>
          <p:grpSpPr>
            <a:xfrm>
              <a:off x="6465781" y="1606140"/>
              <a:ext cx="1271558" cy="1351813"/>
              <a:chOff x="7952172" y="3535170"/>
              <a:chExt cx="3086305" cy="3281100"/>
            </a:xfrm>
          </p:grpSpPr>
          <p:sp>
            <p:nvSpPr>
              <p:cNvPr id="1540" name="Google Shape;1540;p10"/>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1" name="Google Shape;1541;p10"/>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2" name="Google Shape;1542;p10"/>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43" name="Google Shape;1543;p10"/>
            <p:cNvGrpSpPr/>
            <p:nvPr/>
          </p:nvGrpSpPr>
          <p:grpSpPr>
            <a:xfrm>
              <a:off x="7234416" y="1767585"/>
              <a:ext cx="672217" cy="712307"/>
              <a:chOff x="9817792" y="3927025"/>
              <a:chExt cx="1631594" cy="1728900"/>
            </a:xfrm>
          </p:grpSpPr>
          <p:sp>
            <p:nvSpPr>
              <p:cNvPr id="1544" name="Google Shape;1544;p10"/>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5" name="Google Shape;1545;p10"/>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6" name="Google Shape;1546;p10"/>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47" name="Google Shape;1547;p10"/>
            <p:cNvGrpSpPr/>
            <p:nvPr/>
          </p:nvGrpSpPr>
          <p:grpSpPr>
            <a:xfrm>
              <a:off x="4505878" y="171419"/>
              <a:ext cx="1329882" cy="1409495"/>
              <a:chOff x="2075692" y="52828"/>
              <a:chExt cx="4347442" cy="4607700"/>
            </a:xfrm>
          </p:grpSpPr>
          <p:sp>
            <p:nvSpPr>
              <p:cNvPr id="1548" name="Google Shape;1548;p10"/>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49" name="Google Shape;1549;p10"/>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50" name="Google Shape;1550;p10"/>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51" name="Google Shape;1551;p10"/>
            <p:cNvGrpSpPr/>
            <p:nvPr/>
          </p:nvGrpSpPr>
          <p:grpSpPr>
            <a:xfrm>
              <a:off x="4383222" y="74882"/>
              <a:ext cx="1353662" cy="1436603"/>
              <a:chOff x="459511" y="835636"/>
              <a:chExt cx="3285587" cy="3486900"/>
            </a:xfrm>
          </p:grpSpPr>
          <p:sp>
            <p:nvSpPr>
              <p:cNvPr id="1552" name="Google Shape;1552;p10"/>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53" name="Google Shape;1553;p10"/>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54" name="Google Shape;1554;p10"/>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55" name="Google Shape;1555;p10"/>
            <p:cNvGrpSpPr/>
            <p:nvPr/>
          </p:nvGrpSpPr>
          <p:grpSpPr>
            <a:xfrm>
              <a:off x="4704112" y="549455"/>
              <a:ext cx="1644117" cy="1741422"/>
              <a:chOff x="3267959" y="970321"/>
              <a:chExt cx="4398388" cy="4658700"/>
            </a:xfrm>
          </p:grpSpPr>
          <p:sp>
            <p:nvSpPr>
              <p:cNvPr id="1556" name="Google Shape;1556;p10"/>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57" name="Google Shape;1557;p10"/>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58" name="Google Shape;1558;p10"/>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59" name="Google Shape;1559;p10"/>
            <p:cNvGrpSpPr/>
            <p:nvPr/>
          </p:nvGrpSpPr>
          <p:grpSpPr>
            <a:xfrm>
              <a:off x="5170742" y="103797"/>
              <a:ext cx="1786391" cy="1893305"/>
              <a:chOff x="4808875" y="-111295"/>
              <a:chExt cx="4335900" cy="4595400"/>
            </a:xfrm>
          </p:grpSpPr>
          <p:sp>
            <p:nvSpPr>
              <p:cNvPr id="1560" name="Google Shape;1560;p10"/>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1" name="Google Shape;1561;p10"/>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2" name="Google Shape;1562;p10"/>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63" name="Google Shape;1563;p10"/>
            <p:cNvGrpSpPr/>
            <p:nvPr/>
          </p:nvGrpSpPr>
          <p:grpSpPr>
            <a:xfrm>
              <a:off x="5506653" y="294250"/>
              <a:ext cx="1839662" cy="1950655"/>
              <a:chOff x="5624194" y="350969"/>
              <a:chExt cx="4465200" cy="4734600"/>
            </a:xfrm>
          </p:grpSpPr>
          <p:sp>
            <p:nvSpPr>
              <p:cNvPr id="1564" name="Google Shape;1564;p10"/>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5" name="Google Shape;1565;p10"/>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6" name="Google Shape;1566;p10"/>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67" name="Google Shape;1567;p10"/>
            <p:cNvGrpSpPr/>
            <p:nvPr/>
          </p:nvGrpSpPr>
          <p:grpSpPr>
            <a:xfrm>
              <a:off x="5354860" y="1023596"/>
              <a:ext cx="1812470" cy="1921362"/>
              <a:chOff x="5255762" y="2121228"/>
              <a:chExt cx="4399200" cy="4663500"/>
            </a:xfrm>
          </p:grpSpPr>
          <p:sp>
            <p:nvSpPr>
              <p:cNvPr id="1568" name="Google Shape;1568;p10"/>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9" name="Google Shape;1569;p10"/>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0" name="Google Shape;1570;p10"/>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71" name="Google Shape;1571;p10"/>
            <p:cNvGrpSpPr/>
            <p:nvPr/>
          </p:nvGrpSpPr>
          <p:grpSpPr>
            <a:xfrm>
              <a:off x="6109308" y="1266969"/>
              <a:ext cx="1644004" cy="1739794"/>
              <a:chOff x="7086948" y="2711938"/>
              <a:chExt cx="3990300" cy="4222800"/>
            </a:xfrm>
          </p:grpSpPr>
          <p:sp>
            <p:nvSpPr>
              <p:cNvPr id="1572" name="Google Shape;1572;p10"/>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3" name="Google Shape;1573;p10"/>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4" name="Google Shape;1574;p10"/>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75" name="Google Shape;1575;p10"/>
            <p:cNvGrpSpPr/>
            <p:nvPr/>
          </p:nvGrpSpPr>
          <p:grpSpPr>
            <a:xfrm>
              <a:off x="4533350" y="505715"/>
              <a:ext cx="1271601" cy="1347634"/>
              <a:chOff x="2032969" y="864182"/>
              <a:chExt cx="4314900" cy="4572900"/>
            </a:xfrm>
          </p:grpSpPr>
          <p:sp>
            <p:nvSpPr>
              <p:cNvPr id="1576" name="Google Shape;1576;p10"/>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7" name="Google Shape;1577;p10"/>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8" name="Google Shape;1578;p10"/>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79" name="Google Shape;1579;p10"/>
            <p:cNvGrpSpPr/>
            <p:nvPr/>
          </p:nvGrpSpPr>
          <p:grpSpPr>
            <a:xfrm>
              <a:off x="4535975" y="364983"/>
              <a:ext cx="1100782" cy="1169874"/>
              <a:chOff x="1316031" y="142329"/>
              <a:chExt cx="2671800" cy="2839500"/>
            </a:xfrm>
          </p:grpSpPr>
          <p:sp>
            <p:nvSpPr>
              <p:cNvPr id="1580" name="Google Shape;1580;p10"/>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1" name="Google Shape;1581;p10"/>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2" name="Google Shape;1582;p10"/>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83" name="Google Shape;1583;p10"/>
            <p:cNvGrpSpPr/>
            <p:nvPr/>
          </p:nvGrpSpPr>
          <p:grpSpPr>
            <a:xfrm>
              <a:off x="5074175" y="364968"/>
              <a:ext cx="735834" cy="780410"/>
              <a:chOff x="1470547" y="379512"/>
              <a:chExt cx="1786005" cy="1894200"/>
            </a:xfrm>
          </p:grpSpPr>
          <p:sp>
            <p:nvSpPr>
              <p:cNvPr id="1584" name="Google Shape;1584;p10"/>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5" name="Google Shape;1585;p10"/>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6" name="Google Shape;1586;p10"/>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87" name="Google Shape;1587;p10"/>
            <p:cNvGrpSpPr/>
            <p:nvPr/>
          </p:nvGrpSpPr>
          <p:grpSpPr>
            <a:xfrm>
              <a:off x="4395079" y="697217"/>
              <a:ext cx="1329882" cy="1409495"/>
              <a:chOff x="2075692" y="52828"/>
              <a:chExt cx="4347442" cy="4607700"/>
            </a:xfrm>
          </p:grpSpPr>
          <p:sp>
            <p:nvSpPr>
              <p:cNvPr id="1588" name="Google Shape;1588;p10"/>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9" name="Google Shape;1589;p10"/>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90" name="Google Shape;1590;p10"/>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91" name="Google Shape;1591;p10"/>
            <p:cNvGrpSpPr/>
            <p:nvPr/>
          </p:nvGrpSpPr>
          <p:grpSpPr>
            <a:xfrm rot="-1579579">
              <a:off x="7082645" y="166310"/>
              <a:ext cx="220954" cy="220954"/>
              <a:chOff x="8297437" y="2253663"/>
              <a:chExt cx="4117200" cy="4117200"/>
            </a:xfrm>
          </p:grpSpPr>
          <p:sp>
            <p:nvSpPr>
              <p:cNvPr id="1592" name="Google Shape;1592;p10"/>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93" name="Google Shape;1593;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594" name="Google Shape;1594;p10"/>
            <p:cNvGrpSpPr/>
            <p:nvPr/>
          </p:nvGrpSpPr>
          <p:grpSpPr>
            <a:xfrm rot="-1577215">
              <a:off x="6419953" y="456772"/>
              <a:ext cx="189653" cy="189653"/>
              <a:chOff x="8297437" y="2253663"/>
              <a:chExt cx="4117200" cy="4117200"/>
            </a:xfrm>
          </p:grpSpPr>
          <p:sp>
            <p:nvSpPr>
              <p:cNvPr id="1595" name="Google Shape;1595;p1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96" name="Google Shape;1596;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597" name="Google Shape;1597;p10"/>
            <p:cNvGrpSpPr/>
            <p:nvPr/>
          </p:nvGrpSpPr>
          <p:grpSpPr>
            <a:xfrm rot="-1567860">
              <a:off x="6963138" y="303534"/>
              <a:ext cx="121527" cy="121527"/>
              <a:chOff x="8297437" y="2253663"/>
              <a:chExt cx="4117200" cy="4117200"/>
            </a:xfrm>
          </p:grpSpPr>
          <p:sp>
            <p:nvSpPr>
              <p:cNvPr id="1598" name="Google Shape;1598;p10"/>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599" name="Google Shape;1599;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00" name="Google Shape;1600;p10"/>
            <p:cNvGrpSpPr/>
            <p:nvPr/>
          </p:nvGrpSpPr>
          <p:grpSpPr>
            <a:xfrm rot="-1576056">
              <a:off x="6760060" y="2416456"/>
              <a:ext cx="283743" cy="283743"/>
              <a:chOff x="8297437" y="2253663"/>
              <a:chExt cx="4117200" cy="4117200"/>
            </a:xfrm>
          </p:grpSpPr>
          <p:sp>
            <p:nvSpPr>
              <p:cNvPr id="1601" name="Google Shape;1601;p10"/>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02" name="Google Shape;1602;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03" name="Google Shape;1603;p10"/>
            <p:cNvGrpSpPr/>
            <p:nvPr/>
          </p:nvGrpSpPr>
          <p:grpSpPr>
            <a:xfrm rot="-1573441">
              <a:off x="6510118" y="1723880"/>
              <a:ext cx="154669" cy="154669"/>
              <a:chOff x="8297437" y="2253663"/>
              <a:chExt cx="4117200" cy="4117200"/>
            </a:xfrm>
          </p:grpSpPr>
          <p:sp>
            <p:nvSpPr>
              <p:cNvPr id="1604" name="Google Shape;1604;p1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05" name="Google Shape;1605;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06" name="Google Shape;1606;p10"/>
            <p:cNvGrpSpPr/>
            <p:nvPr/>
          </p:nvGrpSpPr>
          <p:grpSpPr>
            <a:xfrm rot="-1573249">
              <a:off x="5771983" y="46743"/>
              <a:ext cx="275827" cy="275827"/>
              <a:chOff x="8297437" y="2253663"/>
              <a:chExt cx="4117200" cy="4117200"/>
            </a:xfrm>
          </p:grpSpPr>
          <p:sp>
            <p:nvSpPr>
              <p:cNvPr id="1607" name="Google Shape;1607;p1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08" name="Google Shape;1608;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09" name="Google Shape;1609;p10"/>
            <p:cNvGrpSpPr/>
            <p:nvPr/>
          </p:nvGrpSpPr>
          <p:grpSpPr>
            <a:xfrm rot="-1577296">
              <a:off x="7116701" y="716767"/>
              <a:ext cx="152459" cy="152459"/>
              <a:chOff x="8297437" y="2253663"/>
              <a:chExt cx="4117200" cy="4117200"/>
            </a:xfrm>
          </p:grpSpPr>
          <p:sp>
            <p:nvSpPr>
              <p:cNvPr id="1610" name="Google Shape;1610;p1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11" name="Google Shape;1611;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12" name="Google Shape;1612;p10"/>
            <p:cNvGrpSpPr/>
            <p:nvPr/>
          </p:nvGrpSpPr>
          <p:grpSpPr>
            <a:xfrm rot="-1567860">
              <a:off x="6848063" y="871601"/>
              <a:ext cx="121527" cy="121527"/>
              <a:chOff x="8297437" y="2253663"/>
              <a:chExt cx="4117200" cy="4117200"/>
            </a:xfrm>
          </p:grpSpPr>
          <p:sp>
            <p:nvSpPr>
              <p:cNvPr id="1613" name="Google Shape;1613;p1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14" name="Google Shape;1614;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15" name="Google Shape;1615;p10"/>
            <p:cNvGrpSpPr/>
            <p:nvPr/>
          </p:nvGrpSpPr>
          <p:grpSpPr>
            <a:xfrm rot="-1572683">
              <a:off x="7426832" y="1873865"/>
              <a:ext cx="208804" cy="208804"/>
              <a:chOff x="8297437" y="2253663"/>
              <a:chExt cx="4117200" cy="4117200"/>
            </a:xfrm>
          </p:grpSpPr>
          <p:sp>
            <p:nvSpPr>
              <p:cNvPr id="1616" name="Google Shape;1616;p1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17" name="Google Shape;1617;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18" name="Google Shape;1618;p10"/>
            <p:cNvGrpSpPr/>
            <p:nvPr/>
          </p:nvGrpSpPr>
          <p:grpSpPr>
            <a:xfrm>
              <a:off x="4469276" y="366140"/>
              <a:ext cx="789593" cy="837426"/>
              <a:chOff x="1470547" y="379512"/>
              <a:chExt cx="1786005" cy="1894200"/>
            </a:xfrm>
          </p:grpSpPr>
          <p:sp>
            <p:nvSpPr>
              <p:cNvPr id="1619" name="Google Shape;1619;p10"/>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20" name="Google Shape;1620;p10"/>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21" name="Google Shape;1621;p10"/>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622" name="Google Shape;1622;p10"/>
          <p:cNvGrpSpPr/>
          <p:nvPr/>
        </p:nvGrpSpPr>
        <p:grpSpPr>
          <a:xfrm rot="-1574351">
            <a:off x="907489" y="6158971"/>
            <a:ext cx="550364" cy="550364"/>
            <a:chOff x="8297437" y="2253663"/>
            <a:chExt cx="4117200" cy="4117200"/>
          </a:xfrm>
        </p:grpSpPr>
        <p:sp>
          <p:nvSpPr>
            <p:cNvPr id="1623" name="Google Shape;1623;p10"/>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24" name="Google Shape;1624;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25" name="Google Shape;1625;p10"/>
          <p:cNvGrpSpPr/>
          <p:nvPr/>
        </p:nvGrpSpPr>
        <p:grpSpPr>
          <a:xfrm rot="-1572813">
            <a:off x="865032" y="5603601"/>
            <a:ext cx="300132" cy="300132"/>
            <a:chOff x="8297437" y="2253663"/>
            <a:chExt cx="4117200" cy="4117200"/>
          </a:xfrm>
        </p:grpSpPr>
        <p:sp>
          <p:nvSpPr>
            <p:cNvPr id="1626" name="Google Shape;1626;p1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27" name="Google Shape;1627;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28" name="Google Shape;1628;p10"/>
          <p:cNvGrpSpPr/>
          <p:nvPr/>
        </p:nvGrpSpPr>
        <p:grpSpPr>
          <a:xfrm rot="-1574662">
            <a:off x="2911697" y="6368457"/>
            <a:ext cx="296081" cy="296081"/>
            <a:chOff x="8297437" y="2253663"/>
            <a:chExt cx="4117200" cy="4117200"/>
          </a:xfrm>
        </p:grpSpPr>
        <p:sp>
          <p:nvSpPr>
            <p:cNvPr id="1629" name="Google Shape;1629;p10"/>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30" name="Google Shape;1630;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grpSp>
        <p:nvGrpSpPr>
          <p:cNvPr id="1631" name="Google Shape;1631;p10"/>
          <p:cNvGrpSpPr/>
          <p:nvPr/>
        </p:nvGrpSpPr>
        <p:grpSpPr>
          <a:xfrm rot="-1575143">
            <a:off x="189199" y="5636992"/>
            <a:ext cx="404901" cy="404901"/>
            <a:chOff x="8297437" y="2253663"/>
            <a:chExt cx="4117200" cy="4117200"/>
          </a:xfrm>
        </p:grpSpPr>
        <p:sp>
          <p:nvSpPr>
            <p:cNvPr id="1632" name="Google Shape;1632;p10"/>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1633" name="Google Shape;1633;p10"/>
            <p:cNvPicPr preferRelativeResize="0"/>
            <p:nvPr/>
          </p:nvPicPr>
          <p:blipFill rotWithShape="1">
            <a:blip r:embed="rId2">
              <a:alphaModFix amt="50000"/>
            </a:blip>
            <a:srcRect b="13631" l="16908" r="21674" t="4788"/>
            <a:stretch/>
          </p:blipFill>
          <p:spPr>
            <a:xfrm>
              <a:off x="8846288" y="2814084"/>
              <a:ext cx="3012600" cy="2977200"/>
            </a:xfrm>
            <a:prstGeom prst="ellipse">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24000">
              <a:schemeClr val="lt1"/>
            </a:gs>
            <a:gs pos="100000">
              <a:schemeClr val="lt2"/>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0800" rotWithShape="0" algn="tl" dir="2700000" dist="38100">
              <a:srgbClr val="000000">
                <a:alpha val="40000"/>
              </a:srgbClr>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6000"/>
              <a:buFont typeface="Barlow Black"/>
              <a:buNone/>
              <a:defRPr sz="6000">
                <a:solidFill>
                  <a:schemeClr val="lt1"/>
                </a:solidFill>
                <a:latin typeface="Barlow Black"/>
                <a:ea typeface="Barlow Black"/>
                <a:cs typeface="Barlow Black"/>
                <a:sym typeface="Barlow Black"/>
              </a:defRPr>
            </a:lvl1pPr>
            <a:lvl2pPr lvl="1">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2pPr>
            <a:lvl3pPr lvl="2">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3pPr>
            <a:lvl4pPr lvl="3">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4pPr>
            <a:lvl5pPr lvl="4">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5pPr>
            <a:lvl6pPr lvl="5">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6pPr>
            <a:lvl7pPr lvl="6">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7pPr>
            <a:lvl8pPr lvl="7">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8pPr>
            <a:lvl9pPr lvl="8">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DM Sans"/>
              <a:buChar char="●"/>
              <a:defRPr sz="1900">
                <a:solidFill>
                  <a:schemeClr val="dk1"/>
                </a:solidFill>
                <a:latin typeface="DM Sans"/>
                <a:ea typeface="DM Sans"/>
                <a:cs typeface="DM Sans"/>
                <a:sym typeface="DM Sans"/>
              </a:defRPr>
            </a:lvl1pPr>
            <a:lvl2pPr indent="-349250" lvl="1" marL="9144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2pPr>
            <a:lvl3pPr indent="-349250" lvl="2" marL="13716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3pPr>
            <a:lvl4pPr indent="-349250" lvl="3" marL="18288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4pPr>
            <a:lvl5pPr indent="-349250" lvl="4" marL="22860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5pPr>
            <a:lvl6pPr indent="-349250" lvl="5" marL="27432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6pPr>
            <a:lvl7pPr indent="-349250" lvl="6" marL="32004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7pPr>
            <a:lvl8pPr indent="-349250" lvl="7" marL="365760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8pPr>
            <a:lvl9pPr indent="-349250" lvl="8" marL="4114800">
              <a:lnSpc>
                <a:spcPct val="115000"/>
              </a:lnSpc>
              <a:spcBef>
                <a:spcPts val="2100"/>
              </a:spcBef>
              <a:spcAft>
                <a:spcPts val="2100"/>
              </a:spcAft>
              <a:buClr>
                <a:schemeClr val="dk1"/>
              </a:buClr>
              <a:buSzPts val="1900"/>
              <a:buFont typeface="DM Sans"/>
              <a:buChar char="■"/>
              <a:defRPr sz="1900">
                <a:solidFill>
                  <a:schemeClr val="dk1"/>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1" name="Shape 3821"/>
        <p:cNvGrpSpPr/>
        <p:nvPr/>
      </p:nvGrpSpPr>
      <p:grpSpPr>
        <a:xfrm>
          <a:off x="0" y="0"/>
          <a:ext cx="0" cy="0"/>
          <a:chOff x="0" y="0"/>
          <a:chExt cx="0" cy="0"/>
        </a:xfrm>
      </p:grpSpPr>
      <p:sp>
        <p:nvSpPr>
          <p:cNvPr id="3822" name="Google Shape;3822;p23"/>
          <p:cNvSpPr txBox="1"/>
          <p:nvPr>
            <p:ph type="title"/>
          </p:nvPr>
        </p:nvSpPr>
        <p:spPr>
          <a:xfrm>
            <a:off x="171150" y="1179300"/>
            <a:ext cx="11849700" cy="4499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HERE GOES YOUR PRESENTATION TITLE.</a:t>
            </a:r>
            <a:endParaRPr/>
          </a:p>
        </p:txBody>
      </p:sp>
      <p:grpSp>
        <p:nvGrpSpPr>
          <p:cNvPr id="3823" name="Google Shape;3823;p23"/>
          <p:cNvGrpSpPr/>
          <p:nvPr/>
        </p:nvGrpSpPr>
        <p:grpSpPr>
          <a:xfrm rot="-1572813">
            <a:off x="2184332" y="3756001"/>
            <a:ext cx="300132" cy="300132"/>
            <a:chOff x="8297437" y="2253663"/>
            <a:chExt cx="4117200" cy="4117200"/>
          </a:xfrm>
        </p:grpSpPr>
        <p:sp>
          <p:nvSpPr>
            <p:cNvPr id="3824" name="Google Shape;3824;p2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825" name="Google Shape;3825;p23"/>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3826" name="Google Shape;3826;p23"/>
          <p:cNvGrpSpPr/>
          <p:nvPr/>
        </p:nvGrpSpPr>
        <p:grpSpPr>
          <a:xfrm rot="-1572610">
            <a:off x="7569042" y="2160576"/>
            <a:ext cx="535083" cy="535083"/>
            <a:chOff x="8297437" y="2253663"/>
            <a:chExt cx="4117200" cy="4117200"/>
          </a:xfrm>
        </p:grpSpPr>
        <p:sp>
          <p:nvSpPr>
            <p:cNvPr id="3827" name="Google Shape;3827;p2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828" name="Google Shape;3828;p23"/>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3829" name="Google Shape;3829;p23"/>
          <p:cNvGrpSpPr/>
          <p:nvPr/>
        </p:nvGrpSpPr>
        <p:grpSpPr>
          <a:xfrm rot="-1573659">
            <a:off x="9553451" y="4107028"/>
            <a:ext cx="500281" cy="500281"/>
            <a:chOff x="8297437" y="2253663"/>
            <a:chExt cx="4117200" cy="4117200"/>
          </a:xfrm>
        </p:grpSpPr>
        <p:sp>
          <p:nvSpPr>
            <p:cNvPr id="3830" name="Google Shape;3830;p2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3831" name="Google Shape;3831;p23"/>
            <p:cNvPicPr preferRelativeResize="0"/>
            <p:nvPr/>
          </p:nvPicPr>
          <p:blipFill rotWithShape="1">
            <a:blip r:embed="rId3">
              <a:alphaModFix amt="50000"/>
            </a:blip>
            <a:srcRect b="13631" l="16908" r="21674" t="4788"/>
            <a:stretch/>
          </p:blipFill>
          <p:spPr>
            <a:xfrm>
              <a:off x="8846288" y="2814084"/>
              <a:ext cx="3012600" cy="2977200"/>
            </a:xfrm>
            <a:prstGeom prst="ellipse">
              <a:avLst/>
            </a:prstGeom>
            <a:solidFill>
              <a:srgbClr val="FFAB1C"/>
            </a:solid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6" name="Shape 3906"/>
        <p:cNvGrpSpPr/>
        <p:nvPr/>
      </p:nvGrpSpPr>
      <p:grpSpPr>
        <a:xfrm>
          <a:off x="0" y="0"/>
          <a:ext cx="0" cy="0"/>
          <a:chOff x="0" y="0"/>
          <a:chExt cx="0" cy="0"/>
        </a:xfrm>
      </p:grpSpPr>
      <p:grpSp>
        <p:nvGrpSpPr>
          <p:cNvPr id="3907" name="Google Shape;3907;p32"/>
          <p:cNvGrpSpPr/>
          <p:nvPr/>
        </p:nvGrpSpPr>
        <p:grpSpPr>
          <a:xfrm flipH="1" rot="-5400000">
            <a:off x="-1136801" y="1213018"/>
            <a:ext cx="6930052" cy="4351630"/>
            <a:chOff x="459511" y="-111295"/>
            <a:chExt cx="11220939" cy="7046034"/>
          </a:xfrm>
        </p:grpSpPr>
        <p:grpSp>
          <p:nvGrpSpPr>
            <p:cNvPr id="3908" name="Google Shape;3908;p32"/>
            <p:cNvGrpSpPr/>
            <p:nvPr/>
          </p:nvGrpSpPr>
          <p:grpSpPr>
            <a:xfrm>
              <a:off x="3346366" y="66264"/>
              <a:ext cx="4787701" cy="5081700"/>
              <a:chOff x="3346366" y="66264"/>
              <a:chExt cx="4787701" cy="5081700"/>
            </a:xfrm>
          </p:grpSpPr>
          <p:sp>
            <p:nvSpPr>
              <p:cNvPr id="3909" name="Google Shape;3909;p32"/>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0" name="Google Shape;3910;p32"/>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1" name="Google Shape;3911;p32"/>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12" name="Google Shape;3912;p32"/>
            <p:cNvGrpSpPr/>
            <p:nvPr/>
          </p:nvGrpSpPr>
          <p:grpSpPr>
            <a:xfrm>
              <a:off x="3765864" y="1195612"/>
              <a:ext cx="5193601" cy="5520600"/>
              <a:chOff x="3765864" y="1195612"/>
              <a:chExt cx="5193601" cy="5520600"/>
            </a:xfrm>
          </p:grpSpPr>
          <p:sp>
            <p:nvSpPr>
              <p:cNvPr id="3913" name="Google Shape;3913;p32"/>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4" name="Google Shape;3914;p32"/>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5" name="Google Shape;3915;p32"/>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16" name="Google Shape;3916;p32"/>
            <p:cNvGrpSpPr/>
            <p:nvPr/>
          </p:nvGrpSpPr>
          <p:grpSpPr>
            <a:xfrm>
              <a:off x="5031721" y="1309109"/>
              <a:ext cx="4394938" cy="4655100"/>
              <a:chOff x="5031721" y="1309109"/>
              <a:chExt cx="4394938" cy="4655100"/>
            </a:xfrm>
          </p:grpSpPr>
          <p:sp>
            <p:nvSpPr>
              <p:cNvPr id="3917" name="Google Shape;3917;p32"/>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8" name="Google Shape;3918;p32"/>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19" name="Google Shape;3919;p32"/>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20" name="Google Shape;3920;p32"/>
            <p:cNvGrpSpPr/>
            <p:nvPr/>
          </p:nvGrpSpPr>
          <p:grpSpPr>
            <a:xfrm>
              <a:off x="905180" y="112533"/>
              <a:ext cx="4401720" cy="4660800"/>
              <a:chOff x="905180" y="112533"/>
              <a:chExt cx="4401720" cy="4660800"/>
            </a:xfrm>
          </p:grpSpPr>
          <p:sp>
            <p:nvSpPr>
              <p:cNvPr id="3921" name="Google Shape;3921;p32"/>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22" name="Google Shape;3922;p32"/>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23" name="Google Shape;3923;p32"/>
            <p:cNvGrpSpPr/>
            <p:nvPr/>
          </p:nvGrpSpPr>
          <p:grpSpPr>
            <a:xfrm>
              <a:off x="4789281" y="622548"/>
              <a:ext cx="4320760" cy="4575000"/>
              <a:chOff x="4789281" y="622548"/>
              <a:chExt cx="4320760" cy="4575000"/>
            </a:xfrm>
          </p:grpSpPr>
          <p:sp>
            <p:nvSpPr>
              <p:cNvPr id="3924" name="Google Shape;3924;p32"/>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25" name="Google Shape;3925;p32"/>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26" name="Google Shape;3926;p32"/>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27" name="Google Shape;3927;p32"/>
            <p:cNvGrpSpPr/>
            <p:nvPr/>
          </p:nvGrpSpPr>
          <p:grpSpPr>
            <a:xfrm>
              <a:off x="6808533" y="1745708"/>
              <a:ext cx="4401400" cy="4662000"/>
              <a:chOff x="6808533" y="1745708"/>
              <a:chExt cx="4401400" cy="4662000"/>
            </a:xfrm>
          </p:grpSpPr>
          <p:sp>
            <p:nvSpPr>
              <p:cNvPr id="3928" name="Google Shape;3928;p32"/>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29" name="Google Shape;3929;p32"/>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30" name="Google Shape;3930;p32"/>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31" name="Google Shape;3931;p32"/>
            <p:cNvGrpSpPr/>
            <p:nvPr/>
          </p:nvGrpSpPr>
          <p:grpSpPr>
            <a:xfrm>
              <a:off x="5824532" y="1155331"/>
              <a:ext cx="4354159" cy="4603200"/>
              <a:chOff x="5824532" y="1155331"/>
              <a:chExt cx="4354159" cy="4603200"/>
            </a:xfrm>
          </p:grpSpPr>
          <p:sp>
            <p:nvSpPr>
              <p:cNvPr id="3932" name="Google Shape;3932;p32"/>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33" name="Google Shape;3933;p32"/>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34" name="Google Shape;3934;p32"/>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35" name="Google Shape;3935;p32"/>
            <p:cNvGrpSpPr/>
            <p:nvPr/>
          </p:nvGrpSpPr>
          <p:grpSpPr>
            <a:xfrm>
              <a:off x="2134683" y="1406427"/>
              <a:ext cx="4494099" cy="4755300"/>
              <a:chOff x="2134683" y="1406427"/>
              <a:chExt cx="4494099" cy="4755300"/>
            </a:xfrm>
          </p:grpSpPr>
          <p:sp>
            <p:nvSpPr>
              <p:cNvPr id="3936" name="Google Shape;3936;p32"/>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37" name="Google Shape;3937;p32"/>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38" name="Google Shape;3938;p32"/>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39" name="Google Shape;3939;p32"/>
            <p:cNvGrpSpPr/>
            <p:nvPr/>
          </p:nvGrpSpPr>
          <p:grpSpPr>
            <a:xfrm>
              <a:off x="6182744" y="2351413"/>
              <a:ext cx="4257816" cy="4499400"/>
              <a:chOff x="6182744" y="2351413"/>
              <a:chExt cx="4257816" cy="4499400"/>
            </a:xfrm>
          </p:grpSpPr>
          <p:sp>
            <p:nvSpPr>
              <p:cNvPr id="3940" name="Google Shape;3940;p32"/>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41" name="Google Shape;3941;p32"/>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42" name="Google Shape;3942;p32"/>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43" name="Google Shape;3943;p32"/>
            <p:cNvGrpSpPr/>
            <p:nvPr/>
          </p:nvGrpSpPr>
          <p:grpSpPr>
            <a:xfrm>
              <a:off x="2617490" y="2742232"/>
              <a:ext cx="3927230" cy="4143000"/>
              <a:chOff x="2617490" y="2742232"/>
              <a:chExt cx="3927230" cy="4143000"/>
            </a:xfrm>
          </p:grpSpPr>
          <p:sp>
            <p:nvSpPr>
              <p:cNvPr id="3944" name="Google Shape;3944;p32"/>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45" name="Google Shape;3945;p32"/>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46" name="Google Shape;3946;p32"/>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47" name="Google Shape;3947;p32"/>
            <p:cNvGrpSpPr/>
            <p:nvPr/>
          </p:nvGrpSpPr>
          <p:grpSpPr>
            <a:xfrm>
              <a:off x="9275607" y="3248167"/>
              <a:ext cx="2404844" cy="2545800"/>
              <a:chOff x="9275607" y="3248167"/>
              <a:chExt cx="2404844" cy="2545800"/>
            </a:xfrm>
          </p:grpSpPr>
          <p:sp>
            <p:nvSpPr>
              <p:cNvPr id="3948" name="Google Shape;3948;p32"/>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49" name="Google Shape;3949;p32"/>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50" name="Google Shape;3950;p32"/>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51" name="Google Shape;3951;p32"/>
            <p:cNvGrpSpPr/>
            <p:nvPr/>
          </p:nvGrpSpPr>
          <p:grpSpPr>
            <a:xfrm>
              <a:off x="2075692" y="52828"/>
              <a:ext cx="4347442" cy="4607700"/>
              <a:chOff x="2075692" y="52828"/>
              <a:chExt cx="4347442" cy="4607700"/>
            </a:xfrm>
          </p:grpSpPr>
          <p:sp>
            <p:nvSpPr>
              <p:cNvPr id="3952" name="Google Shape;3952;p32"/>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53" name="Google Shape;3953;p32"/>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54" name="Google Shape;3954;p32"/>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55" name="Google Shape;3955;p32"/>
            <p:cNvGrpSpPr/>
            <p:nvPr/>
          </p:nvGrpSpPr>
          <p:grpSpPr>
            <a:xfrm>
              <a:off x="1470547" y="379512"/>
              <a:ext cx="1786005" cy="1894200"/>
              <a:chOff x="1470547" y="379512"/>
              <a:chExt cx="1786005" cy="1894200"/>
            </a:xfrm>
          </p:grpSpPr>
          <p:sp>
            <p:nvSpPr>
              <p:cNvPr id="3956" name="Google Shape;3956;p32"/>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57" name="Google Shape;3957;p32"/>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58" name="Google Shape;3958;p32"/>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59" name="Google Shape;3959;p32"/>
            <p:cNvGrpSpPr/>
            <p:nvPr/>
          </p:nvGrpSpPr>
          <p:grpSpPr>
            <a:xfrm>
              <a:off x="459511" y="835636"/>
              <a:ext cx="3285587" cy="3486900"/>
              <a:chOff x="459511" y="835636"/>
              <a:chExt cx="3285587" cy="3486900"/>
            </a:xfrm>
          </p:grpSpPr>
          <p:sp>
            <p:nvSpPr>
              <p:cNvPr id="3960" name="Google Shape;3960;p32"/>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61" name="Google Shape;3961;p32"/>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62" name="Google Shape;3962;p32"/>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63" name="Google Shape;3963;p32"/>
            <p:cNvGrpSpPr/>
            <p:nvPr/>
          </p:nvGrpSpPr>
          <p:grpSpPr>
            <a:xfrm>
              <a:off x="3267959" y="970321"/>
              <a:ext cx="4398388" cy="4658700"/>
              <a:chOff x="3267959" y="970321"/>
              <a:chExt cx="4398388" cy="4658700"/>
            </a:xfrm>
          </p:grpSpPr>
          <p:sp>
            <p:nvSpPr>
              <p:cNvPr id="3964" name="Google Shape;3964;p32"/>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65" name="Google Shape;3965;p32"/>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66" name="Google Shape;3966;p32"/>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67" name="Google Shape;3967;p32"/>
            <p:cNvGrpSpPr/>
            <p:nvPr/>
          </p:nvGrpSpPr>
          <p:grpSpPr>
            <a:xfrm>
              <a:off x="5955587" y="1782813"/>
              <a:ext cx="4418674" cy="4680600"/>
              <a:chOff x="5955587" y="1782813"/>
              <a:chExt cx="4418674" cy="4680600"/>
            </a:xfrm>
          </p:grpSpPr>
          <p:sp>
            <p:nvSpPr>
              <p:cNvPr id="3968" name="Google Shape;3968;p32"/>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69" name="Google Shape;3969;p32"/>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70" name="Google Shape;3970;p32"/>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71" name="Google Shape;3971;p32"/>
            <p:cNvGrpSpPr/>
            <p:nvPr/>
          </p:nvGrpSpPr>
          <p:grpSpPr>
            <a:xfrm>
              <a:off x="7952172" y="3535170"/>
              <a:ext cx="3086305" cy="3281100"/>
              <a:chOff x="7952172" y="3535170"/>
              <a:chExt cx="3086305" cy="3281100"/>
            </a:xfrm>
          </p:grpSpPr>
          <p:sp>
            <p:nvSpPr>
              <p:cNvPr id="3972" name="Google Shape;3972;p32"/>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73" name="Google Shape;3973;p32"/>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74" name="Google Shape;3974;p32"/>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75" name="Google Shape;3975;p32"/>
            <p:cNvGrpSpPr/>
            <p:nvPr/>
          </p:nvGrpSpPr>
          <p:grpSpPr>
            <a:xfrm>
              <a:off x="9817792" y="3927025"/>
              <a:ext cx="1631594" cy="1728900"/>
              <a:chOff x="9817792" y="3927025"/>
              <a:chExt cx="1631594" cy="1728900"/>
            </a:xfrm>
          </p:grpSpPr>
          <p:sp>
            <p:nvSpPr>
              <p:cNvPr id="3976" name="Google Shape;3976;p32"/>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77" name="Google Shape;3977;p32"/>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78" name="Google Shape;3978;p32"/>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79" name="Google Shape;3979;p32"/>
            <p:cNvGrpSpPr/>
            <p:nvPr/>
          </p:nvGrpSpPr>
          <p:grpSpPr>
            <a:xfrm>
              <a:off x="4808875" y="-111295"/>
              <a:ext cx="4335900" cy="4595400"/>
              <a:chOff x="4808875" y="-111295"/>
              <a:chExt cx="4335900" cy="4595400"/>
            </a:xfrm>
          </p:grpSpPr>
          <p:sp>
            <p:nvSpPr>
              <p:cNvPr id="3980" name="Google Shape;3980;p32"/>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81" name="Google Shape;3981;p32"/>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82" name="Google Shape;3982;p32"/>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83" name="Google Shape;3983;p32"/>
            <p:cNvGrpSpPr/>
            <p:nvPr/>
          </p:nvGrpSpPr>
          <p:grpSpPr>
            <a:xfrm>
              <a:off x="1316031" y="142329"/>
              <a:ext cx="2671800" cy="2839500"/>
              <a:chOff x="1316031" y="142329"/>
              <a:chExt cx="2671800" cy="2839500"/>
            </a:xfrm>
          </p:grpSpPr>
          <p:sp>
            <p:nvSpPr>
              <p:cNvPr id="3984" name="Google Shape;3984;p32"/>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85" name="Google Shape;3985;p32"/>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86" name="Google Shape;3986;p32"/>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87" name="Google Shape;3987;p32"/>
            <p:cNvGrpSpPr/>
            <p:nvPr/>
          </p:nvGrpSpPr>
          <p:grpSpPr>
            <a:xfrm>
              <a:off x="5624194" y="350969"/>
              <a:ext cx="4465200" cy="4734600"/>
              <a:chOff x="5624194" y="350969"/>
              <a:chExt cx="4465200" cy="4734600"/>
            </a:xfrm>
          </p:grpSpPr>
          <p:sp>
            <p:nvSpPr>
              <p:cNvPr id="3988" name="Google Shape;3988;p32"/>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89" name="Google Shape;3989;p32"/>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90" name="Google Shape;3990;p32"/>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91" name="Google Shape;3991;p32"/>
            <p:cNvGrpSpPr/>
            <p:nvPr/>
          </p:nvGrpSpPr>
          <p:grpSpPr>
            <a:xfrm>
              <a:off x="949298" y="529687"/>
              <a:ext cx="4532700" cy="4800900"/>
              <a:chOff x="949298" y="529687"/>
              <a:chExt cx="4532700" cy="4800900"/>
            </a:xfrm>
          </p:grpSpPr>
          <p:sp>
            <p:nvSpPr>
              <p:cNvPr id="3992" name="Google Shape;3992;p32"/>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93" name="Google Shape;3993;p32"/>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94" name="Google Shape;3994;p32"/>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95" name="Google Shape;3995;p32"/>
            <p:cNvGrpSpPr/>
            <p:nvPr/>
          </p:nvGrpSpPr>
          <p:grpSpPr>
            <a:xfrm>
              <a:off x="2032969" y="864182"/>
              <a:ext cx="4314900" cy="4572900"/>
              <a:chOff x="2032969" y="864182"/>
              <a:chExt cx="4314900" cy="4572900"/>
            </a:xfrm>
          </p:grpSpPr>
          <p:sp>
            <p:nvSpPr>
              <p:cNvPr id="3996" name="Google Shape;3996;p32"/>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97" name="Google Shape;3997;p32"/>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998" name="Google Shape;3998;p32"/>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999" name="Google Shape;3999;p32"/>
            <p:cNvGrpSpPr/>
            <p:nvPr/>
          </p:nvGrpSpPr>
          <p:grpSpPr>
            <a:xfrm>
              <a:off x="5255762" y="2121228"/>
              <a:ext cx="4399200" cy="4663500"/>
              <a:chOff x="5255762" y="2121228"/>
              <a:chExt cx="4399200" cy="4663500"/>
            </a:xfrm>
          </p:grpSpPr>
          <p:sp>
            <p:nvSpPr>
              <p:cNvPr id="4000" name="Google Shape;4000;p32"/>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01" name="Google Shape;4001;p32"/>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02" name="Google Shape;4002;p32"/>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03" name="Google Shape;4003;p32"/>
            <p:cNvGrpSpPr/>
            <p:nvPr/>
          </p:nvGrpSpPr>
          <p:grpSpPr>
            <a:xfrm>
              <a:off x="7086948" y="2711938"/>
              <a:ext cx="3990300" cy="4222800"/>
              <a:chOff x="7086948" y="2711938"/>
              <a:chExt cx="3990300" cy="4222800"/>
            </a:xfrm>
          </p:grpSpPr>
          <p:sp>
            <p:nvSpPr>
              <p:cNvPr id="4004" name="Google Shape;4004;p32"/>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05" name="Google Shape;4005;p32"/>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06" name="Google Shape;4006;p32"/>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07" name="Google Shape;4007;p32"/>
            <p:cNvGrpSpPr/>
            <p:nvPr/>
          </p:nvGrpSpPr>
          <p:grpSpPr>
            <a:xfrm>
              <a:off x="1947213" y="661971"/>
              <a:ext cx="8306740" cy="5190064"/>
              <a:chOff x="1947213" y="661971"/>
              <a:chExt cx="8306740" cy="5190064"/>
            </a:xfrm>
          </p:grpSpPr>
          <p:grpSp>
            <p:nvGrpSpPr>
              <p:cNvPr id="4008" name="Google Shape;4008;p32"/>
              <p:cNvGrpSpPr/>
              <p:nvPr/>
            </p:nvGrpSpPr>
            <p:grpSpPr>
              <a:xfrm rot="-1576190">
                <a:off x="3295488" y="734727"/>
                <a:ext cx="428837" cy="428837"/>
                <a:chOff x="8297437" y="2253663"/>
                <a:chExt cx="4117200" cy="4117200"/>
              </a:xfrm>
            </p:grpSpPr>
            <p:sp>
              <p:nvSpPr>
                <p:cNvPr id="4009" name="Google Shape;4009;p32"/>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10" name="Google Shape;4010;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11" name="Google Shape;4011;p32"/>
              <p:cNvGrpSpPr/>
              <p:nvPr/>
            </p:nvGrpSpPr>
            <p:grpSpPr>
              <a:xfrm rot="-1573267">
                <a:off x="2009589" y="1298339"/>
                <a:ext cx="368076" cy="368076"/>
                <a:chOff x="8297437" y="2253663"/>
                <a:chExt cx="4117200" cy="4117200"/>
              </a:xfrm>
            </p:grpSpPr>
            <p:sp>
              <p:nvSpPr>
                <p:cNvPr id="4012" name="Google Shape;4012;p3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13" name="Google Shape;4013;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14" name="Google Shape;4014;p32"/>
              <p:cNvGrpSpPr/>
              <p:nvPr/>
            </p:nvGrpSpPr>
            <p:grpSpPr>
              <a:xfrm rot="-1572434">
                <a:off x="3063378" y="999016"/>
                <a:ext cx="235871" cy="235871"/>
                <a:chOff x="8297437" y="2253663"/>
                <a:chExt cx="4117200" cy="4117200"/>
              </a:xfrm>
            </p:grpSpPr>
            <p:sp>
              <p:nvSpPr>
                <p:cNvPr id="4015" name="Google Shape;4015;p3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16" name="Google Shape;4016;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17" name="Google Shape;4017;p32"/>
              <p:cNvGrpSpPr/>
              <p:nvPr/>
            </p:nvGrpSpPr>
            <p:grpSpPr>
              <a:xfrm rot="-1574351">
                <a:off x="4680689" y="4568246"/>
                <a:ext cx="550364" cy="550364"/>
                <a:chOff x="8297437" y="2253663"/>
                <a:chExt cx="4117200" cy="4117200"/>
              </a:xfrm>
            </p:grpSpPr>
            <p:sp>
              <p:nvSpPr>
                <p:cNvPr id="4018" name="Google Shape;4018;p32"/>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19" name="Google Shape;4019;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20" name="Google Shape;4020;p32"/>
              <p:cNvGrpSpPr/>
              <p:nvPr/>
            </p:nvGrpSpPr>
            <p:grpSpPr>
              <a:xfrm rot="-1572813">
                <a:off x="2184332" y="3756001"/>
                <a:ext cx="300132" cy="300132"/>
                <a:chOff x="8297437" y="2253663"/>
                <a:chExt cx="4117200" cy="4117200"/>
              </a:xfrm>
            </p:grpSpPr>
            <p:sp>
              <p:nvSpPr>
                <p:cNvPr id="4021" name="Google Shape;4021;p3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22" name="Google Shape;4022;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23" name="Google Shape;4023;p32"/>
              <p:cNvGrpSpPr/>
              <p:nvPr/>
            </p:nvGrpSpPr>
            <p:grpSpPr>
              <a:xfrm rot="-1574617">
                <a:off x="6588980" y="1501846"/>
                <a:ext cx="393853" cy="393853"/>
                <a:chOff x="8297437" y="2253663"/>
                <a:chExt cx="4117200" cy="4117200"/>
              </a:xfrm>
            </p:grpSpPr>
            <p:sp>
              <p:nvSpPr>
                <p:cNvPr id="4024" name="Google Shape;4024;p3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25" name="Google Shape;4025;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26" name="Google Shape;4026;p32"/>
              <p:cNvGrpSpPr/>
              <p:nvPr/>
            </p:nvGrpSpPr>
            <p:grpSpPr>
              <a:xfrm rot="-1572610">
                <a:off x="7569042" y="2160576"/>
                <a:ext cx="535083" cy="535083"/>
                <a:chOff x="8297437" y="2253663"/>
                <a:chExt cx="4117200" cy="4117200"/>
              </a:xfrm>
            </p:grpSpPr>
            <p:sp>
              <p:nvSpPr>
                <p:cNvPr id="4027" name="Google Shape;4027;p3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28" name="Google Shape;4028;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29" name="Google Shape;4029;p32"/>
              <p:cNvGrpSpPr/>
              <p:nvPr/>
            </p:nvGrpSpPr>
            <p:grpSpPr>
              <a:xfrm rot="-1572610">
                <a:off x="9628215" y="5226297"/>
                <a:ext cx="535083" cy="535083"/>
                <a:chOff x="8297437" y="2253663"/>
                <a:chExt cx="4117200" cy="4117200"/>
              </a:xfrm>
            </p:grpSpPr>
            <p:sp>
              <p:nvSpPr>
                <p:cNvPr id="4030" name="Google Shape;4030;p3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31" name="Google Shape;4031;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32" name="Google Shape;4032;p32"/>
              <p:cNvGrpSpPr/>
              <p:nvPr/>
            </p:nvGrpSpPr>
            <p:grpSpPr>
              <a:xfrm rot="-1574662">
                <a:off x="6684897" y="4777732"/>
                <a:ext cx="296081" cy="296081"/>
                <a:chOff x="8297437" y="2253663"/>
                <a:chExt cx="4117200" cy="4117200"/>
              </a:xfrm>
            </p:grpSpPr>
            <p:sp>
              <p:nvSpPr>
                <p:cNvPr id="4033" name="Google Shape;4033;p32"/>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34" name="Google Shape;4034;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35" name="Google Shape;4035;p32"/>
              <p:cNvGrpSpPr/>
              <p:nvPr/>
            </p:nvGrpSpPr>
            <p:grpSpPr>
              <a:xfrm rot="-1573459">
                <a:off x="9650402" y="1038665"/>
                <a:ext cx="402508" cy="402508"/>
                <a:chOff x="8297437" y="2253663"/>
                <a:chExt cx="4117200" cy="4117200"/>
              </a:xfrm>
            </p:grpSpPr>
            <p:sp>
              <p:nvSpPr>
                <p:cNvPr id="4036" name="Google Shape;4036;p32"/>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37" name="Google Shape;4037;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38" name="Google Shape;4038;p32"/>
              <p:cNvGrpSpPr/>
              <p:nvPr/>
            </p:nvGrpSpPr>
            <p:grpSpPr>
              <a:xfrm rot="-1572434">
                <a:off x="2840095" y="2101258"/>
                <a:ext cx="235871" cy="235871"/>
                <a:chOff x="8297437" y="2253663"/>
                <a:chExt cx="4117200" cy="4117200"/>
              </a:xfrm>
            </p:grpSpPr>
            <p:sp>
              <p:nvSpPr>
                <p:cNvPr id="4039" name="Google Shape;4039;p3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40" name="Google Shape;4040;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41" name="Google Shape;4041;p32"/>
              <p:cNvGrpSpPr/>
              <p:nvPr/>
            </p:nvGrpSpPr>
            <p:grpSpPr>
              <a:xfrm rot="-1575143">
                <a:off x="3962399" y="4046267"/>
                <a:ext cx="404901" cy="404901"/>
                <a:chOff x="8297437" y="2253663"/>
                <a:chExt cx="4117200" cy="4117200"/>
              </a:xfrm>
            </p:grpSpPr>
            <p:sp>
              <p:nvSpPr>
                <p:cNvPr id="4042" name="Google Shape;4042;p3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43" name="Google Shape;4043;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44" name="Google Shape;4044;p32"/>
              <p:cNvGrpSpPr/>
              <p:nvPr/>
            </p:nvGrpSpPr>
            <p:grpSpPr>
              <a:xfrm rot="-1575894">
                <a:off x="5682340" y="1116462"/>
                <a:ext cx="316334" cy="316334"/>
                <a:chOff x="8297437" y="2253663"/>
                <a:chExt cx="4117200" cy="4117200"/>
              </a:xfrm>
            </p:grpSpPr>
            <p:sp>
              <p:nvSpPr>
                <p:cNvPr id="4045" name="Google Shape;4045;p3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46" name="Google Shape;4046;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047" name="Google Shape;4047;p32"/>
              <p:cNvGrpSpPr/>
              <p:nvPr/>
            </p:nvGrpSpPr>
            <p:grpSpPr>
              <a:xfrm rot="-1573659">
                <a:off x="9553451" y="4107028"/>
                <a:ext cx="500281" cy="500281"/>
                <a:chOff x="8297437" y="2253663"/>
                <a:chExt cx="4117200" cy="4117200"/>
              </a:xfrm>
            </p:grpSpPr>
            <p:sp>
              <p:nvSpPr>
                <p:cNvPr id="4048" name="Google Shape;4048;p3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49" name="Google Shape;4049;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4050" name="Google Shape;4050;p32"/>
              <p:cNvGrpSpPr/>
              <p:nvPr/>
            </p:nvGrpSpPr>
            <p:grpSpPr>
              <a:xfrm rot="-1575894">
                <a:off x="9882200" y="4954816"/>
                <a:ext cx="316334" cy="316334"/>
                <a:chOff x="8297437" y="2253663"/>
                <a:chExt cx="4117200" cy="4117200"/>
              </a:xfrm>
            </p:grpSpPr>
            <p:sp>
              <p:nvSpPr>
                <p:cNvPr id="4051" name="Google Shape;4051;p32"/>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052" name="Google Shape;4052;p32"/>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grpSp>
      <p:sp>
        <p:nvSpPr>
          <p:cNvPr id="4053" name="Google Shape;4053;p32"/>
          <p:cNvSpPr txBox="1"/>
          <p:nvPr>
            <p:ph idx="4294967295" type="body"/>
          </p:nvPr>
        </p:nvSpPr>
        <p:spPr>
          <a:xfrm>
            <a:off x="5329325" y="5314225"/>
            <a:ext cx="6369300" cy="673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4054" name="Google Shape;4054;p32"/>
          <p:cNvPicPr preferRelativeResize="0"/>
          <p:nvPr/>
        </p:nvPicPr>
        <p:blipFill rotWithShape="1">
          <a:blip r:embed="rId4">
            <a:alphaModFix/>
          </a:blip>
          <a:srcRect b="0" l="7721" r="3727" t="0"/>
          <a:stretch/>
        </p:blipFill>
        <p:spPr>
          <a:xfrm>
            <a:off x="5481725" y="504829"/>
            <a:ext cx="6216900" cy="4672200"/>
          </a:xfrm>
          <a:prstGeom prst="roundRect">
            <a:avLst>
              <a:gd fmla="val 0" name="adj"/>
            </a:avLst>
          </a:prstGeom>
          <a:noFill/>
          <a:ln>
            <a:noFill/>
          </a:ln>
        </p:spPr>
      </p:pic>
      <p:sp>
        <p:nvSpPr>
          <p:cNvPr id="4055" name="Google Shape;4055;p32"/>
          <p:cNvSpPr txBox="1"/>
          <p:nvPr>
            <p:ph type="title"/>
          </p:nvPr>
        </p:nvSpPr>
        <p:spPr>
          <a:xfrm>
            <a:off x="587550" y="2252275"/>
            <a:ext cx="4221300" cy="20940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a:t>PANDAS </a:t>
            </a:r>
            <a:r>
              <a:rPr lang="en"/>
              <a:t>DON'T</a:t>
            </a:r>
            <a:r>
              <a:rPr lang="en"/>
              <a:t> HIBERNATE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9" name="Shape 4059"/>
        <p:cNvGrpSpPr/>
        <p:nvPr/>
      </p:nvGrpSpPr>
      <p:grpSpPr>
        <a:xfrm>
          <a:off x="0" y="0"/>
          <a:ext cx="0" cy="0"/>
          <a:chOff x="0" y="0"/>
          <a:chExt cx="0" cy="0"/>
        </a:xfrm>
      </p:grpSpPr>
      <p:pic>
        <p:nvPicPr>
          <p:cNvPr id="4060" name="Google Shape;4060;p33"/>
          <p:cNvPicPr preferRelativeResize="0"/>
          <p:nvPr/>
        </p:nvPicPr>
        <p:blipFill rotWithShape="1">
          <a:blip r:embed="rId3">
            <a:alphaModFix/>
          </a:blip>
          <a:srcRect b="5098" l="0" r="0" t="13195"/>
          <a:stretch/>
        </p:blipFill>
        <p:spPr>
          <a:xfrm>
            <a:off x="524501" y="471650"/>
            <a:ext cx="5170499" cy="5914724"/>
          </a:xfrm>
          <a:prstGeom prst="rect">
            <a:avLst/>
          </a:prstGeom>
          <a:noFill/>
          <a:ln>
            <a:noFill/>
          </a:ln>
        </p:spPr>
      </p:pic>
      <p:grpSp>
        <p:nvGrpSpPr>
          <p:cNvPr id="4061" name="Google Shape;4061;p33"/>
          <p:cNvGrpSpPr/>
          <p:nvPr/>
        </p:nvGrpSpPr>
        <p:grpSpPr>
          <a:xfrm>
            <a:off x="5230524" y="417068"/>
            <a:ext cx="6930052" cy="4351630"/>
            <a:chOff x="459511" y="-111295"/>
            <a:chExt cx="11220939" cy="7046034"/>
          </a:xfrm>
        </p:grpSpPr>
        <p:grpSp>
          <p:nvGrpSpPr>
            <p:cNvPr id="4062" name="Google Shape;4062;p33"/>
            <p:cNvGrpSpPr/>
            <p:nvPr/>
          </p:nvGrpSpPr>
          <p:grpSpPr>
            <a:xfrm>
              <a:off x="3346366" y="66264"/>
              <a:ext cx="4787701" cy="5081700"/>
              <a:chOff x="3346366" y="66264"/>
              <a:chExt cx="4787701" cy="5081700"/>
            </a:xfrm>
          </p:grpSpPr>
          <p:sp>
            <p:nvSpPr>
              <p:cNvPr id="4063" name="Google Shape;4063;p33"/>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64" name="Google Shape;4064;p33"/>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65" name="Google Shape;4065;p33"/>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66" name="Google Shape;4066;p33"/>
            <p:cNvGrpSpPr/>
            <p:nvPr/>
          </p:nvGrpSpPr>
          <p:grpSpPr>
            <a:xfrm>
              <a:off x="3765864" y="1195612"/>
              <a:ext cx="5193601" cy="5520600"/>
              <a:chOff x="3765864" y="1195612"/>
              <a:chExt cx="5193601" cy="5520600"/>
            </a:xfrm>
          </p:grpSpPr>
          <p:sp>
            <p:nvSpPr>
              <p:cNvPr id="4067" name="Google Shape;4067;p33"/>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68" name="Google Shape;4068;p33"/>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69" name="Google Shape;4069;p33"/>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70" name="Google Shape;4070;p33"/>
            <p:cNvGrpSpPr/>
            <p:nvPr/>
          </p:nvGrpSpPr>
          <p:grpSpPr>
            <a:xfrm>
              <a:off x="5031721" y="1309109"/>
              <a:ext cx="4394938" cy="4655100"/>
              <a:chOff x="5031721" y="1309109"/>
              <a:chExt cx="4394938" cy="4655100"/>
            </a:xfrm>
          </p:grpSpPr>
          <p:sp>
            <p:nvSpPr>
              <p:cNvPr id="4071" name="Google Shape;4071;p33"/>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72" name="Google Shape;4072;p33"/>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73" name="Google Shape;4073;p33"/>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74" name="Google Shape;4074;p33"/>
            <p:cNvGrpSpPr/>
            <p:nvPr/>
          </p:nvGrpSpPr>
          <p:grpSpPr>
            <a:xfrm>
              <a:off x="905180" y="112533"/>
              <a:ext cx="4401720" cy="4660800"/>
              <a:chOff x="905180" y="112533"/>
              <a:chExt cx="4401720" cy="4660800"/>
            </a:xfrm>
          </p:grpSpPr>
          <p:sp>
            <p:nvSpPr>
              <p:cNvPr id="4075" name="Google Shape;4075;p33"/>
              <p:cNvSpPr/>
              <p:nvPr/>
            </p:nvSpPr>
            <p:spPr>
              <a:xfrm rot="-2829934">
                <a:off x="271998" y="2070056"/>
                <a:ext cx="5664365" cy="745754"/>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76" name="Google Shape;4076;p33"/>
              <p:cNvSpPr/>
              <p:nvPr/>
            </p:nvSpPr>
            <p:spPr>
              <a:xfrm rot="-2827716">
                <a:off x="404987" y="2361893"/>
                <a:ext cx="5661343" cy="396733"/>
              </a:xfrm>
              <a:custGeom>
                <a:rect b="b" l="l" r="r" t="t"/>
                <a:pathLst>
                  <a:path extrusionOk="0" h="396940" w="566430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77" name="Google Shape;4077;p33"/>
            <p:cNvGrpSpPr/>
            <p:nvPr/>
          </p:nvGrpSpPr>
          <p:grpSpPr>
            <a:xfrm>
              <a:off x="4789281" y="622548"/>
              <a:ext cx="4320760" cy="4575000"/>
              <a:chOff x="4789281" y="622548"/>
              <a:chExt cx="4320760" cy="4575000"/>
            </a:xfrm>
          </p:grpSpPr>
          <p:sp>
            <p:nvSpPr>
              <p:cNvPr id="4078" name="Google Shape;4078;p33"/>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79" name="Google Shape;4079;p33"/>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80" name="Google Shape;4080;p33"/>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81" name="Google Shape;4081;p33"/>
            <p:cNvGrpSpPr/>
            <p:nvPr/>
          </p:nvGrpSpPr>
          <p:grpSpPr>
            <a:xfrm>
              <a:off x="6808533" y="1745708"/>
              <a:ext cx="4401400" cy="4662000"/>
              <a:chOff x="6808533" y="1745708"/>
              <a:chExt cx="4401400" cy="4662000"/>
            </a:xfrm>
          </p:grpSpPr>
          <p:sp>
            <p:nvSpPr>
              <p:cNvPr id="4082" name="Google Shape;4082;p33"/>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83" name="Google Shape;4083;p33"/>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84" name="Google Shape;4084;p33"/>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85" name="Google Shape;4085;p33"/>
            <p:cNvGrpSpPr/>
            <p:nvPr/>
          </p:nvGrpSpPr>
          <p:grpSpPr>
            <a:xfrm>
              <a:off x="5824532" y="1155331"/>
              <a:ext cx="4354159" cy="4603200"/>
              <a:chOff x="5824532" y="1155331"/>
              <a:chExt cx="4354159" cy="4603200"/>
            </a:xfrm>
          </p:grpSpPr>
          <p:sp>
            <p:nvSpPr>
              <p:cNvPr id="4086" name="Google Shape;4086;p33"/>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87" name="Google Shape;4087;p33"/>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88" name="Google Shape;4088;p33"/>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89" name="Google Shape;4089;p33"/>
            <p:cNvGrpSpPr/>
            <p:nvPr/>
          </p:nvGrpSpPr>
          <p:grpSpPr>
            <a:xfrm>
              <a:off x="2134683" y="1406427"/>
              <a:ext cx="4494099" cy="4755300"/>
              <a:chOff x="2134683" y="1406427"/>
              <a:chExt cx="4494099" cy="4755300"/>
            </a:xfrm>
          </p:grpSpPr>
          <p:sp>
            <p:nvSpPr>
              <p:cNvPr id="4090" name="Google Shape;4090;p33"/>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91" name="Google Shape;4091;p33"/>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92" name="Google Shape;4092;p33"/>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93" name="Google Shape;4093;p33"/>
            <p:cNvGrpSpPr/>
            <p:nvPr/>
          </p:nvGrpSpPr>
          <p:grpSpPr>
            <a:xfrm>
              <a:off x="6182744" y="2351413"/>
              <a:ext cx="4257816" cy="4499400"/>
              <a:chOff x="6182744" y="2351413"/>
              <a:chExt cx="4257816" cy="4499400"/>
            </a:xfrm>
          </p:grpSpPr>
          <p:sp>
            <p:nvSpPr>
              <p:cNvPr id="4094" name="Google Shape;4094;p33"/>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95" name="Google Shape;4095;p33"/>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96" name="Google Shape;4096;p33"/>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097" name="Google Shape;4097;p33"/>
            <p:cNvGrpSpPr/>
            <p:nvPr/>
          </p:nvGrpSpPr>
          <p:grpSpPr>
            <a:xfrm>
              <a:off x="2617490" y="2742232"/>
              <a:ext cx="3927230" cy="4143000"/>
              <a:chOff x="2617490" y="2742232"/>
              <a:chExt cx="3927230" cy="4143000"/>
            </a:xfrm>
          </p:grpSpPr>
          <p:sp>
            <p:nvSpPr>
              <p:cNvPr id="4098" name="Google Shape;4098;p33"/>
              <p:cNvSpPr/>
              <p:nvPr/>
            </p:nvSpPr>
            <p:spPr>
              <a:xfrm rot="-2829980">
                <a:off x="2089685" y="4448282"/>
                <a:ext cx="497211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99" name="Google Shape;4099;p33"/>
              <p:cNvSpPr/>
              <p:nvPr/>
            </p:nvSpPr>
            <p:spPr>
              <a:xfrm rot="-2827716">
                <a:off x="1965948" y="4505227"/>
                <a:ext cx="4969364" cy="389350"/>
              </a:xfrm>
              <a:custGeom>
                <a:rect b="b" l="l" r="r" t="t"/>
                <a:pathLst>
                  <a:path extrusionOk="0" h="389553" w="4971959">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00" name="Google Shape;4100;p33"/>
              <p:cNvSpPr/>
              <p:nvPr/>
            </p:nvSpPr>
            <p:spPr>
              <a:xfrm rot="-2827716">
                <a:off x="2226898" y="4733750"/>
                <a:ext cx="4969364" cy="389351"/>
              </a:xfrm>
              <a:custGeom>
                <a:rect b="b" l="l" r="r" t="t"/>
                <a:pathLst>
                  <a:path extrusionOk="0" h="389554" w="4971959">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01" name="Google Shape;4101;p33"/>
            <p:cNvGrpSpPr/>
            <p:nvPr/>
          </p:nvGrpSpPr>
          <p:grpSpPr>
            <a:xfrm>
              <a:off x="9275607" y="3248167"/>
              <a:ext cx="2404844" cy="2545800"/>
              <a:chOff x="9275607" y="3248167"/>
              <a:chExt cx="2404844" cy="2545800"/>
            </a:xfrm>
          </p:grpSpPr>
          <p:sp>
            <p:nvSpPr>
              <p:cNvPr id="4102" name="Google Shape;4102;p33"/>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03" name="Google Shape;4103;p33"/>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04" name="Google Shape;4104;p33"/>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05" name="Google Shape;4105;p33"/>
            <p:cNvGrpSpPr/>
            <p:nvPr/>
          </p:nvGrpSpPr>
          <p:grpSpPr>
            <a:xfrm>
              <a:off x="2075692" y="52828"/>
              <a:ext cx="4347442" cy="4607700"/>
              <a:chOff x="2075692" y="52828"/>
              <a:chExt cx="4347442" cy="4607700"/>
            </a:xfrm>
          </p:grpSpPr>
          <p:sp>
            <p:nvSpPr>
              <p:cNvPr id="4106" name="Google Shape;4106;p33"/>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07" name="Google Shape;4107;p33"/>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08" name="Google Shape;4108;p33"/>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09" name="Google Shape;4109;p33"/>
            <p:cNvGrpSpPr/>
            <p:nvPr/>
          </p:nvGrpSpPr>
          <p:grpSpPr>
            <a:xfrm>
              <a:off x="1470547" y="379512"/>
              <a:ext cx="1786005" cy="1894200"/>
              <a:chOff x="1470547" y="379512"/>
              <a:chExt cx="1786005" cy="1894200"/>
            </a:xfrm>
          </p:grpSpPr>
          <p:sp>
            <p:nvSpPr>
              <p:cNvPr id="4110" name="Google Shape;4110;p33"/>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11" name="Google Shape;4111;p33"/>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12" name="Google Shape;4112;p33"/>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13" name="Google Shape;4113;p33"/>
            <p:cNvGrpSpPr/>
            <p:nvPr/>
          </p:nvGrpSpPr>
          <p:grpSpPr>
            <a:xfrm>
              <a:off x="459511" y="835636"/>
              <a:ext cx="3285587" cy="3486900"/>
              <a:chOff x="459511" y="835636"/>
              <a:chExt cx="3285587" cy="3486900"/>
            </a:xfrm>
          </p:grpSpPr>
          <p:sp>
            <p:nvSpPr>
              <p:cNvPr id="4114" name="Google Shape;4114;p33"/>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15" name="Google Shape;4115;p33"/>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16" name="Google Shape;4116;p33"/>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17" name="Google Shape;4117;p33"/>
            <p:cNvGrpSpPr/>
            <p:nvPr/>
          </p:nvGrpSpPr>
          <p:grpSpPr>
            <a:xfrm>
              <a:off x="3267959" y="970321"/>
              <a:ext cx="4398388" cy="4658700"/>
              <a:chOff x="3267959" y="970321"/>
              <a:chExt cx="4398388" cy="4658700"/>
            </a:xfrm>
          </p:grpSpPr>
          <p:sp>
            <p:nvSpPr>
              <p:cNvPr id="4118" name="Google Shape;4118;p33"/>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19" name="Google Shape;4119;p33"/>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20" name="Google Shape;4120;p33"/>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21" name="Google Shape;4121;p33"/>
            <p:cNvGrpSpPr/>
            <p:nvPr/>
          </p:nvGrpSpPr>
          <p:grpSpPr>
            <a:xfrm>
              <a:off x="5955587" y="1782813"/>
              <a:ext cx="4418674" cy="4680600"/>
              <a:chOff x="5955587" y="1782813"/>
              <a:chExt cx="4418674" cy="4680600"/>
            </a:xfrm>
          </p:grpSpPr>
          <p:sp>
            <p:nvSpPr>
              <p:cNvPr id="4122" name="Google Shape;4122;p33"/>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23" name="Google Shape;4123;p33"/>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24" name="Google Shape;4124;p33"/>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25" name="Google Shape;4125;p33"/>
            <p:cNvGrpSpPr/>
            <p:nvPr/>
          </p:nvGrpSpPr>
          <p:grpSpPr>
            <a:xfrm>
              <a:off x="7952172" y="3535170"/>
              <a:ext cx="3086305" cy="3281100"/>
              <a:chOff x="7952172" y="3535170"/>
              <a:chExt cx="3086305" cy="3281100"/>
            </a:xfrm>
          </p:grpSpPr>
          <p:sp>
            <p:nvSpPr>
              <p:cNvPr id="4126" name="Google Shape;4126;p33"/>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27" name="Google Shape;4127;p33"/>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28" name="Google Shape;4128;p33"/>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29" name="Google Shape;4129;p33"/>
            <p:cNvGrpSpPr/>
            <p:nvPr/>
          </p:nvGrpSpPr>
          <p:grpSpPr>
            <a:xfrm>
              <a:off x="9817792" y="3927025"/>
              <a:ext cx="1631594" cy="1728900"/>
              <a:chOff x="9817792" y="3927025"/>
              <a:chExt cx="1631594" cy="1728900"/>
            </a:xfrm>
          </p:grpSpPr>
          <p:sp>
            <p:nvSpPr>
              <p:cNvPr id="4130" name="Google Shape;4130;p33"/>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31" name="Google Shape;4131;p33"/>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32" name="Google Shape;4132;p33"/>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33" name="Google Shape;4133;p33"/>
            <p:cNvGrpSpPr/>
            <p:nvPr/>
          </p:nvGrpSpPr>
          <p:grpSpPr>
            <a:xfrm>
              <a:off x="4808875" y="-111295"/>
              <a:ext cx="4335900" cy="4595400"/>
              <a:chOff x="4808875" y="-111295"/>
              <a:chExt cx="4335900" cy="4595400"/>
            </a:xfrm>
          </p:grpSpPr>
          <p:sp>
            <p:nvSpPr>
              <p:cNvPr id="4134" name="Google Shape;4134;p33"/>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35" name="Google Shape;4135;p33"/>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36" name="Google Shape;4136;p33"/>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37" name="Google Shape;4137;p33"/>
            <p:cNvGrpSpPr/>
            <p:nvPr/>
          </p:nvGrpSpPr>
          <p:grpSpPr>
            <a:xfrm>
              <a:off x="1316031" y="142329"/>
              <a:ext cx="2671800" cy="2839500"/>
              <a:chOff x="1316031" y="142329"/>
              <a:chExt cx="2671800" cy="2839500"/>
            </a:xfrm>
          </p:grpSpPr>
          <p:sp>
            <p:nvSpPr>
              <p:cNvPr id="4138" name="Google Shape;4138;p33"/>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39" name="Google Shape;4139;p33"/>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40" name="Google Shape;4140;p33"/>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41" name="Google Shape;4141;p33"/>
            <p:cNvGrpSpPr/>
            <p:nvPr/>
          </p:nvGrpSpPr>
          <p:grpSpPr>
            <a:xfrm>
              <a:off x="5624194" y="350969"/>
              <a:ext cx="4465200" cy="4734600"/>
              <a:chOff x="5624194" y="350969"/>
              <a:chExt cx="4465200" cy="4734600"/>
            </a:xfrm>
          </p:grpSpPr>
          <p:sp>
            <p:nvSpPr>
              <p:cNvPr id="4142" name="Google Shape;4142;p33"/>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43" name="Google Shape;4143;p33"/>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44" name="Google Shape;4144;p33"/>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45" name="Google Shape;4145;p33"/>
            <p:cNvGrpSpPr/>
            <p:nvPr/>
          </p:nvGrpSpPr>
          <p:grpSpPr>
            <a:xfrm>
              <a:off x="949298" y="529687"/>
              <a:ext cx="4532700" cy="4800900"/>
              <a:chOff x="949298" y="529687"/>
              <a:chExt cx="4532700" cy="4800900"/>
            </a:xfrm>
          </p:grpSpPr>
          <p:sp>
            <p:nvSpPr>
              <p:cNvPr id="4146" name="Google Shape;4146;p33"/>
              <p:cNvSpPr/>
              <p:nvPr/>
            </p:nvSpPr>
            <p:spPr>
              <a:xfrm rot="-2829942">
                <a:off x="310652" y="2532850"/>
                <a:ext cx="5809992" cy="794573"/>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47" name="Google Shape;4147;p33"/>
              <p:cNvSpPr/>
              <p:nvPr/>
            </p:nvSpPr>
            <p:spPr>
              <a:xfrm rot="-2827716">
                <a:off x="242082" y="2566031"/>
                <a:ext cx="5785735" cy="554090"/>
              </a:xfrm>
              <a:custGeom>
                <a:rect b="b" l="l" r="r" t="t"/>
                <a:pathLst>
                  <a:path extrusionOk="0" h="554379" w="5788757">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48" name="Google Shape;4148;p33"/>
              <p:cNvSpPr/>
              <p:nvPr/>
            </p:nvSpPr>
            <p:spPr>
              <a:xfrm rot="-2827716">
                <a:off x="407282" y="2741308"/>
                <a:ext cx="5785735" cy="554091"/>
              </a:xfrm>
              <a:custGeom>
                <a:rect b="b" l="l" r="r" t="t"/>
                <a:pathLst>
                  <a:path extrusionOk="0" h="554380" w="5788757">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49" name="Google Shape;4149;p33"/>
            <p:cNvGrpSpPr/>
            <p:nvPr/>
          </p:nvGrpSpPr>
          <p:grpSpPr>
            <a:xfrm>
              <a:off x="2032969" y="864182"/>
              <a:ext cx="4314900" cy="4572900"/>
              <a:chOff x="2032969" y="864182"/>
              <a:chExt cx="4314900" cy="4572900"/>
            </a:xfrm>
          </p:grpSpPr>
          <p:sp>
            <p:nvSpPr>
              <p:cNvPr id="4150" name="Google Shape;4150;p33"/>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51" name="Google Shape;4151;p33"/>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52" name="Google Shape;4152;p33"/>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53" name="Google Shape;4153;p33"/>
            <p:cNvGrpSpPr/>
            <p:nvPr/>
          </p:nvGrpSpPr>
          <p:grpSpPr>
            <a:xfrm>
              <a:off x="5255762" y="2121228"/>
              <a:ext cx="4399200" cy="4663500"/>
              <a:chOff x="5255762" y="2121228"/>
              <a:chExt cx="4399200" cy="4663500"/>
            </a:xfrm>
          </p:grpSpPr>
          <p:sp>
            <p:nvSpPr>
              <p:cNvPr id="4154" name="Google Shape;4154;p33"/>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55" name="Google Shape;4155;p33"/>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56" name="Google Shape;4156;p33"/>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57" name="Google Shape;4157;p33"/>
            <p:cNvGrpSpPr/>
            <p:nvPr/>
          </p:nvGrpSpPr>
          <p:grpSpPr>
            <a:xfrm>
              <a:off x="7086948" y="2711938"/>
              <a:ext cx="3990300" cy="4222800"/>
              <a:chOff x="7086948" y="2711938"/>
              <a:chExt cx="3990300" cy="4222800"/>
            </a:xfrm>
          </p:grpSpPr>
          <p:sp>
            <p:nvSpPr>
              <p:cNvPr id="4158" name="Google Shape;4158;p33"/>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59" name="Google Shape;4159;p33"/>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60" name="Google Shape;4160;p33"/>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161" name="Google Shape;4161;p33"/>
            <p:cNvGrpSpPr/>
            <p:nvPr/>
          </p:nvGrpSpPr>
          <p:grpSpPr>
            <a:xfrm>
              <a:off x="1947213" y="661971"/>
              <a:ext cx="8306740" cy="5190064"/>
              <a:chOff x="1947213" y="661971"/>
              <a:chExt cx="8306740" cy="5190064"/>
            </a:xfrm>
          </p:grpSpPr>
          <p:grpSp>
            <p:nvGrpSpPr>
              <p:cNvPr id="4162" name="Google Shape;4162;p33"/>
              <p:cNvGrpSpPr/>
              <p:nvPr/>
            </p:nvGrpSpPr>
            <p:grpSpPr>
              <a:xfrm rot="-1576190">
                <a:off x="3295488" y="734727"/>
                <a:ext cx="428837" cy="428837"/>
                <a:chOff x="8297437" y="2253663"/>
                <a:chExt cx="4117200" cy="4117200"/>
              </a:xfrm>
            </p:grpSpPr>
            <p:sp>
              <p:nvSpPr>
                <p:cNvPr id="4163" name="Google Shape;4163;p33"/>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64" name="Google Shape;4164;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65" name="Google Shape;4165;p33"/>
              <p:cNvGrpSpPr/>
              <p:nvPr/>
            </p:nvGrpSpPr>
            <p:grpSpPr>
              <a:xfrm rot="-1573267">
                <a:off x="2009589" y="1298339"/>
                <a:ext cx="368076" cy="368076"/>
                <a:chOff x="8297437" y="2253663"/>
                <a:chExt cx="4117200" cy="4117200"/>
              </a:xfrm>
            </p:grpSpPr>
            <p:sp>
              <p:nvSpPr>
                <p:cNvPr id="4166" name="Google Shape;4166;p3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67" name="Google Shape;4167;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68" name="Google Shape;4168;p33"/>
              <p:cNvGrpSpPr/>
              <p:nvPr/>
            </p:nvGrpSpPr>
            <p:grpSpPr>
              <a:xfrm rot="-1572434">
                <a:off x="3063378" y="999016"/>
                <a:ext cx="235871" cy="235871"/>
                <a:chOff x="8297437" y="2253663"/>
                <a:chExt cx="4117200" cy="4117200"/>
              </a:xfrm>
            </p:grpSpPr>
            <p:sp>
              <p:nvSpPr>
                <p:cNvPr id="4169" name="Google Shape;4169;p33"/>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70" name="Google Shape;4170;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71" name="Google Shape;4171;p33"/>
              <p:cNvGrpSpPr/>
              <p:nvPr/>
            </p:nvGrpSpPr>
            <p:grpSpPr>
              <a:xfrm rot="-1574351">
                <a:off x="4680689" y="4568246"/>
                <a:ext cx="550364" cy="550364"/>
                <a:chOff x="8297437" y="2253663"/>
                <a:chExt cx="4117200" cy="4117200"/>
              </a:xfrm>
            </p:grpSpPr>
            <p:sp>
              <p:nvSpPr>
                <p:cNvPr id="4172" name="Google Shape;4172;p33"/>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73" name="Google Shape;4173;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74" name="Google Shape;4174;p33"/>
              <p:cNvGrpSpPr/>
              <p:nvPr/>
            </p:nvGrpSpPr>
            <p:grpSpPr>
              <a:xfrm rot="-1572813">
                <a:off x="2184332" y="3756001"/>
                <a:ext cx="300132" cy="300132"/>
                <a:chOff x="8297437" y="2253663"/>
                <a:chExt cx="4117200" cy="4117200"/>
              </a:xfrm>
            </p:grpSpPr>
            <p:sp>
              <p:nvSpPr>
                <p:cNvPr id="4175" name="Google Shape;4175;p3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76" name="Google Shape;4176;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77" name="Google Shape;4177;p33"/>
              <p:cNvGrpSpPr/>
              <p:nvPr/>
            </p:nvGrpSpPr>
            <p:grpSpPr>
              <a:xfrm rot="-1574617">
                <a:off x="6588980" y="1501846"/>
                <a:ext cx="393853" cy="393853"/>
                <a:chOff x="8297437" y="2253663"/>
                <a:chExt cx="4117200" cy="4117200"/>
              </a:xfrm>
            </p:grpSpPr>
            <p:sp>
              <p:nvSpPr>
                <p:cNvPr id="4178" name="Google Shape;4178;p3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79" name="Google Shape;4179;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80" name="Google Shape;4180;p33"/>
              <p:cNvGrpSpPr/>
              <p:nvPr/>
            </p:nvGrpSpPr>
            <p:grpSpPr>
              <a:xfrm rot="-1572610">
                <a:off x="7569042" y="2160576"/>
                <a:ext cx="535083" cy="535083"/>
                <a:chOff x="8297437" y="2253663"/>
                <a:chExt cx="4117200" cy="4117200"/>
              </a:xfrm>
            </p:grpSpPr>
            <p:sp>
              <p:nvSpPr>
                <p:cNvPr id="4181" name="Google Shape;4181;p3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82" name="Google Shape;4182;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83" name="Google Shape;4183;p33"/>
              <p:cNvGrpSpPr/>
              <p:nvPr/>
            </p:nvGrpSpPr>
            <p:grpSpPr>
              <a:xfrm rot="-1572610">
                <a:off x="9628215" y="5226297"/>
                <a:ext cx="535083" cy="535083"/>
                <a:chOff x="8297437" y="2253663"/>
                <a:chExt cx="4117200" cy="4117200"/>
              </a:xfrm>
            </p:grpSpPr>
            <p:sp>
              <p:nvSpPr>
                <p:cNvPr id="4184" name="Google Shape;4184;p3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85" name="Google Shape;4185;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86" name="Google Shape;4186;p33"/>
              <p:cNvGrpSpPr/>
              <p:nvPr/>
            </p:nvGrpSpPr>
            <p:grpSpPr>
              <a:xfrm rot="-1574662">
                <a:off x="6684897" y="4777732"/>
                <a:ext cx="296081" cy="296081"/>
                <a:chOff x="8297437" y="2253663"/>
                <a:chExt cx="4117200" cy="4117200"/>
              </a:xfrm>
            </p:grpSpPr>
            <p:sp>
              <p:nvSpPr>
                <p:cNvPr id="4187" name="Google Shape;4187;p33"/>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88" name="Google Shape;4188;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89" name="Google Shape;4189;p33"/>
              <p:cNvGrpSpPr/>
              <p:nvPr/>
            </p:nvGrpSpPr>
            <p:grpSpPr>
              <a:xfrm rot="-1573459">
                <a:off x="9650402" y="1038665"/>
                <a:ext cx="402508" cy="402508"/>
                <a:chOff x="8297437" y="2253663"/>
                <a:chExt cx="4117200" cy="4117200"/>
              </a:xfrm>
            </p:grpSpPr>
            <p:sp>
              <p:nvSpPr>
                <p:cNvPr id="4190" name="Google Shape;4190;p33"/>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91" name="Google Shape;4191;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92" name="Google Shape;4192;p33"/>
              <p:cNvGrpSpPr/>
              <p:nvPr/>
            </p:nvGrpSpPr>
            <p:grpSpPr>
              <a:xfrm rot="-1572434">
                <a:off x="2840095" y="2101258"/>
                <a:ext cx="235871" cy="235871"/>
                <a:chOff x="8297437" y="2253663"/>
                <a:chExt cx="4117200" cy="4117200"/>
              </a:xfrm>
            </p:grpSpPr>
            <p:sp>
              <p:nvSpPr>
                <p:cNvPr id="4193" name="Google Shape;4193;p3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94" name="Google Shape;4194;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95" name="Google Shape;4195;p33"/>
              <p:cNvGrpSpPr/>
              <p:nvPr/>
            </p:nvGrpSpPr>
            <p:grpSpPr>
              <a:xfrm rot="-1575143">
                <a:off x="3962399" y="4046267"/>
                <a:ext cx="404901" cy="404901"/>
                <a:chOff x="8297437" y="2253663"/>
                <a:chExt cx="4117200" cy="4117200"/>
              </a:xfrm>
            </p:grpSpPr>
            <p:sp>
              <p:nvSpPr>
                <p:cNvPr id="4196" name="Google Shape;4196;p3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197" name="Google Shape;4197;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198" name="Google Shape;4198;p33"/>
              <p:cNvGrpSpPr/>
              <p:nvPr/>
            </p:nvGrpSpPr>
            <p:grpSpPr>
              <a:xfrm rot="-1575894">
                <a:off x="5682340" y="1116462"/>
                <a:ext cx="316334" cy="316334"/>
                <a:chOff x="8297437" y="2253663"/>
                <a:chExt cx="4117200" cy="4117200"/>
              </a:xfrm>
            </p:grpSpPr>
            <p:sp>
              <p:nvSpPr>
                <p:cNvPr id="4199" name="Google Shape;4199;p3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200" name="Google Shape;4200;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nvGrpSpPr>
              <p:cNvPr id="4201" name="Google Shape;4201;p33"/>
              <p:cNvGrpSpPr/>
              <p:nvPr/>
            </p:nvGrpSpPr>
            <p:grpSpPr>
              <a:xfrm rot="-1573659">
                <a:off x="9553451" y="4107028"/>
                <a:ext cx="500281" cy="500281"/>
                <a:chOff x="8297437" y="2253663"/>
                <a:chExt cx="4117200" cy="4117200"/>
              </a:xfrm>
            </p:grpSpPr>
            <p:sp>
              <p:nvSpPr>
                <p:cNvPr id="4202" name="Google Shape;4202;p3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203" name="Google Shape;4203;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solidFill>
                  <a:srgbClr val="FFAB1C"/>
                </a:solidFill>
                <a:ln>
                  <a:noFill/>
                </a:ln>
              </p:spPr>
            </p:pic>
          </p:grpSp>
          <p:grpSp>
            <p:nvGrpSpPr>
              <p:cNvPr id="4204" name="Google Shape;4204;p33"/>
              <p:cNvGrpSpPr/>
              <p:nvPr/>
            </p:nvGrpSpPr>
            <p:grpSpPr>
              <a:xfrm rot="-1575894">
                <a:off x="9882200" y="4954816"/>
                <a:ext cx="316334" cy="316334"/>
                <a:chOff x="8297437" y="2253663"/>
                <a:chExt cx="4117200" cy="4117200"/>
              </a:xfrm>
            </p:grpSpPr>
            <p:sp>
              <p:nvSpPr>
                <p:cNvPr id="4205" name="Google Shape;4205;p33"/>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206" name="Google Shape;4206;p33"/>
                <p:cNvPicPr preferRelativeResize="0"/>
                <p:nvPr/>
              </p:nvPicPr>
              <p:blipFill rotWithShape="1">
                <a:blip r:embed="rId4">
                  <a:alphaModFix amt="50000"/>
                </a:blip>
                <a:srcRect b="13631" l="16908" r="21674" t="4788"/>
                <a:stretch/>
              </p:blipFill>
              <p:spPr>
                <a:xfrm>
                  <a:off x="8846288" y="2814084"/>
                  <a:ext cx="3012600" cy="2977200"/>
                </a:xfrm>
                <a:prstGeom prst="ellipse">
                  <a:avLst/>
                </a:prstGeom>
                <a:noFill/>
                <a:ln>
                  <a:noFill/>
                </a:ln>
              </p:spPr>
            </p:pic>
          </p:grpSp>
        </p:grpSp>
      </p:grpSp>
      <p:sp>
        <p:nvSpPr>
          <p:cNvPr id="4207" name="Google Shape;4207;p33"/>
          <p:cNvSpPr txBox="1"/>
          <p:nvPr>
            <p:ph type="title"/>
          </p:nvPr>
        </p:nvSpPr>
        <p:spPr>
          <a:xfrm>
            <a:off x="6931850" y="1881475"/>
            <a:ext cx="4221300" cy="7992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a:t>CATS LOVE TO SLEEP.</a:t>
            </a:r>
            <a:endParaRPr/>
          </a:p>
        </p:txBody>
      </p:sp>
      <p:sp>
        <p:nvSpPr>
          <p:cNvPr id="4208" name="Google Shape;4208;p33"/>
          <p:cNvSpPr txBox="1"/>
          <p:nvPr>
            <p:ph idx="4294967295" type="body"/>
          </p:nvPr>
        </p:nvSpPr>
        <p:spPr>
          <a:xfrm>
            <a:off x="5867450" y="4739375"/>
            <a:ext cx="6045300" cy="1692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2" name="Shape 4212"/>
        <p:cNvGrpSpPr/>
        <p:nvPr/>
      </p:nvGrpSpPr>
      <p:grpSpPr>
        <a:xfrm>
          <a:off x="0" y="0"/>
          <a:ext cx="0" cy="0"/>
          <a:chOff x="0" y="0"/>
          <a:chExt cx="0" cy="0"/>
        </a:xfrm>
      </p:grpSpPr>
      <p:sp>
        <p:nvSpPr>
          <p:cNvPr id="4213" name="Google Shape;4213;p34"/>
          <p:cNvSpPr txBox="1"/>
          <p:nvPr>
            <p:ph idx="4" type="body"/>
          </p:nvPr>
        </p:nvSpPr>
        <p:spPr>
          <a:xfrm>
            <a:off x="4730412" y="49039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4214" name="Google Shape;4214;p34"/>
          <p:cNvSpPr txBox="1"/>
          <p:nvPr>
            <p:ph idx="5" type="body"/>
          </p:nvPr>
        </p:nvSpPr>
        <p:spPr>
          <a:xfrm>
            <a:off x="929092" y="49039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4215" name="Google Shape;4215;p34"/>
          <p:cNvSpPr txBox="1"/>
          <p:nvPr>
            <p:ph type="title"/>
          </p:nvPr>
        </p:nvSpPr>
        <p:spPr>
          <a:xfrm>
            <a:off x="910140"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4216" name="Google Shape;4216;p34"/>
          <p:cNvSpPr txBox="1"/>
          <p:nvPr>
            <p:ph idx="2" type="title"/>
          </p:nvPr>
        </p:nvSpPr>
        <p:spPr>
          <a:xfrm>
            <a:off x="4711451"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4217" name="Google Shape;4217;p34"/>
          <p:cNvSpPr txBox="1"/>
          <p:nvPr>
            <p:ph idx="3" type="title"/>
          </p:nvPr>
        </p:nvSpPr>
        <p:spPr>
          <a:xfrm>
            <a:off x="8524169" y="26829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4218" name="Google Shape;4218;p34"/>
          <p:cNvSpPr txBox="1"/>
          <p:nvPr>
            <p:ph idx="1" type="body"/>
          </p:nvPr>
        </p:nvSpPr>
        <p:spPr>
          <a:xfrm>
            <a:off x="8543113" y="49151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
        <p:nvSpPr>
          <p:cNvPr id="4219" name="Google Shape;4219;p34"/>
          <p:cNvSpPr txBox="1"/>
          <p:nvPr>
            <p:ph idx="6" type="title"/>
          </p:nvPr>
        </p:nvSpPr>
        <p:spPr>
          <a:xfrm>
            <a:off x="490800" y="5232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Some facts about my cats.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3" name="Shape 4223"/>
        <p:cNvGrpSpPr/>
        <p:nvPr/>
      </p:nvGrpSpPr>
      <p:grpSpPr>
        <a:xfrm>
          <a:off x="0" y="0"/>
          <a:ext cx="0" cy="0"/>
          <a:chOff x="0" y="0"/>
          <a:chExt cx="0" cy="0"/>
        </a:xfrm>
      </p:grpSpPr>
      <p:sp>
        <p:nvSpPr>
          <p:cNvPr id="4224" name="Google Shape;4224;p35"/>
          <p:cNvSpPr txBox="1"/>
          <p:nvPr>
            <p:ph type="title"/>
          </p:nvPr>
        </p:nvSpPr>
        <p:spPr>
          <a:xfrm>
            <a:off x="2495550" y="669575"/>
            <a:ext cx="9136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4225" name="Google Shape;4225;p35"/>
          <p:cNvSpPr txBox="1"/>
          <p:nvPr>
            <p:ph idx="1" type="subTitle"/>
          </p:nvPr>
        </p:nvSpPr>
        <p:spPr>
          <a:xfrm>
            <a:off x="2495550" y="2392200"/>
            <a:ext cx="27216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4226" name="Google Shape;4226;p35"/>
          <p:cNvSpPr txBox="1"/>
          <p:nvPr>
            <p:ph idx="8" type="body"/>
          </p:nvPr>
        </p:nvSpPr>
        <p:spPr>
          <a:xfrm>
            <a:off x="8910581" y="4647200"/>
            <a:ext cx="2721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4227" name="Google Shape;4227;p35"/>
          <p:cNvSpPr txBox="1"/>
          <p:nvPr>
            <p:ph idx="2" type="subTitle"/>
          </p:nvPr>
        </p:nvSpPr>
        <p:spPr>
          <a:xfrm>
            <a:off x="2495550" y="4248925"/>
            <a:ext cx="27216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4228" name="Google Shape;4228;p35"/>
          <p:cNvSpPr txBox="1"/>
          <p:nvPr>
            <p:ph idx="13" type="body"/>
          </p:nvPr>
        </p:nvSpPr>
        <p:spPr>
          <a:xfrm>
            <a:off x="2495550" y="2818400"/>
            <a:ext cx="2721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4229" name="Google Shape;4229;p35"/>
          <p:cNvSpPr txBox="1"/>
          <p:nvPr>
            <p:ph idx="3" type="subTitle"/>
          </p:nvPr>
        </p:nvSpPr>
        <p:spPr>
          <a:xfrm>
            <a:off x="8910581" y="2401580"/>
            <a:ext cx="27216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4230" name="Google Shape;4230;p35"/>
          <p:cNvSpPr txBox="1"/>
          <p:nvPr>
            <p:ph idx="15" type="body"/>
          </p:nvPr>
        </p:nvSpPr>
        <p:spPr>
          <a:xfrm>
            <a:off x="2495550" y="4647200"/>
            <a:ext cx="2721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4231" name="Google Shape;4231;p35"/>
          <p:cNvSpPr txBox="1"/>
          <p:nvPr>
            <p:ph idx="4" type="subTitle"/>
          </p:nvPr>
        </p:nvSpPr>
        <p:spPr>
          <a:xfrm>
            <a:off x="5720392" y="2409550"/>
            <a:ext cx="27216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4232" name="Google Shape;4232;p35"/>
          <p:cNvSpPr txBox="1"/>
          <p:nvPr>
            <p:ph idx="5" type="subTitle"/>
          </p:nvPr>
        </p:nvSpPr>
        <p:spPr>
          <a:xfrm>
            <a:off x="5720392" y="4248925"/>
            <a:ext cx="27216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4233" name="Google Shape;4233;p35"/>
          <p:cNvSpPr txBox="1"/>
          <p:nvPr>
            <p:ph idx="6" type="subTitle"/>
          </p:nvPr>
        </p:nvSpPr>
        <p:spPr>
          <a:xfrm>
            <a:off x="8910581" y="4230380"/>
            <a:ext cx="27216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4234" name="Google Shape;4234;p35"/>
          <p:cNvSpPr txBox="1"/>
          <p:nvPr>
            <p:ph idx="7" type="body"/>
          </p:nvPr>
        </p:nvSpPr>
        <p:spPr>
          <a:xfrm>
            <a:off x="5720392" y="2818400"/>
            <a:ext cx="2721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4235" name="Google Shape;4235;p35"/>
          <p:cNvSpPr txBox="1"/>
          <p:nvPr>
            <p:ph idx="9" type="body"/>
          </p:nvPr>
        </p:nvSpPr>
        <p:spPr>
          <a:xfrm>
            <a:off x="5720392" y="4647200"/>
            <a:ext cx="2721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4236" name="Google Shape;4236;p35"/>
          <p:cNvSpPr txBox="1"/>
          <p:nvPr>
            <p:ph idx="14" type="body"/>
          </p:nvPr>
        </p:nvSpPr>
        <p:spPr>
          <a:xfrm>
            <a:off x="8910581" y="2818400"/>
            <a:ext cx="2721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0" name="Shape 4240"/>
        <p:cNvGrpSpPr/>
        <p:nvPr/>
      </p:nvGrpSpPr>
      <p:grpSpPr>
        <a:xfrm>
          <a:off x="0" y="0"/>
          <a:ext cx="0" cy="0"/>
          <a:chOff x="0" y="0"/>
          <a:chExt cx="0" cy="0"/>
        </a:xfrm>
      </p:grpSpPr>
      <p:sp>
        <p:nvSpPr>
          <p:cNvPr id="4241" name="Google Shape;4241;p36"/>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4242" name="Google Shape;4242;p36"/>
          <p:cNvSpPr txBox="1"/>
          <p:nvPr>
            <p:ph idx="1" type="subTitle"/>
          </p:nvPr>
        </p:nvSpPr>
        <p:spPr>
          <a:xfrm>
            <a:off x="1189052" y="38682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4243" name="Google Shape;4243;p36"/>
          <p:cNvSpPr txBox="1"/>
          <p:nvPr>
            <p:ph idx="2" type="subTitle"/>
          </p:nvPr>
        </p:nvSpPr>
        <p:spPr>
          <a:xfrm>
            <a:off x="4713302" y="38682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4244" name="Google Shape;4244;p36"/>
          <p:cNvSpPr txBox="1"/>
          <p:nvPr>
            <p:ph idx="3" type="subTitle"/>
          </p:nvPr>
        </p:nvSpPr>
        <p:spPr>
          <a:xfrm>
            <a:off x="8237552" y="38682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4245" name="Google Shape;4245;p36"/>
          <p:cNvSpPr txBox="1"/>
          <p:nvPr>
            <p:ph idx="4" type="body"/>
          </p:nvPr>
        </p:nvSpPr>
        <p:spPr>
          <a:xfrm>
            <a:off x="1189050" y="43062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246" name="Google Shape;4246;p36"/>
          <p:cNvSpPr txBox="1"/>
          <p:nvPr>
            <p:ph idx="5" type="body"/>
          </p:nvPr>
        </p:nvSpPr>
        <p:spPr>
          <a:xfrm>
            <a:off x="4713300" y="42947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247" name="Google Shape;4247;p36"/>
          <p:cNvSpPr txBox="1"/>
          <p:nvPr>
            <p:ph idx="6" type="body"/>
          </p:nvPr>
        </p:nvSpPr>
        <p:spPr>
          <a:xfrm>
            <a:off x="8237550" y="42815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248" name="Google Shape;4248;p36"/>
          <p:cNvSpPr/>
          <p:nvPr/>
        </p:nvSpPr>
        <p:spPr>
          <a:xfrm>
            <a:off x="1798642" y="2262038"/>
            <a:ext cx="1393200" cy="1393200"/>
          </a:xfrm>
          <a:prstGeom prst="ellipse">
            <a:avLst/>
          </a:pr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249" name="Google Shape;4249;p36"/>
          <p:cNvSpPr/>
          <p:nvPr/>
        </p:nvSpPr>
        <p:spPr>
          <a:xfrm>
            <a:off x="5323717" y="2290767"/>
            <a:ext cx="1393200" cy="1393200"/>
          </a:xfrm>
          <a:prstGeom prst="ellipse">
            <a:avLst/>
          </a:pr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250" name="Google Shape;4250;p36"/>
          <p:cNvSpPr/>
          <p:nvPr/>
        </p:nvSpPr>
        <p:spPr>
          <a:xfrm>
            <a:off x="8847142" y="2290784"/>
            <a:ext cx="1393200" cy="1393200"/>
          </a:xfrm>
          <a:prstGeom prst="ellipse">
            <a:avLst/>
          </a:pr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4251" name="Google Shape;4251;p36"/>
          <p:cNvPicPr preferRelativeResize="0"/>
          <p:nvPr/>
        </p:nvPicPr>
        <p:blipFill rotWithShape="1">
          <a:blip r:embed="rId3">
            <a:alphaModFix/>
          </a:blip>
          <a:srcRect b="61743" l="33004" r="25212" t="8689"/>
          <a:stretch/>
        </p:blipFill>
        <p:spPr>
          <a:xfrm>
            <a:off x="1800302" y="2283407"/>
            <a:ext cx="1389900" cy="1389900"/>
          </a:xfrm>
          <a:prstGeom prst="ellipse">
            <a:avLst/>
          </a:prstGeom>
          <a:noFill/>
          <a:ln>
            <a:noFill/>
          </a:ln>
        </p:spPr>
      </p:pic>
      <p:pic>
        <p:nvPicPr>
          <p:cNvPr id="4252" name="Google Shape;4252;p36"/>
          <p:cNvPicPr preferRelativeResize="0"/>
          <p:nvPr/>
        </p:nvPicPr>
        <p:blipFill rotWithShape="1">
          <a:blip r:embed="rId4">
            <a:alphaModFix/>
          </a:blip>
          <a:srcRect b="14540" l="32897" r="25727" t="19488"/>
          <a:stretch/>
        </p:blipFill>
        <p:spPr>
          <a:xfrm>
            <a:off x="5325375" y="2292413"/>
            <a:ext cx="1389900" cy="1389900"/>
          </a:xfrm>
          <a:prstGeom prst="ellipse">
            <a:avLst/>
          </a:prstGeom>
          <a:noFill/>
          <a:ln>
            <a:noFill/>
          </a:ln>
        </p:spPr>
      </p:pic>
      <p:pic>
        <p:nvPicPr>
          <p:cNvPr id="4253" name="Google Shape;4253;p36"/>
          <p:cNvPicPr preferRelativeResize="0"/>
          <p:nvPr/>
        </p:nvPicPr>
        <p:blipFill rotWithShape="1">
          <a:blip r:embed="rId5">
            <a:alphaModFix/>
          </a:blip>
          <a:srcRect b="50920" l="24173" r="0" t="0"/>
          <a:stretch/>
        </p:blipFill>
        <p:spPr>
          <a:xfrm>
            <a:off x="8848802" y="2272727"/>
            <a:ext cx="1389900" cy="13899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7" name="Shape 4257"/>
        <p:cNvGrpSpPr/>
        <p:nvPr/>
      </p:nvGrpSpPr>
      <p:grpSpPr>
        <a:xfrm>
          <a:off x="0" y="0"/>
          <a:ext cx="0" cy="0"/>
          <a:chOff x="0" y="0"/>
          <a:chExt cx="0" cy="0"/>
        </a:xfrm>
      </p:grpSpPr>
      <p:sp>
        <p:nvSpPr>
          <p:cNvPr id="4258" name="Google Shape;4258;p37"/>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an editable world map.</a:t>
            </a:r>
            <a:endParaRPr/>
          </a:p>
        </p:txBody>
      </p:sp>
      <p:sp>
        <p:nvSpPr>
          <p:cNvPr id="4259" name="Google Shape;4259;p37"/>
          <p:cNvSpPr txBox="1"/>
          <p:nvPr>
            <p:ph idx="1" type="subTitle"/>
          </p:nvPr>
        </p:nvSpPr>
        <p:spPr>
          <a:xfrm>
            <a:off x="8378500" y="24919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Showcase places</a:t>
            </a:r>
            <a:endParaRPr>
              <a:solidFill>
                <a:schemeClr val="accent1"/>
              </a:solidFill>
            </a:endParaRPr>
          </a:p>
        </p:txBody>
      </p:sp>
      <p:sp>
        <p:nvSpPr>
          <p:cNvPr id="4260" name="Google Shape;4260;p37"/>
          <p:cNvSpPr txBox="1"/>
          <p:nvPr>
            <p:ph idx="2" type="subTitle"/>
          </p:nvPr>
        </p:nvSpPr>
        <p:spPr>
          <a:xfrm>
            <a:off x="8378500" y="4483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100% Editable</a:t>
            </a:r>
            <a:endParaRPr>
              <a:solidFill>
                <a:schemeClr val="accent1"/>
              </a:solidFill>
            </a:endParaRPr>
          </a:p>
        </p:txBody>
      </p:sp>
      <p:grpSp>
        <p:nvGrpSpPr>
          <p:cNvPr id="4261" name="Google Shape;4261;p37"/>
          <p:cNvGrpSpPr/>
          <p:nvPr/>
        </p:nvGrpSpPr>
        <p:grpSpPr>
          <a:xfrm>
            <a:off x="95072" y="2522138"/>
            <a:ext cx="7944879" cy="3615709"/>
            <a:chOff x="275475" y="1342375"/>
            <a:chExt cx="7012250" cy="3021400"/>
          </a:xfrm>
        </p:grpSpPr>
        <p:sp>
          <p:nvSpPr>
            <p:cNvPr id="4262" name="Google Shape;4262;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3" name="Google Shape;4263;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4" name="Google Shape;4264;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5" name="Google Shape;4265;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6" name="Google Shape;4266;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7" name="Google Shape;4267;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8" name="Google Shape;4268;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69" name="Google Shape;4269;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0" name="Google Shape;4270;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1" name="Google Shape;4271;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2" name="Google Shape;4272;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3" name="Google Shape;4273;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4" name="Google Shape;4274;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5" name="Google Shape;4275;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6" name="Google Shape;4276;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7" name="Google Shape;4277;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8" name="Google Shape;4278;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79" name="Google Shape;4279;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0" name="Google Shape;4280;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1" name="Google Shape;4281;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2" name="Google Shape;4282;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3" name="Google Shape;4283;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4" name="Google Shape;4284;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5" name="Google Shape;4285;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6" name="Google Shape;4286;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7" name="Google Shape;4287;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8" name="Google Shape;4288;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89" name="Google Shape;4289;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0" name="Google Shape;4290;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1" name="Google Shape;4291;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2" name="Google Shape;4292;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3" name="Google Shape;4293;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4" name="Google Shape;4294;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5" name="Google Shape;4295;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6" name="Google Shape;4296;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7" name="Google Shape;4297;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8" name="Google Shape;4298;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299" name="Google Shape;4299;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0" name="Google Shape;4300;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1" name="Google Shape;4301;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2" name="Google Shape;4302;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3" name="Google Shape;4303;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4" name="Google Shape;4304;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5" name="Google Shape;4305;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6" name="Google Shape;4306;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7" name="Google Shape;4307;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8" name="Google Shape;4308;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09" name="Google Shape;4309;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0" name="Google Shape;4310;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1" name="Google Shape;4311;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2" name="Google Shape;4312;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3" name="Google Shape;4313;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4" name="Google Shape;4314;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5" name="Google Shape;4315;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6" name="Google Shape;4316;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7" name="Google Shape;4317;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8" name="Google Shape;4318;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19" name="Google Shape;4319;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0" name="Google Shape;4320;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1" name="Google Shape;4321;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2" name="Google Shape;4322;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3" name="Google Shape;4323;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4" name="Google Shape;4324;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5" name="Google Shape;4325;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6" name="Google Shape;4326;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7" name="Google Shape;4327;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8" name="Google Shape;4328;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29" name="Google Shape;4329;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0" name="Google Shape;4330;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1" name="Google Shape;4331;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2" name="Google Shape;4332;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3" name="Google Shape;4333;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4" name="Google Shape;4334;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5" name="Google Shape;4335;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6" name="Google Shape;4336;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7" name="Google Shape;4337;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8" name="Google Shape;4338;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9" name="Google Shape;4339;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0" name="Google Shape;4340;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1" name="Google Shape;4341;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2" name="Google Shape;4342;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3" name="Google Shape;4343;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4" name="Google Shape;4344;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5" name="Google Shape;4345;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6" name="Google Shape;4346;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7" name="Google Shape;4347;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8" name="Google Shape;4348;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9" name="Google Shape;4349;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0" name="Google Shape;4350;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1" name="Google Shape;4351;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2" name="Google Shape;4352;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3" name="Google Shape;4353;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4" name="Google Shape;4354;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5" name="Google Shape;4355;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6" name="Google Shape;4356;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7" name="Google Shape;4357;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8" name="Google Shape;4358;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9" name="Google Shape;4359;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0" name="Google Shape;4360;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1" name="Google Shape;4361;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2" name="Google Shape;4362;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3" name="Google Shape;4363;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4" name="Google Shape;4364;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5" name="Google Shape;4365;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6" name="Google Shape;4366;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7" name="Google Shape;4367;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8" name="Google Shape;4368;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9" name="Google Shape;4369;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0" name="Google Shape;4370;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1" name="Google Shape;4371;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2" name="Google Shape;4372;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3" name="Google Shape;4373;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4" name="Google Shape;4374;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5" name="Google Shape;4375;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6" name="Google Shape;4376;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7" name="Google Shape;4377;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8" name="Google Shape;4378;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9" name="Google Shape;4379;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0" name="Google Shape;4380;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1" name="Google Shape;4381;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2" name="Google Shape;4382;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3" name="Google Shape;4383;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4" name="Google Shape;4384;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5" name="Google Shape;4385;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6" name="Google Shape;4386;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7" name="Google Shape;4387;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8" name="Google Shape;4388;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9" name="Google Shape;4389;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0" name="Google Shape;4390;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1" name="Google Shape;4391;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2" name="Google Shape;4392;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3" name="Google Shape;4393;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4" name="Google Shape;4394;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5" name="Google Shape;4395;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6" name="Google Shape;4396;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7" name="Google Shape;4397;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8" name="Google Shape;4398;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9" name="Google Shape;4399;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0" name="Google Shape;4400;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1" name="Google Shape;4401;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2" name="Google Shape;4402;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3" name="Google Shape;4403;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4" name="Google Shape;4404;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5" name="Google Shape;4405;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6" name="Google Shape;4406;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7" name="Google Shape;4407;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8" name="Google Shape;4408;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9" name="Google Shape;4409;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0" name="Google Shape;4410;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1" name="Google Shape;4411;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2" name="Google Shape;4412;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3" name="Google Shape;4413;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4" name="Google Shape;4414;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5" name="Google Shape;4415;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6" name="Google Shape;4416;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7" name="Google Shape;4417;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8" name="Google Shape;4418;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9" name="Google Shape;4419;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0" name="Google Shape;4420;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1" name="Google Shape;4421;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2" name="Google Shape;4422;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3" name="Google Shape;4423;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4" name="Google Shape;4424;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5" name="Google Shape;4425;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6" name="Google Shape;4426;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7" name="Google Shape;4427;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8" name="Google Shape;4428;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9" name="Google Shape;4429;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0" name="Google Shape;4430;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1" name="Google Shape;4431;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2" name="Google Shape;4432;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3" name="Google Shape;4433;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4" name="Google Shape;4434;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5" name="Google Shape;4435;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6" name="Google Shape;4436;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7" name="Google Shape;4437;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8" name="Google Shape;4438;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9" name="Google Shape;4439;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0" name="Google Shape;4440;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1" name="Google Shape;4441;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2" name="Google Shape;4442;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3" name="Google Shape;4443;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4" name="Google Shape;4444;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5" name="Google Shape;4445;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6" name="Google Shape;4446;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7" name="Google Shape;4447;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8" name="Google Shape;4448;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9" name="Google Shape;4449;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0" name="Google Shape;4450;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1" name="Google Shape;4451;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2" name="Google Shape;4452;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3" name="Google Shape;4453;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4" name="Google Shape;4454;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5" name="Google Shape;4455;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6" name="Google Shape;4456;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7" name="Google Shape;4457;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8" name="Google Shape;4458;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9" name="Google Shape;4459;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0" name="Google Shape;4460;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1" name="Google Shape;4461;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2" name="Google Shape;4462;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3" name="Google Shape;4463;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4" name="Google Shape;4464;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5" name="Google Shape;4465;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6" name="Google Shape;4466;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7" name="Google Shape;4467;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8" name="Google Shape;4468;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9" name="Google Shape;4469;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0" name="Google Shape;4470;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1" name="Google Shape;4471;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2" name="Google Shape;4472;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4473" name="Google Shape;4473;p37"/>
          <p:cNvSpPr txBox="1"/>
          <p:nvPr>
            <p:ph idx="3" type="body"/>
          </p:nvPr>
        </p:nvSpPr>
        <p:spPr>
          <a:xfrm>
            <a:off x="8378500" y="2927975"/>
            <a:ext cx="3397800" cy="124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4474" name="Google Shape;4474;p37"/>
          <p:cNvSpPr txBox="1"/>
          <p:nvPr>
            <p:ph idx="4" type="body"/>
          </p:nvPr>
        </p:nvSpPr>
        <p:spPr>
          <a:xfrm>
            <a:off x="8378500" y="4887700"/>
            <a:ext cx="3397800" cy="103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8" name="Shape 4478"/>
        <p:cNvGrpSpPr/>
        <p:nvPr/>
      </p:nvGrpSpPr>
      <p:grpSpPr>
        <a:xfrm>
          <a:off x="0" y="0"/>
          <a:ext cx="0" cy="0"/>
          <a:chOff x="0" y="0"/>
          <a:chExt cx="0" cy="0"/>
        </a:xfrm>
      </p:grpSpPr>
      <p:grpSp>
        <p:nvGrpSpPr>
          <p:cNvPr id="4479" name="Google Shape;4479;p38"/>
          <p:cNvGrpSpPr/>
          <p:nvPr/>
        </p:nvGrpSpPr>
        <p:grpSpPr>
          <a:xfrm>
            <a:off x="268175" y="1666912"/>
            <a:ext cx="2292751" cy="1905085"/>
            <a:chOff x="4383222" y="0"/>
            <a:chExt cx="3618609" cy="3006763"/>
          </a:xfrm>
        </p:grpSpPr>
        <p:grpSp>
          <p:nvGrpSpPr>
            <p:cNvPr id="4480" name="Google Shape;4480;p38"/>
            <p:cNvGrpSpPr/>
            <p:nvPr/>
          </p:nvGrpSpPr>
          <p:grpSpPr>
            <a:xfrm>
              <a:off x="4505789" y="103794"/>
              <a:ext cx="1972533" cy="2093660"/>
              <a:chOff x="3346366" y="66264"/>
              <a:chExt cx="4787701" cy="5081700"/>
            </a:xfrm>
          </p:grpSpPr>
          <p:sp>
            <p:nvSpPr>
              <p:cNvPr id="4481" name="Google Shape;4481;p3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82" name="Google Shape;4482;p3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83" name="Google Shape;4483;p3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484" name="Google Shape;4484;p38"/>
            <p:cNvGrpSpPr/>
            <p:nvPr/>
          </p:nvGrpSpPr>
          <p:grpSpPr>
            <a:xfrm>
              <a:off x="5262555" y="689003"/>
              <a:ext cx="1810715" cy="1917901"/>
              <a:chOff x="5031721" y="1309109"/>
              <a:chExt cx="4394938" cy="4655100"/>
            </a:xfrm>
          </p:grpSpPr>
          <p:sp>
            <p:nvSpPr>
              <p:cNvPr id="4485" name="Google Shape;4485;p3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86" name="Google Shape;4486;p3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87" name="Google Shape;4487;p3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488" name="Google Shape;4488;p38"/>
            <p:cNvGrpSpPr/>
            <p:nvPr/>
          </p:nvGrpSpPr>
          <p:grpSpPr>
            <a:xfrm>
              <a:off x="5162670" y="406140"/>
              <a:ext cx="1780153" cy="1884900"/>
              <a:chOff x="4789281" y="622548"/>
              <a:chExt cx="4320760" cy="4575000"/>
            </a:xfrm>
          </p:grpSpPr>
          <p:sp>
            <p:nvSpPr>
              <p:cNvPr id="4489" name="Google Shape;4489;p3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0" name="Google Shape;4490;p3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1" name="Google Shape;4491;p3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492" name="Google Shape;4492;p38"/>
            <p:cNvGrpSpPr/>
            <p:nvPr/>
          </p:nvGrpSpPr>
          <p:grpSpPr>
            <a:xfrm>
              <a:off x="5994601" y="868882"/>
              <a:ext cx="1813377" cy="1920744"/>
              <a:chOff x="6808533" y="1745708"/>
              <a:chExt cx="4401400" cy="4662000"/>
            </a:xfrm>
          </p:grpSpPr>
          <p:sp>
            <p:nvSpPr>
              <p:cNvPr id="4493" name="Google Shape;4493;p3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4" name="Google Shape;4494;p3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5" name="Google Shape;4495;p3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496" name="Google Shape;4496;p38"/>
            <p:cNvGrpSpPr/>
            <p:nvPr/>
          </p:nvGrpSpPr>
          <p:grpSpPr>
            <a:xfrm>
              <a:off x="5041028" y="642225"/>
              <a:ext cx="1839573" cy="1955397"/>
              <a:chOff x="3765864" y="1195612"/>
              <a:chExt cx="5193601" cy="5520600"/>
            </a:xfrm>
          </p:grpSpPr>
          <p:sp>
            <p:nvSpPr>
              <p:cNvPr id="4497" name="Google Shape;4497;p3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8" name="Google Shape;4498;p3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99" name="Google Shape;4499;p3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00" name="Google Shape;4500;p38"/>
            <p:cNvGrpSpPr/>
            <p:nvPr/>
          </p:nvGrpSpPr>
          <p:grpSpPr>
            <a:xfrm>
              <a:off x="5589193" y="625647"/>
              <a:ext cx="1793913" cy="1896518"/>
              <a:chOff x="5824532" y="1155331"/>
              <a:chExt cx="4354159" cy="4603200"/>
            </a:xfrm>
          </p:grpSpPr>
          <p:sp>
            <p:nvSpPr>
              <p:cNvPr id="4501" name="Google Shape;4501;p3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02" name="Google Shape;4502;p3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03" name="Google Shape;4503;p3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04" name="Google Shape;4504;p38"/>
            <p:cNvGrpSpPr/>
            <p:nvPr/>
          </p:nvGrpSpPr>
          <p:grpSpPr>
            <a:xfrm>
              <a:off x="5736776" y="1118433"/>
              <a:ext cx="1754220" cy="1853753"/>
              <a:chOff x="6182744" y="2351413"/>
              <a:chExt cx="4257816" cy="4499400"/>
            </a:xfrm>
          </p:grpSpPr>
          <p:sp>
            <p:nvSpPr>
              <p:cNvPr id="4505" name="Google Shape;4505;p3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06" name="Google Shape;4506;p3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07" name="Google Shape;4507;p3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08" name="Google Shape;4508;p38"/>
            <p:cNvGrpSpPr/>
            <p:nvPr/>
          </p:nvGrpSpPr>
          <p:grpSpPr>
            <a:xfrm>
              <a:off x="7011036" y="1487895"/>
              <a:ext cx="990796" cy="1048870"/>
              <a:chOff x="9275607" y="3248167"/>
              <a:chExt cx="2404844" cy="2545800"/>
            </a:xfrm>
          </p:grpSpPr>
          <p:sp>
            <p:nvSpPr>
              <p:cNvPr id="4509" name="Google Shape;4509;p3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10" name="Google Shape;4510;p3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11" name="Google Shape;4511;p3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12" name="Google Shape;4512;p38"/>
            <p:cNvGrpSpPr/>
            <p:nvPr/>
          </p:nvGrpSpPr>
          <p:grpSpPr>
            <a:xfrm>
              <a:off x="5643188" y="884170"/>
              <a:ext cx="1820494" cy="1928407"/>
              <a:chOff x="5955587" y="1782813"/>
              <a:chExt cx="4418674" cy="4680600"/>
            </a:xfrm>
          </p:grpSpPr>
          <p:sp>
            <p:nvSpPr>
              <p:cNvPr id="4513" name="Google Shape;4513;p3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14" name="Google Shape;4514;p3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15" name="Google Shape;4515;p3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16" name="Google Shape;4516;p38"/>
            <p:cNvGrpSpPr/>
            <p:nvPr/>
          </p:nvGrpSpPr>
          <p:grpSpPr>
            <a:xfrm>
              <a:off x="4649077" y="729180"/>
              <a:ext cx="1271830" cy="1345750"/>
              <a:chOff x="2134683" y="1406427"/>
              <a:chExt cx="4494099" cy="4755300"/>
            </a:xfrm>
          </p:grpSpPr>
          <p:sp>
            <p:nvSpPr>
              <p:cNvPr id="4517" name="Google Shape;4517;p3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18" name="Google Shape;4518;p3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19" name="Google Shape;4519;p3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20" name="Google Shape;4520;p38"/>
            <p:cNvGrpSpPr/>
            <p:nvPr/>
          </p:nvGrpSpPr>
          <p:grpSpPr>
            <a:xfrm>
              <a:off x="6465781" y="1606140"/>
              <a:ext cx="1271558" cy="1351813"/>
              <a:chOff x="7952172" y="3535170"/>
              <a:chExt cx="3086305" cy="3281100"/>
            </a:xfrm>
          </p:grpSpPr>
          <p:sp>
            <p:nvSpPr>
              <p:cNvPr id="4521" name="Google Shape;4521;p3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22" name="Google Shape;4522;p3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23" name="Google Shape;4523;p3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24" name="Google Shape;4524;p38"/>
            <p:cNvGrpSpPr/>
            <p:nvPr/>
          </p:nvGrpSpPr>
          <p:grpSpPr>
            <a:xfrm>
              <a:off x="7234416" y="1767585"/>
              <a:ext cx="672217" cy="712307"/>
              <a:chOff x="9817792" y="3927025"/>
              <a:chExt cx="1631594" cy="1728900"/>
            </a:xfrm>
          </p:grpSpPr>
          <p:sp>
            <p:nvSpPr>
              <p:cNvPr id="4525" name="Google Shape;4525;p3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26" name="Google Shape;4526;p3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27" name="Google Shape;4527;p3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28" name="Google Shape;4528;p38"/>
            <p:cNvGrpSpPr/>
            <p:nvPr/>
          </p:nvGrpSpPr>
          <p:grpSpPr>
            <a:xfrm>
              <a:off x="4505878" y="171419"/>
              <a:ext cx="1329882" cy="1409495"/>
              <a:chOff x="2075692" y="52828"/>
              <a:chExt cx="4347442" cy="4607700"/>
            </a:xfrm>
          </p:grpSpPr>
          <p:sp>
            <p:nvSpPr>
              <p:cNvPr id="4529" name="Google Shape;4529;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0" name="Google Shape;4530;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1" name="Google Shape;4531;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32" name="Google Shape;4532;p38"/>
            <p:cNvGrpSpPr/>
            <p:nvPr/>
          </p:nvGrpSpPr>
          <p:grpSpPr>
            <a:xfrm>
              <a:off x="4383222" y="74882"/>
              <a:ext cx="1353662" cy="1436603"/>
              <a:chOff x="459511" y="835636"/>
              <a:chExt cx="3285587" cy="3486900"/>
            </a:xfrm>
          </p:grpSpPr>
          <p:sp>
            <p:nvSpPr>
              <p:cNvPr id="4533" name="Google Shape;4533;p3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4" name="Google Shape;4534;p3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5" name="Google Shape;4535;p3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36" name="Google Shape;4536;p38"/>
            <p:cNvGrpSpPr/>
            <p:nvPr/>
          </p:nvGrpSpPr>
          <p:grpSpPr>
            <a:xfrm>
              <a:off x="4704112" y="549455"/>
              <a:ext cx="1644117" cy="1741422"/>
              <a:chOff x="3267959" y="970321"/>
              <a:chExt cx="4398388" cy="4658700"/>
            </a:xfrm>
          </p:grpSpPr>
          <p:sp>
            <p:nvSpPr>
              <p:cNvPr id="4537" name="Google Shape;4537;p3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8" name="Google Shape;4538;p3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39" name="Google Shape;4539;p3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40" name="Google Shape;4540;p38"/>
            <p:cNvGrpSpPr/>
            <p:nvPr/>
          </p:nvGrpSpPr>
          <p:grpSpPr>
            <a:xfrm>
              <a:off x="5170742" y="103797"/>
              <a:ext cx="1786391" cy="1893305"/>
              <a:chOff x="4808875" y="-111295"/>
              <a:chExt cx="4335900" cy="4595400"/>
            </a:xfrm>
          </p:grpSpPr>
          <p:sp>
            <p:nvSpPr>
              <p:cNvPr id="4541" name="Google Shape;4541;p3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42" name="Google Shape;4542;p3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43" name="Google Shape;4543;p3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44" name="Google Shape;4544;p38"/>
            <p:cNvGrpSpPr/>
            <p:nvPr/>
          </p:nvGrpSpPr>
          <p:grpSpPr>
            <a:xfrm>
              <a:off x="5506653" y="294250"/>
              <a:ext cx="1839662" cy="1950655"/>
              <a:chOff x="5624194" y="350969"/>
              <a:chExt cx="4465200" cy="4734600"/>
            </a:xfrm>
          </p:grpSpPr>
          <p:sp>
            <p:nvSpPr>
              <p:cNvPr id="4545" name="Google Shape;4545;p3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46" name="Google Shape;4546;p3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47" name="Google Shape;4547;p3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48" name="Google Shape;4548;p38"/>
            <p:cNvGrpSpPr/>
            <p:nvPr/>
          </p:nvGrpSpPr>
          <p:grpSpPr>
            <a:xfrm>
              <a:off x="5354860" y="1023596"/>
              <a:ext cx="1812470" cy="1921362"/>
              <a:chOff x="5255762" y="2121228"/>
              <a:chExt cx="4399200" cy="4663500"/>
            </a:xfrm>
          </p:grpSpPr>
          <p:sp>
            <p:nvSpPr>
              <p:cNvPr id="4549" name="Google Shape;4549;p3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50" name="Google Shape;4550;p3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51" name="Google Shape;4551;p3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52" name="Google Shape;4552;p38"/>
            <p:cNvGrpSpPr/>
            <p:nvPr/>
          </p:nvGrpSpPr>
          <p:grpSpPr>
            <a:xfrm>
              <a:off x="6109308" y="1266969"/>
              <a:ext cx="1644004" cy="1739794"/>
              <a:chOff x="7086948" y="2711938"/>
              <a:chExt cx="3990300" cy="4222800"/>
            </a:xfrm>
          </p:grpSpPr>
          <p:sp>
            <p:nvSpPr>
              <p:cNvPr id="4553" name="Google Shape;4553;p3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54" name="Google Shape;4554;p3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55" name="Google Shape;4555;p3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56" name="Google Shape;4556;p38"/>
            <p:cNvGrpSpPr/>
            <p:nvPr/>
          </p:nvGrpSpPr>
          <p:grpSpPr>
            <a:xfrm>
              <a:off x="4533350" y="505715"/>
              <a:ext cx="1271601" cy="1347634"/>
              <a:chOff x="2032969" y="864182"/>
              <a:chExt cx="4314900" cy="4572900"/>
            </a:xfrm>
          </p:grpSpPr>
          <p:sp>
            <p:nvSpPr>
              <p:cNvPr id="4557" name="Google Shape;4557;p3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58" name="Google Shape;4558;p3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59" name="Google Shape;4559;p3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60" name="Google Shape;4560;p38"/>
            <p:cNvGrpSpPr/>
            <p:nvPr/>
          </p:nvGrpSpPr>
          <p:grpSpPr>
            <a:xfrm>
              <a:off x="4535975" y="364983"/>
              <a:ext cx="1100782" cy="1169874"/>
              <a:chOff x="1316031" y="142329"/>
              <a:chExt cx="2671800" cy="2839500"/>
            </a:xfrm>
          </p:grpSpPr>
          <p:sp>
            <p:nvSpPr>
              <p:cNvPr id="4561" name="Google Shape;4561;p3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62" name="Google Shape;4562;p3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63" name="Google Shape;4563;p3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64" name="Google Shape;4564;p38"/>
            <p:cNvGrpSpPr/>
            <p:nvPr/>
          </p:nvGrpSpPr>
          <p:grpSpPr>
            <a:xfrm>
              <a:off x="5074175" y="364968"/>
              <a:ext cx="735834" cy="780410"/>
              <a:chOff x="1470547" y="379512"/>
              <a:chExt cx="1786005" cy="1894200"/>
            </a:xfrm>
          </p:grpSpPr>
          <p:sp>
            <p:nvSpPr>
              <p:cNvPr id="4565" name="Google Shape;4565;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66" name="Google Shape;4566;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67" name="Google Shape;4567;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68" name="Google Shape;4568;p38"/>
            <p:cNvGrpSpPr/>
            <p:nvPr/>
          </p:nvGrpSpPr>
          <p:grpSpPr>
            <a:xfrm>
              <a:off x="4395079" y="697217"/>
              <a:ext cx="1329882" cy="1409495"/>
              <a:chOff x="2075692" y="52828"/>
              <a:chExt cx="4347442" cy="4607700"/>
            </a:xfrm>
          </p:grpSpPr>
          <p:sp>
            <p:nvSpPr>
              <p:cNvPr id="4569" name="Google Shape;4569;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70" name="Google Shape;4570;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71" name="Google Shape;4571;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572" name="Google Shape;4572;p38"/>
            <p:cNvGrpSpPr/>
            <p:nvPr/>
          </p:nvGrpSpPr>
          <p:grpSpPr>
            <a:xfrm rot="-1579579">
              <a:off x="7082645" y="166310"/>
              <a:ext cx="220954" cy="220954"/>
              <a:chOff x="8297437" y="2253663"/>
              <a:chExt cx="4117200" cy="4117200"/>
            </a:xfrm>
          </p:grpSpPr>
          <p:sp>
            <p:nvSpPr>
              <p:cNvPr id="4573" name="Google Shape;4573;p3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74" name="Google Shape;4574;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75" name="Google Shape;4575;p38"/>
            <p:cNvGrpSpPr/>
            <p:nvPr/>
          </p:nvGrpSpPr>
          <p:grpSpPr>
            <a:xfrm rot="-1577215">
              <a:off x="6419953" y="456772"/>
              <a:ext cx="189653" cy="189653"/>
              <a:chOff x="8297437" y="2253663"/>
              <a:chExt cx="4117200" cy="4117200"/>
            </a:xfrm>
          </p:grpSpPr>
          <p:sp>
            <p:nvSpPr>
              <p:cNvPr id="4576" name="Google Shape;4576;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77" name="Google Shape;4577;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78" name="Google Shape;4578;p38"/>
            <p:cNvGrpSpPr/>
            <p:nvPr/>
          </p:nvGrpSpPr>
          <p:grpSpPr>
            <a:xfrm rot="-1567860">
              <a:off x="6963138" y="303534"/>
              <a:ext cx="121527" cy="121527"/>
              <a:chOff x="8297437" y="2253663"/>
              <a:chExt cx="4117200" cy="4117200"/>
            </a:xfrm>
          </p:grpSpPr>
          <p:sp>
            <p:nvSpPr>
              <p:cNvPr id="4579" name="Google Shape;4579;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80" name="Google Shape;4580;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81" name="Google Shape;4581;p38"/>
            <p:cNvGrpSpPr/>
            <p:nvPr/>
          </p:nvGrpSpPr>
          <p:grpSpPr>
            <a:xfrm rot="-1576056">
              <a:off x="6760060" y="2416456"/>
              <a:ext cx="283743" cy="283743"/>
              <a:chOff x="8297437" y="2253663"/>
              <a:chExt cx="4117200" cy="4117200"/>
            </a:xfrm>
          </p:grpSpPr>
          <p:sp>
            <p:nvSpPr>
              <p:cNvPr id="4582" name="Google Shape;4582;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83" name="Google Shape;4583;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84" name="Google Shape;4584;p38"/>
            <p:cNvGrpSpPr/>
            <p:nvPr/>
          </p:nvGrpSpPr>
          <p:grpSpPr>
            <a:xfrm rot="-1573441">
              <a:off x="6510118" y="1723880"/>
              <a:ext cx="154669" cy="154669"/>
              <a:chOff x="8297437" y="2253663"/>
              <a:chExt cx="4117200" cy="4117200"/>
            </a:xfrm>
          </p:grpSpPr>
          <p:sp>
            <p:nvSpPr>
              <p:cNvPr id="4585" name="Google Shape;4585;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86" name="Google Shape;4586;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87" name="Google Shape;4587;p38"/>
            <p:cNvGrpSpPr/>
            <p:nvPr/>
          </p:nvGrpSpPr>
          <p:grpSpPr>
            <a:xfrm rot="-1573249">
              <a:off x="5771983" y="46743"/>
              <a:ext cx="275827" cy="275827"/>
              <a:chOff x="8297437" y="2253663"/>
              <a:chExt cx="4117200" cy="4117200"/>
            </a:xfrm>
          </p:grpSpPr>
          <p:sp>
            <p:nvSpPr>
              <p:cNvPr id="4588" name="Google Shape;4588;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89" name="Google Shape;4589;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90" name="Google Shape;4590;p38"/>
            <p:cNvGrpSpPr/>
            <p:nvPr/>
          </p:nvGrpSpPr>
          <p:grpSpPr>
            <a:xfrm rot="-1577296">
              <a:off x="7116701" y="716767"/>
              <a:ext cx="152459" cy="152459"/>
              <a:chOff x="8297437" y="2253663"/>
              <a:chExt cx="4117200" cy="4117200"/>
            </a:xfrm>
          </p:grpSpPr>
          <p:sp>
            <p:nvSpPr>
              <p:cNvPr id="4591" name="Google Shape;4591;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92" name="Google Shape;4592;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93" name="Google Shape;4593;p38"/>
            <p:cNvGrpSpPr/>
            <p:nvPr/>
          </p:nvGrpSpPr>
          <p:grpSpPr>
            <a:xfrm rot="-1567860">
              <a:off x="6848063" y="871601"/>
              <a:ext cx="121527" cy="121527"/>
              <a:chOff x="8297437" y="2253663"/>
              <a:chExt cx="4117200" cy="4117200"/>
            </a:xfrm>
          </p:grpSpPr>
          <p:sp>
            <p:nvSpPr>
              <p:cNvPr id="4594" name="Google Shape;4594;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95" name="Google Shape;4595;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96" name="Google Shape;4596;p38"/>
            <p:cNvGrpSpPr/>
            <p:nvPr/>
          </p:nvGrpSpPr>
          <p:grpSpPr>
            <a:xfrm rot="-1572683">
              <a:off x="7426832" y="1873865"/>
              <a:ext cx="208804" cy="208804"/>
              <a:chOff x="8297437" y="2253663"/>
              <a:chExt cx="4117200" cy="4117200"/>
            </a:xfrm>
          </p:grpSpPr>
          <p:sp>
            <p:nvSpPr>
              <p:cNvPr id="4597" name="Google Shape;4597;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598" name="Google Shape;4598;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599" name="Google Shape;4599;p38"/>
            <p:cNvGrpSpPr/>
            <p:nvPr/>
          </p:nvGrpSpPr>
          <p:grpSpPr>
            <a:xfrm>
              <a:off x="4469276" y="366140"/>
              <a:ext cx="789593" cy="837426"/>
              <a:chOff x="1470547" y="379512"/>
              <a:chExt cx="1786005" cy="1894200"/>
            </a:xfrm>
          </p:grpSpPr>
          <p:sp>
            <p:nvSpPr>
              <p:cNvPr id="4600" name="Google Shape;4600;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01" name="Google Shape;4601;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02" name="Google Shape;4602;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4603" name="Google Shape;4603;p38"/>
          <p:cNvGrpSpPr/>
          <p:nvPr/>
        </p:nvGrpSpPr>
        <p:grpSpPr>
          <a:xfrm>
            <a:off x="2608900" y="2671325"/>
            <a:ext cx="2292751" cy="1905085"/>
            <a:chOff x="4383222" y="0"/>
            <a:chExt cx="3618609" cy="3006763"/>
          </a:xfrm>
        </p:grpSpPr>
        <p:grpSp>
          <p:nvGrpSpPr>
            <p:cNvPr id="4604" name="Google Shape;4604;p38"/>
            <p:cNvGrpSpPr/>
            <p:nvPr/>
          </p:nvGrpSpPr>
          <p:grpSpPr>
            <a:xfrm>
              <a:off x="4505789" y="103794"/>
              <a:ext cx="1972533" cy="2093660"/>
              <a:chOff x="3346366" y="66264"/>
              <a:chExt cx="4787701" cy="5081700"/>
            </a:xfrm>
          </p:grpSpPr>
          <p:sp>
            <p:nvSpPr>
              <p:cNvPr id="4605" name="Google Shape;4605;p3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06" name="Google Shape;4606;p3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07" name="Google Shape;4607;p3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08" name="Google Shape;4608;p38"/>
            <p:cNvGrpSpPr/>
            <p:nvPr/>
          </p:nvGrpSpPr>
          <p:grpSpPr>
            <a:xfrm>
              <a:off x="5262555" y="689003"/>
              <a:ext cx="1810715" cy="1917901"/>
              <a:chOff x="5031721" y="1309109"/>
              <a:chExt cx="4394938" cy="4655100"/>
            </a:xfrm>
          </p:grpSpPr>
          <p:sp>
            <p:nvSpPr>
              <p:cNvPr id="4609" name="Google Shape;4609;p3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0" name="Google Shape;4610;p3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1" name="Google Shape;4611;p3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12" name="Google Shape;4612;p38"/>
            <p:cNvGrpSpPr/>
            <p:nvPr/>
          </p:nvGrpSpPr>
          <p:grpSpPr>
            <a:xfrm>
              <a:off x="5162670" y="406140"/>
              <a:ext cx="1780153" cy="1884900"/>
              <a:chOff x="4789281" y="622548"/>
              <a:chExt cx="4320760" cy="4575000"/>
            </a:xfrm>
          </p:grpSpPr>
          <p:sp>
            <p:nvSpPr>
              <p:cNvPr id="4613" name="Google Shape;4613;p3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4" name="Google Shape;4614;p3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5" name="Google Shape;4615;p3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16" name="Google Shape;4616;p38"/>
            <p:cNvGrpSpPr/>
            <p:nvPr/>
          </p:nvGrpSpPr>
          <p:grpSpPr>
            <a:xfrm>
              <a:off x="5994601" y="868882"/>
              <a:ext cx="1813377" cy="1920744"/>
              <a:chOff x="6808533" y="1745708"/>
              <a:chExt cx="4401400" cy="4662000"/>
            </a:xfrm>
          </p:grpSpPr>
          <p:sp>
            <p:nvSpPr>
              <p:cNvPr id="4617" name="Google Shape;4617;p3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8" name="Google Shape;4618;p3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9" name="Google Shape;4619;p3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20" name="Google Shape;4620;p38"/>
            <p:cNvGrpSpPr/>
            <p:nvPr/>
          </p:nvGrpSpPr>
          <p:grpSpPr>
            <a:xfrm>
              <a:off x="5041028" y="642225"/>
              <a:ext cx="1839573" cy="1955397"/>
              <a:chOff x="3765864" y="1195612"/>
              <a:chExt cx="5193601" cy="5520600"/>
            </a:xfrm>
          </p:grpSpPr>
          <p:sp>
            <p:nvSpPr>
              <p:cNvPr id="4621" name="Google Shape;4621;p3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22" name="Google Shape;4622;p3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23" name="Google Shape;4623;p3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24" name="Google Shape;4624;p38"/>
            <p:cNvGrpSpPr/>
            <p:nvPr/>
          </p:nvGrpSpPr>
          <p:grpSpPr>
            <a:xfrm>
              <a:off x="5589193" y="625647"/>
              <a:ext cx="1793913" cy="1896518"/>
              <a:chOff x="5824532" y="1155331"/>
              <a:chExt cx="4354159" cy="4603200"/>
            </a:xfrm>
          </p:grpSpPr>
          <p:sp>
            <p:nvSpPr>
              <p:cNvPr id="4625" name="Google Shape;4625;p3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26" name="Google Shape;4626;p3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27" name="Google Shape;4627;p3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28" name="Google Shape;4628;p38"/>
            <p:cNvGrpSpPr/>
            <p:nvPr/>
          </p:nvGrpSpPr>
          <p:grpSpPr>
            <a:xfrm>
              <a:off x="5736776" y="1118433"/>
              <a:ext cx="1754220" cy="1853753"/>
              <a:chOff x="6182744" y="2351413"/>
              <a:chExt cx="4257816" cy="4499400"/>
            </a:xfrm>
          </p:grpSpPr>
          <p:sp>
            <p:nvSpPr>
              <p:cNvPr id="4629" name="Google Shape;4629;p3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30" name="Google Shape;4630;p3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31" name="Google Shape;4631;p3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32" name="Google Shape;4632;p38"/>
            <p:cNvGrpSpPr/>
            <p:nvPr/>
          </p:nvGrpSpPr>
          <p:grpSpPr>
            <a:xfrm>
              <a:off x="7011036" y="1487895"/>
              <a:ext cx="990796" cy="1048870"/>
              <a:chOff x="9275607" y="3248167"/>
              <a:chExt cx="2404844" cy="2545800"/>
            </a:xfrm>
          </p:grpSpPr>
          <p:sp>
            <p:nvSpPr>
              <p:cNvPr id="4633" name="Google Shape;4633;p3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34" name="Google Shape;4634;p3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35" name="Google Shape;4635;p3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36" name="Google Shape;4636;p38"/>
            <p:cNvGrpSpPr/>
            <p:nvPr/>
          </p:nvGrpSpPr>
          <p:grpSpPr>
            <a:xfrm>
              <a:off x="5643188" y="884170"/>
              <a:ext cx="1820494" cy="1928407"/>
              <a:chOff x="5955587" y="1782813"/>
              <a:chExt cx="4418674" cy="4680600"/>
            </a:xfrm>
          </p:grpSpPr>
          <p:sp>
            <p:nvSpPr>
              <p:cNvPr id="4637" name="Google Shape;4637;p3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38" name="Google Shape;4638;p3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39" name="Google Shape;4639;p3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40" name="Google Shape;4640;p38"/>
            <p:cNvGrpSpPr/>
            <p:nvPr/>
          </p:nvGrpSpPr>
          <p:grpSpPr>
            <a:xfrm>
              <a:off x="4649077" y="729180"/>
              <a:ext cx="1271830" cy="1345750"/>
              <a:chOff x="2134683" y="1406427"/>
              <a:chExt cx="4494099" cy="4755300"/>
            </a:xfrm>
          </p:grpSpPr>
          <p:sp>
            <p:nvSpPr>
              <p:cNvPr id="4641" name="Google Shape;4641;p3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42" name="Google Shape;4642;p3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43" name="Google Shape;4643;p3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44" name="Google Shape;4644;p38"/>
            <p:cNvGrpSpPr/>
            <p:nvPr/>
          </p:nvGrpSpPr>
          <p:grpSpPr>
            <a:xfrm>
              <a:off x="6465781" y="1606140"/>
              <a:ext cx="1271558" cy="1351813"/>
              <a:chOff x="7952172" y="3535170"/>
              <a:chExt cx="3086305" cy="3281100"/>
            </a:xfrm>
          </p:grpSpPr>
          <p:sp>
            <p:nvSpPr>
              <p:cNvPr id="4645" name="Google Shape;4645;p3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46" name="Google Shape;4646;p3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47" name="Google Shape;4647;p3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48" name="Google Shape;4648;p38"/>
            <p:cNvGrpSpPr/>
            <p:nvPr/>
          </p:nvGrpSpPr>
          <p:grpSpPr>
            <a:xfrm>
              <a:off x="7234416" y="1767585"/>
              <a:ext cx="672217" cy="712307"/>
              <a:chOff x="9817792" y="3927025"/>
              <a:chExt cx="1631594" cy="1728900"/>
            </a:xfrm>
          </p:grpSpPr>
          <p:sp>
            <p:nvSpPr>
              <p:cNvPr id="4649" name="Google Shape;4649;p3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0" name="Google Shape;4650;p3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1" name="Google Shape;4651;p3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52" name="Google Shape;4652;p38"/>
            <p:cNvGrpSpPr/>
            <p:nvPr/>
          </p:nvGrpSpPr>
          <p:grpSpPr>
            <a:xfrm>
              <a:off x="4505878" y="171419"/>
              <a:ext cx="1329882" cy="1409495"/>
              <a:chOff x="2075692" y="52828"/>
              <a:chExt cx="4347442" cy="4607700"/>
            </a:xfrm>
          </p:grpSpPr>
          <p:sp>
            <p:nvSpPr>
              <p:cNvPr id="4653" name="Google Shape;4653;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4" name="Google Shape;4654;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5" name="Google Shape;4655;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56" name="Google Shape;4656;p38"/>
            <p:cNvGrpSpPr/>
            <p:nvPr/>
          </p:nvGrpSpPr>
          <p:grpSpPr>
            <a:xfrm>
              <a:off x="4383222" y="74882"/>
              <a:ext cx="1353662" cy="1436603"/>
              <a:chOff x="459511" y="835636"/>
              <a:chExt cx="3285587" cy="3486900"/>
            </a:xfrm>
          </p:grpSpPr>
          <p:sp>
            <p:nvSpPr>
              <p:cNvPr id="4657" name="Google Shape;4657;p3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8" name="Google Shape;4658;p3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59" name="Google Shape;4659;p3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60" name="Google Shape;4660;p38"/>
            <p:cNvGrpSpPr/>
            <p:nvPr/>
          </p:nvGrpSpPr>
          <p:grpSpPr>
            <a:xfrm>
              <a:off x="4704112" y="549455"/>
              <a:ext cx="1644117" cy="1741422"/>
              <a:chOff x="3267959" y="970321"/>
              <a:chExt cx="4398388" cy="4658700"/>
            </a:xfrm>
          </p:grpSpPr>
          <p:sp>
            <p:nvSpPr>
              <p:cNvPr id="4661" name="Google Shape;4661;p3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62" name="Google Shape;4662;p3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63" name="Google Shape;4663;p3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64" name="Google Shape;4664;p38"/>
            <p:cNvGrpSpPr/>
            <p:nvPr/>
          </p:nvGrpSpPr>
          <p:grpSpPr>
            <a:xfrm>
              <a:off x="5170742" y="103797"/>
              <a:ext cx="1786391" cy="1893305"/>
              <a:chOff x="4808875" y="-111295"/>
              <a:chExt cx="4335900" cy="4595400"/>
            </a:xfrm>
          </p:grpSpPr>
          <p:sp>
            <p:nvSpPr>
              <p:cNvPr id="4665" name="Google Shape;4665;p3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66" name="Google Shape;4666;p3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67" name="Google Shape;4667;p3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68" name="Google Shape;4668;p38"/>
            <p:cNvGrpSpPr/>
            <p:nvPr/>
          </p:nvGrpSpPr>
          <p:grpSpPr>
            <a:xfrm>
              <a:off x="5506653" y="294250"/>
              <a:ext cx="1839662" cy="1950655"/>
              <a:chOff x="5624194" y="350969"/>
              <a:chExt cx="4465200" cy="4734600"/>
            </a:xfrm>
          </p:grpSpPr>
          <p:sp>
            <p:nvSpPr>
              <p:cNvPr id="4669" name="Google Shape;4669;p3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70" name="Google Shape;4670;p3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71" name="Google Shape;4671;p3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72" name="Google Shape;4672;p38"/>
            <p:cNvGrpSpPr/>
            <p:nvPr/>
          </p:nvGrpSpPr>
          <p:grpSpPr>
            <a:xfrm>
              <a:off x="5354860" y="1023596"/>
              <a:ext cx="1812470" cy="1921362"/>
              <a:chOff x="5255762" y="2121228"/>
              <a:chExt cx="4399200" cy="4663500"/>
            </a:xfrm>
          </p:grpSpPr>
          <p:sp>
            <p:nvSpPr>
              <p:cNvPr id="4673" name="Google Shape;4673;p3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74" name="Google Shape;4674;p3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75" name="Google Shape;4675;p3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76" name="Google Shape;4676;p38"/>
            <p:cNvGrpSpPr/>
            <p:nvPr/>
          </p:nvGrpSpPr>
          <p:grpSpPr>
            <a:xfrm>
              <a:off x="6109308" y="1266969"/>
              <a:ext cx="1644004" cy="1739794"/>
              <a:chOff x="7086948" y="2711938"/>
              <a:chExt cx="3990300" cy="4222800"/>
            </a:xfrm>
          </p:grpSpPr>
          <p:sp>
            <p:nvSpPr>
              <p:cNvPr id="4677" name="Google Shape;4677;p3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78" name="Google Shape;4678;p3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79" name="Google Shape;4679;p3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80" name="Google Shape;4680;p38"/>
            <p:cNvGrpSpPr/>
            <p:nvPr/>
          </p:nvGrpSpPr>
          <p:grpSpPr>
            <a:xfrm>
              <a:off x="4533350" y="505715"/>
              <a:ext cx="1271601" cy="1347634"/>
              <a:chOff x="2032969" y="864182"/>
              <a:chExt cx="4314900" cy="4572900"/>
            </a:xfrm>
          </p:grpSpPr>
          <p:sp>
            <p:nvSpPr>
              <p:cNvPr id="4681" name="Google Shape;4681;p3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82" name="Google Shape;4682;p3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83" name="Google Shape;4683;p3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84" name="Google Shape;4684;p38"/>
            <p:cNvGrpSpPr/>
            <p:nvPr/>
          </p:nvGrpSpPr>
          <p:grpSpPr>
            <a:xfrm>
              <a:off x="4535975" y="364983"/>
              <a:ext cx="1100782" cy="1169874"/>
              <a:chOff x="1316031" y="142329"/>
              <a:chExt cx="2671800" cy="2839500"/>
            </a:xfrm>
          </p:grpSpPr>
          <p:sp>
            <p:nvSpPr>
              <p:cNvPr id="4685" name="Google Shape;4685;p3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86" name="Google Shape;4686;p3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87" name="Google Shape;4687;p3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88" name="Google Shape;4688;p38"/>
            <p:cNvGrpSpPr/>
            <p:nvPr/>
          </p:nvGrpSpPr>
          <p:grpSpPr>
            <a:xfrm>
              <a:off x="5074175" y="364968"/>
              <a:ext cx="735834" cy="780410"/>
              <a:chOff x="1470547" y="379512"/>
              <a:chExt cx="1786005" cy="1894200"/>
            </a:xfrm>
          </p:grpSpPr>
          <p:sp>
            <p:nvSpPr>
              <p:cNvPr id="4689" name="Google Shape;4689;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90" name="Google Shape;4690;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91" name="Google Shape;4691;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92" name="Google Shape;4692;p38"/>
            <p:cNvGrpSpPr/>
            <p:nvPr/>
          </p:nvGrpSpPr>
          <p:grpSpPr>
            <a:xfrm>
              <a:off x="4395079" y="697217"/>
              <a:ext cx="1329882" cy="1409495"/>
              <a:chOff x="2075692" y="52828"/>
              <a:chExt cx="4347442" cy="4607700"/>
            </a:xfrm>
          </p:grpSpPr>
          <p:sp>
            <p:nvSpPr>
              <p:cNvPr id="4693" name="Google Shape;4693;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94" name="Google Shape;4694;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95" name="Google Shape;4695;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96" name="Google Shape;4696;p38"/>
            <p:cNvGrpSpPr/>
            <p:nvPr/>
          </p:nvGrpSpPr>
          <p:grpSpPr>
            <a:xfrm rot="-1579579">
              <a:off x="7082645" y="166310"/>
              <a:ext cx="220954" cy="220954"/>
              <a:chOff x="8297437" y="2253663"/>
              <a:chExt cx="4117200" cy="4117200"/>
            </a:xfrm>
          </p:grpSpPr>
          <p:sp>
            <p:nvSpPr>
              <p:cNvPr id="4697" name="Google Shape;4697;p3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698" name="Google Shape;4698;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699" name="Google Shape;4699;p38"/>
            <p:cNvGrpSpPr/>
            <p:nvPr/>
          </p:nvGrpSpPr>
          <p:grpSpPr>
            <a:xfrm rot="-1577215">
              <a:off x="6419953" y="456772"/>
              <a:ext cx="189653" cy="189653"/>
              <a:chOff x="8297437" y="2253663"/>
              <a:chExt cx="4117200" cy="4117200"/>
            </a:xfrm>
          </p:grpSpPr>
          <p:sp>
            <p:nvSpPr>
              <p:cNvPr id="4700" name="Google Shape;4700;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01" name="Google Shape;4701;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02" name="Google Shape;4702;p38"/>
            <p:cNvGrpSpPr/>
            <p:nvPr/>
          </p:nvGrpSpPr>
          <p:grpSpPr>
            <a:xfrm rot="-1567860">
              <a:off x="6963138" y="303534"/>
              <a:ext cx="121527" cy="121527"/>
              <a:chOff x="8297437" y="2253663"/>
              <a:chExt cx="4117200" cy="4117200"/>
            </a:xfrm>
          </p:grpSpPr>
          <p:sp>
            <p:nvSpPr>
              <p:cNvPr id="4703" name="Google Shape;4703;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04" name="Google Shape;4704;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05" name="Google Shape;4705;p38"/>
            <p:cNvGrpSpPr/>
            <p:nvPr/>
          </p:nvGrpSpPr>
          <p:grpSpPr>
            <a:xfrm rot="-1576056">
              <a:off x="6760060" y="2416456"/>
              <a:ext cx="283743" cy="283743"/>
              <a:chOff x="8297437" y="2253663"/>
              <a:chExt cx="4117200" cy="4117200"/>
            </a:xfrm>
          </p:grpSpPr>
          <p:sp>
            <p:nvSpPr>
              <p:cNvPr id="4706" name="Google Shape;4706;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07" name="Google Shape;4707;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08" name="Google Shape;4708;p38"/>
            <p:cNvGrpSpPr/>
            <p:nvPr/>
          </p:nvGrpSpPr>
          <p:grpSpPr>
            <a:xfrm rot="-1573441">
              <a:off x="6510118" y="1723880"/>
              <a:ext cx="154669" cy="154669"/>
              <a:chOff x="8297437" y="2253663"/>
              <a:chExt cx="4117200" cy="4117200"/>
            </a:xfrm>
          </p:grpSpPr>
          <p:sp>
            <p:nvSpPr>
              <p:cNvPr id="4709" name="Google Shape;4709;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10" name="Google Shape;4710;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11" name="Google Shape;4711;p38"/>
            <p:cNvGrpSpPr/>
            <p:nvPr/>
          </p:nvGrpSpPr>
          <p:grpSpPr>
            <a:xfrm rot="-1573249">
              <a:off x="5771983" y="46743"/>
              <a:ext cx="275827" cy="275827"/>
              <a:chOff x="8297437" y="2253663"/>
              <a:chExt cx="4117200" cy="4117200"/>
            </a:xfrm>
          </p:grpSpPr>
          <p:sp>
            <p:nvSpPr>
              <p:cNvPr id="4712" name="Google Shape;4712;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13" name="Google Shape;4713;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14" name="Google Shape;4714;p38"/>
            <p:cNvGrpSpPr/>
            <p:nvPr/>
          </p:nvGrpSpPr>
          <p:grpSpPr>
            <a:xfrm rot="-1577296">
              <a:off x="7116701" y="716767"/>
              <a:ext cx="152459" cy="152459"/>
              <a:chOff x="8297437" y="2253663"/>
              <a:chExt cx="4117200" cy="4117200"/>
            </a:xfrm>
          </p:grpSpPr>
          <p:sp>
            <p:nvSpPr>
              <p:cNvPr id="4715" name="Google Shape;4715;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16" name="Google Shape;4716;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17" name="Google Shape;4717;p38"/>
            <p:cNvGrpSpPr/>
            <p:nvPr/>
          </p:nvGrpSpPr>
          <p:grpSpPr>
            <a:xfrm rot="-1567860">
              <a:off x="6848063" y="871601"/>
              <a:ext cx="121527" cy="121527"/>
              <a:chOff x="8297437" y="2253663"/>
              <a:chExt cx="4117200" cy="4117200"/>
            </a:xfrm>
          </p:grpSpPr>
          <p:sp>
            <p:nvSpPr>
              <p:cNvPr id="4718" name="Google Shape;4718;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19" name="Google Shape;4719;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20" name="Google Shape;4720;p38"/>
            <p:cNvGrpSpPr/>
            <p:nvPr/>
          </p:nvGrpSpPr>
          <p:grpSpPr>
            <a:xfrm rot="-1572683">
              <a:off x="7426832" y="1873865"/>
              <a:ext cx="208804" cy="208804"/>
              <a:chOff x="8297437" y="2253663"/>
              <a:chExt cx="4117200" cy="4117200"/>
            </a:xfrm>
          </p:grpSpPr>
          <p:sp>
            <p:nvSpPr>
              <p:cNvPr id="4721" name="Google Shape;4721;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722" name="Google Shape;4722;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723" name="Google Shape;4723;p38"/>
            <p:cNvGrpSpPr/>
            <p:nvPr/>
          </p:nvGrpSpPr>
          <p:grpSpPr>
            <a:xfrm>
              <a:off x="4469276" y="366140"/>
              <a:ext cx="789593" cy="837426"/>
              <a:chOff x="1470547" y="379512"/>
              <a:chExt cx="1786005" cy="1894200"/>
            </a:xfrm>
          </p:grpSpPr>
          <p:sp>
            <p:nvSpPr>
              <p:cNvPr id="4724" name="Google Shape;4724;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25" name="Google Shape;4725;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26" name="Google Shape;4726;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4727" name="Google Shape;4727;p38"/>
          <p:cNvGrpSpPr/>
          <p:nvPr/>
        </p:nvGrpSpPr>
        <p:grpSpPr>
          <a:xfrm>
            <a:off x="4949625" y="1666912"/>
            <a:ext cx="2292751" cy="1905085"/>
            <a:chOff x="4383222" y="0"/>
            <a:chExt cx="3618609" cy="3006763"/>
          </a:xfrm>
        </p:grpSpPr>
        <p:grpSp>
          <p:nvGrpSpPr>
            <p:cNvPr id="4728" name="Google Shape;4728;p38"/>
            <p:cNvGrpSpPr/>
            <p:nvPr/>
          </p:nvGrpSpPr>
          <p:grpSpPr>
            <a:xfrm>
              <a:off x="4505789" y="103794"/>
              <a:ext cx="1972533" cy="2093660"/>
              <a:chOff x="3346366" y="66264"/>
              <a:chExt cx="4787701" cy="5081700"/>
            </a:xfrm>
          </p:grpSpPr>
          <p:sp>
            <p:nvSpPr>
              <p:cNvPr id="4729" name="Google Shape;4729;p3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0" name="Google Shape;4730;p3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1" name="Google Shape;4731;p3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32" name="Google Shape;4732;p38"/>
            <p:cNvGrpSpPr/>
            <p:nvPr/>
          </p:nvGrpSpPr>
          <p:grpSpPr>
            <a:xfrm>
              <a:off x="5262555" y="689003"/>
              <a:ext cx="1810715" cy="1917901"/>
              <a:chOff x="5031721" y="1309109"/>
              <a:chExt cx="4394938" cy="4655100"/>
            </a:xfrm>
          </p:grpSpPr>
          <p:sp>
            <p:nvSpPr>
              <p:cNvPr id="4733" name="Google Shape;4733;p3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4" name="Google Shape;4734;p3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5" name="Google Shape;4735;p3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36" name="Google Shape;4736;p38"/>
            <p:cNvGrpSpPr/>
            <p:nvPr/>
          </p:nvGrpSpPr>
          <p:grpSpPr>
            <a:xfrm>
              <a:off x="5162670" y="406140"/>
              <a:ext cx="1780153" cy="1884900"/>
              <a:chOff x="4789281" y="622548"/>
              <a:chExt cx="4320760" cy="4575000"/>
            </a:xfrm>
          </p:grpSpPr>
          <p:sp>
            <p:nvSpPr>
              <p:cNvPr id="4737" name="Google Shape;4737;p3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8" name="Google Shape;4738;p3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39" name="Google Shape;4739;p3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40" name="Google Shape;4740;p38"/>
            <p:cNvGrpSpPr/>
            <p:nvPr/>
          </p:nvGrpSpPr>
          <p:grpSpPr>
            <a:xfrm>
              <a:off x="5994601" y="868882"/>
              <a:ext cx="1813377" cy="1920744"/>
              <a:chOff x="6808533" y="1745708"/>
              <a:chExt cx="4401400" cy="4662000"/>
            </a:xfrm>
          </p:grpSpPr>
          <p:sp>
            <p:nvSpPr>
              <p:cNvPr id="4741" name="Google Shape;4741;p3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42" name="Google Shape;4742;p3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43" name="Google Shape;4743;p3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44" name="Google Shape;4744;p38"/>
            <p:cNvGrpSpPr/>
            <p:nvPr/>
          </p:nvGrpSpPr>
          <p:grpSpPr>
            <a:xfrm>
              <a:off x="5041028" y="642225"/>
              <a:ext cx="1839573" cy="1955397"/>
              <a:chOff x="3765864" y="1195612"/>
              <a:chExt cx="5193601" cy="5520600"/>
            </a:xfrm>
          </p:grpSpPr>
          <p:sp>
            <p:nvSpPr>
              <p:cNvPr id="4745" name="Google Shape;4745;p3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46" name="Google Shape;4746;p3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47" name="Google Shape;4747;p3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48" name="Google Shape;4748;p38"/>
            <p:cNvGrpSpPr/>
            <p:nvPr/>
          </p:nvGrpSpPr>
          <p:grpSpPr>
            <a:xfrm>
              <a:off x="5589193" y="625647"/>
              <a:ext cx="1793913" cy="1896518"/>
              <a:chOff x="5824532" y="1155331"/>
              <a:chExt cx="4354159" cy="4603200"/>
            </a:xfrm>
          </p:grpSpPr>
          <p:sp>
            <p:nvSpPr>
              <p:cNvPr id="4749" name="Google Shape;4749;p3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0" name="Google Shape;4750;p3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1" name="Google Shape;4751;p3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52" name="Google Shape;4752;p38"/>
            <p:cNvGrpSpPr/>
            <p:nvPr/>
          </p:nvGrpSpPr>
          <p:grpSpPr>
            <a:xfrm>
              <a:off x="5736776" y="1118433"/>
              <a:ext cx="1754220" cy="1853753"/>
              <a:chOff x="6182744" y="2351413"/>
              <a:chExt cx="4257816" cy="4499400"/>
            </a:xfrm>
          </p:grpSpPr>
          <p:sp>
            <p:nvSpPr>
              <p:cNvPr id="4753" name="Google Shape;4753;p3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4" name="Google Shape;4754;p3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5" name="Google Shape;4755;p3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56" name="Google Shape;4756;p38"/>
            <p:cNvGrpSpPr/>
            <p:nvPr/>
          </p:nvGrpSpPr>
          <p:grpSpPr>
            <a:xfrm>
              <a:off x="7011036" y="1487895"/>
              <a:ext cx="990796" cy="1048870"/>
              <a:chOff x="9275607" y="3248167"/>
              <a:chExt cx="2404844" cy="2545800"/>
            </a:xfrm>
          </p:grpSpPr>
          <p:sp>
            <p:nvSpPr>
              <p:cNvPr id="4757" name="Google Shape;4757;p3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8" name="Google Shape;4758;p3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9" name="Google Shape;4759;p3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60" name="Google Shape;4760;p38"/>
            <p:cNvGrpSpPr/>
            <p:nvPr/>
          </p:nvGrpSpPr>
          <p:grpSpPr>
            <a:xfrm>
              <a:off x="5643188" y="884170"/>
              <a:ext cx="1820494" cy="1928407"/>
              <a:chOff x="5955587" y="1782813"/>
              <a:chExt cx="4418674" cy="4680600"/>
            </a:xfrm>
          </p:grpSpPr>
          <p:sp>
            <p:nvSpPr>
              <p:cNvPr id="4761" name="Google Shape;4761;p3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62" name="Google Shape;4762;p3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63" name="Google Shape;4763;p3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64" name="Google Shape;4764;p38"/>
            <p:cNvGrpSpPr/>
            <p:nvPr/>
          </p:nvGrpSpPr>
          <p:grpSpPr>
            <a:xfrm>
              <a:off x="4649077" y="729180"/>
              <a:ext cx="1271830" cy="1345750"/>
              <a:chOff x="2134683" y="1406427"/>
              <a:chExt cx="4494099" cy="4755300"/>
            </a:xfrm>
          </p:grpSpPr>
          <p:sp>
            <p:nvSpPr>
              <p:cNvPr id="4765" name="Google Shape;4765;p3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66" name="Google Shape;4766;p3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67" name="Google Shape;4767;p3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68" name="Google Shape;4768;p38"/>
            <p:cNvGrpSpPr/>
            <p:nvPr/>
          </p:nvGrpSpPr>
          <p:grpSpPr>
            <a:xfrm>
              <a:off x="6465781" y="1606140"/>
              <a:ext cx="1271558" cy="1351813"/>
              <a:chOff x="7952172" y="3535170"/>
              <a:chExt cx="3086305" cy="3281100"/>
            </a:xfrm>
          </p:grpSpPr>
          <p:sp>
            <p:nvSpPr>
              <p:cNvPr id="4769" name="Google Shape;4769;p3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0" name="Google Shape;4770;p3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1" name="Google Shape;4771;p3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72" name="Google Shape;4772;p38"/>
            <p:cNvGrpSpPr/>
            <p:nvPr/>
          </p:nvGrpSpPr>
          <p:grpSpPr>
            <a:xfrm>
              <a:off x="7234416" y="1767585"/>
              <a:ext cx="672217" cy="712307"/>
              <a:chOff x="9817792" y="3927025"/>
              <a:chExt cx="1631594" cy="1728900"/>
            </a:xfrm>
          </p:grpSpPr>
          <p:sp>
            <p:nvSpPr>
              <p:cNvPr id="4773" name="Google Shape;4773;p3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4" name="Google Shape;4774;p3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5" name="Google Shape;4775;p3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76" name="Google Shape;4776;p38"/>
            <p:cNvGrpSpPr/>
            <p:nvPr/>
          </p:nvGrpSpPr>
          <p:grpSpPr>
            <a:xfrm>
              <a:off x="4505878" y="171419"/>
              <a:ext cx="1329882" cy="1409495"/>
              <a:chOff x="2075692" y="52828"/>
              <a:chExt cx="4347442" cy="4607700"/>
            </a:xfrm>
          </p:grpSpPr>
          <p:sp>
            <p:nvSpPr>
              <p:cNvPr id="4777" name="Google Shape;4777;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8" name="Google Shape;4778;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79" name="Google Shape;4779;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80" name="Google Shape;4780;p38"/>
            <p:cNvGrpSpPr/>
            <p:nvPr/>
          </p:nvGrpSpPr>
          <p:grpSpPr>
            <a:xfrm>
              <a:off x="4383222" y="74882"/>
              <a:ext cx="1353662" cy="1436603"/>
              <a:chOff x="459511" y="835636"/>
              <a:chExt cx="3285587" cy="3486900"/>
            </a:xfrm>
          </p:grpSpPr>
          <p:sp>
            <p:nvSpPr>
              <p:cNvPr id="4781" name="Google Shape;4781;p3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82" name="Google Shape;4782;p3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83" name="Google Shape;4783;p3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84" name="Google Shape;4784;p38"/>
            <p:cNvGrpSpPr/>
            <p:nvPr/>
          </p:nvGrpSpPr>
          <p:grpSpPr>
            <a:xfrm>
              <a:off x="4704112" y="549455"/>
              <a:ext cx="1644117" cy="1741422"/>
              <a:chOff x="3267959" y="970321"/>
              <a:chExt cx="4398388" cy="4658700"/>
            </a:xfrm>
          </p:grpSpPr>
          <p:sp>
            <p:nvSpPr>
              <p:cNvPr id="4785" name="Google Shape;4785;p3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86" name="Google Shape;4786;p3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87" name="Google Shape;4787;p3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88" name="Google Shape;4788;p38"/>
            <p:cNvGrpSpPr/>
            <p:nvPr/>
          </p:nvGrpSpPr>
          <p:grpSpPr>
            <a:xfrm>
              <a:off x="5170742" y="103797"/>
              <a:ext cx="1786391" cy="1893305"/>
              <a:chOff x="4808875" y="-111295"/>
              <a:chExt cx="4335900" cy="4595400"/>
            </a:xfrm>
          </p:grpSpPr>
          <p:sp>
            <p:nvSpPr>
              <p:cNvPr id="4789" name="Google Shape;4789;p3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90" name="Google Shape;4790;p3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91" name="Google Shape;4791;p3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92" name="Google Shape;4792;p38"/>
            <p:cNvGrpSpPr/>
            <p:nvPr/>
          </p:nvGrpSpPr>
          <p:grpSpPr>
            <a:xfrm>
              <a:off x="5506653" y="294250"/>
              <a:ext cx="1839662" cy="1950655"/>
              <a:chOff x="5624194" y="350969"/>
              <a:chExt cx="4465200" cy="4734600"/>
            </a:xfrm>
          </p:grpSpPr>
          <p:sp>
            <p:nvSpPr>
              <p:cNvPr id="4793" name="Google Shape;4793;p3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94" name="Google Shape;4794;p3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95" name="Google Shape;4795;p3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796" name="Google Shape;4796;p38"/>
            <p:cNvGrpSpPr/>
            <p:nvPr/>
          </p:nvGrpSpPr>
          <p:grpSpPr>
            <a:xfrm>
              <a:off x="5354860" y="1023596"/>
              <a:ext cx="1812470" cy="1921362"/>
              <a:chOff x="5255762" y="2121228"/>
              <a:chExt cx="4399200" cy="4663500"/>
            </a:xfrm>
          </p:grpSpPr>
          <p:sp>
            <p:nvSpPr>
              <p:cNvPr id="4797" name="Google Shape;4797;p3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98" name="Google Shape;4798;p3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99" name="Google Shape;4799;p3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00" name="Google Shape;4800;p38"/>
            <p:cNvGrpSpPr/>
            <p:nvPr/>
          </p:nvGrpSpPr>
          <p:grpSpPr>
            <a:xfrm>
              <a:off x="6109308" y="1266969"/>
              <a:ext cx="1644004" cy="1739794"/>
              <a:chOff x="7086948" y="2711938"/>
              <a:chExt cx="3990300" cy="4222800"/>
            </a:xfrm>
          </p:grpSpPr>
          <p:sp>
            <p:nvSpPr>
              <p:cNvPr id="4801" name="Google Shape;4801;p3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02" name="Google Shape;4802;p3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03" name="Google Shape;4803;p3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04" name="Google Shape;4804;p38"/>
            <p:cNvGrpSpPr/>
            <p:nvPr/>
          </p:nvGrpSpPr>
          <p:grpSpPr>
            <a:xfrm>
              <a:off x="4533350" y="505715"/>
              <a:ext cx="1271601" cy="1347634"/>
              <a:chOff x="2032969" y="864182"/>
              <a:chExt cx="4314900" cy="4572900"/>
            </a:xfrm>
          </p:grpSpPr>
          <p:sp>
            <p:nvSpPr>
              <p:cNvPr id="4805" name="Google Shape;4805;p3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06" name="Google Shape;4806;p3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07" name="Google Shape;4807;p3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08" name="Google Shape;4808;p38"/>
            <p:cNvGrpSpPr/>
            <p:nvPr/>
          </p:nvGrpSpPr>
          <p:grpSpPr>
            <a:xfrm>
              <a:off x="4535975" y="364983"/>
              <a:ext cx="1100782" cy="1169874"/>
              <a:chOff x="1316031" y="142329"/>
              <a:chExt cx="2671800" cy="2839500"/>
            </a:xfrm>
          </p:grpSpPr>
          <p:sp>
            <p:nvSpPr>
              <p:cNvPr id="4809" name="Google Shape;4809;p3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0" name="Google Shape;4810;p3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1" name="Google Shape;4811;p3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12" name="Google Shape;4812;p38"/>
            <p:cNvGrpSpPr/>
            <p:nvPr/>
          </p:nvGrpSpPr>
          <p:grpSpPr>
            <a:xfrm>
              <a:off x="5074175" y="364968"/>
              <a:ext cx="735834" cy="780410"/>
              <a:chOff x="1470547" y="379512"/>
              <a:chExt cx="1786005" cy="1894200"/>
            </a:xfrm>
          </p:grpSpPr>
          <p:sp>
            <p:nvSpPr>
              <p:cNvPr id="4813" name="Google Shape;4813;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4" name="Google Shape;4814;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5" name="Google Shape;4815;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16" name="Google Shape;4816;p38"/>
            <p:cNvGrpSpPr/>
            <p:nvPr/>
          </p:nvGrpSpPr>
          <p:grpSpPr>
            <a:xfrm>
              <a:off x="4395079" y="697217"/>
              <a:ext cx="1329882" cy="1409495"/>
              <a:chOff x="2075692" y="52828"/>
              <a:chExt cx="4347442" cy="4607700"/>
            </a:xfrm>
          </p:grpSpPr>
          <p:sp>
            <p:nvSpPr>
              <p:cNvPr id="4817" name="Google Shape;4817;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8" name="Google Shape;4818;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9" name="Google Shape;4819;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20" name="Google Shape;4820;p38"/>
            <p:cNvGrpSpPr/>
            <p:nvPr/>
          </p:nvGrpSpPr>
          <p:grpSpPr>
            <a:xfrm rot="-1579579">
              <a:off x="7082645" y="166310"/>
              <a:ext cx="220954" cy="220954"/>
              <a:chOff x="8297437" y="2253663"/>
              <a:chExt cx="4117200" cy="4117200"/>
            </a:xfrm>
          </p:grpSpPr>
          <p:sp>
            <p:nvSpPr>
              <p:cNvPr id="4821" name="Google Shape;4821;p3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22" name="Google Shape;4822;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23" name="Google Shape;4823;p38"/>
            <p:cNvGrpSpPr/>
            <p:nvPr/>
          </p:nvGrpSpPr>
          <p:grpSpPr>
            <a:xfrm rot="-1577215">
              <a:off x="6419953" y="456772"/>
              <a:ext cx="189653" cy="189653"/>
              <a:chOff x="8297437" y="2253663"/>
              <a:chExt cx="4117200" cy="4117200"/>
            </a:xfrm>
          </p:grpSpPr>
          <p:sp>
            <p:nvSpPr>
              <p:cNvPr id="4824" name="Google Shape;4824;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25" name="Google Shape;4825;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26" name="Google Shape;4826;p38"/>
            <p:cNvGrpSpPr/>
            <p:nvPr/>
          </p:nvGrpSpPr>
          <p:grpSpPr>
            <a:xfrm rot="-1567860">
              <a:off x="6963138" y="303534"/>
              <a:ext cx="121527" cy="121527"/>
              <a:chOff x="8297437" y="2253663"/>
              <a:chExt cx="4117200" cy="4117200"/>
            </a:xfrm>
          </p:grpSpPr>
          <p:sp>
            <p:nvSpPr>
              <p:cNvPr id="4827" name="Google Shape;4827;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28" name="Google Shape;4828;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29" name="Google Shape;4829;p38"/>
            <p:cNvGrpSpPr/>
            <p:nvPr/>
          </p:nvGrpSpPr>
          <p:grpSpPr>
            <a:xfrm rot="-1576056">
              <a:off x="6760060" y="2416456"/>
              <a:ext cx="283743" cy="283743"/>
              <a:chOff x="8297437" y="2253663"/>
              <a:chExt cx="4117200" cy="4117200"/>
            </a:xfrm>
          </p:grpSpPr>
          <p:sp>
            <p:nvSpPr>
              <p:cNvPr id="4830" name="Google Shape;4830;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31" name="Google Shape;4831;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32" name="Google Shape;4832;p38"/>
            <p:cNvGrpSpPr/>
            <p:nvPr/>
          </p:nvGrpSpPr>
          <p:grpSpPr>
            <a:xfrm rot="-1573441">
              <a:off x="6510118" y="1723880"/>
              <a:ext cx="154669" cy="154669"/>
              <a:chOff x="8297437" y="2253663"/>
              <a:chExt cx="4117200" cy="4117200"/>
            </a:xfrm>
          </p:grpSpPr>
          <p:sp>
            <p:nvSpPr>
              <p:cNvPr id="4833" name="Google Shape;4833;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34" name="Google Shape;4834;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35" name="Google Shape;4835;p38"/>
            <p:cNvGrpSpPr/>
            <p:nvPr/>
          </p:nvGrpSpPr>
          <p:grpSpPr>
            <a:xfrm rot="-1573249">
              <a:off x="5771983" y="46743"/>
              <a:ext cx="275827" cy="275827"/>
              <a:chOff x="8297437" y="2253663"/>
              <a:chExt cx="4117200" cy="4117200"/>
            </a:xfrm>
          </p:grpSpPr>
          <p:sp>
            <p:nvSpPr>
              <p:cNvPr id="4836" name="Google Shape;4836;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37" name="Google Shape;4837;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38" name="Google Shape;4838;p38"/>
            <p:cNvGrpSpPr/>
            <p:nvPr/>
          </p:nvGrpSpPr>
          <p:grpSpPr>
            <a:xfrm rot="-1577296">
              <a:off x="7116701" y="716767"/>
              <a:ext cx="152459" cy="152459"/>
              <a:chOff x="8297437" y="2253663"/>
              <a:chExt cx="4117200" cy="4117200"/>
            </a:xfrm>
          </p:grpSpPr>
          <p:sp>
            <p:nvSpPr>
              <p:cNvPr id="4839" name="Google Shape;4839;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40" name="Google Shape;4840;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41" name="Google Shape;4841;p38"/>
            <p:cNvGrpSpPr/>
            <p:nvPr/>
          </p:nvGrpSpPr>
          <p:grpSpPr>
            <a:xfrm rot="-1567860">
              <a:off x="6848063" y="871601"/>
              <a:ext cx="121527" cy="121527"/>
              <a:chOff x="8297437" y="2253663"/>
              <a:chExt cx="4117200" cy="4117200"/>
            </a:xfrm>
          </p:grpSpPr>
          <p:sp>
            <p:nvSpPr>
              <p:cNvPr id="4842" name="Google Shape;4842;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43" name="Google Shape;4843;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44" name="Google Shape;4844;p38"/>
            <p:cNvGrpSpPr/>
            <p:nvPr/>
          </p:nvGrpSpPr>
          <p:grpSpPr>
            <a:xfrm rot="-1572683">
              <a:off x="7426832" y="1873865"/>
              <a:ext cx="208804" cy="208804"/>
              <a:chOff x="8297437" y="2253663"/>
              <a:chExt cx="4117200" cy="4117200"/>
            </a:xfrm>
          </p:grpSpPr>
          <p:sp>
            <p:nvSpPr>
              <p:cNvPr id="4845" name="Google Shape;4845;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846" name="Google Shape;4846;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847" name="Google Shape;4847;p38"/>
            <p:cNvGrpSpPr/>
            <p:nvPr/>
          </p:nvGrpSpPr>
          <p:grpSpPr>
            <a:xfrm>
              <a:off x="4469276" y="366140"/>
              <a:ext cx="789593" cy="837426"/>
              <a:chOff x="1470547" y="379512"/>
              <a:chExt cx="1786005" cy="1894200"/>
            </a:xfrm>
          </p:grpSpPr>
          <p:sp>
            <p:nvSpPr>
              <p:cNvPr id="4848" name="Google Shape;4848;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49" name="Google Shape;4849;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50" name="Google Shape;4850;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4851" name="Google Shape;4851;p38"/>
          <p:cNvGrpSpPr/>
          <p:nvPr/>
        </p:nvGrpSpPr>
        <p:grpSpPr>
          <a:xfrm>
            <a:off x="7290350" y="2671325"/>
            <a:ext cx="2292751" cy="1905085"/>
            <a:chOff x="4383222" y="0"/>
            <a:chExt cx="3618609" cy="3006763"/>
          </a:xfrm>
        </p:grpSpPr>
        <p:grpSp>
          <p:nvGrpSpPr>
            <p:cNvPr id="4852" name="Google Shape;4852;p38"/>
            <p:cNvGrpSpPr/>
            <p:nvPr/>
          </p:nvGrpSpPr>
          <p:grpSpPr>
            <a:xfrm>
              <a:off x="4505789" y="103794"/>
              <a:ext cx="1972533" cy="2093660"/>
              <a:chOff x="3346366" y="66264"/>
              <a:chExt cx="4787701" cy="5081700"/>
            </a:xfrm>
          </p:grpSpPr>
          <p:sp>
            <p:nvSpPr>
              <p:cNvPr id="4853" name="Google Shape;4853;p3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54" name="Google Shape;4854;p3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55" name="Google Shape;4855;p3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56" name="Google Shape;4856;p38"/>
            <p:cNvGrpSpPr/>
            <p:nvPr/>
          </p:nvGrpSpPr>
          <p:grpSpPr>
            <a:xfrm>
              <a:off x="5262555" y="689003"/>
              <a:ext cx="1810715" cy="1917901"/>
              <a:chOff x="5031721" y="1309109"/>
              <a:chExt cx="4394938" cy="4655100"/>
            </a:xfrm>
          </p:grpSpPr>
          <p:sp>
            <p:nvSpPr>
              <p:cNvPr id="4857" name="Google Shape;4857;p3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58" name="Google Shape;4858;p3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59" name="Google Shape;4859;p3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60" name="Google Shape;4860;p38"/>
            <p:cNvGrpSpPr/>
            <p:nvPr/>
          </p:nvGrpSpPr>
          <p:grpSpPr>
            <a:xfrm>
              <a:off x="5162670" y="406140"/>
              <a:ext cx="1780153" cy="1884900"/>
              <a:chOff x="4789281" y="622548"/>
              <a:chExt cx="4320760" cy="4575000"/>
            </a:xfrm>
          </p:grpSpPr>
          <p:sp>
            <p:nvSpPr>
              <p:cNvPr id="4861" name="Google Shape;4861;p3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62" name="Google Shape;4862;p3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63" name="Google Shape;4863;p3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64" name="Google Shape;4864;p38"/>
            <p:cNvGrpSpPr/>
            <p:nvPr/>
          </p:nvGrpSpPr>
          <p:grpSpPr>
            <a:xfrm>
              <a:off x="5994601" y="868882"/>
              <a:ext cx="1813377" cy="1920744"/>
              <a:chOff x="6808533" y="1745708"/>
              <a:chExt cx="4401400" cy="4662000"/>
            </a:xfrm>
          </p:grpSpPr>
          <p:sp>
            <p:nvSpPr>
              <p:cNvPr id="4865" name="Google Shape;4865;p3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66" name="Google Shape;4866;p3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67" name="Google Shape;4867;p3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68" name="Google Shape;4868;p38"/>
            <p:cNvGrpSpPr/>
            <p:nvPr/>
          </p:nvGrpSpPr>
          <p:grpSpPr>
            <a:xfrm>
              <a:off x="5041028" y="642225"/>
              <a:ext cx="1839573" cy="1955397"/>
              <a:chOff x="3765864" y="1195612"/>
              <a:chExt cx="5193601" cy="5520600"/>
            </a:xfrm>
          </p:grpSpPr>
          <p:sp>
            <p:nvSpPr>
              <p:cNvPr id="4869" name="Google Shape;4869;p3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0" name="Google Shape;4870;p3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1" name="Google Shape;4871;p3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72" name="Google Shape;4872;p38"/>
            <p:cNvGrpSpPr/>
            <p:nvPr/>
          </p:nvGrpSpPr>
          <p:grpSpPr>
            <a:xfrm>
              <a:off x="5589193" y="625647"/>
              <a:ext cx="1793913" cy="1896518"/>
              <a:chOff x="5824532" y="1155331"/>
              <a:chExt cx="4354159" cy="4603200"/>
            </a:xfrm>
          </p:grpSpPr>
          <p:sp>
            <p:nvSpPr>
              <p:cNvPr id="4873" name="Google Shape;4873;p3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4" name="Google Shape;4874;p3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5" name="Google Shape;4875;p3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76" name="Google Shape;4876;p38"/>
            <p:cNvGrpSpPr/>
            <p:nvPr/>
          </p:nvGrpSpPr>
          <p:grpSpPr>
            <a:xfrm>
              <a:off x="5736776" y="1118433"/>
              <a:ext cx="1754220" cy="1853753"/>
              <a:chOff x="6182744" y="2351413"/>
              <a:chExt cx="4257816" cy="4499400"/>
            </a:xfrm>
          </p:grpSpPr>
          <p:sp>
            <p:nvSpPr>
              <p:cNvPr id="4877" name="Google Shape;4877;p3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8" name="Google Shape;4878;p3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9" name="Google Shape;4879;p3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80" name="Google Shape;4880;p38"/>
            <p:cNvGrpSpPr/>
            <p:nvPr/>
          </p:nvGrpSpPr>
          <p:grpSpPr>
            <a:xfrm>
              <a:off x="7011036" y="1487895"/>
              <a:ext cx="990796" cy="1048870"/>
              <a:chOff x="9275607" y="3248167"/>
              <a:chExt cx="2404844" cy="2545800"/>
            </a:xfrm>
          </p:grpSpPr>
          <p:sp>
            <p:nvSpPr>
              <p:cNvPr id="4881" name="Google Shape;4881;p3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82" name="Google Shape;4882;p3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83" name="Google Shape;4883;p3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84" name="Google Shape;4884;p38"/>
            <p:cNvGrpSpPr/>
            <p:nvPr/>
          </p:nvGrpSpPr>
          <p:grpSpPr>
            <a:xfrm>
              <a:off x="5643188" y="884170"/>
              <a:ext cx="1820494" cy="1928407"/>
              <a:chOff x="5955587" y="1782813"/>
              <a:chExt cx="4418674" cy="4680600"/>
            </a:xfrm>
          </p:grpSpPr>
          <p:sp>
            <p:nvSpPr>
              <p:cNvPr id="4885" name="Google Shape;4885;p3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86" name="Google Shape;4886;p3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87" name="Google Shape;4887;p3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88" name="Google Shape;4888;p38"/>
            <p:cNvGrpSpPr/>
            <p:nvPr/>
          </p:nvGrpSpPr>
          <p:grpSpPr>
            <a:xfrm>
              <a:off x="4649077" y="729180"/>
              <a:ext cx="1271830" cy="1345750"/>
              <a:chOff x="2134683" y="1406427"/>
              <a:chExt cx="4494099" cy="4755300"/>
            </a:xfrm>
          </p:grpSpPr>
          <p:sp>
            <p:nvSpPr>
              <p:cNvPr id="4889" name="Google Shape;4889;p3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0" name="Google Shape;4890;p3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1" name="Google Shape;4891;p3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92" name="Google Shape;4892;p38"/>
            <p:cNvGrpSpPr/>
            <p:nvPr/>
          </p:nvGrpSpPr>
          <p:grpSpPr>
            <a:xfrm>
              <a:off x="6465781" y="1606140"/>
              <a:ext cx="1271558" cy="1351813"/>
              <a:chOff x="7952172" y="3535170"/>
              <a:chExt cx="3086305" cy="3281100"/>
            </a:xfrm>
          </p:grpSpPr>
          <p:sp>
            <p:nvSpPr>
              <p:cNvPr id="4893" name="Google Shape;4893;p3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4" name="Google Shape;4894;p3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5" name="Google Shape;4895;p3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96" name="Google Shape;4896;p38"/>
            <p:cNvGrpSpPr/>
            <p:nvPr/>
          </p:nvGrpSpPr>
          <p:grpSpPr>
            <a:xfrm>
              <a:off x="7234416" y="1767585"/>
              <a:ext cx="672217" cy="712307"/>
              <a:chOff x="9817792" y="3927025"/>
              <a:chExt cx="1631594" cy="1728900"/>
            </a:xfrm>
          </p:grpSpPr>
          <p:sp>
            <p:nvSpPr>
              <p:cNvPr id="4897" name="Google Shape;4897;p3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8" name="Google Shape;4898;p3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99" name="Google Shape;4899;p3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00" name="Google Shape;4900;p38"/>
            <p:cNvGrpSpPr/>
            <p:nvPr/>
          </p:nvGrpSpPr>
          <p:grpSpPr>
            <a:xfrm>
              <a:off x="4505878" y="171419"/>
              <a:ext cx="1329882" cy="1409495"/>
              <a:chOff x="2075692" y="52828"/>
              <a:chExt cx="4347442" cy="4607700"/>
            </a:xfrm>
          </p:grpSpPr>
          <p:sp>
            <p:nvSpPr>
              <p:cNvPr id="4901" name="Google Shape;4901;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02" name="Google Shape;4902;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03" name="Google Shape;4903;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04" name="Google Shape;4904;p38"/>
            <p:cNvGrpSpPr/>
            <p:nvPr/>
          </p:nvGrpSpPr>
          <p:grpSpPr>
            <a:xfrm>
              <a:off x="4383222" y="74882"/>
              <a:ext cx="1353662" cy="1436603"/>
              <a:chOff x="459511" y="835636"/>
              <a:chExt cx="3285587" cy="3486900"/>
            </a:xfrm>
          </p:grpSpPr>
          <p:sp>
            <p:nvSpPr>
              <p:cNvPr id="4905" name="Google Shape;4905;p3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06" name="Google Shape;4906;p3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07" name="Google Shape;4907;p3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08" name="Google Shape;4908;p38"/>
            <p:cNvGrpSpPr/>
            <p:nvPr/>
          </p:nvGrpSpPr>
          <p:grpSpPr>
            <a:xfrm>
              <a:off x="4704112" y="549455"/>
              <a:ext cx="1644117" cy="1741422"/>
              <a:chOff x="3267959" y="970321"/>
              <a:chExt cx="4398388" cy="4658700"/>
            </a:xfrm>
          </p:grpSpPr>
          <p:sp>
            <p:nvSpPr>
              <p:cNvPr id="4909" name="Google Shape;4909;p3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0" name="Google Shape;4910;p3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1" name="Google Shape;4911;p3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12" name="Google Shape;4912;p38"/>
            <p:cNvGrpSpPr/>
            <p:nvPr/>
          </p:nvGrpSpPr>
          <p:grpSpPr>
            <a:xfrm>
              <a:off x="5170742" y="103797"/>
              <a:ext cx="1786391" cy="1893305"/>
              <a:chOff x="4808875" y="-111295"/>
              <a:chExt cx="4335900" cy="4595400"/>
            </a:xfrm>
          </p:grpSpPr>
          <p:sp>
            <p:nvSpPr>
              <p:cNvPr id="4913" name="Google Shape;4913;p3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4" name="Google Shape;4914;p3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5" name="Google Shape;4915;p3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16" name="Google Shape;4916;p38"/>
            <p:cNvGrpSpPr/>
            <p:nvPr/>
          </p:nvGrpSpPr>
          <p:grpSpPr>
            <a:xfrm>
              <a:off x="5506653" y="294250"/>
              <a:ext cx="1839662" cy="1950655"/>
              <a:chOff x="5624194" y="350969"/>
              <a:chExt cx="4465200" cy="4734600"/>
            </a:xfrm>
          </p:grpSpPr>
          <p:sp>
            <p:nvSpPr>
              <p:cNvPr id="4917" name="Google Shape;4917;p3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8" name="Google Shape;4918;p3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9" name="Google Shape;4919;p3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20" name="Google Shape;4920;p38"/>
            <p:cNvGrpSpPr/>
            <p:nvPr/>
          </p:nvGrpSpPr>
          <p:grpSpPr>
            <a:xfrm>
              <a:off x="5354860" y="1023596"/>
              <a:ext cx="1812470" cy="1921362"/>
              <a:chOff x="5255762" y="2121228"/>
              <a:chExt cx="4399200" cy="4663500"/>
            </a:xfrm>
          </p:grpSpPr>
          <p:sp>
            <p:nvSpPr>
              <p:cNvPr id="4921" name="Google Shape;4921;p3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22" name="Google Shape;4922;p3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23" name="Google Shape;4923;p3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24" name="Google Shape;4924;p38"/>
            <p:cNvGrpSpPr/>
            <p:nvPr/>
          </p:nvGrpSpPr>
          <p:grpSpPr>
            <a:xfrm>
              <a:off x="6109308" y="1266969"/>
              <a:ext cx="1644004" cy="1739794"/>
              <a:chOff x="7086948" y="2711938"/>
              <a:chExt cx="3990300" cy="4222800"/>
            </a:xfrm>
          </p:grpSpPr>
          <p:sp>
            <p:nvSpPr>
              <p:cNvPr id="4925" name="Google Shape;4925;p3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26" name="Google Shape;4926;p3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27" name="Google Shape;4927;p3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28" name="Google Shape;4928;p38"/>
            <p:cNvGrpSpPr/>
            <p:nvPr/>
          </p:nvGrpSpPr>
          <p:grpSpPr>
            <a:xfrm>
              <a:off x="4533350" y="505715"/>
              <a:ext cx="1271601" cy="1347634"/>
              <a:chOff x="2032969" y="864182"/>
              <a:chExt cx="4314900" cy="4572900"/>
            </a:xfrm>
          </p:grpSpPr>
          <p:sp>
            <p:nvSpPr>
              <p:cNvPr id="4929" name="Google Shape;4929;p3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0" name="Google Shape;4930;p3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1" name="Google Shape;4931;p3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32" name="Google Shape;4932;p38"/>
            <p:cNvGrpSpPr/>
            <p:nvPr/>
          </p:nvGrpSpPr>
          <p:grpSpPr>
            <a:xfrm>
              <a:off x="4535975" y="364983"/>
              <a:ext cx="1100782" cy="1169874"/>
              <a:chOff x="1316031" y="142329"/>
              <a:chExt cx="2671800" cy="2839500"/>
            </a:xfrm>
          </p:grpSpPr>
          <p:sp>
            <p:nvSpPr>
              <p:cNvPr id="4933" name="Google Shape;4933;p3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4" name="Google Shape;4934;p3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5" name="Google Shape;4935;p3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36" name="Google Shape;4936;p38"/>
            <p:cNvGrpSpPr/>
            <p:nvPr/>
          </p:nvGrpSpPr>
          <p:grpSpPr>
            <a:xfrm>
              <a:off x="5074175" y="364968"/>
              <a:ext cx="735834" cy="780410"/>
              <a:chOff x="1470547" y="379512"/>
              <a:chExt cx="1786005" cy="1894200"/>
            </a:xfrm>
          </p:grpSpPr>
          <p:sp>
            <p:nvSpPr>
              <p:cNvPr id="4937" name="Google Shape;4937;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8" name="Google Shape;4938;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39" name="Google Shape;4939;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40" name="Google Shape;4940;p38"/>
            <p:cNvGrpSpPr/>
            <p:nvPr/>
          </p:nvGrpSpPr>
          <p:grpSpPr>
            <a:xfrm>
              <a:off x="4395079" y="697217"/>
              <a:ext cx="1329882" cy="1409495"/>
              <a:chOff x="2075692" y="52828"/>
              <a:chExt cx="4347442" cy="4607700"/>
            </a:xfrm>
          </p:grpSpPr>
          <p:sp>
            <p:nvSpPr>
              <p:cNvPr id="4941" name="Google Shape;4941;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42" name="Google Shape;4942;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43" name="Google Shape;4943;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44" name="Google Shape;4944;p38"/>
            <p:cNvGrpSpPr/>
            <p:nvPr/>
          </p:nvGrpSpPr>
          <p:grpSpPr>
            <a:xfrm rot="-1579579">
              <a:off x="7082645" y="166310"/>
              <a:ext cx="220954" cy="220954"/>
              <a:chOff x="8297437" y="2253663"/>
              <a:chExt cx="4117200" cy="4117200"/>
            </a:xfrm>
          </p:grpSpPr>
          <p:sp>
            <p:nvSpPr>
              <p:cNvPr id="4945" name="Google Shape;4945;p3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46" name="Google Shape;4946;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47" name="Google Shape;4947;p38"/>
            <p:cNvGrpSpPr/>
            <p:nvPr/>
          </p:nvGrpSpPr>
          <p:grpSpPr>
            <a:xfrm rot="-1577215">
              <a:off x="6419953" y="456772"/>
              <a:ext cx="189653" cy="189653"/>
              <a:chOff x="8297437" y="2253663"/>
              <a:chExt cx="4117200" cy="4117200"/>
            </a:xfrm>
          </p:grpSpPr>
          <p:sp>
            <p:nvSpPr>
              <p:cNvPr id="4948" name="Google Shape;4948;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49" name="Google Shape;4949;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50" name="Google Shape;4950;p38"/>
            <p:cNvGrpSpPr/>
            <p:nvPr/>
          </p:nvGrpSpPr>
          <p:grpSpPr>
            <a:xfrm rot="-1567860">
              <a:off x="6963138" y="303534"/>
              <a:ext cx="121527" cy="121527"/>
              <a:chOff x="8297437" y="2253663"/>
              <a:chExt cx="4117200" cy="4117200"/>
            </a:xfrm>
          </p:grpSpPr>
          <p:sp>
            <p:nvSpPr>
              <p:cNvPr id="4951" name="Google Shape;4951;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52" name="Google Shape;4952;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53" name="Google Shape;4953;p38"/>
            <p:cNvGrpSpPr/>
            <p:nvPr/>
          </p:nvGrpSpPr>
          <p:grpSpPr>
            <a:xfrm rot="-1576056">
              <a:off x="6760060" y="2416456"/>
              <a:ext cx="283743" cy="283743"/>
              <a:chOff x="8297437" y="2253663"/>
              <a:chExt cx="4117200" cy="4117200"/>
            </a:xfrm>
          </p:grpSpPr>
          <p:sp>
            <p:nvSpPr>
              <p:cNvPr id="4954" name="Google Shape;4954;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55" name="Google Shape;4955;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56" name="Google Shape;4956;p38"/>
            <p:cNvGrpSpPr/>
            <p:nvPr/>
          </p:nvGrpSpPr>
          <p:grpSpPr>
            <a:xfrm rot="-1573441">
              <a:off x="6510118" y="1723880"/>
              <a:ext cx="154669" cy="154669"/>
              <a:chOff x="8297437" y="2253663"/>
              <a:chExt cx="4117200" cy="4117200"/>
            </a:xfrm>
          </p:grpSpPr>
          <p:sp>
            <p:nvSpPr>
              <p:cNvPr id="4957" name="Google Shape;4957;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58" name="Google Shape;4958;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59" name="Google Shape;4959;p38"/>
            <p:cNvGrpSpPr/>
            <p:nvPr/>
          </p:nvGrpSpPr>
          <p:grpSpPr>
            <a:xfrm rot="-1573249">
              <a:off x="5771983" y="46743"/>
              <a:ext cx="275827" cy="275827"/>
              <a:chOff x="8297437" y="2253663"/>
              <a:chExt cx="4117200" cy="4117200"/>
            </a:xfrm>
          </p:grpSpPr>
          <p:sp>
            <p:nvSpPr>
              <p:cNvPr id="4960" name="Google Shape;4960;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61" name="Google Shape;4961;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62" name="Google Shape;4962;p38"/>
            <p:cNvGrpSpPr/>
            <p:nvPr/>
          </p:nvGrpSpPr>
          <p:grpSpPr>
            <a:xfrm rot="-1577296">
              <a:off x="7116701" y="716767"/>
              <a:ext cx="152459" cy="152459"/>
              <a:chOff x="8297437" y="2253663"/>
              <a:chExt cx="4117200" cy="4117200"/>
            </a:xfrm>
          </p:grpSpPr>
          <p:sp>
            <p:nvSpPr>
              <p:cNvPr id="4963" name="Google Shape;4963;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64" name="Google Shape;4964;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65" name="Google Shape;4965;p38"/>
            <p:cNvGrpSpPr/>
            <p:nvPr/>
          </p:nvGrpSpPr>
          <p:grpSpPr>
            <a:xfrm rot="-1567860">
              <a:off x="6848063" y="871601"/>
              <a:ext cx="121527" cy="121527"/>
              <a:chOff x="8297437" y="2253663"/>
              <a:chExt cx="4117200" cy="4117200"/>
            </a:xfrm>
          </p:grpSpPr>
          <p:sp>
            <p:nvSpPr>
              <p:cNvPr id="4966" name="Google Shape;4966;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67" name="Google Shape;4967;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68" name="Google Shape;4968;p38"/>
            <p:cNvGrpSpPr/>
            <p:nvPr/>
          </p:nvGrpSpPr>
          <p:grpSpPr>
            <a:xfrm rot="-1572683">
              <a:off x="7426832" y="1873865"/>
              <a:ext cx="208804" cy="208804"/>
              <a:chOff x="8297437" y="2253663"/>
              <a:chExt cx="4117200" cy="4117200"/>
            </a:xfrm>
          </p:grpSpPr>
          <p:sp>
            <p:nvSpPr>
              <p:cNvPr id="4969" name="Google Shape;4969;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4970" name="Google Shape;4970;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4971" name="Google Shape;4971;p38"/>
            <p:cNvGrpSpPr/>
            <p:nvPr/>
          </p:nvGrpSpPr>
          <p:grpSpPr>
            <a:xfrm>
              <a:off x="4469276" y="366140"/>
              <a:ext cx="789593" cy="837426"/>
              <a:chOff x="1470547" y="379512"/>
              <a:chExt cx="1786005" cy="1894200"/>
            </a:xfrm>
          </p:grpSpPr>
          <p:sp>
            <p:nvSpPr>
              <p:cNvPr id="4972" name="Google Shape;4972;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73" name="Google Shape;4973;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74" name="Google Shape;4974;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4975" name="Google Shape;4975;p38"/>
          <p:cNvGrpSpPr/>
          <p:nvPr/>
        </p:nvGrpSpPr>
        <p:grpSpPr>
          <a:xfrm>
            <a:off x="9631075" y="1666912"/>
            <a:ext cx="2292751" cy="1905085"/>
            <a:chOff x="4383222" y="0"/>
            <a:chExt cx="3618609" cy="3006763"/>
          </a:xfrm>
        </p:grpSpPr>
        <p:grpSp>
          <p:nvGrpSpPr>
            <p:cNvPr id="4976" name="Google Shape;4976;p38"/>
            <p:cNvGrpSpPr/>
            <p:nvPr/>
          </p:nvGrpSpPr>
          <p:grpSpPr>
            <a:xfrm>
              <a:off x="4505789" y="103794"/>
              <a:ext cx="1972533" cy="2093660"/>
              <a:chOff x="3346366" y="66264"/>
              <a:chExt cx="4787701" cy="5081700"/>
            </a:xfrm>
          </p:grpSpPr>
          <p:sp>
            <p:nvSpPr>
              <p:cNvPr id="4977" name="Google Shape;4977;p38"/>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78" name="Google Shape;4978;p38"/>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79" name="Google Shape;4979;p38"/>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80" name="Google Shape;4980;p38"/>
            <p:cNvGrpSpPr/>
            <p:nvPr/>
          </p:nvGrpSpPr>
          <p:grpSpPr>
            <a:xfrm>
              <a:off x="5262555" y="689003"/>
              <a:ext cx="1810715" cy="1917901"/>
              <a:chOff x="5031721" y="1309109"/>
              <a:chExt cx="4394938" cy="4655100"/>
            </a:xfrm>
          </p:grpSpPr>
          <p:sp>
            <p:nvSpPr>
              <p:cNvPr id="4981" name="Google Shape;4981;p38"/>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82" name="Google Shape;4982;p38"/>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83" name="Google Shape;4983;p38"/>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84" name="Google Shape;4984;p38"/>
            <p:cNvGrpSpPr/>
            <p:nvPr/>
          </p:nvGrpSpPr>
          <p:grpSpPr>
            <a:xfrm>
              <a:off x="5162670" y="406140"/>
              <a:ext cx="1780153" cy="1884900"/>
              <a:chOff x="4789281" y="622548"/>
              <a:chExt cx="4320760" cy="4575000"/>
            </a:xfrm>
          </p:grpSpPr>
          <p:sp>
            <p:nvSpPr>
              <p:cNvPr id="4985" name="Google Shape;4985;p38"/>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86" name="Google Shape;4986;p38"/>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87" name="Google Shape;4987;p38"/>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88" name="Google Shape;4988;p38"/>
            <p:cNvGrpSpPr/>
            <p:nvPr/>
          </p:nvGrpSpPr>
          <p:grpSpPr>
            <a:xfrm>
              <a:off x="5994601" y="868882"/>
              <a:ext cx="1813377" cy="1920744"/>
              <a:chOff x="6808533" y="1745708"/>
              <a:chExt cx="4401400" cy="4662000"/>
            </a:xfrm>
          </p:grpSpPr>
          <p:sp>
            <p:nvSpPr>
              <p:cNvPr id="4989" name="Google Shape;4989;p38"/>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90" name="Google Shape;4990;p38"/>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91" name="Google Shape;4991;p38"/>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92" name="Google Shape;4992;p38"/>
            <p:cNvGrpSpPr/>
            <p:nvPr/>
          </p:nvGrpSpPr>
          <p:grpSpPr>
            <a:xfrm>
              <a:off x="5041028" y="642225"/>
              <a:ext cx="1839573" cy="1955397"/>
              <a:chOff x="3765864" y="1195612"/>
              <a:chExt cx="5193601" cy="5520600"/>
            </a:xfrm>
          </p:grpSpPr>
          <p:sp>
            <p:nvSpPr>
              <p:cNvPr id="4993" name="Google Shape;4993;p38"/>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94" name="Google Shape;4994;p38"/>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95" name="Google Shape;4995;p38"/>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96" name="Google Shape;4996;p38"/>
            <p:cNvGrpSpPr/>
            <p:nvPr/>
          </p:nvGrpSpPr>
          <p:grpSpPr>
            <a:xfrm>
              <a:off x="5589193" y="625647"/>
              <a:ext cx="1793913" cy="1896518"/>
              <a:chOff x="5824532" y="1155331"/>
              <a:chExt cx="4354159" cy="4603200"/>
            </a:xfrm>
          </p:grpSpPr>
          <p:sp>
            <p:nvSpPr>
              <p:cNvPr id="4997" name="Google Shape;4997;p38"/>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98" name="Google Shape;4998;p38"/>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99" name="Google Shape;4999;p38"/>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00" name="Google Shape;5000;p38"/>
            <p:cNvGrpSpPr/>
            <p:nvPr/>
          </p:nvGrpSpPr>
          <p:grpSpPr>
            <a:xfrm>
              <a:off x="5736776" y="1118433"/>
              <a:ext cx="1754220" cy="1853753"/>
              <a:chOff x="6182744" y="2351413"/>
              <a:chExt cx="4257816" cy="4499400"/>
            </a:xfrm>
          </p:grpSpPr>
          <p:sp>
            <p:nvSpPr>
              <p:cNvPr id="5001" name="Google Shape;5001;p38"/>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02" name="Google Shape;5002;p38"/>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03" name="Google Shape;5003;p38"/>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04" name="Google Shape;5004;p38"/>
            <p:cNvGrpSpPr/>
            <p:nvPr/>
          </p:nvGrpSpPr>
          <p:grpSpPr>
            <a:xfrm>
              <a:off x="7011036" y="1487895"/>
              <a:ext cx="990796" cy="1048870"/>
              <a:chOff x="9275607" y="3248167"/>
              <a:chExt cx="2404844" cy="2545800"/>
            </a:xfrm>
          </p:grpSpPr>
          <p:sp>
            <p:nvSpPr>
              <p:cNvPr id="5005" name="Google Shape;5005;p38"/>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06" name="Google Shape;5006;p38"/>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07" name="Google Shape;5007;p38"/>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08" name="Google Shape;5008;p38"/>
            <p:cNvGrpSpPr/>
            <p:nvPr/>
          </p:nvGrpSpPr>
          <p:grpSpPr>
            <a:xfrm>
              <a:off x="5643188" y="884170"/>
              <a:ext cx="1820494" cy="1928407"/>
              <a:chOff x="5955587" y="1782813"/>
              <a:chExt cx="4418674" cy="4680600"/>
            </a:xfrm>
          </p:grpSpPr>
          <p:sp>
            <p:nvSpPr>
              <p:cNvPr id="5009" name="Google Shape;5009;p38"/>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0" name="Google Shape;5010;p38"/>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1" name="Google Shape;5011;p38"/>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12" name="Google Shape;5012;p38"/>
            <p:cNvGrpSpPr/>
            <p:nvPr/>
          </p:nvGrpSpPr>
          <p:grpSpPr>
            <a:xfrm>
              <a:off x="4649077" y="729180"/>
              <a:ext cx="1271830" cy="1345750"/>
              <a:chOff x="2134683" y="1406427"/>
              <a:chExt cx="4494099" cy="4755300"/>
            </a:xfrm>
          </p:grpSpPr>
          <p:sp>
            <p:nvSpPr>
              <p:cNvPr id="5013" name="Google Shape;5013;p38"/>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4" name="Google Shape;5014;p38"/>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5" name="Google Shape;5015;p38"/>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16" name="Google Shape;5016;p38"/>
            <p:cNvGrpSpPr/>
            <p:nvPr/>
          </p:nvGrpSpPr>
          <p:grpSpPr>
            <a:xfrm>
              <a:off x="6465781" y="1606140"/>
              <a:ext cx="1271558" cy="1351813"/>
              <a:chOff x="7952172" y="3535170"/>
              <a:chExt cx="3086305" cy="3281100"/>
            </a:xfrm>
          </p:grpSpPr>
          <p:sp>
            <p:nvSpPr>
              <p:cNvPr id="5017" name="Google Shape;5017;p38"/>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8" name="Google Shape;5018;p38"/>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19" name="Google Shape;5019;p38"/>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20" name="Google Shape;5020;p38"/>
            <p:cNvGrpSpPr/>
            <p:nvPr/>
          </p:nvGrpSpPr>
          <p:grpSpPr>
            <a:xfrm>
              <a:off x="7234416" y="1767585"/>
              <a:ext cx="672217" cy="712307"/>
              <a:chOff x="9817792" y="3927025"/>
              <a:chExt cx="1631594" cy="1728900"/>
            </a:xfrm>
          </p:grpSpPr>
          <p:sp>
            <p:nvSpPr>
              <p:cNvPr id="5021" name="Google Shape;5021;p38"/>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22" name="Google Shape;5022;p38"/>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23" name="Google Shape;5023;p38"/>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24" name="Google Shape;5024;p38"/>
            <p:cNvGrpSpPr/>
            <p:nvPr/>
          </p:nvGrpSpPr>
          <p:grpSpPr>
            <a:xfrm>
              <a:off x="4505878" y="171419"/>
              <a:ext cx="1329882" cy="1409495"/>
              <a:chOff x="2075692" y="52828"/>
              <a:chExt cx="4347442" cy="4607700"/>
            </a:xfrm>
          </p:grpSpPr>
          <p:sp>
            <p:nvSpPr>
              <p:cNvPr id="5025" name="Google Shape;5025;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26" name="Google Shape;5026;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27" name="Google Shape;5027;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28" name="Google Shape;5028;p38"/>
            <p:cNvGrpSpPr/>
            <p:nvPr/>
          </p:nvGrpSpPr>
          <p:grpSpPr>
            <a:xfrm>
              <a:off x="4383222" y="74882"/>
              <a:ext cx="1353662" cy="1436603"/>
              <a:chOff x="459511" y="835636"/>
              <a:chExt cx="3285587" cy="3486900"/>
            </a:xfrm>
          </p:grpSpPr>
          <p:sp>
            <p:nvSpPr>
              <p:cNvPr id="5029" name="Google Shape;5029;p38"/>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0" name="Google Shape;5030;p38"/>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1" name="Google Shape;5031;p38"/>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32" name="Google Shape;5032;p38"/>
            <p:cNvGrpSpPr/>
            <p:nvPr/>
          </p:nvGrpSpPr>
          <p:grpSpPr>
            <a:xfrm>
              <a:off x="4704112" y="549455"/>
              <a:ext cx="1644117" cy="1741422"/>
              <a:chOff x="3267959" y="970321"/>
              <a:chExt cx="4398388" cy="4658700"/>
            </a:xfrm>
          </p:grpSpPr>
          <p:sp>
            <p:nvSpPr>
              <p:cNvPr id="5033" name="Google Shape;5033;p38"/>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4" name="Google Shape;5034;p38"/>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5" name="Google Shape;5035;p38"/>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36" name="Google Shape;5036;p38"/>
            <p:cNvGrpSpPr/>
            <p:nvPr/>
          </p:nvGrpSpPr>
          <p:grpSpPr>
            <a:xfrm>
              <a:off x="5170742" y="103797"/>
              <a:ext cx="1786391" cy="1893305"/>
              <a:chOff x="4808875" y="-111295"/>
              <a:chExt cx="4335900" cy="4595400"/>
            </a:xfrm>
          </p:grpSpPr>
          <p:sp>
            <p:nvSpPr>
              <p:cNvPr id="5037" name="Google Shape;5037;p38"/>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8" name="Google Shape;5038;p38"/>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9" name="Google Shape;5039;p38"/>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40" name="Google Shape;5040;p38"/>
            <p:cNvGrpSpPr/>
            <p:nvPr/>
          </p:nvGrpSpPr>
          <p:grpSpPr>
            <a:xfrm>
              <a:off x="5506653" y="294250"/>
              <a:ext cx="1839662" cy="1950655"/>
              <a:chOff x="5624194" y="350969"/>
              <a:chExt cx="4465200" cy="4734600"/>
            </a:xfrm>
          </p:grpSpPr>
          <p:sp>
            <p:nvSpPr>
              <p:cNvPr id="5041" name="Google Shape;5041;p38"/>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42" name="Google Shape;5042;p38"/>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43" name="Google Shape;5043;p38"/>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44" name="Google Shape;5044;p38"/>
            <p:cNvGrpSpPr/>
            <p:nvPr/>
          </p:nvGrpSpPr>
          <p:grpSpPr>
            <a:xfrm>
              <a:off x="5354860" y="1023596"/>
              <a:ext cx="1812470" cy="1921362"/>
              <a:chOff x="5255762" y="2121228"/>
              <a:chExt cx="4399200" cy="4663500"/>
            </a:xfrm>
          </p:grpSpPr>
          <p:sp>
            <p:nvSpPr>
              <p:cNvPr id="5045" name="Google Shape;5045;p38"/>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46" name="Google Shape;5046;p38"/>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47" name="Google Shape;5047;p38"/>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48" name="Google Shape;5048;p38"/>
            <p:cNvGrpSpPr/>
            <p:nvPr/>
          </p:nvGrpSpPr>
          <p:grpSpPr>
            <a:xfrm>
              <a:off x="6109308" y="1266969"/>
              <a:ext cx="1644004" cy="1739794"/>
              <a:chOff x="7086948" y="2711938"/>
              <a:chExt cx="3990300" cy="4222800"/>
            </a:xfrm>
          </p:grpSpPr>
          <p:sp>
            <p:nvSpPr>
              <p:cNvPr id="5049" name="Google Shape;5049;p38"/>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0" name="Google Shape;5050;p38"/>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1" name="Google Shape;5051;p38"/>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52" name="Google Shape;5052;p38"/>
            <p:cNvGrpSpPr/>
            <p:nvPr/>
          </p:nvGrpSpPr>
          <p:grpSpPr>
            <a:xfrm>
              <a:off x="4533350" y="505715"/>
              <a:ext cx="1271601" cy="1347634"/>
              <a:chOff x="2032969" y="864182"/>
              <a:chExt cx="4314900" cy="4572900"/>
            </a:xfrm>
          </p:grpSpPr>
          <p:sp>
            <p:nvSpPr>
              <p:cNvPr id="5053" name="Google Shape;5053;p38"/>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4" name="Google Shape;5054;p38"/>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5" name="Google Shape;5055;p38"/>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56" name="Google Shape;5056;p38"/>
            <p:cNvGrpSpPr/>
            <p:nvPr/>
          </p:nvGrpSpPr>
          <p:grpSpPr>
            <a:xfrm>
              <a:off x="4535975" y="364983"/>
              <a:ext cx="1100782" cy="1169874"/>
              <a:chOff x="1316031" y="142329"/>
              <a:chExt cx="2671800" cy="2839500"/>
            </a:xfrm>
          </p:grpSpPr>
          <p:sp>
            <p:nvSpPr>
              <p:cNvPr id="5057" name="Google Shape;5057;p38"/>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8" name="Google Shape;5058;p38"/>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59" name="Google Shape;5059;p38"/>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60" name="Google Shape;5060;p38"/>
            <p:cNvGrpSpPr/>
            <p:nvPr/>
          </p:nvGrpSpPr>
          <p:grpSpPr>
            <a:xfrm>
              <a:off x="5074175" y="364968"/>
              <a:ext cx="735834" cy="780410"/>
              <a:chOff x="1470547" y="379512"/>
              <a:chExt cx="1786005" cy="1894200"/>
            </a:xfrm>
          </p:grpSpPr>
          <p:sp>
            <p:nvSpPr>
              <p:cNvPr id="5061" name="Google Shape;5061;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62" name="Google Shape;5062;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63" name="Google Shape;5063;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64" name="Google Shape;5064;p38"/>
            <p:cNvGrpSpPr/>
            <p:nvPr/>
          </p:nvGrpSpPr>
          <p:grpSpPr>
            <a:xfrm>
              <a:off x="4395079" y="697217"/>
              <a:ext cx="1329882" cy="1409495"/>
              <a:chOff x="2075692" y="52828"/>
              <a:chExt cx="4347442" cy="4607700"/>
            </a:xfrm>
          </p:grpSpPr>
          <p:sp>
            <p:nvSpPr>
              <p:cNvPr id="5065" name="Google Shape;5065;p38"/>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66" name="Google Shape;5066;p38"/>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67" name="Google Shape;5067;p38"/>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68" name="Google Shape;5068;p38"/>
            <p:cNvGrpSpPr/>
            <p:nvPr/>
          </p:nvGrpSpPr>
          <p:grpSpPr>
            <a:xfrm rot="-1579579">
              <a:off x="7082645" y="166310"/>
              <a:ext cx="220954" cy="220954"/>
              <a:chOff x="8297437" y="2253663"/>
              <a:chExt cx="4117200" cy="4117200"/>
            </a:xfrm>
          </p:grpSpPr>
          <p:sp>
            <p:nvSpPr>
              <p:cNvPr id="5069" name="Google Shape;5069;p38"/>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70" name="Google Shape;5070;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71" name="Google Shape;5071;p38"/>
            <p:cNvGrpSpPr/>
            <p:nvPr/>
          </p:nvGrpSpPr>
          <p:grpSpPr>
            <a:xfrm rot="-1577215">
              <a:off x="6419953" y="456772"/>
              <a:ext cx="189653" cy="189653"/>
              <a:chOff x="8297437" y="2253663"/>
              <a:chExt cx="4117200" cy="4117200"/>
            </a:xfrm>
          </p:grpSpPr>
          <p:sp>
            <p:nvSpPr>
              <p:cNvPr id="5072" name="Google Shape;5072;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73" name="Google Shape;5073;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74" name="Google Shape;5074;p38"/>
            <p:cNvGrpSpPr/>
            <p:nvPr/>
          </p:nvGrpSpPr>
          <p:grpSpPr>
            <a:xfrm rot="-1567860">
              <a:off x="6963138" y="303534"/>
              <a:ext cx="121527" cy="121527"/>
              <a:chOff x="8297437" y="2253663"/>
              <a:chExt cx="4117200" cy="4117200"/>
            </a:xfrm>
          </p:grpSpPr>
          <p:sp>
            <p:nvSpPr>
              <p:cNvPr id="5075" name="Google Shape;5075;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76" name="Google Shape;5076;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77" name="Google Shape;5077;p38"/>
            <p:cNvGrpSpPr/>
            <p:nvPr/>
          </p:nvGrpSpPr>
          <p:grpSpPr>
            <a:xfrm rot="-1576056">
              <a:off x="6760060" y="2416456"/>
              <a:ext cx="283743" cy="283743"/>
              <a:chOff x="8297437" y="2253663"/>
              <a:chExt cx="4117200" cy="4117200"/>
            </a:xfrm>
          </p:grpSpPr>
          <p:sp>
            <p:nvSpPr>
              <p:cNvPr id="5078" name="Google Shape;5078;p38"/>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79" name="Google Shape;5079;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80" name="Google Shape;5080;p38"/>
            <p:cNvGrpSpPr/>
            <p:nvPr/>
          </p:nvGrpSpPr>
          <p:grpSpPr>
            <a:xfrm rot="-1573441">
              <a:off x="6510118" y="1723880"/>
              <a:ext cx="154669" cy="154669"/>
              <a:chOff x="8297437" y="2253663"/>
              <a:chExt cx="4117200" cy="4117200"/>
            </a:xfrm>
          </p:grpSpPr>
          <p:sp>
            <p:nvSpPr>
              <p:cNvPr id="5081" name="Google Shape;5081;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82" name="Google Shape;5082;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83" name="Google Shape;5083;p38"/>
            <p:cNvGrpSpPr/>
            <p:nvPr/>
          </p:nvGrpSpPr>
          <p:grpSpPr>
            <a:xfrm rot="-1573249">
              <a:off x="5771983" y="46743"/>
              <a:ext cx="275827" cy="275827"/>
              <a:chOff x="8297437" y="2253663"/>
              <a:chExt cx="4117200" cy="4117200"/>
            </a:xfrm>
          </p:grpSpPr>
          <p:sp>
            <p:nvSpPr>
              <p:cNvPr id="5084" name="Google Shape;5084;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85" name="Google Shape;5085;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86" name="Google Shape;5086;p38"/>
            <p:cNvGrpSpPr/>
            <p:nvPr/>
          </p:nvGrpSpPr>
          <p:grpSpPr>
            <a:xfrm rot="-1577296">
              <a:off x="7116701" y="716767"/>
              <a:ext cx="152459" cy="152459"/>
              <a:chOff x="8297437" y="2253663"/>
              <a:chExt cx="4117200" cy="4117200"/>
            </a:xfrm>
          </p:grpSpPr>
          <p:sp>
            <p:nvSpPr>
              <p:cNvPr id="5087" name="Google Shape;5087;p38"/>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88" name="Google Shape;5088;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89" name="Google Shape;5089;p38"/>
            <p:cNvGrpSpPr/>
            <p:nvPr/>
          </p:nvGrpSpPr>
          <p:grpSpPr>
            <a:xfrm rot="-1567860">
              <a:off x="6848063" y="871601"/>
              <a:ext cx="121527" cy="121527"/>
              <a:chOff x="8297437" y="2253663"/>
              <a:chExt cx="4117200" cy="4117200"/>
            </a:xfrm>
          </p:grpSpPr>
          <p:sp>
            <p:nvSpPr>
              <p:cNvPr id="5090" name="Google Shape;5090;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91" name="Google Shape;5091;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92" name="Google Shape;5092;p38"/>
            <p:cNvGrpSpPr/>
            <p:nvPr/>
          </p:nvGrpSpPr>
          <p:grpSpPr>
            <a:xfrm rot="-1572683">
              <a:off x="7426832" y="1873865"/>
              <a:ext cx="208804" cy="208804"/>
              <a:chOff x="8297437" y="2253663"/>
              <a:chExt cx="4117200" cy="4117200"/>
            </a:xfrm>
          </p:grpSpPr>
          <p:sp>
            <p:nvSpPr>
              <p:cNvPr id="5093" name="Google Shape;5093;p38"/>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094" name="Google Shape;5094;p38"/>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095" name="Google Shape;5095;p38"/>
            <p:cNvGrpSpPr/>
            <p:nvPr/>
          </p:nvGrpSpPr>
          <p:grpSpPr>
            <a:xfrm>
              <a:off x="4469276" y="366140"/>
              <a:ext cx="789593" cy="837426"/>
              <a:chOff x="1470547" y="379512"/>
              <a:chExt cx="1786005" cy="1894200"/>
            </a:xfrm>
          </p:grpSpPr>
          <p:sp>
            <p:nvSpPr>
              <p:cNvPr id="5096" name="Google Shape;5096;p38"/>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97" name="Google Shape;5097;p38"/>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98" name="Google Shape;5098;p38"/>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5099" name="Google Shape;5099;p38"/>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5100" name="Google Shape;5100;p38"/>
          <p:cNvSpPr txBox="1"/>
          <p:nvPr>
            <p:ph idx="1" type="subTitle"/>
          </p:nvPr>
        </p:nvSpPr>
        <p:spPr>
          <a:xfrm>
            <a:off x="415600" y="20874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5101" name="Google Shape;5101;p38"/>
          <p:cNvSpPr txBox="1"/>
          <p:nvPr>
            <p:ph idx="7" type="body"/>
          </p:nvPr>
        </p:nvSpPr>
        <p:spPr>
          <a:xfrm>
            <a:off x="2775375" y="4686425"/>
            <a:ext cx="1997700" cy="1752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5102" name="Google Shape;5102;p38"/>
          <p:cNvSpPr txBox="1"/>
          <p:nvPr>
            <p:ph idx="2" type="subTitle"/>
          </p:nvPr>
        </p:nvSpPr>
        <p:spPr>
          <a:xfrm>
            <a:off x="2775377" y="30018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5103" name="Google Shape;5103;p38"/>
          <p:cNvSpPr txBox="1"/>
          <p:nvPr>
            <p:ph idx="8" type="body"/>
          </p:nvPr>
        </p:nvSpPr>
        <p:spPr>
          <a:xfrm>
            <a:off x="5135150" y="36958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5104" name="Google Shape;5104;p38"/>
          <p:cNvSpPr txBox="1"/>
          <p:nvPr>
            <p:ph idx="3" type="subTitle"/>
          </p:nvPr>
        </p:nvSpPr>
        <p:spPr>
          <a:xfrm>
            <a:off x="5135153" y="21139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5105" name="Google Shape;5105;p38"/>
          <p:cNvSpPr txBox="1"/>
          <p:nvPr>
            <p:ph idx="9" type="body"/>
          </p:nvPr>
        </p:nvSpPr>
        <p:spPr>
          <a:xfrm>
            <a:off x="7494925" y="4686425"/>
            <a:ext cx="1997700" cy="1752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5106" name="Google Shape;5106;p38"/>
          <p:cNvSpPr txBox="1"/>
          <p:nvPr>
            <p:ph idx="4" type="subTitle"/>
          </p:nvPr>
        </p:nvSpPr>
        <p:spPr>
          <a:xfrm>
            <a:off x="7494930" y="30283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5107" name="Google Shape;5107;p38"/>
          <p:cNvSpPr txBox="1"/>
          <p:nvPr>
            <p:ph idx="5" type="subTitle"/>
          </p:nvPr>
        </p:nvSpPr>
        <p:spPr>
          <a:xfrm>
            <a:off x="9854707" y="20874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5108" name="Google Shape;5108;p38"/>
          <p:cNvSpPr txBox="1"/>
          <p:nvPr>
            <p:ph idx="6" type="body"/>
          </p:nvPr>
        </p:nvSpPr>
        <p:spPr>
          <a:xfrm>
            <a:off x="415600" y="36958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5109" name="Google Shape;5109;p38"/>
          <p:cNvSpPr txBox="1"/>
          <p:nvPr>
            <p:ph idx="13" type="body"/>
          </p:nvPr>
        </p:nvSpPr>
        <p:spPr>
          <a:xfrm>
            <a:off x="9854700" y="36958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3" name="Shape 5113"/>
        <p:cNvGrpSpPr/>
        <p:nvPr/>
      </p:nvGrpSpPr>
      <p:grpSpPr>
        <a:xfrm>
          <a:off x="0" y="0"/>
          <a:ext cx="0" cy="0"/>
          <a:chOff x="0" y="0"/>
          <a:chExt cx="0" cy="0"/>
        </a:xfrm>
      </p:grpSpPr>
      <p:grpSp>
        <p:nvGrpSpPr>
          <p:cNvPr id="5114" name="Google Shape;5114;p39"/>
          <p:cNvGrpSpPr/>
          <p:nvPr/>
        </p:nvGrpSpPr>
        <p:grpSpPr>
          <a:xfrm rot="5400000">
            <a:off x="5899790" y="1376119"/>
            <a:ext cx="5778042" cy="3955122"/>
            <a:chOff x="2345366" y="140711"/>
            <a:chExt cx="6483441" cy="4437974"/>
          </a:xfrm>
        </p:grpSpPr>
        <p:sp>
          <p:nvSpPr>
            <p:cNvPr id="5115" name="Google Shape;5115;p39"/>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116" name="Google Shape;5116;p39"/>
            <p:cNvGrpSpPr/>
            <p:nvPr/>
          </p:nvGrpSpPr>
          <p:grpSpPr>
            <a:xfrm>
              <a:off x="2345366" y="140711"/>
              <a:ext cx="6483441" cy="4437974"/>
              <a:chOff x="390725" y="192901"/>
              <a:chExt cx="9367780" cy="6412330"/>
            </a:xfrm>
          </p:grpSpPr>
          <p:sp>
            <p:nvSpPr>
              <p:cNvPr id="5117" name="Google Shape;5117;p39"/>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118" name="Google Shape;5118;p39"/>
              <p:cNvGrpSpPr/>
              <p:nvPr/>
            </p:nvGrpSpPr>
            <p:grpSpPr>
              <a:xfrm>
                <a:off x="9036100" y="3183177"/>
                <a:ext cx="492960" cy="492960"/>
                <a:chOff x="9132580" y="3159701"/>
                <a:chExt cx="371233" cy="371233"/>
              </a:xfrm>
            </p:grpSpPr>
            <p:sp>
              <p:nvSpPr>
                <p:cNvPr id="5119" name="Google Shape;5119;p39"/>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0" name="Google Shape;5120;p39"/>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1" name="Google Shape;5121;p39"/>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122" name="Google Shape;5122;p39"/>
              <p:cNvGrpSpPr/>
              <p:nvPr/>
            </p:nvGrpSpPr>
            <p:grpSpPr>
              <a:xfrm>
                <a:off x="390725" y="192901"/>
                <a:ext cx="9367780" cy="6412330"/>
                <a:chOff x="1194635" y="234866"/>
                <a:chExt cx="9244824" cy="6489556"/>
              </a:xfrm>
            </p:grpSpPr>
            <p:sp>
              <p:nvSpPr>
                <p:cNvPr id="5123" name="Google Shape;5123;p39"/>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4" name="Google Shape;5124;p39"/>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5" name="Google Shape;5125;p39"/>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6" name="Google Shape;5126;p39"/>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7" name="Google Shape;5127;p39"/>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8" name="Google Shape;5128;p39"/>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9" name="Google Shape;5129;p39"/>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0" name="Google Shape;5130;p39"/>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1" name="Google Shape;5131;p39"/>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2" name="Google Shape;5132;p39"/>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3" name="Google Shape;5133;p39"/>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4" name="Google Shape;5134;p39"/>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5" name="Google Shape;5135;p39"/>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6" name="Google Shape;5136;p39"/>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7" name="Google Shape;5137;p39"/>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8" name="Google Shape;5138;p39"/>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9" name="Google Shape;5139;p39"/>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140" name="Google Shape;5140;p39"/>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41" name="Google Shape;5141;p39"/>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42" name="Google Shape;5142;p39"/>
          <p:cNvSpPr txBox="1"/>
          <p:nvPr>
            <p:ph type="title"/>
          </p:nvPr>
        </p:nvSpPr>
        <p:spPr>
          <a:xfrm>
            <a:off x="571500" y="1523900"/>
            <a:ext cx="4438500" cy="1264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5143" name="Google Shape;5143;p39"/>
          <p:cNvSpPr txBox="1"/>
          <p:nvPr>
            <p:ph idx="1" type="body"/>
          </p:nvPr>
        </p:nvSpPr>
        <p:spPr>
          <a:xfrm>
            <a:off x="571725" y="3896150"/>
            <a:ext cx="4438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7" name="Shape 5147"/>
        <p:cNvGrpSpPr/>
        <p:nvPr/>
      </p:nvGrpSpPr>
      <p:grpSpPr>
        <a:xfrm>
          <a:off x="0" y="0"/>
          <a:ext cx="0" cy="0"/>
          <a:chOff x="0" y="0"/>
          <a:chExt cx="0" cy="0"/>
        </a:xfrm>
      </p:grpSpPr>
      <p:grpSp>
        <p:nvGrpSpPr>
          <p:cNvPr id="5148" name="Google Shape;5148;p40"/>
          <p:cNvGrpSpPr/>
          <p:nvPr/>
        </p:nvGrpSpPr>
        <p:grpSpPr>
          <a:xfrm>
            <a:off x="1691402" y="656999"/>
            <a:ext cx="2721600" cy="5544000"/>
            <a:chOff x="1020040" y="533174"/>
            <a:chExt cx="2721600" cy="5544000"/>
          </a:xfrm>
        </p:grpSpPr>
        <p:sp>
          <p:nvSpPr>
            <p:cNvPr id="5149" name="Google Shape;5149;p4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0" name="Google Shape;5150;p4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1" name="Google Shape;5151;p4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52" name="Google Shape;5152;p4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3" name="Google Shape;5153;p4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4" name="Google Shape;5154;p4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55" name="Google Shape;5155;p40"/>
          <p:cNvSpPr txBox="1"/>
          <p:nvPr>
            <p:ph type="title"/>
          </p:nvPr>
        </p:nvSpPr>
        <p:spPr>
          <a:xfrm>
            <a:off x="6747800" y="1569550"/>
            <a:ext cx="4301100" cy="24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5156" name="Google Shape;5156;p40"/>
          <p:cNvSpPr txBox="1"/>
          <p:nvPr>
            <p:ph idx="1" type="body"/>
          </p:nvPr>
        </p:nvSpPr>
        <p:spPr>
          <a:xfrm>
            <a:off x="6747800" y="4227550"/>
            <a:ext cx="43011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0" name="Shape 5160"/>
        <p:cNvGrpSpPr/>
        <p:nvPr/>
      </p:nvGrpSpPr>
      <p:grpSpPr>
        <a:xfrm>
          <a:off x="0" y="0"/>
          <a:ext cx="0" cy="0"/>
          <a:chOff x="0" y="0"/>
          <a:chExt cx="0" cy="0"/>
        </a:xfrm>
      </p:grpSpPr>
      <p:grpSp>
        <p:nvGrpSpPr>
          <p:cNvPr id="5161" name="Google Shape;5161;p41"/>
          <p:cNvGrpSpPr/>
          <p:nvPr/>
        </p:nvGrpSpPr>
        <p:grpSpPr>
          <a:xfrm>
            <a:off x="1358795" y="4012200"/>
            <a:ext cx="2831924" cy="2353093"/>
            <a:chOff x="4383222" y="0"/>
            <a:chExt cx="3618609" cy="3006763"/>
          </a:xfrm>
        </p:grpSpPr>
        <p:grpSp>
          <p:nvGrpSpPr>
            <p:cNvPr id="5162" name="Google Shape;5162;p41"/>
            <p:cNvGrpSpPr/>
            <p:nvPr/>
          </p:nvGrpSpPr>
          <p:grpSpPr>
            <a:xfrm>
              <a:off x="4505789" y="103794"/>
              <a:ext cx="1972533" cy="2093660"/>
              <a:chOff x="3346366" y="66264"/>
              <a:chExt cx="4787701" cy="5081700"/>
            </a:xfrm>
          </p:grpSpPr>
          <p:sp>
            <p:nvSpPr>
              <p:cNvPr id="5163" name="Google Shape;5163;p41"/>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64" name="Google Shape;5164;p41"/>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65" name="Google Shape;5165;p41"/>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66" name="Google Shape;5166;p41"/>
            <p:cNvGrpSpPr/>
            <p:nvPr/>
          </p:nvGrpSpPr>
          <p:grpSpPr>
            <a:xfrm>
              <a:off x="5262555" y="689003"/>
              <a:ext cx="1810715" cy="1917901"/>
              <a:chOff x="5031721" y="1309109"/>
              <a:chExt cx="4394938" cy="4655100"/>
            </a:xfrm>
          </p:grpSpPr>
          <p:sp>
            <p:nvSpPr>
              <p:cNvPr id="5167" name="Google Shape;5167;p41"/>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68" name="Google Shape;5168;p41"/>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69" name="Google Shape;5169;p41"/>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70" name="Google Shape;5170;p41"/>
            <p:cNvGrpSpPr/>
            <p:nvPr/>
          </p:nvGrpSpPr>
          <p:grpSpPr>
            <a:xfrm>
              <a:off x="5162670" y="406140"/>
              <a:ext cx="1780153" cy="1884900"/>
              <a:chOff x="4789281" y="622548"/>
              <a:chExt cx="4320760" cy="4575000"/>
            </a:xfrm>
          </p:grpSpPr>
          <p:sp>
            <p:nvSpPr>
              <p:cNvPr id="5171" name="Google Shape;5171;p41"/>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72" name="Google Shape;5172;p41"/>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73" name="Google Shape;5173;p41"/>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74" name="Google Shape;5174;p41"/>
            <p:cNvGrpSpPr/>
            <p:nvPr/>
          </p:nvGrpSpPr>
          <p:grpSpPr>
            <a:xfrm>
              <a:off x="5994601" y="868882"/>
              <a:ext cx="1813377" cy="1920744"/>
              <a:chOff x="6808533" y="1745708"/>
              <a:chExt cx="4401400" cy="4662000"/>
            </a:xfrm>
          </p:grpSpPr>
          <p:sp>
            <p:nvSpPr>
              <p:cNvPr id="5175" name="Google Shape;5175;p41"/>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76" name="Google Shape;5176;p41"/>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77" name="Google Shape;5177;p41"/>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78" name="Google Shape;5178;p41"/>
            <p:cNvGrpSpPr/>
            <p:nvPr/>
          </p:nvGrpSpPr>
          <p:grpSpPr>
            <a:xfrm>
              <a:off x="5041028" y="642225"/>
              <a:ext cx="1839573" cy="1955397"/>
              <a:chOff x="3765864" y="1195612"/>
              <a:chExt cx="5193601" cy="5520600"/>
            </a:xfrm>
          </p:grpSpPr>
          <p:sp>
            <p:nvSpPr>
              <p:cNvPr id="5179" name="Google Shape;5179;p41"/>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0" name="Google Shape;5180;p41"/>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1" name="Google Shape;5181;p41"/>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82" name="Google Shape;5182;p41"/>
            <p:cNvGrpSpPr/>
            <p:nvPr/>
          </p:nvGrpSpPr>
          <p:grpSpPr>
            <a:xfrm>
              <a:off x="5589193" y="625647"/>
              <a:ext cx="1793913" cy="1896518"/>
              <a:chOff x="5824532" y="1155331"/>
              <a:chExt cx="4354159" cy="4603200"/>
            </a:xfrm>
          </p:grpSpPr>
          <p:sp>
            <p:nvSpPr>
              <p:cNvPr id="5183" name="Google Shape;5183;p41"/>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4" name="Google Shape;5184;p41"/>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5" name="Google Shape;5185;p41"/>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86" name="Google Shape;5186;p41"/>
            <p:cNvGrpSpPr/>
            <p:nvPr/>
          </p:nvGrpSpPr>
          <p:grpSpPr>
            <a:xfrm>
              <a:off x="5736776" y="1118433"/>
              <a:ext cx="1754220" cy="1853753"/>
              <a:chOff x="6182744" y="2351413"/>
              <a:chExt cx="4257816" cy="4499400"/>
            </a:xfrm>
          </p:grpSpPr>
          <p:sp>
            <p:nvSpPr>
              <p:cNvPr id="5187" name="Google Shape;5187;p41"/>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8" name="Google Shape;5188;p41"/>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9" name="Google Shape;5189;p41"/>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90" name="Google Shape;5190;p41"/>
            <p:cNvGrpSpPr/>
            <p:nvPr/>
          </p:nvGrpSpPr>
          <p:grpSpPr>
            <a:xfrm>
              <a:off x="7011036" y="1487895"/>
              <a:ext cx="990796" cy="1048870"/>
              <a:chOff x="9275607" y="3248167"/>
              <a:chExt cx="2404844" cy="2545800"/>
            </a:xfrm>
          </p:grpSpPr>
          <p:sp>
            <p:nvSpPr>
              <p:cNvPr id="5191" name="Google Shape;5191;p41"/>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92" name="Google Shape;5192;p41"/>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93" name="Google Shape;5193;p41"/>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94" name="Google Shape;5194;p41"/>
            <p:cNvGrpSpPr/>
            <p:nvPr/>
          </p:nvGrpSpPr>
          <p:grpSpPr>
            <a:xfrm>
              <a:off x="5643188" y="884170"/>
              <a:ext cx="1820494" cy="1928407"/>
              <a:chOff x="5955587" y="1782813"/>
              <a:chExt cx="4418674" cy="4680600"/>
            </a:xfrm>
          </p:grpSpPr>
          <p:sp>
            <p:nvSpPr>
              <p:cNvPr id="5195" name="Google Shape;5195;p41"/>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96" name="Google Shape;5196;p41"/>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97" name="Google Shape;5197;p41"/>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198" name="Google Shape;5198;p41"/>
            <p:cNvGrpSpPr/>
            <p:nvPr/>
          </p:nvGrpSpPr>
          <p:grpSpPr>
            <a:xfrm>
              <a:off x="4649077" y="729180"/>
              <a:ext cx="1271830" cy="1345750"/>
              <a:chOff x="2134683" y="1406427"/>
              <a:chExt cx="4494099" cy="4755300"/>
            </a:xfrm>
          </p:grpSpPr>
          <p:sp>
            <p:nvSpPr>
              <p:cNvPr id="5199" name="Google Shape;5199;p41"/>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0" name="Google Shape;5200;p41"/>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1" name="Google Shape;5201;p41"/>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02" name="Google Shape;5202;p41"/>
            <p:cNvGrpSpPr/>
            <p:nvPr/>
          </p:nvGrpSpPr>
          <p:grpSpPr>
            <a:xfrm>
              <a:off x="6465781" y="1606140"/>
              <a:ext cx="1271558" cy="1351813"/>
              <a:chOff x="7952172" y="3535170"/>
              <a:chExt cx="3086305" cy="3281100"/>
            </a:xfrm>
          </p:grpSpPr>
          <p:sp>
            <p:nvSpPr>
              <p:cNvPr id="5203" name="Google Shape;5203;p41"/>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4" name="Google Shape;5204;p41"/>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5" name="Google Shape;5205;p41"/>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06" name="Google Shape;5206;p41"/>
            <p:cNvGrpSpPr/>
            <p:nvPr/>
          </p:nvGrpSpPr>
          <p:grpSpPr>
            <a:xfrm>
              <a:off x="7234416" y="1767585"/>
              <a:ext cx="672217" cy="712307"/>
              <a:chOff x="9817792" y="3927025"/>
              <a:chExt cx="1631594" cy="1728900"/>
            </a:xfrm>
          </p:grpSpPr>
          <p:sp>
            <p:nvSpPr>
              <p:cNvPr id="5207" name="Google Shape;5207;p41"/>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8" name="Google Shape;5208;p41"/>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09" name="Google Shape;5209;p41"/>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10" name="Google Shape;5210;p41"/>
            <p:cNvGrpSpPr/>
            <p:nvPr/>
          </p:nvGrpSpPr>
          <p:grpSpPr>
            <a:xfrm>
              <a:off x="4505878" y="171419"/>
              <a:ext cx="1329882" cy="1409495"/>
              <a:chOff x="2075692" y="52828"/>
              <a:chExt cx="4347442" cy="4607700"/>
            </a:xfrm>
          </p:grpSpPr>
          <p:sp>
            <p:nvSpPr>
              <p:cNvPr id="5211" name="Google Shape;5211;p4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12" name="Google Shape;5212;p4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13" name="Google Shape;5213;p4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14" name="Google Shape;5214;p41"/>
            <p:cNvGrpSpPr/>
            <p:nvPr/>
          </p:nvGrpSpPr>
          <p:grpSpPr>
            <a:xfrm>
              <a:off x="4383222" y="74882"/>
              <a:ext cx="1353662" cy="1436603"/>
              <a:chOff x="459511" y="835636"/>
              <a:chExt cx="3285587" cy="3486900"/>
            </a:xfrm>
          </p:grpSpPr>
          <p:sp>
            <p:nvSpPr>
              <p:cNvPr id="5215" name="Google Shape;5215;p41"/>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16" name="Google Shape;5216;p41"/>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17" name="Google Shape;5217;p41"/>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18" name="Google Shape;5218;p41"/>
            <p:cNvGrpSpPr/>
            <p:nvPr/>
          </p:nvGrpSpPr>
          <p:grpSpPr>
            <a:xfrm>
              <a:off x="4704112" y="549455"/>
              <a:ext cx="1644117" cy="1741422"/>
              <a:chOff x="3267959" y="970321"/>
              <a:chExt cx="4398388" cy="4658700"/>
            </a:xfrm>
          </p:grpSpPr>
          <p:sp>
            <p:nvSpPr>
              <p:cNvPr id="5219" name="Google Shape;5219;p41"/>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0" name="Google Shape;5220;p41"/>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1" name="Google Shape;5221;p41"/>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22" name="Google Shape;5222;p41"/>
            <p:cNvGrpSpPr/>
            <p:nvPr/>
          </p:nvGrpSpPr>
          <p:grpSpPr>
            <a:xfrm>
              <a:off x="5170742" y="103797"/>
              <a:ext cx="1786391" cy="1893305"/>
              <a:chOff x="4808875" y="-111295"/>
              <a:chExt cx="4335900" cy="4595400"/>
            </a:xfrm>
          </p:grpSpPr>
          <p:sp>
            <p:nvSpPr>
              <p:cNvPr id="5223" name="Google Shape;5223;p41"/>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4" name="Google Shape;5224;p41"/>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5" name="Google Shape;5225;p41"/>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26" name="Google Shape;5226;p41"/>
            <p:cNvGrpSpPr/>
            <p:nvPr/>
          </p:nvGrpSpPr>
          <p:grpSpPr>
            <a:xfrm>
              <a:off x="5506653" y="294250"/>
              <a:ext cx="1839662" cy="1950655"/>
              <a:chOff x="5624194" y="350969"/>
              <a:chExt cx="4465200" cy="4734600"/>
            </a:xfrm>
          </p:grpSpPr>
          <p:sp>
            <p:nvSpPr>
              <p:cNvPr id="5227" name="Google Shape;5227;p41"/>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8" name="Google Shape;5228;p41"/>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9" name="Google Shape;5229;p41"/>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30" name="Google Shape;5230;p41"/>
            <p:cNvGrpSpPr/>
            <p:nvPr/>
          </p:nvGrpSpPr>
          <p:grpSpPr>
            <a:xfrm>
              <a:off x="5354860" y="1023596"/>
              <a:ext cx="1812470" cy="1921362"/>
              <a:chOff x="5255762" y="2121228"/>
              <a:chExt cx="4399200" cy="4663500"/>
            </a:xfrm>
          </p:grpSpPr>
          <p:sp>
            <p:nvSpPr>
              <p:cNvPr id="5231" name="Google Shape;5231;p41"/>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32" name="Google Shape;5232;p41"/>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33" name="Google Shape;5233;p41"/>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34" name="Google Shape;5234;p41"/>
            <p:cNvGrpSpPr/>
            <p:nvPr/>
          </p:nvGrpSpPr>
          <p:grpSpPr>
            <a:xfrm>
              <a:off x="6109308" y="1266969"/>
              <a:ext cx="1644004" cy="1739794"/>
              <a:chOff x="7086948" y="2711938"/>
              <a:chExt cx="3990300" cy="4222800"/>
            </a:xfrm>
          </p:grpSpPr>
          <p:sp>
            <p:nvSpPr>
              <p:cNvPr id="5235" name="Google Shape;5235;p41"/>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36" name="Google Shape;5236;p41"/>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37" name="Google Shape;5237;p41"/>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38" name="Google Shape;5238;p41"/>
            <p:cNvGrpSpPr/>
            <p:nvPr/>
          </p:nvGrpSpPr>
          <p:grpSpPr>
            <a:xfrm>
              <a:off x="4533350" y="505715"/>
              <a:ext cx="1271601" cy="1347634"/>
              <a:chOff x="2032969" y="864182"/>
              <a:chExt cx="4314900" cy="4572900"/>
            </a:xfrm>
          </p:grpSpPr>
          <p:sp>
            <p:nvSpPr>
              <p:cNvPr id="5239" name="Google Shape;5239;p41"/>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40" name="Google Shape;5240;p41"/>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41" name="Google Shape;5241;p41"/>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42" name="Google Shape;5242;p41"/>
            <p:cNvGrpSpPr/>
            <p:nvPr/>
          </p:nvGrpSpPr>
          <p:grpSpPr>
            <a:xfrm>
              <a:off x="4535975" y="364983"/>
              <a:ext cx="1100782" cy="1169874"/>
              <a:chOff x="1316031" y="142329"/>
              <a:chExt cx="2671800" cy="2839500"/>
            </a:xfrm>
          </p:grpSpPr>
          <p:sp>
            <p:nvSpPr>
              <p:cNvPr id="5243" name="Google Shape;5243;p41"/>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44" name="Google Shape;5244;p41"/>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45" name="Google Shape;5245;p41"/>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46" name="Google Shape;5246;p41"/>
            <p:cNvGrpSpPr/>
            <p:nvPr/>
          </p:nvGrpSpPr>
          <p:grpSpPr>
            <a:xfrm>
              <a:off x="5074175" y="364968"/>
              <a:ext cx="735834" cy="780410"/>
              <a:chOff x="1470547" y="379512"/>
              <a:chExt cx="1786005" cy="1894200"/>
            </a:xfrm>
          </p:grpSpPr>
          <p:sp>
            <p:nvSpPr>
              <p:cNvPr id="5247" name="Google Shape;5247;p4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48" name="Google Shape;5248;p4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49" name="Google Shape;5249;p4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50" name="Google Shape;5250;p41"/>
            <p:cNvGrpSpPr/>
            <p:nvPr/>
          </p:nvGrpSpPr>
          <p:grpSpPr>
            <a:xfrm>
              <a:off x="4395079" y="697217"/>
              <a:ext cx="1329882" cy="1409495"/>
              <a:chOff x="2075692" y="52828"/>
              <a:chExt cx="4347442" cy="4607700"/>
            </a:xfrm>
          </p:grpSpPr>
          <p:sp>
            <p:nvSpPr>
              <p:cNvPr id="5251" name="Google Shape;5251;p4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52" name="Google Shape;5252;p4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53" name="Google Shape;5253;p4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54" name="Google Shape;5254;p41"/>
            <p:cNvGrpSpPr/>
            <p:nvPr/>
          </p:nvGrpSpPr>
          <p:grpSpPr>
            <a:xfrm rot="-1579579">
              <a:off x="7082645" y="166310"/>
              <a:ext cx="220954" cy="220954"/>
              <a:chOff x="8297437" y="2253663"/>
              <a:chExt cx="4117200" cy="4117200"/>
            </a:xfrm>
          </p:grpSpPr>
          <p:sp>
            <p:nvSpPr>
              <p:cNvPr id="5255" name="Google Shape;5255;p41"/>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56" name="Google Shape;5256;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57" name="Google Shape;5257;p41"/>
            <p:cNvGrpSpPr/>
            <p:nvPr/>
          </p:nvGrpSpPr>
          <p:grpSpPr>
            <a:xfrm rot="-1577215">
              <a:off x="6419953" y="456772"/>
              <a:ext cx="189653" cy="189653"/>
              <a:chOff x="8297437" y="2253663"/>
              <a:chExt cx="4117200" cy="4117200"/>
            </a:xfrm>
          </p:grpSpPr>
          <p:sp>
            <p:nvSpPr>
              <p:cNvPr id="5258" name="Google Shape;5258;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59" name="Google Shape;5259;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60" name="Google Shape;5260;p41"/>
            <p:cNvGrpSpPr/>
            <p:nvPr/>
          </p:nvGrpSpPr>
          <p:grpSpPr>
            <a:xfrm rot="-1567860">
              <a:off x="6963138" y="303534"/>
              <a:ext cx="121527" cy="121527"/>
              <a:chOff x="8297437" y="2253663"/>
              <a:chExt cx="4117200" cy="4117200"/>
            </a:xfrm>
          </p:grpSpPr>
          <p:sp>
            <p:nvSpPr>
              <p:cNvPr id="5261" name="Google Shape;5261;p4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62" name="Google Shape;5262;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63" name="Google Shape;5263;p41"/>
            <p:cNvGrpSpPr/>
            <p:nvPr/>
          </p:nvGrpSpPr>
          <p:grpSpPr>
            <a:xfrm rot="-1576056">
              <a:off x="6760060" y="2416456"/>
              <a:ext cx="283743" cy="283743"/>
              <a:chOff x="8297437" y="2253663"/>
              <a:chExt cx="4117200" cy="4117200"/>
            </a:xfrm>
          </p:grpSpPr>
          <p:sp>
            <p:nvSpPr>
              <p:cNvPr id="5264" name="Google Shape;5264;p4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65" name="Google Shape;5265;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66" name="Google Shape;5266;p41"/>
            <p:cNvGrpSpPr/>
            <p:nvPr/>
          </p:nvGrpSpPr>
          <p:grpSpPr>
            <a:xfrm rot="-1573441">
              <a:off x="6510118" y="1723880"/>
              <a:ext cx="154669" cy="154669"/>
              <a:chOff x="8297437" y="2253663"/>
              <a:chExt cx="4117200" cy="4117200"/>
            </a:xfrm>
          </p:grpSpPr>
          <p:sp>
            <p:nvSpPr>
              <p:cNvPr id="5267" name="Google Shape;5267;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68" name="Google Shape;5268;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69" name="Google Shape;5269;p41"/>
            <p:cNvGrpSpPr/>
            <p:nvPr/>
          </p:nvGrpSpPr>
          <p:grpSpPr>
            <a:xfrm rot="-1573249">
              <a:off x="5771983" y="46743"/>
              <a:ext cx="275827" cy="275827"/>
              <a:chOff x="8297437" y="2253663"/>
              <a:chExt cx="4117200" cy="4117200"/>
            </a:xfrm>
          </p:grpSpPr>
          <p:sp>
            <p:nvSpPr>
              <p:cNvPr id="5270" name="Google Shape;5270;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71" name="Google Shape;5271;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72" name="Google Shape;5272;p41"/>
            <p:cNvGrpSpPr/>
            <p:nvPr/>
          </p:nvGrpSpPr>
          <p:grpSpPr>
            <a:xfrm rot="-1577296">
              <a:off x="7116701" y="716767"/>
              <a:ext cx="152459" cy="152459"/>
              <a:chOff x="8297437" y="2253663"/>
              <a:chExt cx="4117200" cy="4117200"/>
            </a:xfrm>
          </p:grpSpPr>
          <p:sp>
            <p:nvSpPr>
              <p:cNvPr id="5273" name="Google Shape;5273;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74" name="Google Shape;5274;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75" name="Google Shape;5275;p41"/>
            <p:cNvGrpSpPr/>
            <p:nvPr/>
          </p:nvGrpSpPr>
          <p:grpSpPr>
            <a:xfrm rot="-1567860">
              <a:off x="6848063" y="871601"/>
              <a:ext cx="121527" cy="121527"/>
              <a:chOff x="8297437" y="2253663"/>
              <a:chExt cx="4117200" cy="4117200"/>
            </a:xfrm>
          </p:grpSpPr>
          <p:sp>
            <p:nvSpPr>
              <p:cNvPr id="5276" name="Google Shape;5276;p4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77" name="Google Shape;5277;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78" name="Google Shape;5278;p41"/>
            <p:cNvGrpSpPr/>
            <p:nvPr/>
          </p:nvGrpSpPr>
          <p:grpSpPr>
            <a:xfrm rot="-1572683">
              <a:off x="7426832" y="1873865"/>
              <a:ext cx="208804" cy="208804"/>
              <a:chOff x="8297437" y="2253663"/>
              <a:chExt cx="4117200" cy="4117200"/>
            </a:xfrm>
          </p:grpSpPr>
          <p:sp>
            <p:nvSpPr>
              <p:cNvPr id="5279" name="Google Shape;5279;p4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280" name="Google Shape;5280;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281" name="Google Shape;5281;p41"/>
            <p:cNvGrpSpPr/>
            <p:nvPr/>
          </p:nvGrpSpPr>
          <p:grpSpPr>
            <a:xfrm>
              <a:off x="4469276" y="366140"/>
              <a:ext cx="789593" cy="837426"/>
              <a:chOff x="1470547" y="379512"/>
              <a:chExt cx="1786005" cy="1894200"/>
            </a:xfrm>
          </p:grpSpPr>
          <p:sp>
            <p:nvSpPr>
              <p:cNvPr id="5282" name="Google Shape;5282;p4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83" name="Google Shape;5283;p4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84" name="Google Shape;5284;p4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5285" name="Google Shape;5285;p41"/>
          <p:cNvSpPr txBox="1"/>
          <p:nvPr>
            <p:ph type="title"/>
          </p:nvPr>
        </p:nvSpPr>
        <p:spPr>
          <a:xfrm>
            <a:off x="1085850" y="745775"/>
            <a:ext cx="10248600" cy="1341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5286" name="Google Shape;5286;p41"/>
          <p:cNvSpPr txBox="1"/>
          <p:nvPr>
            <p:ph idx="1" type="subTitle"/>
          </p:nvPr>
        </p:nvSpPr>
        <p:spPr>
          <a:xfrm>
            <a:off x="1340517" y="2059625"/>
            <a:ext cx="97389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5287" name="Google Shape;5287;p41"/>
          <p:cNvSpPr/>
          <p:nvPr/>
        </p:nvSpPr>
        <p:spPr>
          <a:xfrm>
            <a:off x="1987500" y="4635155"/>
            <a:ext cx="1421017" cy="1156060"/>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88" name="Google Shape;5288;p41"/>
          <p:cNvSpPr txBox="1"/>
          <p:nvPr>
            <p:ph idx="2" type="body"/>
          </p:nvPr>
        </p:nvSpPr>
        <p:spPr>
          <a:xfrm>
            <a:off x="1340517" y="2543425"/>
            <a:ext cx="97389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5289" name="Google Shape;5289;p41"/>
          <p:cNvGrpSpPr/>
          <p:nvPr/>
        </p:nvGrpSpPr>
        <p:grpSpPr>
          <a:xfrm>
            <a:off x="4930670" y="4012200"/>
            <a:ext cx="2831924" cy="2353093"/>
            <a:chOff x="4383222" y="0"/>
            <a:chExt cx="3618609" cy="3006763"/>
          </a:xfrm>
        </p:grpSpPr>
        <p:grpSp>
          <p:nvGrpSpPr>
            <p:cNvPr id="5290" name="Google Shape;5290;p41"/>
            <p:cNvGrpSpPr/>
            <p:nvPr/>
          </p:nvGrpSpPr>
          <p:grpSpPr>
            <a:xfrm>
              <a:off x="4505789" y="103794"/>
              <a:ext cx="1972533" cy="2093660"/>
              <a:chOff x="3346366" y="66264"/>
              <a:chExt cx="4787701" cy="5081700"/>
            </a:xfrm>
          </p:grpSpPr>
          <p:sp>
            <p:nvSpPr>
              <p:cNvPr id="5291" name="Google Shape;5291;p41"/>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92" name="Google Shape;5292;p41"/>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93" name="Google Shape;5293;p41"/>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94" name="Google Shape;5294;p41"/>
            <p:cNvGrpSpPr/>
            <p:nvPr/>
          </p:nvGrpSpPr>
          <p:grpSpPr>
            <a:xfrm>
              <a:off x="5262555" y="689003"/>
              <a:ext cx="1810715" cy="1917901"/>
              <a:chOff x="5031721" y="1309109"/>
              <a:chExt cx="4394938" cy="4655100"/>
            </a:xfrm>
          </p:grpSpPr>
          <p:sp>
            <p:nvSpPr>
              <p:cNvPr id="5295" name="Google Shape;5295;p41"/>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96" name="Google Shape;5296;p41"/>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97" name="Google Shape;5297;p41"/>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98" name="Google Shape;5298;p41"/>
            <p:cNvGrpSpPr/>
            <p:nvPr/>
          </p:nvGrpSpPr>
          <p:grpSpPr>
            <a:xfrm>
              <a:off x="5162670" y="406140"/>
              <a:ext cx="1780153" cy="1884900"/>
              <a:chOff x="4789281" y="622548"/>
              <a:chExt cx="4320760" cy="4575000"/>
            </a:xfrm>
          </p:grpSpPr>
          <p:sp>
            <p:nvSpPr>
              <p:cNvPr id="5299" name="Google Shape;5299;p41"/>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0" name="Google Shape;5300;p41"/>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1" name="Google Shape;5301;p41"/>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02" name="Google Shape;5302;p41"/>
            <p:cNvGrpSpPr/>
            <p:nvPr/>
          </p:nvGrpSpPr>
          <p:grpSpPr>
            <a:xfrm>
              <a:off x="5994601" y="868882"/>
              <a:ext cx="1813377" cy="1920744"/>
              <a:chOff x="6808533" y="1745708"/>
              <a:chExt cx="4401400" cy="4662000"/>
            </a:xfrm>
          </p:grpSpPr>
          <p:sp>
            <p:nvSpPr>
              <p:cNvPr id="5303" name="Google Shape;5303;p41"/>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4" name="Google Shape;5304;p41"/>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5" name="Google Shape;5305;p41"/>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06" name="Google Shape;5306;p41"/>
            <p:cNvGrpSpPr/>
            <p:nvPr/>
          </p:nvGrpSpPr>
          <p:grpSpPr>
            <a:xfrm>
              <a:off x="5041028" y="642225"/>
              <a:ext cx="1839573" cy="1955397"/>
              <a:chOff x="3765864" y="1195612"/>
              <a:chExt cx="5193601" cy="5520600"/>
            </a:xfrm>
          </p:grpSpPr>
          <p:sp>
            <p:nvSpPr>
              <p:cNvPr id="5307" name="Google Shape;5307;p41"/>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8" name="Google Shape;5308;p41"/>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09" name="Google Shape;5309;p41"/>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10" name="Google Shape;5310;p41"/>
            <p:cNvGrpSpPr/>
            <p:nvPr/>
          </p:nvGrpSpPr>
          <p:grpSpPr>
            <a:xfrm>
              <a:off x="5589193" y="625647"/>
              <a:ext cx="1793913" cy="1896518"/>
              <a:chOff x="5824532" y="1155331"/>
              <a:chExt cx="4354159" cy="4603200"/>
            </a:xfrm>
          </p:grpSpPr>
          <p:sp>
            <p:nvSpPr>
              <p:cNvPr id="5311" name="Google Shape;5311;p41"/>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12" name="Google Shape;5312;p41"/>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13" name="Google Shape;5313;p41"/>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14" name="Google Shape;5314;p41"/>
            <p:cNvGrpSpPr/>
            <p:nvPr/>
          </p:nvGrpSpPr>
          <p:grpSpPr>
            <a:xfrm>
              <a:off x="5736776" y="1118433"/>
              <a:ext cx="1754220" cy="1853753"/>
              <a:chOff x="6182744" y="2351413"/>
              <a:chExt cx="4257816" cy="4499400"/>
            </a:xfrm>
          </p:grpSpPr>
          <p:sp>
            <p:nvSpPr>
              <p:cNvPr id="5315" name="Google Shape;5315;p41"/>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16" name="Google Shape;5316;p41"/>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17" name="Google Shape;5317;p41"/>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18" name="Google Shape;5318;p41"/>
            <p:cNvGrpSpPr/>
            <p:nvPr/>
          </p:nvGrpSpPr>
          <p:grpSpPr>
            <a:xfrm>
              <a:off x="7011036" y="1487895"/>
              <a:ext cx="990796" cy="1048870"/>
              <a:chOff x="9275607" y="3248167"/>
              <a:chExt cx="2404844" cy="2545800"/>
            </a:xfrm>
          </p:grpSpPr>
          <p:sp>
            <p:nvSpPr>
              <p:cNvPr id="5319" name="Google Shape;5319;p41"/>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20" name="Google Shape;5320;p41"/>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21" name="Google Shape;5321;p41"/>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22" name="Google Shape;5322;p41"/>
            <p:cNvGrpSpPr/>
            <p:nvPr/>
          </p:nvGrpSpPr>
          <p:grpSpPr>
            <a:xfrm>
              <a:off x="5643188" y="884170"/>
              <a:ext cx="1820494" cy="1928407"/>
              <a:chOff x="5955587" y="1782813"/>
              <a:chExt cx="4418674" cy="4680600"/>
            </a:xfrm>
          </p:grpSpPr>
          <p:sp>
            <p:nvSpPr>
              <p:cNvPr id="5323" name="Google Shape;5323;p41"/>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24" name="Google Shape;5324;p41"/>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25" name="Google Shape;5325;p41"/>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26" name="Google Shape;5326;p41"/>
            <p:cNvGrpSpPr/>
            <p:nvPr/>
          </p:nvGrpSpPr>
          <p:grpSpPr>
            <a:xfrm>
              <a:off x="4649077" y="729180"/>
              <a:ext cx="1271830" cy="1345750"/>
              <a:chOff x="2134683" y="1406427"/>
              <a:chExt cx="4494099" cy="4755300"/>
            </a:xfrm>
          </p:grpSpPr>
          <p:sp>
            <p:nvSpPr>
              <p:cNvPr id="5327" name="Google Shape;5327;p41"/>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28" name="Google Shape;5328;p41"/>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29" name="Google Shape;5329;p41"/>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30" name="Google Shape;5330;p41"/>
            <p:cNvGrpSpPr/>
            <p:nvPr/>
          </p:nvGrpSpPr>
          <p:grpSpPr>
            <a:xfrm>
              <a:off x="6465781" y="1606140"/>
              <a:ext cx="1271558" cy="1351813"/>
              <a:chOff x="7952172" y="3535170"/>
              <a:chExt cx="3086305" cy="3281100"/>
            </a:xfrm>
          </p:grpSpPr>
          <p:sp>
            <p:nvSpPr>
              <p:cNvPr id="5331" name="Google Shape;5331;p41"/>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32" name="Google Shape;5332;p41"/>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33" name="Google Shape;5333;p41"/>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34" name="Google Shape;5334;p41"/>
            <p:cNvGrpSpPr/>
            <p:nvPr/>
          </p:nvGrpSpPr>
          <p:grpSpPr>
            <a:xfrm>
              <a:off x="7234416" y="1767585"/>
              <a:ext cx="672217" cy="712307"/>
              <a:chOff x="9817792" y="3927025"/>
              <a:chExt cx="1631594" cy="1728900"/>
            </a:xfrm>
          </p:grpSpPr>
          <p:sp>
            <p:nvSpPr>
              <p:cNvPr id="5335" name="Google Shape;5335;p41"/>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36" name="Google Shape;5336;p41"/>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37" name="Google Shape;5337;p41"/>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38" name="Google Shape;5338;p41"/>
            <p:cNvGrpSpPr/>
            <p:nvPr/>
          </p:nvGrpSpPr>
          <p:grpSpPr>
            <a:xfrm>
              <a:off x="4505878" y="171419"/>
              <a:ext cx="1329882" cy="1409495"/>
              <a:chOff x="2075692" y="52828"/>
              <a:chExt cx="4347442" cy="4607700"/>
            </a:xfrm>
          </p:grpSpPr>
          <p:sp>
            <p:nvSpPr>
              <p:cNvPr id="5339" name="Google Shape;5339;p4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0" name="Google Shape;5340;p4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1" name="Google Shape;5341;p4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42" name="Google Shape;5342;p41"/>
            <p:cNvGrpSpPr/>
            <p:nvPr/>
          </p:nvGrpSpPr>
          <p:grpSpPr>
            <a:xfrm>
              <a:off x="4383222" y="74882"/>
              <a:ext cx="1353662" cy="1436603"/>
              <a:chOff x="459511" y="835636"/>
              <a:chExt cx="3285587" cy="3486900"/>
            </a:xfrm>
          </p:grpSpPr>
          <p:sp>
            <p:nvSpPr>
              <p:cNvPr id="5343" name="Google Shape;5343;p41"/>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4" name="Google Shape;5344;p41"/>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5" name="Google Shape;5345;p41"/>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46" name="Google Shape;5346;p41"/>
            <p:cNvGrpSpPr/>
            <p:nvPr/>
          </p:nvGrpSpPr>
          <p:grpSpPr>
            <a:xfrm>
              <a:off x="4704112" y="549455"/>
              <a:ext cx="1644117" cy="1741422"/>
              <a:chOff x="3267959" y="970321"/>
              <a:chExt cx="4398388" cy="4658700"/>
            </a:xfrm>
          </p:grpSpPr>
          <p:sp>
            <p:nvSpPr>
              <p:cNvPr id="5347" name="Google Shape;5347;p41"/>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8" name="Google Shape;5348;p41"/>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49" name="Google Shape;5349;p41"/>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50" name="Google Shape;5350;p41"/>
            <p:cNvGrpSpPr/>
            <p:nvPr/>
          </p:nvGrpSpPr>
          <p:grpSpPr>
            <a:xfrm>
              <a:off x="5170742" y="103797"/>
              <a:ext cx="1786391" cy="1893305"/>
              <a:chOff x="4808875" y="-111295"/>
              <a:chExt cx="4335900" cy="4595400"/>
            </a:xfrm>
          </p:grpSpPr>
          <p:sp>
            <p:nvSpPr>
              <p:cNvPr id="5351" name="Google Shape;5351;p41"/>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52" name="Google Shape;5352;p41"/>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53" name="Google Shape;5353;p41"/>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54" name="Google Shape;5354;p41"/>
            <p:cNvGrpSpPr/>
            <p:nvPr/>
          </p:nvGrpSpPr>
          <p:grpSpPr>
            <a:xfrm>
              <a:off x="5506653" y="294250"/>
              <a:ext cx="1839662" cy="1950655"/>
              <a:chOff x="5624194" y="350969"/>
              <a:chExt cx="4465200" cy="4734600"/>
            </a:xfrm>
          </p:grpSpPr>
          <p:sp>
            <p:nvSpPr>
              <p:cNvPr id="5355" name="Google Shape;5355;p41"/>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56" name="Google Shape;5356;p41"/>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57" name="Google Shape;5357;p41"/>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58" name="Google Shape;5358;p41"/>
            <p:cNvGrpSpPr/>
            <p:nvPr/>
          </p:nvGrpSpPr>
          <p:grpSpPr>
            <a:xfrm>
              <a:off x="5354860" y="1023596"/>
              <a:ext cx="1812470" cy="1921362"/>
              <a:chOff x="5255762" y="2121228"/>
              <a:chExt cx="4399200" cy="4663500"/>
            </a:xfrm>
          </p:grpSpPr>
          <p:sp>
            <p:nvSpPr>
              <p:cNvPr id="5359" name="Google Shape;5359;p41"/>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60" name="Google Shape;5360;p41"/>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61" name="Google Shape;5361;p41"/>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62" name="Google Shape;5362;p41"/>
            <p:cNvGrpSpPr/>
            <p:nvPr/>
          </p:nvGrpSpPr>
          <p:grpSpPr>
            <a:xfrm>
              <a:off x="6109308" y="1266969"/>
              <a:ext cx="1644004" cy="1739794"/>
              <a:chOff x="7086948" y="2711938"/>
              <a:chExt cx="3990300" cy="4222800"/>
            </a:xfrm>
          </p:grpSpPr>
          <p:sp>
            <p:nvSpPr>
              <p:cNvPr id="5363" name="Google Shape;5363;p41"/>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64" name="Google Shape;5364;p41"/>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65" name="Google Shape;5365;p41"/>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66" name="Google Shape;5366;p41"/>
            <p:cNvGrpSpPr/>
            <p:nvPr/>
          </p:nvGrpSpPr>
          <p:grpSpPr>
            <a:xfrm>
              <a:off x="4533350" y="505715"/>
              <a:ext cx="1271601" cy="1347634"/>
              <a:chOff x="2032969" y="864182"/>
              <a:chExt cx="4314900" cy="4572900"/>
            </a:xfrm>
          </p:grpSpPr>
          <p:sp>
            <p:nvSpPr>
              <p:cNvPr id="5367" name="Google Shape;5367;p41"/>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68" name="Google Shape;5368;p41"/>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69" name="Google Shape;5369;p41"/>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70" name="Google Shape;5370;p41"/>
            <p:cNvGrpSpPr/>
            <p:nvPr/>
          </p:nvGrpSpPr>
          <p:grpSpPr>
            <a:xfrm>
              <a:off x="4535975" y="364983"/>
              <a:ext cx="1100782" cy="1169874"/>
              <a:chOff x="1316031" y="142329"/>
              <a:chExt cx="2671800" cy="2839500"/>
            </a:xfrm>
          </p:grpSpPr>
          <p:sp>
            <p:nvSpPr>
              <p:cNvPr id="5371" name="Google Shape;5371;p41"/>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72" name="Google Shape;5372;p41"/>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73" name="Google Shape;5373;p41"/>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74" name="Google Shape;5374;p41"/>
            <p:cNvGrpSpPr/>
            <p:nvPr/>
          </p:nvGrpSpPr>
          <p:grpSpPr>
            <a:xfrm>
              <a:off x="5074175" y="364968"/>
              <a:ext cx="735834" cy="780410"/>
              <a:chOff x="1470547" y="379512"/>
              <a:chExt cx="1786005" cy="1894200"/>
            </a:xfrm>
          </p:grpSpPr>
          <p:sp>
            <p:nvSpPr>
              <p:cNvPr id="5375" name="Google Shape;5375;p4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76" name="Google Shape;5376;p4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77" name="Google Shape;5377;p4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78" name="Google Shape;5378;p41"/>
            <p:cNvGrpSpPr/>
            <p:nvPr/>
          </p:nvGrpSpPr>
          <p:grpSpPr>
            <a:xfrm>
              <a:off x="4395079" y="697217"/>
              <a:ext cx="1329882" cy="1409495"/>
              <a:chOff x="2075692" y="52828"/>
              <a:chExt cx="4347442" cy="4607700"/>
            </a:xfrm>
          </p:grpSpPr>
          <p:sp>
            <p:nvSpPr>
              <p:cNvPr id="5379" name="Google Shape;5379;p4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80" name="Google Shape;5380;p4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381" name="Google Shape;5381;p4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382" name="Google Shape;5382;p41"/>
            <p:cNvGrpSpPr/>
            <p:nvPr/>
          </p:nvGrpSpPr>
          <p:grpSpPr>
            <a:xfrm rot="-1579579">
              <a:off x="7082645" y="166310"/>
              <a:ext cx="220954" cy="220954"/>
              <a:chOff x="8297437" y="2253663"/>
              <a:chExt cx="4117200" cy="4117200"/>
            </a:xfrm>
          </p:grpSpPr>
          <p:sp>
            <p:nvSpPr>
              <p:cNvPr id="5383" name="Google Shape;5383;p41"/>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384" name="Google Shape;5384;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385" name="Google Shape;5385;p41"/>
            <p:cNvGrpSpPr/>
            <p:nvPr/>
          </p:nvGrpSpPr>
          <p:grpSpPr>
            <a:xfrm rot="-1577215">
              <a:off x="6419953" y="456772"/>
              <a:ext cx="189653" cy="189653"/>
              <a:chOff x="8297437" y="2253663"/>
              <a:chExt cx="4117200" cy="4117200"/>
            </a:xfrm>
          </p:grpSpPr>
          <p:sp>
            <p:nvSpPr>
              <p:cNvPr id="5386" name="Google Shape;5386;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387" name="Google Shape;5387;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388" name="Google Shape;5388;p41"/>
            <p:cNvGrpSpPr/>
            <p:nvPr/>
          </p:nvGrpSpPr>
          <p:grpSpPr>
            <a:xfrm rot="-1567860">
              <a:off x="6963138" y="303534"/>
              <a:ext cx="121527" cy="121527"/>
              <a:chOff x="8297437" y="2253663"/>
              <a:chExt cx="4117200" cy="4117200"/>
            </a:xfrm>
          </p:grpSpPr>
          <p:sp>
            <p:nvSpPr>
              <p:cNvPr id="5389" name="Google Shape;5389;p4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390" name="Google Shape;5390;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391" name="Google Shape;5391;p41"/>
            <p:cNvGrpSpPr/>
            <p:nvPr/>
          </p:nvGrpSpPr>
          <p:grpSpPr>
            <a:xfrm rot="-1576056">
              <a:off x="6760060" y="2416456"/>
              <a:ext cx="283743" cy="283743"/>
              <a:chOff x="8297437" y="2253663"/>
              <a:chExt cx="4117200" cy="4117200"/>
            </a:xfrm>
          </p:grpSpPr>
          <p:sp>
            <p:nvSpPr>
              <p:cNvPr id="5392" name="Google Shape;5392;p4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393" name="Google Shape;5393;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394" name="Google Shape;5394;p41"/>
            <p:cNvGrpSpPr/>
            <p:nvPr/>
          </p:nvGrpSpPr>
          <p:grpSpPr>
            <a:xfrm rot="-1573441">
              <a:off x="6510118" y="1723880"/>
              <a:ext cx="154669" cy="154669"/>
              <a:chOff x="8297437" y="2253663"/>
              <a:chExt cx="4117200" cy="4117200"/>
            </a:xfrm>
          </p:grpSpPr>
          <p:sp>
            <p:nvSpPr>
              <p:cNvPr id="5395" name="Google Shape;5395;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396" name="Google Shape;5396;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397" name="Google Shape;5397;p41"/>
            <p:cNvGrpSpPr/>
            <p:nvPr/>
          </p:nvGrpSpPr>
          <p:grpSpPr>
            <a:xfrm rot="-1573249">
              <a:off x="5771983" y="46743"/>
              <a:ext cx="275827" cy="275827"/>
              <a:chOff x="8297437" y="2253663"/>
              <a:chExt cx="4117200" cy="4117200"/>
            </a:xfrm>
          </p:grpSpPr>
          <p:sp>
            <p:nvSpPr>
              <p:cNvPr id="5398" name="Google Shape;5398;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399" name="Google Shape;5399;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400" name="Google Shape;5400;p41"/>
            <p:cNvGrpSpPr/>
            <p:nvPr/>
          </p:nvGrpSpPr>
          <p:grpSpPr>
            <a:xfrm rot="-1577296">
              <a:off x="7116701" y="716767"/>
              <a:ext cx="152459" cy="152459"/>
              <a:chOff x="8297437" y="2253663"/>
              <a:chExt cx="4117200" cy="4117200"/>
            </a:xfrm>
          </p:grpSpPr>
          <p:sp>
            <p:nvSpPr>
              <p:cNvPr id="5401" name="Google Shape;5401;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402" name="Google Shape;5402;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403" name="Google Shape;5403;p41"/>
            <p:cNvGrpSpPr/>
            <p:nvPr/>
          </p:nvGrpSpPr>
          <p:grpSpPr>
            <a:xfrm rot="-1567860">
              <a:off x="6848063" y="871601"/>
              <a:ext cx="121527" cy="121527"/>
              <a:chOff x="8297437" y="2253663"/>
              <a:chExt cx="4117200" cy="4117200"/>
            </a:xfrm>
          </p:grpSpPr>
          <p:sp>
            <p:nvSpPr>
              <p:cNvPr id="5404" name="Google Shape;5404;p4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405" name="Google Shape;5405;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406" name="Google Shape;5406;p41"/>
            <p:cNvGrpSpPr/>
            <p:nvPr/>
          </p:nvGrpSpPr>
          <p:grpSpPr>
            <a:xfrm rot="-1572683">
              <a:off x="7426832" y="1873865"/>
              <a:ext cx="208804" cy="208804"/>
              <a:chOff x="8297437" y="2253663"/>
              <a:chExt cx="4117200" cy="4117200"/>
            </a:xfrm>
          </p:grpSpPr>
          <p:sp>
            <p:nvSpPr>
              <p:cNvPr id="5407" name="Google Shape;5407;p4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408" name="Google Shape;5408;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409" name="Google Shape;5409;p41"/>
            <p:cNvGrpSpPr/>
            <p:nvPr/>
          </p:nvGrpSpPr>
          <p:grpSpPr>
            <a:xfrm>
              <a:off x="4469276" y="366140"/>
              <a:ext cx="789593" cy="837426"/>
              <a:chOff x="1470547" y="379512"/>
              <a:chExt cx="1786005" cy="1894200"/>
            </a:xfrm>
          </p:grpSpPr>
          <p:sp>
            <p:nvSpPr>
              <p:cNvPr id="5410" name="Google Shape;5410;p4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11" name="Google Shape;5411;p4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12" name="Google Shape;5412;p4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5413" name="Google Shape;5413;p41"/>
          <p:cNvSpPr/>
          <p:nvPr/>
        </p:nvSpPr>
        <p:spPr>
          <a:xfrm>
            <a:off x="5942153" y="4456322"/>
            <a:ext cx="675614" cy="1464869"/>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nvGrpSpPr>
          <p:cNvPr id="5414" name="Google Shape;5414;p41"/>
          <p:cNvGrpSpPr/>
          <p:nvPr/>
        </p:nvGrpSpPr>
        <p:grpSpPr>
          <a:xfrm>
            <a:off x="8502545" y="4012200"/>
            <a:ext cx="2831924" cy="2353093"/>
            <a:chOff x="4383222" y="0"/>
            <a:chExt cx="3618609" cy="3006763"/>
          </a:xfrm>
        </p:grpSpPr>
        <p:grpSp>
          <p:nvGrpSpPr>
            <p:cNvPr id="5415" name="Google Shape;5415;p41"/>
            <p:cNvGrpSpPr/>
            <p:nvPr/>
          </p:nvGrpSpPr>
          <p:grpSpPr>
            <a:xfrm>
              <a:off x="4505789" y="103794"/>
              <a:ext cx="1972533" cy="2093660"/>
              <a:chOff x="3346366" y="66264"/>
              <a:chExt cx="4787701" cy="5081700"/>
            </a:xfrm>
          </p:grpSpPr>
          <p:sp>
            <p:nvSpPr>
              <p:cNvPr id="5416" name="Google Shape;5416;p41"/>
              <p:cNvSpPr/>
              <p:nvPr/>
            </p:nvSpPr>
            <p:spPr>
              <a:xfrm rot="-2830000">
                <a:off x="2620494" y="2234983"/>
                <a:ext cx="6239445" cy="744262"/>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17" name="Google Shape;5417;p41"/>
              <p:cNvSpPr/>
              <p:nvPr/>
            </p:nvSpPr>
            <p:spPr>
              <a:xfrm rot="-2827716">
                <a:off x="2494786" y="2293359"/>
                <a:ext cx="6236242" cy="396002"/>
              </a:xfrm>
              <a:custGeom>
                <a:rect b="b" l="l" r="r" t="t"/>
                <a:pathLst>
                  <a:path extrusionOk="0" h="396209" w="6239499">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18" name="Google Shape;5418;p41"/>
              <p:cNvSpPr/>
              <p:nvPr/>
            </p:nvSpPr>
            <p:spPr>
              <a:xfrm rot="-2827716">
                <a:off x="2746442" y="2526408"/>
                <a:ext cx="6236241" cy="396002"/>
              </a:xfrm>
              <a:custGeom>
                <a:rect b="b" l="l" r="r" t="t"/>
                <a:pathLst>
                  <a:path extrusionOk="0" h="396209" w="6239498">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19" name="Google Shape;5419;p41"/>
            <p:cNvGrpSpPr/>
            <p:nvPr/>
          </p:nvGrpSpPr>
          <p:grpSpPr>
            <a:xfrm>
              <a:off x="5262555" y="689003"/>
              <a:ext cx="1810715" cy="1917901"/>
              <a:chOff x="5031721" y="1309109"/>
              <a:chExt cx="4394938" cy="4655100"/>
            </a:xfrm>
          </p:grpSpPr>
          <p:sp>
            <p:nvSpPr>
              <p:cNvPr id="5420" name="Google Shape;5420;p41"/>
              <p:cNvSpPr/>
              <p:nvPr/>
            </p:nvSpPr>
            <p:spPr>
              <a:xfrm rot="-2830055">
                <a:off x="4392113" y="3271209"/>
                <a:ext cx="5670316"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21" name="Google Shape;5421;p41"/>
              <p:cNvSpPr/>
              <p:nvPr/>
            </p:nvSpPr>
            <p:spPr>
              <a:xfrm rot="-2827716">
                <a:off x="4288978" y="3321658"/>
                <a:ext cx="5662529" cy="442790"/>
              </a:xfrm>
              <a:custGeom>
                <a:rect b="b" l="l" r="r" t="t"/>
                <a:pathLst>
                  <a:path extrusionOk="0" h="443021" w="5665486">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22" name="Google Shape;5422;p41"/>
              <p:cNvSpPr/>
              <p:nvPr/>
            </p:nvSpPr>
            <p:spPr>
              <a:xfrm rot="-2827716">
                <a:off x="4506872" y="3510328"/>
                <a:ext cx="5662530" cy="442790"/>
              </a:xfrm>
              <a:custGeom>
                <a:rect b="b" l="l" r="r" t="t"/>
                <a:pathLst>
                  <a:path extrusionOk="0" h="443021" w="5665487">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23" name="Google Shape;5423;p41"/>
            <p:cNvGrpSpPr/>
            <p:nvPr/>
          </p:nvGrpSpPr>
          <p:grpSpPr>
            <a:xfrm>
              <a:off x="5162670" y="406140"/>
              <a:ext cx="1780153" cy="1884900"/>
              <a:chOff x="4789281" y="622548"/>
              <a:chExt cx="4320760" cy="4575000"/>
            </a:xfrm>
          </p:grpSpPr>
          <p:sp>
            <p:nvSpPr>
              <p:cNvPr id="5424" name="Google Shape;5424;p41"/>
              <p:cNvSpPr/>
              <p:nvPr/>
            </p:nvSpPr>
            <p:spPr>
              <a:xfrm rot="-2829984">
                <a:off x="4167184" y="2544598"/>
                <a:ext cx="5561198"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25" name="Google Shape;5425;p41"/>
              <p:cNvSpPr/>
              <p:nvPr/>
            </p:nvSpPr>
            <p:spPr>
              <a:xfrm rot="-2827716">
                <a:off x="4043638" y="2601761"/>
                <a:ext cx="5558206" cy="389373"/>
              </a:xfrm>
              <a:custGeom>
                <a:rect b="b" l="l" r="r" t="t"/>
                <a:pathLst>
                  <a:path extrusionOk="0" h="389576" w="5561109">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26" name="Google Shape;5426;p41"/>
              <p:cNvSpPr/>
              <p:nvPr/>
            </p:nvSpPr>
            <p:spPr>
              <a:xfrm rot="-2827716">
                <a:off x="4297479" y="2830271"/>
                <a:ext cx="5558206" cy="389373"/>
              </a:xfrm>
              <a:custGeom>
                <a:rect b="b" l="l" r="r" t="t"/>
                <a:pathLst>
                  <a:path extrusionOk="0" h="389576" w="5561109">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27" name="Google Shape;5427;p41"/>
            <p:cNvGrpSpPr/>
            <p:nvPr/>
          </p:nvGrpSpPr>
          <p:grpSpPr>
            <a:xfrm>
              <a:off x="5994601" y="868882"/>
              <a:ext cx="1813377" cy="1920744"/>
              <a:chOff x="6808533" y="1745708"/>
              <a:chExt cx="4401400" cy="4662000"/>
            </a:xfrm>
          </p:grpSpPr>
          <p:sp>
            <p:nvSpPr>
              <p:cNvPr id="5428" name="Google Shape;5428;p41"/>
              <p:cNvSpPr/>
              <p:nvPr/>
            </p:nvSpPr>
            <p:spPr>
              <a:xfrm rot="-2829965">
                <a:off x="6167451" y="3711259"/>
                <a:ext cx="5679863"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29" name="Google Shape;5429;p41"/>
              <p:cNvSpPr/>
              <p:nvPr/>
            </p:nvSpPr>
            <p:spPr>
              <a:xfrm rot="-2827716">
                <a:off x="6043945" y="3768489"/>
                <a:ext cx="5676734" cy="389373"/>
              </a:xfrm>
              <a:custGeom>
                <a:rect b="b" l="l" r="r" t="t"/>
                <a:pathLst>
                  <a:path extrusionOk="0" h="389576" w="5679699">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30" name="Google Shape;5430;p41"/>
              <p:cNvSpPr/>
              <p:nvPr/>
            </p:nvSpPr>
            <p:spPr>
              <a:xfrm rot="-2827716">
                <a:off x="6297786" y="3996999"/>
                <a:ext cx="5676733" cy="389373"/>
              </a:xfrm>
              <a:custGeom>
                <a:rect b="b" l="l" r="r" t="t"/>
                <a:pathLst>
                  <a:path extrusionOk="0" h="389576" w="5679698">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31" name="Google Shape;5431;p41"/>
            <p:cNvGrpSpPr/>
            <p:nvPr/>
          </p:nvGrpSpPr>
          <p:grpSpPr>
            <a:xfrm>
              <a:off x="5041028" y="642225"/>
              <a:ext cx="1839573" cy="1955397"/>
              <a:chOff x="3765864" y="1195612"/>
              <a:chExt cx="5193601" cy="5520600"/>
            </a:xfrm>
          </p:grpSpPr>
          <p:sp>
            <p:nvSpPr>
              <p:cNvPr id="5432" name="Google Shape;5432;p41"/>
              <p:cNvSpPr/>
              <p:nvPr/>
            </p:nvSpPr>
            <p:spPr>
              <a:xfrm rot="-2830008">
                <a:off x="2937359" y="3590462"/>
                <a:ext cx="6850611"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33" name="Google Shape;5433;p41"/>
              <p:cNvSpPr/>
              <p:nvPr/>
            </p:nvSpPr>
            <p:spPr>
              <a:xfrm rot="-2827716">
                <a:off x="2814227" y="3648150"/>
                <a:ext cx="6847034" cy="389347"/>
              </a:xfrm>
              <a:custGeom>
                <a:rect b="b" l="l" r="r" t="t"/>
                <a:pathLst>
                  <a:path extrusionOk="0" h="389550" w="685061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34" name="Google Shape;5434;p41"/>
              <p:cNvSpPr/>
              <p:nvPr/>
            </p:nvSpPr>
            <p:spPr>
              <a:xfrm rot="-2827716">
                <a:off x="3061003" y="3876675"/>
                <a:ext cx="6847033" cy="389348"/>
              </a:xfrm>
              <a:custGeom>
                <a:rect b="b" l="l" r="r" t="t"/>
                <a:pathLst>
                  <a:path extrusionOk="0" h="389551" w="6850609">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35" name="Google Shape;5435;p41"/>
            <p:cNvGrpSpPr/>
            <p:nvPr/>
          </p:nvGrpSpPr>
          <p:grpSpPr>
            <a:xfrm>
              <a:off x="5589193" y="625647"/>
              <a:ext cx="1793913" cy="1896518"/>
              <a:chOff x="5824532" y="1155331"/>
              <a:chExt cx="4354159" cy="4603200"/>
            </a:xfrm>
          </p:grpSpPr>
          <p:sp>
            <p:nvSpPr>
              <p:cNvPr id="5436" name="Google Shape;5436;p41"/>
              <p:cNvSpPr/>
              <p:nvPr/>
            </p:nvSpPr>
            <p:spPr>
              <a:xfrm rot="-2830004">
                <a:off x="5196271" y="3091482"/>
                <a:ext cx="5599622" cy="730899"/>
              </a:xfrm>
              <a:prstGeom prst="roundRect">
                <a:avLst>
                  <a:gd fmla="val 50000" name="adj"/>
                </a:avLst>
              </a:prstGeom>
              <a:solidFill>
                <a:schemeClr val="accent5"/>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37" name="Google Shape;5437;p41"/>
              <p:cNvSpPr/>
              <p:nvPr/>
            </p:nvSpPr>
            <p:spPr>
              <a:xfrm rot="-2827716">
                <a:off x="5072700" y="3148580"/>
                <a:ext cx="5596872" cy="389350"/>
              </a:xfrm>
              <a:custGeom>
                <a:rect b="b" l="l" r="r" t="t"/>
                <a:pathLst>
                  <a:path extrusionOk="0" h="389553" w="5599795">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38" name="Google Shape;5438;p41"/>
              <p:cNvSpPr/>
              <p:nvPr/>
            </p:nvSpPr>
            <p:spPr>
              <a:xfrm rot="-2827716">
                <a:off x="5333650" y="3377103"/>
                <a:ext cx="5596872" cy="389351"/>
              </a:xfrm>
              <a:custGeom>
                <a:rect b="b" l="l" r="r" t="t"/>
                <a:pathLst>
                  <a:path extrusionOk="0" h="389554" w="5599795">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39" name="Google Shape;5439;p41"/>
            <p:cNvGrpSpPr/>
            <p:nvPr/>
          </p:nvGrpSpPr>
          <p:grpSpPr>
            <a:xfrm>
              <a:off x="5736776" y="1118433"/>
              <a:ext cx="1754220" cy="1853753"/>
              <a:chOff x="6182744" y="2351413"/>
              <a:chExt cx="4257816" cy="4499400"/>
            </a:xfrm>
          </p:grpSpPr>
          <p:sp>
            <p:nvSpPr>
              <p:cNvPr id="5440" name="Google Shape;5440;p41"/>
              <p:cNvSpPr/>
              <p:nvPr/>
            </p:nvSpPr>
            <p:spPr>
              <a:xfrm rot="-2830035">
                <a:off x="5577129" y="4235663"/>
                <a:ext cx="5458031"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41" name="Google Shape;5441;p41"/>
              <p:cNvSpPr/>
              <p:nvPr/>
            </p:nvSpPr>
            <p:spPr>
              <a:xfrm rot="-2827716">
                <a:off x="5453545" y="4292751"/>
                <a:ext cx="5455263" cy="389351"/>
              </a:xfrm>
              <a:custGeom>
                <a:rect b="b" l="l" r="r" t="t"/>
                <a:pathLst>
                  <a:path extrusionOk="0" h="389554" w="5458112">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42" name="Google Shape;5442;p41"/>
              <p:cNvSpPr/>
              <p:nvPr/>
            </p:nvSpPr>
            <p:spPr>
              <a:xfrm rot="-2827716">
                <a:off x="5714497" y="4521277"/>
                <a:ext cx="5455263" cy="389350"/>
              </a:xfrm>
              <a:custGeom>
                <a:rect b="b" l="l" r="r" t="t"/>
                <a:pathLst>
                  <a:path extrusionOk="0" h="389553" w="5458112">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43" name="Google Shape;5443;p41"/>
            <p:cNvGrpSpPr/>
            <p:nvPr/>
          </p:nvGrpSpPr>
          <p:grpSpPr>
            <a:xfrm>
              <a:off x="7011036" y="1487895"/>
              <a:ext cx="990796" cy="1048870"/>
              <a:chOff x="9275607" y="3248167"/>
              <a:chExt cx="2404844" cy="2545800"/>
            </a:xfrm>
          </p:grpSpPr>
          <p:sp>
            <p:nvSpPr>
              <p:cNvPr id="5444" name="Google Shape;5444;p41"/>
              <p:cNvSpPr/>
              <p:nvPr/>
            </p:nvSpPr>
            <p:spPr>
              <a:xfrm rot="-2830077">
                <a:off x="8888438" y="4357500"/>
                <a:ext cx="3168338" cy="327135"/>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45" name="Google Shape;5445;p41"/>
              <p:cNvSpPr/>
              <p:nvPr/>
            </p:nvSpPr>
            <p:spPr>
              <a:xfrm rot="-2827716">
                <a:off x="8837051" y="4381832"/>
                <a:ext cx="3166615" cy="184314"/>
              </a:xfrm>
              <a:custGeom>
                <a:rect b="b" l="l" r="r" t="t"/>
                <a:pathLst>
                  <a:path extrusionOk="0" h="184410" w="3168269">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46" name="Google Shape;5446;p41"/>
              <p:cNvSpPr/>
              <p:nvPr/>
            </p:nvSpPr>
            <p:spPr>
              <a:xfrm rot="-2827716">
                <a:off x="8952392" y="4475363"/>
                <a:ext cx="3166615" cy="184313"/>
              </a:xfrm>
              <a:custGeom>
                <a:rect b="b" l="l" r="r" t="t"/>
                <a:pathLst>
                  <a:path extrusionOk="0" h="184409" w="3168269">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47" name="Google Shape;5447;p41"/>
            <p:cNvGrpSpPr/>
            <p:nvPr/>
          </p:nvGrpSpPr>
          <p:grpSpPr>
            <a:xfrm>
              <a:off x="5643188" y="884170"/>
              <a:ext cx="1820494" cy="1928407"/>
              <a:chOff x="5955587" y="1782813"/>
              <a:chExt cx="4418674" cy="4680600"/>
            </a:xfrm>
          </p:grpSpPr>
          <p:sp>
            <p:nvSpPr>
              <p:cNvPr id="5448" name="Google Shape;5448;p41"/>
              <p:cNvSpPr/>
              <p:nvPr/>
            </p:nvSpPr>
            <p:spPr>
              <a:xfrm rot="-2830029">
                <a:off x="5310423" y="3757664"/>
                <a:ext cx="5705129"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49" name="Google Shape;5449;p41"/>
              <p:cNvSpPr/>
              <p:nvPr/>
            </p:nvSpPr>
            <p:spPr>
              <a:xfrm rot="-2827716">
                <a:off x="5186938" y="3814894"/>
                <a:ext cx="5702117" cy="389357"/>
              </a:xfrm>
              <a:custGeom>
                <a:rect b="b" l="l" r="r" t="t"/>
                <a:pathLst>
                  <a:path extrusionOk="0" h="389560" w="5705095">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50" name="Google Shape;5450;p41"/>
              <p:cNvSpPr/>
              <p:nvPr/>
            </p:nvSpPr>
            <p:spPr>
              <a:xfrm rot="-2827716">
                <a:off x="5440794" y="4043414"/>
                <a:ext cx="5702117" cy="389357"/>
              </a:xfrm>
              <a:custGeom>
                <a:rect b="b" l="l" r="r" t="t"/>
                <a:pathLst>
                  <a:path extrusionOk="0" h="389560" w="5705095">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51" name="Google Shape;5451;p41"/>
            <p:cNvGrpSpPr/>
            <p:nvPr/>
          </p:nvGrpSpPr>
          <p:grpSpPr>
            <a:xfrm>
              <a:off x="4649077" y="729180"/>
              <a:ext cx="1271830" cy="1345750"/>
              <a:chOff x="2134683" y="1406427"/>
              <a:chExt cx="4494099" cy="4755300"/>
            </a:xfrm>
          </p:grpSpPr>
          <p:sp>
            <p:nvSpPr>
              <p:cNvPr id="5452" name="Google Shape;5452;p41"/>
              <p:cNvSpPr/>
              <p:nvPr/>
            </p:nvSpPr>
            <p:spPr>
              <a:xfrm rot="-2829977">
                <a:off x="1469270" y="3422451"/>
                <a:ext cx="5814027" cy="723252"/>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53" name="Google Shape;5453;p41"/>
              <p:cNvSpPr/>
              <p:nvPr/>
            </p:nvSpPr>
            <p:spPr>
              <a:xfrm rot="-2827716">
                <a:off x="1347244" y="3479082"/>
                <a:ext cx="5810844" cy="385501"/>
              </a:xfrm>
              <a:custGeom>
                <a:rect b="b" l="l" r="r" t="t"/>
                <a:pathLst>
                  <a:path extrusionOk="0" h="385702" w="5813879">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54" name="Google Shape;5454;p41"/>
              <p:cNvSpPr/>
              <p:nvPr/>
            </p:nvSpPr>
            <p:spPr>
              <a:xfrm rot="-2827716">
                <a:off x="1605376" y="3704992"/>
                <a:ext cx="5810844" cy="385508"/>
              </a:xfrm>
              <a:custGeom>
                <a:rect b="b" l="l" r="r" t="t"/>
                <a:pathLst>
                  <a:path extrusionOk="0" h="385709" w="5813879">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55" name="Google Shape;5455;p41"/>
            <p:cNvGrpSpPr/>
            <p:nvPr/>
          </p:nvGrpSpPr>
          <p:grpSpPr>
            <a:xfrm>
              <a:off x="6465781" y="1606140"/>
              <a:ext cx="1271558" cy="1351813"/>
              <a:chOff x="7952172" y="3535170"/>
              <a:chExt cx="3086305" cy="3281100"/>
            </a:xfrm>
          </p:grpSpPr>
          <p:sp>
            <p:nvSpPr>
              <p:cNvPr id="5456" name="Google Shape;5456;p41"/>
              <p:cNvSpPr/>
              <p:nvPr/>
            </p:nvSpPr>
            <p:spPr>
              <a:xfrm rot="-2829986">
                <a:off x="7439577" y="4978085"/>
                <a:ext cx="4107691" cy="39526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57" name="Google Shape;5457;p41"/>
              <p:cNvSpPr/>
              <p:nvPr/>
            </p:nvSpPr>
            <p:spPr>
              <a:xfrm rot="-2827716">
                <a:off x="7376022" y="5008186"/>
                <a:ext cx="4105426" cy="218287"/>
              </a:xfrm>
              <a:custGeom>
                <a:rect b="b" l="l" r="r" t="t"/>
                <a:pathLst>
                  <a:path extrusionOk="0" h="218401" w="410757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58" name="Google Shape;5458;p41"/>
              <p:cNvSpPr/>
              <p:nvPr/>
            </p:nvSpPr>
            <p:spPr>
              <a:xfrm rot="-2827716">
                <a:off x="7509199" y="5124823"/>
                <a:ext cx="4105427" cy="218290"/>
              </a:xfrm>
              <a:custGeom>
                <a:rect b="b" l="l" r="r" t="t"/>
                <a:pathLst>
                  <a:path extrusionOk="0" h="218404" w="4107571">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59" name="Google Shape;5459;p41"/>
            <p:cNvGrpSpPr/>
            <p:nvPr/>
          </p:nvGrpSpPr>
          <p:grpSpPr>
            <a:xfrm>
              <a:off x="7234416" y="1767585"/>
              <a:ext cx="672217" cy="712307"/>
              <a:chOff x="9817792" y="3927025"/>
              <a:chExt cx="1631594" cy="1728900"/>
            </a:xfrm>
          </p:grpSpPr>
          <p:sp>
            <p:nvSpPr>
              <p:cNvPr id="5460" name="Google Shape;5460;p41"/>
              <p:cNvSpPr/>
              <p:nvPr/>
            </p:nvSpPr>
            <p:spPr>
              <a:xfrm rot="-2829923">
                <a:off x="9564967" y="4670579"/>
                <a:ext cx="2133450" cy="241791"/>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61" name="Google Shape;5461;p41"/>
              <p:cNvSpPr/>
              <p:nvPr/>
            </p:nvSpPr>
            <p:spPr>
              <a:xfrm rot="-2827716">
                <a:off x="9528923" y="4687498"/>
                <a:ext cx="2132346" cy="141707"/>
              </a:xfrm>
              <a:custGeom>
                <a:rect b="b" l="l" r="r" t="t"/>
                <a:pathLst>
                  <a:path extrusionOk="0" h="141781" w="213346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62" name="Google Shape;5462;p41"/>
              <p:cNvSpPr/>
              <p:nvPr/>
            </p:nvSpPr>
            <p:spPr>
              <a:xfrm rot="-2827716">
                <a:off x="9605909" y="4752042"/>
                <a:ext cx="2132346" cy="141708"/>
              </a:xfrm>
              <a:custGeom>
                <a:rect b="b" l="l" r="r" t="t"/>
                <a:pathLst>
                  <a:path extrusionOk="0" h="141782" w="213346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63" name="Google Shape;5463;p41"/>
            <p:cNvGrpSpPr/>
            <p:nvPr/>
          </p:nvGrpSpPr>
          <p:grpSpPr>
            <a:xfrm>
              <a:off x="4505878" y="171419"/>
              <a:ext cx="1329882" cy="1409495"/>
              <a:chOff x="2075692" y="52828"/>
              <a:chExt cx="4347442" cy="4607700"/>
            </a:xfrm>
          </p:grpSpPr>
          <p:sp>
            <p:nvSpPr>
              <p:cNvPr id="5464" name="Google Shape;5464;p4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65" name="Google Shape;5465;p4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66" name="Google Shape;5466;p4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67" name="Google Shape;5467;p41"/>
            <p:cNvGrpSpPr/>
            <p:nvPr/>
          </p:nvGrpSpPr>
          <p:grpSpPr>
            <a:xfrm>
              <a:off x="4383222" y="74882"/>
              <a:ext cx="1353662" cy="1436603"/>
              <a:chOff x="459511" y="835636"/>
              <a:chExt cx="3285587" cy="3486900"/>
            </a:xfrm>
          </p:grpSpPr>
          <p:sp>
            <p:nvSpPr>
              <p:cNvPr id="5468" name="Google Shape;5468;p41"/>
              <p:cNvSpPr/>
              <p:nvPr/>
            </p:nvSpPr>
            <p:spPr>
              <a:xfrm rot="-2830019">
                <a:off x="-56761" y="2341433"/>
                <a:ext cx="4314245" cy="475306"/>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69" name="Google Shape;5469;p41"/>
              <p:cNvSpPr/>
              <p:nvPr/>
            </p:nvSpPr>
            <p:spPr>
              <a:xfrm rot="-2827716">
                <a:off x="-133745" y="2377546"/>
                <a:ext cx="4311929" cy="261669"/>
              </a:xfrm>
              <a:custGeom>
                <a:rect b="b" l="l" r="r" t="t"/>
                <a:pathLst>
                  <a:path extrusionOk="0" h="261806" w="4314181">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70" name="Google Shape;5470;p41"/>
              <p:cNvSpPr/>
              <p:nvPr/>
            </p:nvSpPr>
            <p:spPr>
              <a:xfrm rot="-2827716">
                <a:off x="26426" y="2519211"/>
                <a:ext cx="4311928" cy="261670"/>
              </a:xfrm>
              <a:custGeom>
                <a:rect b="b" l="l" r="r" t="t"/>
                <a:pathLst>
                  <a:path extrusionOk="0" h="261807" w="431418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71" name="Google Shape;5471;p41"/>
            <p:cNvGrpSpPr/>
            <p:nvPr/>
          </p:nvGrpSpPr>
          <p:grpSpPr>
            <a:xfrm>
              <a:off x="4704112" y="549455"/>
              <a:ext cx="1644117" cy="1741422"/>
              <a:chOff x="3267959" y="970321"/>
              <a:chExt cx="4398388" cy="4658700"/>
            </a:xfrm>
          </p:grpSpPr>
          <p:sp>
            <p:nvSpPr>
              <p:cNvPr id="5472" name="Google Shape;5472;p41"/>
              <p:cNvSpPr/>
              <p:nvPr/>
            </p:nvSpPr>
            <p:spPr>
              <a:xfrm rot="-2830072">
                <a:off x="2627559" y="2934221"/>
                <a:ext cx="5675200" cy="730899"/>
              </a:xfrm>
              <a:prstGeom prst="roundRect">
                <a:avLst>
                  <a:gd fmla="val 50000" name="adj"/>
                </a:avLst>
              </a:prstGeom>
              <a:solidFill>
                <a:schemeClr val="accent2"/>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73" name="Google Shape;5473;p41"/>
              <p:cNvSpPr/>
              <p:nvPr/>
            </p:nvSpPr>
            <p:spPr>
              <a:xfrm rot="-2827716">
                <a:off x="2504074" y="2991429"/>
                <a:ext cx="5672301" cy="389356"/>
              </a:xfrm>
              <a:custGeom>
                <a:rect b="b" l="l" r="r" t="t"/>
                <a:pathLst>
                  <a:path extrusionOk="0" h="389559" w="5675264">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74" name="Google Shape;5474;p41"/>
              <p:cNvSpPr/>
              <p:nvPr/>
            </p:nvSpPr>
            <p:spPr>
              <a:xfrm rot="-2827716">
                <a:off x="2757930" y="3219948"/>
                <a:ext cx="5672301" cy="389357"/>
              </a:xfrm>
              <a:custGeom>
                <a:rect b="b" l="l" r="r" t="t"/>
                <a:pathLst>
                  <a:path extrusionOk="0" h="389560" w="5675264">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75" name="Google Shape;5475;p41"/>
            <p:cNvGrpSpPr/>
            <p:nvPr/>
          </p:nvGrpSpPr>
          <p:grpSpPr>
            <a:xfrm>
              <a:off x="5170742" y="103797"/>
              <a:ext cx="1786391" cy="1893305"/>
              <a:chOff x="4808875" y="-111295"/>
              <a:chExt cx="4335900" cy="4595400"/>
            </a:xfrm>
          </p:grpSpPr>
          <p:sp>
            <p:nvSpPr>
              <p:cNvPr id="5476" name="Google Shape;5476;p41"/>
              <p:cNvSpPr/>
              <p:nvPr/>
            </p:nvSpPr>
            <p:spPr>
              <a:xfrm rot="-2829990">
                <a:off x="4182321" y="1820955"/>
                <a:ext cx="5589007"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77" name="Google Shape;5477;p41"/>
              <p:cNvSpPr/>
              <p:nvPr/>
            </p:nvSpPr>
            <p:spPr>
              <a:xfrm rot="-2827716">
                <a:off x="4118653" y="1851906"/>
                <a:ext cx="5567509" cy="509926"/>
              </a:xfrm>
              <a:custGeom>
                <a:rect b="b" l="l" r="r" t="t"/>
                <a:pathLst>
                  <a:path extrusionOk="0" h="510192" w="5570417">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78" name="Google Shape;5478;p41"/>
              <p:cNvSpPr/>
              <p:nvPr/>
            </p:nvSpPr>
            <p:spPr>
              <a:xfrm rot="-2827716">
                <a:off x="4271307" y="2012144"/>
                <a:ext cx="5567509" cy="509927"/>
              </a:xfrm>
              <a:custGeom>
                <a:rect b="b" l="l" r="r" t="t"/>
                <a:pathLst>
                  <a:path extrusionOk="0" h="510193" w="5570417">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79" name="Google Shape;5479;p41"/>
            <p:cNvGrpSpPr/>
            <p:nvPr/>
          </p:nvGrpSpPr>
          <p:grpSpPr>
            <a:xfrm>
              <a:off x="5506653" y="294250"/>
              <a:ext cx="1839662" cy="1950655"/>
              <a:chOff x="5624194" y="350969"/>
              <a:chExt cx="4465200" cy="4734600"/>
            </a:xfrm>
          </p:grpSpPr>
          <p:sp>
            <p:nvSpPr>
              <p:cNvPr id="5480" name="Google Shape;5480;p41"/>
              <p:cNvSpPr/>
              <p:nvPr/>
            </p:nvSpPr>
            <p:spPr>
              <a:xfrm rot="-2829881">
                <a:off x="4967296" y="2352819"/>
                <a:ext cx="5778994" cy="730899"/>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81" name="Google Shape;5481;p41"/>
              <p:cNvSpPr/>
              <p:nvPr/>
            </p:nvSpPr>
            <p:spPr>
              <a:xfrm rot="-2827716">
                <a:off x="4903645" y="2383838"/>
                <a:ext cx="5757263" cy="509928"/>
              </a:xfrm>
              <a:custGeom>
                <a:rect b="b" l="l" r="r" t="t"/>
                <a:pathLst>
                  <a:path extrusionOk="0" h="510194" w="576027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82" name="Google Shape;5482;p41"/>
              <p:cNvSpPr/>
              <p:nvPr/>
            </p:nvSpPr>
            <p:spPr>
              <a:xfrm rot="-2827716">
                <a:off x="5056297" y="2544077"/>
                <a:ext cx="5757263" cy="509925"/>
              </a:xfrm>
              <a:custGeom>
                <a:rect b="b" l="l" r="r" t="t"/>
                <a:pathLst>
                  <a:path extrusionOk="0" h="510191" w="576027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83" name="Google Shape;5483;p41"/>
            <p:cNvGrpSpPr/>
            <p:nvPr/>
          </p:nvGrpSpPr>
          <p:grpSpPr>
            <a:xfrm>
              <a:off x="5354860" y="1023596"/>
              <a:ext cx="1812470" cy="1921362"/>
              <a:chOff x="5255762" y="2121228"/>
              <a:chExt cx="4399200" cy="4663500"/>
            </a:xfrm>
          </p:grpSpPr>
          <p:sp>
            <p:nvSpPr>
              <p:cNvPr id="5484" name="Google Shape;5484;p41"/>
              <p:cNvSpPr/>
              <p:nvPr/>
            </p:nvSpPr>
            <p:spPr>
              <a:xfrm rot="-2829916">
                <a:off x="4614371" y="4087528"/>
                <a:ext cx="5681983" cy="730899"/>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85" name="Google Shape;5485;p41"/>
              <p:cNvSpPr/>
              <p:nvPr/>
            </p:nvSpPr>
            <p:spPr>
              <a:xfrm rot="-2827716">
                <a:off x="4550710" y="4118522"/>
                <a:ext cx="5660315" cy="509927"/>
              </a:xfrm>
              <a:custGeom>
                <a:rect b="b" l="l" r="r" t="t"/>
                <a:pathLst>
                  <a:path extrusionOk="0" h="510193" w="5663271">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86" name="Google Shape;5486;p41"/>
              <p:cNvSpPr/>
              <p:nvPr/>
            </p:nvSpPr>
            <p:spPr>
              <a:xfrm rot="-2827716">
                <a:off x="4703362" y="4278757"/>
                <a:ext cx="5660314" cy="509928"/>
              </a:xfrm>
              <a:custGeom>
                <a:rect b="b" l="l" r="r" t="t"/>
                <a:pathLst>
                  <a:path extrusionOk="0" h="510194" w="566327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87" name="Google Shape;5487;p41"/>
            <p:cNvGrpSpPr/>
            <p:nvPr/>
          </p:nvGrpSpPr>
          <p:grpSpPr>
            <a:xfrm>
              <a:off x="6109308" y="1266969"/>
              <a:ext cx="1644004" cy="1739794"/>
              <a:chOff x="7086948" y="2711938"/>
              <a:chExt cx="3990300" cy="4222800"/>
            </a:xfrm>
          </p:grpSpPr>
          <p:sp>
            <p:nvSpPr>
              <p:cNvPr id="5488" name="Google Shape;5488;p41"/>
              <p:cNvSpPr/>
              <p:nvPr/>
            </p:nvSpPr>
            <p:spPr>
              <a:xfrm rot="-2830071">
                <a:off x="6541696" y="4457889"/>
                <a:ext cx="5080804" cy="730899"/>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89" name="Google Shape;5489;p41"/>
              <p:cNvSpPr/>
              <p:nvPr/>
            </p:nvSpPr>
            <p:spPr>
              <a:xfrm rot="-2827716">
                <a:off x="6477943" y="4488751"/>
                <a:ext cx="5059349" cy="509926"/>
              </a:xfrm>
              <a:custGeom>
                <a:rect b="b" l="l" r="r" t="t"/>
                <a:pathLst>
                  <a:path extrusionOk="0" h="510192" w="5061991">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90" name="Google Shape;5490;p41"/>
              <p:cNvSpPr/>
              <p:nvPr/>
            </p:nvSpPr>
            <p:spPr>
              <a:xfrm rot="-2827716">
                <a:off x="6630593" y="4648986"/>
                <a:ext cx="5059350" cy="509928"/>
              </a:xfrm>
              <a:custGeom>
                <a:rect b="b" l="l" r="r" t="t"/>
                <a:pathLst>
                  <a:path extrusionOk="0" h="510194" w="5061992">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91" name="Google Shape;5491;p41"/>
            <p:cNvGrpSpPr/>
            <p:nvPr/>
          </p:nvGrpSpPr>
          <p:grpSpPr>
            <a:xfrm>
              <a:off x="4533350" y="505715"/>
              <a:ext cx="1271601" cy="1347634"/>
              <a:chOff x="2032969" y="864182"/>
              <a:chExt cx="4314900" cy="4572900"/>
            </a:xfrm>
          </p:grpSpPr>
          <p:sp>
            <p:nvSpPr>
              <p:cNvPr id="5492" name="Google Shape;5492;p41"/>
              <p:cNvSpPr/>
              <p:nvPr/>
            </p:nvSpPr>
            <p:spPr>
              <a:xfrm rot="-2830053">
                <a:off x="1411304" y="2785182"/>
                <a:ext cx="5558230" cy="730899"/>
              </a:xfrm>
              <a:prstGeom prst="roundRect">
                <a:avLst>
                  <a:gd fmla="val 50000" name="adj"/>
                </a:avLst>
              </a:prstGeom>
              <a:solidFill>
                <a:schemeClr val="accent1"/>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93" name="Google Shape;5493;p41"/>
              <p:cNvSpPr/>
              <p:nvPr/>
            </p:nvSpPr>
            <p:spPr>
              <a:xfrm rot="-2827716">
                <a:off x="1347693" y="2816223"/>
                <a:ext cx="5536567" cy="509927"/>
              </a:xfrm>
              <a:custGeom>
                <a:rect b="b" l="l" r="r" t="t"/>
                <a:pathLst>
                  <a:path extrusionOk="0" h="510193" w="5539459">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94" name="Google Shape;5494;p41"/>
              <p:cNvSpPr/>
              <p:nvPr/>
            </p:nvSpPr>
            <p:spPr>
              <a:xfrm rot="-2827716">
                <a:off x="1500345" y="2976459"/>
                <a:ext cx="5536567" cy="509927"/>
              </a:xfrm>
              <a:custGeom>
                <a:rect b="b" l="l" r="r" t="t"/>
                <a:pathLst>
                  <a:path extrusionOk="0" h="510193" w="5539459">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95" name="Google Shape;5495;p41"/>
            <p:cNvGrpSpPr/>
            <p:nvPr/>
          </p:nvGrpSpPr>
          <p:grpSpPr>
            <a:xfrm>
              <a:off x="4535975" y="364983"/>
              <a:ext cx="1100782" cy="1169874"/>
              <a:chOff x="1316031" y="142329"/>
              <a:chExt cx="2671800" cy="2839500"/>
            </a:xfrm>
          </p:grpSpPr>
          <p:sp>
            <p:nvSpPr>
              <p:cNvPr id="5496" name="Google Shape;5496;p41"/>
              <p:cNvSpPr/>
              <p:nvPr/>
            </p:nvSpPr>
            <p:spPr>
              <a:xfrm rot="-2830044">
                <a:off x="893477" y="1370600"/>
                <a:ext cx="3516907" cy="382958"/>
              </a:xfrm>
              <a:prstGeom prst="roundRect">
                <a:avLst>
                  <a:gd fmla="val 50000" name="adj"/>
                </a:avLst>
              </a:prstGeom>
              <a:solidFill>
                <a:schemeClr val="accent3"/>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97" name="Google Shape;5497;p41"/>
              <p:cNvSpPr/>
              <p:nvPr/>
            </p:nvSpPr>
            <p:spPr>
              <a:xfrm rot="-2827716">
                <a:off x="863305" y="1385770"/>
                <a:ext cx="3505215" cy="274960"/>
              </a:xfrm>
              <a:custGeom>
                <a:rect b="b" l="l" r="r" t="t"/>
                <a:pathLst>
                  <a:path extrusionOk="0" h="275104" w="3507046">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98" name="Google Shape;5498;p41"/>
              <p:cNvSpPr/>
              <p:nvPr/>
            </p:nvSpPr>
            <p:spPr>
              <a:xfrm rot="-2827716">
                <a:off x="939100" y="1462710"/>
                <a:ext cx="3505215" cy="274959"/>
              </a:xfrm>
              <a:custGeom>
                <a:rect b="b" l="l" r="r" t="t"/>
                <a:pathLst>
                  <a:path extrusionOk="0" h="275103" w="3507046">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499" name="Google Shape;5499;p41"/>
            <p:cNvGrpSpPr/>
            <p:nvPr/>
          </p:nvGrpSpPr>
          <p:grpSpPr>
            <a:xfrm>
              <a:off x="5074175" y="364968"/>
              <a:ext cx="735834" cy="780410"/>
              <a:chOff x="1470547" y="379512"/>
              <a:chExt cx="1786005" cy="1894200"/>
            </a:xfrm>
          </p:grpSpPr>
          <p:sp>
            <p:nvSpPr>
              <p:cNvPr id="5500" name="Google Shape;5500;p4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01" name="Google Shape;5501;p4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02" name="Google Shape;5502;p4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503" name="Google Shape;5503;p41"/>
            <p:cNvGrpSpPr/>
            <p:nvPr/>
          </p:nvGrpSpPr>
          <p:grpSpPr>
            <a:xfrm>
              <a:off x="4395079" y="697217"/>
              <a:ext cx="1329882" cy="1409495"/>
              <a:chOff x="2075692" y="52828"/>
              <a:chExt cx="4347442" cy="4607700"/>
            </a:xfrm>
          </p:grpSpPr>
          <p:sp>
            <p:nvSpPr>
              <p:cNvPr id="5504" name="Google Shape;5504;p41"/>
              <p:cNvSpPr/>
              <p:nvPr/>
            </p:nvSpPr>
            <p:spPr>
              <a:xfrm rot="-2829994">
                <a:off x="1427732" y="2009381"/>
                <a:ext cx="5639319" cy="694594"/>
              </a:xfrm>
              <a:prstGeom prst="roundRect">
                <a:avLst>
                  <a:gd fmla="val 50000" name="adj"/>
                </a:avLst>
              </a:prstGeom>
              <a:solidFill>
                <a:schemeClr val="accent6"/>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05" name="Google Shape;5505;p41"/>
              <p:cNvSpPr/>
              <p:nvPr/>
            </p:nvSpPr>
            <p:spPr>
              <a:xfrm rot="-2827716">
                <a:off x="1310940" y="2063599"/>
                <a:ext cx="5636336" cy="371302"/>
              </a:xfrm>
              <a:custGeom>
                <a:rect b="b" l="l" r="r" t="t"/>
                <a:pathLst>
                  <a:path extrusionOk="0" h="371496" w="563928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06" name="Google Shape;5506;p41"/>
              <p:cNvSpPr/>
              <p:nvPr/>
            </p:nvSpPr>
            <p:spPr>
              <a:xfrm rot="-2827716">
                <a:off x="1551550" y="2279838"/>
                <a:ext cx="5636336" cy="371302"/>
              </a:xfrm>
              <a:custGeom>
                <a:rect b="b" l="l" r="r" t="t"/>
                <a:pathLst>
                  <a:path extrusionOk="0" h="371496" w="563928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507" name="Google Shape;5507;p41"/>
            <p:cNvGrpSpPr/>
            <p:nvPr/>
          </p:nvGrpSpPr>
          <p:grpSpPr>
            <a:xfrm rot="-1579579">
              <a:off x="7082645" y="166310"/>
              <a:ext cx="220954" cy="220954"/>
              <a:chOff x="8297437" y="2253663"/>
              <a:chExt cx="4117200" cy="4117200"/>
            </a:xfrm>
          </p:grpSpPr>
          <p:sp>
            <p:nvSpPr>
              <p:cNvPr id="5508" name="Google Shape;5508;p41"/>
              <p:cNvSpPr/>
              <p:nvPr/>
            </p:nvSpPr>
            <p:spPr>
              <a:xfrm rot="1902051">
                <a:off x="8860274" y="2816500"/>
                <a:ext cx="2991526" cy="2991526"/>
              </a:xfrm>
              <a:prstGeom prst="ellipse">
                <a:avLst/>
              </a:prstGeom>
              <a:solidFill>
                <a:schemeClr val="accent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09" name="Google Shape;5509;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10" name="Google Shape;5510;p41"/>
            <p:cNvGrpSpPr/>
            <p:nvPr/>
          </p:nvGrpSpPr>
          <p:grpSpPr>
            <a:xfrm rot="-1577215">
              <a:off x="6419953" y="456772"/>
              <a:ext cx="189653" cy="189653"/>
              <a:chOff x="8297437" y="2253663"/>
              <a:chExt cx="4117200" cy="4117200"/>
            </a:xfrm>
          </p:grpSpPr>
          <p:sp>
            <p:nvSpPr>
              <p:cNvPr id="5511" name="Google Shape;5511;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12" name="Google Shape;5512;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13" name="Google Shape;5513;p41"/>
            <p:cNvGrpSpPr/>
            <p:nvPr/>
          </p:nvGrpSpPr>
          <p:grpSpPr>
            <a:xfrm rot="-1567860">
              <a:off x="6963138" y="303534"/>
              <a:ext cx="121527" cy="121527"/>
              <a:chOff x="8297437" y="2253663"/>
              <a:chExt cx="4117200" cy="4117200"/>
            </a:xfrm>
          </p:grpSpPr>
          <p:sp>
            <p:nvSpPr>
              <p:cNvPr id="5514" name="Google Shape;5514;p4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15" name="Google Shape;5515;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16" name="Google Shape;5516;p41"/>
            <p:cNvGrpSpPr/>
            <p:nvPr/>
          </p:nvGrpSpPr>
          <p:grpSpPr>
            <a:xfrm rot="-1576056">
              <a:off x="6760060" y="2416456"/>
              <a:ext cx="283743" cy="283743"/>
              <a:chOff x="8297437" y="2253663"/>
              <a:chExt cx="4117200" cy="4117200"/>
            </a:xfrm>
          </p:grpSpPr>
          <p:sp>
            <p:nvSpPr>
              <p:cNvPr id="5517" name="Google Shape;5517;p41"/>
              <p:cNvSpPr/>
              <p:nvPr/>
            </p:nvSpPr>
            <p:spPr>
              <a:xfrm rot="1902051">
                <a:off x="8860274" y="2816500"/>
                <a:ext cx="2991526" cy="2991526"/>
              </a:xfrm>
              <a:prstGeom prst="ellipse">
                <a:avLst/>
              </a:pr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18" name="Google Shape;5518;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19" name="Google Shape;5519;p41"/>
            <p:cNvGrpSpPr/>
            <p:nvPr/>
          </p:nvGrpSpPr>
          <p:grpSpPr>
            <a:xfrm rot="-1573441">
              <a:off x="6510118" y="1723880"/>
              <a:ext cx="154669" cy="154669"/>
              <a:chOff x="8297437" y="2253663"/>
              <a:chExt cx="4117200" cy="4117200"/>
            </a:xfrm>
          </p:grpSpPr>
          <p:sp>
            <p:nvSpPr>
              <p:cNvPr id="5520" name="Google Shape;5520;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21" name="Google Shape;5521;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22" name="Google Shape;5522;p41"/>
            <p:cNvGrpSpPr/>
            <p:nvPr/>
          </p:nvGrpSpPr>
          <p:grpSpPr>
            <a:xfrm rot="-1573249">
              <a:off x="5771983" y="46743"/>
              <a:ext cx="275827" cy="275827"/>
              <a:chOff x="8297437" y="2253663"/>
              <a:chExt cx="4117200" cy="4117200"/>
            </a:xfrm>
          </p:grpSpPr>
          <p:sp>
            <p:nvSpPr>
              <p:cNvPr id="5523" name="Google Shape;5523;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24" name="Google Shape;5524;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25" name="Google Shape;5525;p41"/>
            <p:cNvGrpSpPr/>
            <p:nvPr/>
          </p:nvGrpSpPr>
          <p:grpSpPr>
            <a:xfrm rot="-1577296">
              <a:off x="7116701" y="716767"/>
              <a:ext cx="152459" cy="152459"/>
              <a:chOff x="8297437" y="2253663"/>
              <a:chExt cx="4117200" cy="4117200"/>
            </a:xfrm>
          </p:grpSpPr>
          <p:sp>
            <p:nvSpPr>
              <p:cNvPr id="5526" name="Google Shape;5526;p41"/>
              <p:cNvSpPr/>
              <p:nvPr/>
            </p:nvSpPr>
            <p:spPr>
              <a:xfrm rot="1902051">
                <a:off x="8860274" y="2816500"/>
                <a:ext cx="2991526" cy="299152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27" name="Google Shape;5527;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28" name="Google Shape;5528;p41"/>
            <p:cNvGrpSpPr/>
            <p:nvPr/>
          </p:nvGrpSpPr>
          <p:grpSpPr>
            <a:xfrm rot="-1567860">
              <a:off x="6848063" y="871601"/>
              <a:ext cx="121527" cy="121527"/>
              <a:chOff x="8297437" y="2253663"/>
              <a:chExt cx="4117200" cy="4117200"/>
            </a:xfrm>
          </p:grpSpPr>
          <p:sp>
            <p:nvSpPr>
              <p:cNvPr id="5529" name="Google Shape;5529;p4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30" name="Google Shape;5530;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31" name="Google Shape;5531;p41"/>
            <p:cNvGrpSpPr/>
            <p:nvPr/>
          </p:nvGrpSpPr>
          <p:grpSpPr>
            <a:xfrm rot="-1572683">
              <a:off x="7426832" y="1873865"/>
              <a:ext cx="208804" cy="208804"/>
              <a:chOff x="8297437" y="2253663"/>
              <a:chExt cx="4117200" cy="4117200"/>
            </a:xfrm>
          </p:grpSpPr>
          <p:sp>
            <p:nvSpPr>
              <p:cNvPr id="5532" name="Google Shape;5532;p41"/>
              <p:cNvSpPr/>
              <p:nvPr/>
            </p:nvSpPr>
            <p:spPr>
              <a:xfrm rot="1902051">
                <a:off x="8860274" y="2816500"/>
                <a:ext cx="2991526" cy="2991526"/>
              </a:xfrm>
              <a:prstGeom prst="ellipse">
                <a:avLst/>
              </a:pr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A picture containing pool ball&#10;&#10;Description automatically generated" id="5533" name="Google Shape;5533;p41"/>
              <p:cNvPicPr preferRelativeResize="0"/>
              <p:nvPr/>
            </p:nvPicPr>
            <p:blipFill rotWithShape="1">
              <a:blip r:embed="rId3">
                <a:alphaModFix amt="50000"/>
              </a:blip>
              <a:srcRect b="13631" l="16908" r="21674" t="4788"/>
              <a:stretch/>
            </p:blipFill>
            <p:spPr>
              <a:xfrm>
                <a:off x="8846288" y="2814084"/>
                <a:ext cx="3012600" cy="2977200"/>
              </a:xfrm>
              <a:prstGeom prst="ellipse">
                <a:avLst/>
              </a:prstGeom>
              <a:noFill/>
              <a:ln>
                <a:noFill/>
              </a:ln>
            </p:spPr>
          </p:pic>
        </p:grpSp>
        <p:grpSp>
          <p:nvGrpSpPr>
            <p:cNvPr id="5534" name="Google Shape;5534;p41"/>
            <p:cNvGrpSpPr/>
            <p:nvPr/>
          </p:nvGrpSpPr>
          <p:grpSpPr>
            <a:xfrm>
              <a:off x="4469276" y="366140"/>
              <a:ext cx="789593" cy="837426"/>
              <a:chOff x="1470547" y="379512"/>
              <a:chExt cx="1786005" cy="1894200"/>
            </a:xfrm>
          </p:grpSpPr>
          <p:sp>
            <p:nvSpPr>
              <p:cNvPr id="5535" name="Google Shape;5535;p41"/>
              <p:cNvSpPr/>
              <p:nvPr/>
            </p:nvSpPr>
            <p:spPr>
              <a:xfrm rot="-2829958">
                <a:off x="1188617" y="1198925"/>
                <a:ext cx="2346159" cy="255373"/>
              </a:xfrm>
              <a:prstGeom prst="roundRect">
                <a:avLst>
                  <a:gd fmla="val 50000" name="adj"/>
                </a:avLst>
              </a:prstGeom>
              <a:solidFill>
                <a:schemeClr val="accent4"/>
              </a:solidFill>
              <a:ln>
                <a:noFill/>
              </a:ln>
              <a:effectLst>
                <a:outerShdw blurRad="152400" rotWithShape="0" algn="tl" dir="2700000" dist="63500">
                  <a:srgbClr val="000000">
                    <a:alpha val="2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36" name="Google Shape;5536;p41"/>
              <p:cNvSpPr/>
              <p:nvPr/>
            </p:nvSpPr>
            <p:spPr>
              <a:xfrm rot="-2827716">
                <a:off x="1150177" y="1217048"/>
                <a:ext cx="2344831" cy="148419"/>
              </a:xfrm>
              <a:custGeom>
                <a:rect b="b" l="l" r="r" t="t"/>
                <a:pathLst>
                  <a:path extrusionOk="0" h="148497" w="2346056">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37" name="Google Shape;5537;p41"/>
              <p:cNvSpPr/>
              <p:nvPr/>
            </p:nvSpPr>
            <p:spPr>
              <a:xfrm rot="-2827716">
                <a:off x="1232089" y="1286157"/>
                <a:ext cx="2344831" cy="148422"/>
              </a:xfrm>
              <a:custGeom>
                <a:rect b="b" l="l" r="r" t="t"/>
                <a:pathLst>
                  <a:path extrusionOk="0" h="148500" w="2346056">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5538" name="Google Shape;5538;p41"/>
          <p:cNvGrpSpPr/>
          <p:nvPr/>
        </p:nvGrpSpPr>
        <p:grpSpPr>
          <a:xfrm>
            <a:off x="9206970" y="4444623"/>
            <a:ext cx="1536708" cy="1536940"/>
            <a:chOff x="5162200" y="4097750"/>
            <a:chExt cx="338385" cy="338414"/>
          </a:xfrm>
        </p:grpSpPr>
        <p:sp>
          <p:nvSpPr>
            <p:cNvPr id="5539" name="Google Shape;5539;p41"/>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0" name="Google Shape;5540;p41"/>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1" name="Google Shape;5541;p41"/>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5" name="Shape 3835"/>
        <p:cNvGrpSpPr/>
        <p:nvPr/>
      </p:nvGrpSpPr>
      <p:grpSpPr>
        <a:xfrm>
          <a:off x="0" y="0"/>
          <a:ext cx="0" cy="0"/>
          <a:chOff x="0" y="0"/>
          <a:chExt cx="0" cy="0"/>
        </a:xfrm>
      </p:grpSpPr>
      <p:sp>
        <p:nvSpPr>
          <p:cNvPr id="3836" name="Google Shape;3836;p24"/>
          <p:cNvSpPr txBox="1"/>
          <p:nvPr>
            <p:ph idx="1" type="body"/>
          </p:nvPr>
        </p:nvSpPr>
        <p:spPr>
          <a:xfrm>
            <a:off x="4885375" y="4405075"/>
            <a:ext cx="6324900" cy="158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2100"/>
              </a:spcBef>
              <a:spcAft>
                <a:spcPts val="2100"/>
              </a:spcAft>
              <a:buNone/>
            </a:pPr>
            <a:r>
              <a:rPr lang="en"/>
              <a:t>You can add your name, title and a little background. Right click the image and replace it with your own.</a:t>
            </a:r>
            <a:endParaRPr/>
          </a:p>
        </p:txBody>
      </p:sp>
      <p:pic>
        <p:nvPicPr>
          <p:cNvPr id="3837" name="Google Shape;3837;p24"/>
          <p:cNvPicPr preferRelativeResize="0"/>
          <p:nvPr/>
        </p:nvPicPr>
        <p:blipFill rotWithShape="1">
          <a:blip r:embed="rId3">
            <a:alphaModFix/>
          </a:blip>
          <a:srcRect b="0" l="16675" r="16675" t="0"/>
          <a:stretch/>
        </p:blipFill>
        <p:spPr>
          <a:xfrm>
            <a:off x="6660925" y="646025"/>
            <a:ext cx="2773800" cy="2773800"/>
          </a:xfrm>
          <a:prstGeom prst="ellipse">
            <a:avLst/>
          </a:prstGeom>
          <a:noFill/>
          <a:ln>
            <a:noFill/>
          </a:ln>
          <a:effectLst>
            <a:outerShdw blurRad="85725" rotWithShape="0" algn="bl" dir="2880000" dist="38100">
              <a:srgbClr val="000000">
                <a:alpha val="35000"/>
              </a:srgbClr>
            </a:outerShdw>
          </a:effectLst>
        </p:spPr>
      </p:pic>
      <p:sp>
        <p:nvSpPr>
          <p:cNvPr id="3838" name="Google Shape;3838;p24"/>
          <p:cNvSpPr txBox="1"/>
          <p:nvPr>
            <p:ph type="title"/>
          </p:nvPr>
        </p:nvSpPr>
        <p:spPr>
          <a:xfrm>
            <a:off x="277475" y="2666100"/>
            <a:ext cx="3950700" cy="1324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a:t>
            </a:r>
            <a:endParaRPr/>
          </a:p>
        </p:txBody>
      </p:sp>
      <p:sp>
        <p:nvSpPr>
          <p:cNvPr id="3839" name="Google Shape;3839;p24"/>
          <p:cNvSpPr txBox="1"/>
          <p:nvPr>
            <p:ph type="title"/>
          </p:nvPr>
        </p:nvSpPr>
        <p:spPr>
          <a:xfrm>
            <a:off x="4885375" y="3657600"/>
            <a:ext cx="6324900" cy="713100"/>
          </a:xfrm>
          <a:prstGeom prst="rect">
            <a:avLst/>
          </a:prstGeom>
          <a:effectLst>
            <a:outerShdw blurRad="50800" rotWithShape="0" algn="tl" dir="2700000" dist="38100">
              <a:schemeClr val="lt1">
                <a:alpha val="40000"/>
              </a:scheme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solidFill>
                  <a:schemeClr val="dk1"/>
                </a:solidFill>
              </a:rPr>
              <a:t>Hello! I’m…</a:t>
            </a:r>
            <a:endParaRPr sz="6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5" name="Shape 5545"/>
        <p:cNvGrpSpPr/>
        <p:nvPr/>
      </p:nvGrpSpPr>
      <p:grpSpPr>
        <a:xfrm>
          <a:off x="0" y="0"/>
          <a:ext cx="0" cy="0"/>
          <a:chOff x="0" y="0"/>
          <a:chExt cx="0" cy="0"/>
        </a:xfrm>
      </p:grpSpPr>
      <p:sp>
        <p:nvSpPr>
          <p:cNvPr id="5546" name="Google Shape;5546;p42"/>
          <p:cNvSpPr txBox="1"/>
          <p:nvPr>
            <p:ph idx="1" type="body"/>
          </p:nvPr>
        </p:nvSpPr>
        <p:spPr>
          <a:xfrm>
            <a:off x="6934200" y="2019300"/>
            <a:ext cx="4625400" cy="312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Sample 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DM Sans and </a:t>
            </a:r>
            <a:r>
              <a:rPr lang="en">
                <a:latin typeface="Barlow Black"/>
                <a:ea typeface="Barlow Black"/>
                <a:cs typeface="Barlow Black"/>
                <a:sym typeface="Barlow Black"/>
              </a:rPr>
              <a:t>BARLOW BLACK</a:t>
            </a:r>
            <a:endParaRPr>
              <a:latin typeface="Barlow Black"/>
              <a:ea typeface="Barlow Black"/>
              <a:cs typeface="Barlow Black"/>
              <a:sym typeface="Barlow Black"/>
            </a:endParaRPr>
          </a:p>
          <a:p>
            <a:pPr indent="0" lvl="0" marL="0" rtl="0" algn="l">
              <a:spcBef>
                <a:spcPts val="2100"/>
              </a:spcBef>
              <a:spcAft>
                <a:spcPts val="2100"/>
              </a:spcAft>
              <a:buNone/>
            </a:pPr>
            <a:r>
              <a:t/>
            </a:r>
            <a:endParaRPr/>
          </a:p>
        </p:txBody>
      </p:sp>
      <p:sp>
        <p:nvSpPr>
          <p:cNvPr id="5547" name="Google Shape;5547;p42"/>
          <p:cNvSpPr txBox="1"/>
          <p:nvPr/>
        </p:nvSpPr>
        <p:spPr>
          <a:xfrm>
            <a:off x="735250" y="1770750"/>
            <a:ext cx="4922700" cy="3316500"/>
          </a:xfrm>
          <a:prstGeom prst="rect">
            <a:avLst/>
          </a:prstGeom>
          <a:noFill/>
          <a:ln>
            <a:noFill/>
          </a:ln>
          <a:effectLst>
            <a:outerShdw blurRad="50800" rotWithShape="0" algn="tl" dir="2700000" dist="38100">
              <a:srgbClr val="000000">
                <a:alpha val="4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solidFill>
                  <a:srgbClr val="FFFFFF"/>
                </a:solidFill>
                <a:latin typeface="Barlow Black"/>
                <a:ea typeface="Barlow Black"/>
                <a:cs typeface="Barlow Black"/>
                <a:sym typeface="Barlow Black"/>
              </a:rPr>
              <a:t>CREDITS.</a:t>
            </a:r>
            <a:endParaRPr sz="6000">
              <a:solidFill>
                <a:srgbClr val="FFFFFF"/>
              </a:solidFill>
              <a:latin typeface="Barlow Black"/>
              <a:ea typeface="Barlow Black"/>
              <a:cs typeface="Barlow Black"/>
              <a:sym typeface="Barlow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1" name="Shape 5551"/>
        <p:cNvGrpSpPr/>
        <p:nvPr/>
      </p:nvGrpSpPr>
      <p:grpSpPr>
        <a:xfrm>
          <a:off x="0" y="0"/>
          <a:ext cx="0" cy="0"/>
          <a:chOff x="0" y="0"/>
          <a:chExt cx="0" cy="0"/>
        </a:xfrm>
      </p:grpSpPr>
      <p:sp>
        <p:nvSpPr>
          <p:cNvPr id="5552" name="Google Shape;5552;p43"/>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solidFill>
                  <a:schemeClr val="dk1"/>
                </a:solidFill>
              </a:rPr>
              <a:t>Editable Icons</a:t>
            </a:r>
            <a:endParaRPr sz="5000">
              <a:solidFill>
                <a:schemeClr val="dk1"/>
              </a:solidFill>
            </a:endParaRPr>
          </a:p>
        </p:txBody>
      </p:sp>
      <p:grpSp>
        <p:nvGrpSpPr>
          <p:cNvPr id="5553" name="Google Shape;5553;p43"/>
          <p:cNvGrpSpPr/>
          <p:nvPr/>
        </p:nvGrpSpPr>
        <p:grpSpPr>
          <a:xfrm>
            <a:off x="3570764" y="1773752"/>
            <a:ext cx="405160" cy="253589"/>
            <a:chOff x="4797800" y="1994125"/>
            <a:chExt cx="306475" cy="186025"/>
          </a:xfrm>
        </p:grpSpPr>
        <p:sp>
          <p:nvSpPr>
            <p:cNvPr id="5554" name="Google Shape;5554;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5" name="Google Shape;5555;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56" name="Google Shape;5556;p4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7" name="Google Shape;5557;p4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8" name="Google Shape;5558;p4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9" name="Google Shape;5559;p4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0" name="Google Shape;5560;p4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61" name="Google Shape;5561;p43"/>
          <p:cNvGrpSpPr/>
          <p:nvPr/>
        </p:nvGrpSpPr>
        <p:grpSpPr>
          <a:xfrm>
            <a:off x="6164058" y="1777777"/>
            <a:ext cx="352082" cy="254203"/>
            <a:chOff x="4250025" y="2848800"/>
            <a:chExt cx="266325" cy="186475"/>
          </a:xfrm>
        </p:grpSpPr>
        <p:sp>
          <p:nvSpPr>
            <p:cNvPr id="5562" name="Google Shape;5562;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3" name="Google Shape;5563;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64" name="Google Shape;5564;p43"/>
          <p:cNvGrpSpPr/>
          <p:nvPr/>
        </p:nvGrpSpPr>
        <p:grpSpPr>
          <a:xfrm>
            <a:off x="6761406" y="1741891"/>
            <a:ext cx="343224" cy="326555"/>
            <a:chOff x="4707700" y="2822475"/>
            <a:chExt cx="259625" cy="239550"/>
          </a:xfrm>
        </p:grpSpPr>
        <p:sp>
          <p:nvSpPr>
            <p:cNvPr id="5565" name="Google Shape;5565;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6" name="Google Shape;5566;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7" name="Google Shape;5567;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68" name="Google Shape;5568;p4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9" name="Google Shape;5569;p4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70" name="Google Shape;5570;p43"/>
          <p:cNvGrpSpPr/>
          <p:nvPr/>
        </p:nvGrpSpPr>
        <p:grpSpPr>
          <a:xfrm>
            <a:off x="8396572" y="1705391"/>
            <a:ext cx="351487" cy="398940"/>
            <a:chOff x="6425500" y="2795700"/>
            <a:chExt cx="265875" cy="292650"/>
          </a:xfrm>
        </p:grpSpPr>
        <p:sp>
          <p:nvSpPr>
            <p:cNvPr id="5571" name="Google Shape;5571;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2" name="Google Shape;5572;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73" name="Google Shape;5573;p4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74" name="Google Shape;5574;p43"/>
          <p:cNvGrpSpPr/>
          <p:nvPr/>
        </p:nvGrpSpPr>
        <p:grpSpPr>
          <a:xfrm>
            <a:off x="9474618" y="1760035"/>
            <a:ext cx="350297" cy="290464"/>
            <a:chOff x="5549875" y="2418425"/>
            <a:chExt cx="264975" cy="213075"/>
          </a:xfrm>
        </p:grpSpPr>
        <p:sp>
          <p:nvSpPr>
            <p:cNvPr id="5575" name="Google Shape;5575;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6" name="Google Shape;5576;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77" name="Google Shape;5577;p4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78" name="Google Shape;5578;p43"/>
          <p:cNvGrpSpPr/>
          <p:nvPr/>
        </p:nvGrpSpPr>
        <p:grpSpPr>
          <a:xfrm>
            <a:off x="3570694" y="2404542"/>
            <a:ext cx="299598" cy="308322"/>
            <a:chOff x="3739275" y="2525850"/>
            <a:chExt cx="226625" cy="226175"/>
          </a:xfrm>
        </p:grpSpPr>
        <p:sp>
          <p:nvSpPr>
            <p:cNvPr id="5579" name="Google Shape;5579;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0" name="Google Shape;5580;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1" name="Google Shape;5581;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2" name="Google Shape;5582;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83" name="Google Shape;5583;p43"/>
          <p:cNvGrpSpPr/>
          <p:nvPr/>
        </p:nvGrpSpPr>
        <p:grpSpPr>
          <a:xfrm>
            <a:off x="3043876" y="2377772"/>
            <a:ext cx="272464" cy="361861"/>
            <a:chOff x="4518575" y="2506200"/>
            <a:chExt cx="206100" cy="265450"/>
          </a:xfrm>
        </p:grpSpPr>
        <p:sp>
          <p:nvSpPr>
            <p:cNvPr id="5584" name="Google Shape;5584;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5" name="Google Shape;5585;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6" name="Google Shape;5586;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7" name="Google Shape;5587;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8" name="Google Shape;5588;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9" name="Google Shape;5589;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0" name="Google Shape;5590;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1" name="Google Shape;5591;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2" name="Google Shape;5592;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93" name="Google Shape;5593;p43"/>
          <p:cNvGrpSpPr/>
          <p:nvPr/>
        </p:nvGrpSpPr>
        <p:grpSpPr>
          <a:xfrm>
            <a:off x="4125077" y="2404742"/>
            <a:ext cx="299631" cy="308322"/>
            <a:chOff x="4164375" y="1677425"/>
            <a:chExt cx="226650" cy="226175"/>
          </a:xfrm>
        </p:grpSpPr>
        <p:sp>
          <p:nvSpPr>
            <p:cNvPr id="5594" name="Google Shape;5594;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5" name="Google Shape;5595;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6" name="Google Shape;5596;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7" name="Google Shape;5597;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8" name="Google Shape;5598;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99" name="Google Shape;5599;p43"/>
          <p:cNvGrpSpPr/>
          <p:nvPr/>
        </p:nvGrpSpPr>
        <p:grpSpPr>
          <a:xfrm>
            <a:off x="5179042" y="2395931"/>
            <a:ext cx="299003" cy="308322"/>
            <a:chOff x="5226025" y="1677425"/>
            <a:chExt cx="226175" cy="226175"/>
          </a:xfrm>
        </p:grpSpPr>
        <p:sp>
          <p:nvSpPr>
            <p:cNvPr id="5600" name="Google Shape;5600;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1" name="Google Shape;5601;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02" name="Google Shape;5602;p43"/>
          <p:cNvGrpSpPr/>
          <p:nvPr/>
        </p:nvGrpSpPr>
        <p:grpSpPr>
          <a:xfrm>
            <a:off x="4652426" y="2396024"/>
            <a:ext cx="299003" cy="308322"/>
            <a:chOff x="4835275" y="1198350"/>
            <a:chExt cx="226175" cy="226175"/>
          </a:xfrm>
        </p:grpSpPr>
        <p:sp>
          <p:nvSpPr>
            <p:cNvPr id="5603" name="Google Shape;5603;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4" name="Google Shape;5604;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05" name="Google Shape;5605;p43"/>
          <p:cNvGrpSpPr/>
          <p:nvPr/>
        </p:nvGrpSpPr>
        <p:grpSpPr>
          <a:xfrm>
            <a:off x="6339271" y="2379923"/>
            <a:ext cx="347356" cy="358215"/>
            <a:chOff x="968775" y="1180050"/>
            <a:chExt cx="262750" cy="262775"/>
          </a:xfrm>
        </p:grpSpPr>
        <p:sp>
          <p:nvSpPr>
            <p:cNvPr id="5606" name="Google Shape;5606;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7" name="Google Shape;5607;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8" name="Google Shape;5608;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09" name="Google Shape;5609;p43"/>
          <p:cNvGrpSpPr/>
          <p:nvPr/>
        </p:nvGrpSpPr>
        <p:grpSpPr>
          <a:xfrm>
            <a:off x="5704170" y="2446992"/>
            <a:ext cx="386288" cy="224042"/>
            <a:chOff x="1678900" y="1231350"/>
            <a:chExt cx="292200" cy="164350"/>
          </a:xfrm>
        </p:grpSpPr>
        <p:sp>
          <p:nvSpPr>
            <p:cNvPr id="5610" name="Google Shape;5610;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1" name="Google Shape;5611;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2" name="Google Shape;5612;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13" name="Google Shape;5613;p4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14" name="Google Shape;5614;p43"/>
          <p:cNvGrpSpPr/>
          <p:nvPr/>
        </p:nvGrpSpPr>
        <p:grpSpPr>
          <a:xfrm>
            <a:off x="7467406" y="2373531"/>
            <a:ext cx="322006" cy="353205"/>
            <a:chOff x="2405550" y="1181850"/>
            <a:chExt cx="243575" cy="259100"/>
          </a:xfrm>
        </p:grpSpPr>
        <p:sp>
          <p:nvSpPr>
            <p:cNvPr id="5615" name="Google Shape;5615;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6" name="Google Shape;5616;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7" name="Google Shape;5617;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8" name="Google Shape;5618;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9" name="Google Shape;5619;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0" name="Google Shape;5620;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21" name="Google Shape;5621;p4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22" name="Google Shape;5622;p43"/>
          <p:cNvGrpSpPr/>
          <p:nvPr/>
        </p:nvGrpSpPr>
        <p:grpSpPr>
          <a:xfrm>
            <a:off x="8500593" y="2371333"/>
            <a:ext cx="286610" cy="357601"/>
            <a:chOff x="3086700" y="1180050"/>
            <a:chExt cx="216800" cy="262325"/>
          </a:xfrm>
        </p:grpSpPr>
        <p:sp>
          <p:nvSpPr>
            <p:cNvPr id="5623" name="Google Shape;5623;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4" name="Google Shape;5624;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25" name="Google Shape;5625;p43"/>
          <p:cNvGrpSpPr/>
          <p:nvPr/>
        </p:nvGrpSpPr>
        <p:grpSpPr>
          <a:xfrm>
            <a:off x="9007187" y="2359473"/>
            <a:ext cx="228243" cy="381321"/>
            <a:chOff x="3741075" y="1171575"/>
            <a:chExt cx="172650" cy="279725"/>
          </a:xfrm>
        </p:grpSpPr>
        <p:sp>
          <p:nvSpPr>
            <p:cNvPr id="5626" name="Google Shape;5626;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7" name="Google Shape;5627;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8" name="Google Shape;5628;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9" name="Google Shape;5629;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30" name="Google Shape;5630;p4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31" name="Google Shape;5631;p43"/>
          <p:cNvGrpSpPr/>
          <p:nvPr/>
        </p:nvGrpSpPr>
        <p:grpSpPr>
          <a:xfrm>
            <a:off x="2528682" y="3103577"/>
            <a:ext cx="351520" cy="253623"/>
            <a:chOff x="952700" y="1101100"/>
            <a:chExt cx="265900" cy="186050"/>
          </a:xfrm>
        </p:grpSpPr>
        <p:sp>
          <p:nvSpPr>
            <p:cNvPr id="5632" name="Google Shape;5632;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3" name="Google Shape;5633;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4" name="Google Shape;5634;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35" name="Google Shape;5635;p4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6" name="Google Shape;5636;p4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7" name="Google Shape;5637;p4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8" name="Google Shape;5638;p4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39" name="Google Shape;5639;p43"/>
          <p:cNvGrpSpPr/>
          <p:nvPr/>
        </p:nvGrpSpPr>
        <p:grpSpPr>
          <a:xfrm>
            <a:off x="5219949" y="3082177"/>
            <a:ext cx="317875" cy="344208"/>
            <a:chOff x="5583325" y="1073450"/>
            <a:chExt cx="240450" cy="252500"/>
          </a:xfrm>
        </p:grpSpPr>
        <p:sp>
          <p:nvSpPr>
            <p:cNvPr id="5640" name="Google Shape;5640;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1" name="Google Shape;5641;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2" name="Google Shape;5642;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3" name="Google Shape;5643;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44" name="Google Shape;5644;p43"/>
          <p:cNvGrpSpPr/>
          <p:nvPr/>
        </p:nvGrpSpPr>
        <p:grpSpPr>
          <a:xfrm>
            <a:off x="5703822" y="3071928"/>
            <a:ext cx="386850" cy="294962"/>
            <a:chOff x="1502275" y="3638775"/>
            <a:chExt cx="292625" cy="216375"/>
          </a:xfrm>
        </p:grpSpPr>
        <p:sp>
          <p:nvSpPr>
            <p:cNvPr id="5645" name="Google Shape;5645;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6" name="Google Shape;5646;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7" name="Google Shape;5647;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8" name="Google Shape;5648;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9" name="Google Shape;5649;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50" name="Google Shape;5650;p43"/>
          <p:cNvGrpSpPr/>
          <p:nvPr/>
        </p:nvGrpSpPr>
        <p:grpSpPr>
          <a:xfrm>
            <a:off x="6258857" y="3016414"/>
            <a:ext cx="354428" cy="362441"/>
            <a:chOff x="3171000" y="4021950"/>
            <a:chExt cx="268100" cy="265875"/>
          </a:xfrm>
        </p:grpSpPr>
        <p:sp>
          <p:nvSpPr>
            <p:cNvPr id="5651" name="Google Shape;5651;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2" name="Google Shape;5652;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53" name="Google Shape;5653;p4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4" name="Google Shape;5654;p4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55" name="Google Shape;5655;p43"/>
          <p:cNvGrpSpPr/>
          <p:nvPr/>
        </p:nvGrpSpPr>
        <p:grpSpPr>
          <a:xfrm>
            <a:off x="7848132" y="3068067"/>
            <a:ext cx="334400" cy="344821"/>
            <a:chOff x="5684575" y="4038000"/>
            <a:chExt cx="252950" cy="252950"/>
          </a:xfrm>
        </p:grpSpPr>
        <p:sp>
          <p:nvSpPr>
            <p:cNvPr id="5656" name="Google Shape;5656;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7" name="Google Shape;5657;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8" name="Google Shape;5658;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9" name="Google Shape;5659;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0" name="Google Shape;5660;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1" name="Google Shape;5661;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62" name="Google Shape;5662;p43"/>
          <p:cNvGrpSpPr/>
          <p:nvPr/>
        </p:nvGrpSpPr>
        <p:grpSpPr>
          <a:xfrm>
            <a:off x="8441727" y="3026501"/>
            <a:ext cx="247115" cy="399520"/>
            <a:chOff x="1982675" y="3599525"/>
            <a:chExt cx="186925" cy="293075"/>
          </a:xfrm>
        </p:grpSpPr>
        <p:sp>
          <p:nvSpPr>
            <p:cNvPr id="5663" name="Google Shape;5663;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4" name="Google Shape;5664;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5" name="Google Shape;5665;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6" name="Google Shape;5666;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7" name="Google Shape;5667;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68" name="Google Shape;5668;p43"/>
          <p:cNvGrpSpPr/>
          <p:nvPr/>
        </p:nvGrpSpPr>
        <p:grpSpPr>
          <a:xfrm>
            <a:off x="8947735" y="3026500"/>
            <a:ext cx="178106" cy="398940"/>
            <a:chOff x="2397075" y="3602200"/>
            <a:chExt cx="134725" cy="292650"/>
          </a:xfrm>
        </p:grpSpPr>
        <p:sp>
          <p:nvSpPr>
            <p:cNvPr id="5669" name="Google Shape;5669;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0" name="Google Shape;5670;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1" name="Google Shape;5671;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2" name="Google Shape;5672;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3" name="Google Shape;5673;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74" name="Google Shape;5674;p43"/>
          <p:cNvGrpSpPr/>
          <p:nvPr/>
        </p:nvGrpSpPr>
        <p:grpSpPr>
          <a:xfrm>
            <a:off x="2581850" y="3710924"/>
            <a:ext cx="246520" cy="383741"/>
            <a:chOff x="2717350" y="3603525"/>
            <a:chExt cx="186475" cy="281500"/>
          </a:xfrm>
        </p:grpSpPr>
        <p:sp>
          <p:nvSpPr>
            <p:cNvPr id="5675" name="Google Shape;5675;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6" name="Google Shape;5676;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7" name="Google Shape;5677;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8" name="Google Shape;5678;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79" name="Google Shape;5679;p4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80" name="Google Shape;5680;p43"/>
          <p:cNvGrpSpPr/>
          <p:nvPr/>
        </p:nvGrpSpPr>
        <p:grpSpPr>
          <a:xfrm>
            <a:off x="3024770" y="3721267"/>
            <a:ext cx="332053" cy="363054"/>
            <a:chOff x="3927075" y="3612900"/>
            <a:chExt cx="251175" cy="266325"/>
          </a:xfrm>
        </p:grpSpPr>
        <p:sp>
          <p:nvSpPr>
            <p:cNvPr id="5681" name="Google Shape;5681;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2" name="Google Shape;5682;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83" name="Google Shape;5683;p43"/>
          <p:cNvGrpSpPr/>
          <p:nvPr/>
        </p:nvGrpSpPr>
        <p:grpSpPr>
          <a:xfrm>
            <a:off x="3552875" y="3780864"/>
            <a:ext cx="336152" cy="347241"/>
            <a:chOff x="4324975" y="3617800"/>
            <a:chExt cx="254275" cy="254725"/>
          </a:xfrm>
        </p:grpSpPr>
        <p:sp>
          <p:nvSpPr>
            <p:cNvPr id="5684" name="Google Shape;5684;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5" name="Google Shape;5685;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6" name="Google Shape;5686;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87" name="Google Shape;5687;p43"/>
          <p:cNvGrpSpPr/>
          <p:nvPr/>
        </p:nvGrpSpPr>
        <p:grpSpPr>
          <a:xfrm>
            <a:off x="4086534" y="3846536"/>
            <a:ext cx="399872" cy="217737"/>
            <a:chOff x="4728650" y="3665975"/>
            <a:chExt cx="302475" cy="159725"/>
          </a:xfrm>
        </p:grpSpPr>
        <p:sp>
          <p:nvSpPr>
            <p:cNvPr id="5688" name="Google Shape;5688;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9" name="Google Shape;5689;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90" name="Google Shape;5690;p43"/>
          <p:cNvGrpSpPr/>
          <p:nvPr/>
        </p:nvGrpSpPr>
        <p:grpSpPr>
          <a:xfrm>
            <a:off x="4613200" y="3803696"/>
            <a:ext cx="382719" cy="282796"/>
            <a:chOff x="5164925" y="3642775"/>
            <a:chExt cx="289500" cy="207450"/>
          </a:xfrm>
        </p:grpSpPr>
        <p:sp>
          <p:nvSpPr>
            <p:cNvPr id="5691" name="Google Shape;5691;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2" name="Google Shape;5692;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3" name="Google Shape;5693;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4" name="Google Shape;5694;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5" name="Google Shape;5695;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96" name="Google Shape;5696;p4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7" name="Google Shape;5697;p4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8" name="Google Shape;5698;p4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9" name="Google Shape;5699;p4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0" name="Google Shape;5700;p4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1" name="Google Shape;5701;p4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2" name="Google Shape;5702;p4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03" name="Google Shape;5703;p43"/>
          <p:cNvGrpSpPr/>
          <p:nvPr/>
        </p:nvGrpSpPr>
        <p:grpSpPr>
          <a:xfrm>
            <a:off x="8933824" y="3717916"/>
            <a:ext cx="327294" cy="334632"/>
            <a:chOff x="5717150" y="2098500"/>
            <a:chExt cx="247575" cy="245475"/>
          </a:xfrm>
        </p:grpSpPr>
        <p:sp>
          <p:nvSpPr>
            <p:cNvPr id="5704" name="Google Shape;5704;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5" name="Google Shape;5705;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6" name="Google Shape;5706;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07" name="Google Shape;5707;p4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8" name="Google Shape;5708;p4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9" name="Google Shape;5709;p4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10" name="Google Shape;5710;p43"/>
          <p:cNvGrpSpPr/>
          <p:nvPr/>
        </p:nvGrpSpPr>
        <p:grpSpPr>
          <a:xfrm>
            <a:off x="3511298" y="4358842"/>
            <a:ext cx="352082" cy="317455"/>
            <a:chOff x="6435300" y="2742175"/>
            <a:chExt cx="266325" cy="232875"/>
          </a:xfrm>
        </p:grpSpPr>
        <p:sp>
          <p:nvSpPr>
            <p:cNvPr id="5711" name="Google Shape;5711;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2" name="Google Shape;5712;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13" name="Google Shape;5713;p43"/>
          <p:cNvGrpSpPr/>
          <p:nvPr/>
        </p:nvGrpSpPr>
        <p:grpSpPr>
          <a:xfrm>
            <a:off x="4558258" y="4437967"/>
            <a:ext cx="333805" cy="344208"/>
            <a:chOff x="674800" y="2146225"/>
            <a:chExt cx="252500" cy="252500"/>
          </a:xfrm>
        </p:grpSpPr>
        <p:sp>
          <p:nvSpPr>
            <p:cNvPr id="5714" name="Google Shape;5714;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5" name="Google Shape;5715;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6" name="Google Shape;5716;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7" name="Google Shape;5717;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18" name="Google Shape;5718;p43"/>
          <p:cNvGrpSpPr/>
          <p:nvPr/>
        </p:nvGrpSpPr>
        <p:grpSpPr>
          <a:xfrm>
            <a:off x="5085306" y="4449453"/>
            <a:ext cx="333805" cy="344208"/>
            <a:chOff x="2164225" y="2146225"/>
            <a:chExt cx="252500" cy="252500"/>
          </a:xfrm>
        </p:grpSpPr>
        <p:sp>
          <p:nvSpPr>
            <p:cNvPr id="5719" name="Google Shape;5719;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0" name="Google Shape;5720;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1" name="Google Shape;5721;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2" name="Google Shape;5722;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23" name="Google Shape;5723;p43"/>
          <p:cNvGrpSpPr/>
          <p:nvPr/>
        </p:nvGrpSpPr>
        <p:grpSpPr>
          <a:xfrm>
            <a:off x="4031217" y="4449226"/>
            <a:ext cx="334400" cy="344821"/>
            <a:chOff x="689975" y="1737200"/>
            <a:chExt cx="252950" cy="252950"/>
          </a:xfrm>
        </p:grpSpPr>
        <p:sp>
          <p:nvSpPr>
            <p:cNvPr id="5724" name="Google Shape;5724;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5" name="Google Shape;5725;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6" name="Google Shape;5726;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7" name="Google Shape;5727;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8" name="Google Shape;5728;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9" name="Google Shape;5729;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30" name="Google Shape;5730;p43"/>
          <p:cNvGrpSpPr/>
          <p:nvPr/>
        </p:nvGrpSpPr>
        <p:grpSpPr>
          <a:xfrm>
            <a:off x="5612075" y="4439102"/>
            <a:ext cx="334400" cy="344208"/>
            <a:chOff x="2961350" y="1740750"/>
            <a:chExt cx="252950" cy="252500"/>
          </a:xfrm>
        </p:grpSpPr>
        <p:sp>
          <p:nvSpPr>
            <p:cNvPr id="5731" name="Google Shape;5731;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2" name="Google Shape;5732;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3" name="Google Shape;5733;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4" name="Google Shape;5734;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5" name="Google Shape;5735;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6" name="Google Shape;5736;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37" name="Google Shape;5737;p4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5738" name="Google Shape;5738;p43"/>
          <p:cNvGrpSpPr/>
          <p:nvPr/>
        </p:nvGrpSpPr>
        <p:grpSpPr>
          <a:xfrm>
            <a:off x="6696108" y="4387468"/>
            <a:ext cx="271902" cy="376448"/>
            <a:chOff x="4026550" y="3640100"/>
            <a:chExt cx="205675" cy="276150"/>
          </a:xfrm>
        </p:grpSpPr>
        <p:sp>
          <p:nvSpPr>
            <p:cNvPr id="5739" name="Google Shape;5739;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0" name="Google Shape;5740;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1" name="Google Shape;5741;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2" name="Google Shape;5742;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3" name="Google Shape;5743;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4" name="Google Shape;5744;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45" name="Google Shape;5745;p4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46" name="Google Shape;5746;p43"/>
          <p:cNvGrpSpPr/>
          <p:nvPr/>
        </p:nvGrpSpPr>
        <p:grpSpPr>
          <a:xfrm>
            <a:off x="7732713" y="4486703"/>
            <a:ext cx="351487" cy="294826"/>
            <a:chOff x="853250" y="4006875"/>
            <a:chExt cx="265875" cy="216275"/>
          </a:xfrm>
        </p:grpSpPr>
        <p:sp>
          <p:nvSpPr>
            <p:cNvPr id="5747" name="Google Shape;5747;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8" name="Google Shape;5748;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49" name="Google Shape;5749;p43"/>
          <p:cNvGrpSpPr/>
          <p:nvPr/>
        </p:nvGrpSpPr>
        <p:grpSpPr>
          <a:xfrm>
            <a:off x="8910280" y="4452282"/>
            <a:ext cx="245925" cy="363668"/>
            <a:chOff x="1978675" y="3981800"/>
            <a:chExt cx="186025" cy="266775"/>
          </a:xfrm>
        </p:grpSpPr>
        <p:sp>
          <p:nvSpPr>
            <p:cNvPr id="5750" name="Google Shape;5750;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1" name="Google Shape;5751;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52" name="Google Shape;5752;p4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53" name="Google Shape;5753;p43"/>
          <p:cNvGrpSpPr/>
          <p:nvPr/>
        </p:nvGrpSpPr>
        <p:grpSpPr>
          <a:xfrm>
            <a:off x="9440020" y="4461726"/>
            <a:ext cx="333805" cy="344821"/>
            <a:chOff x="480325" y="3970200"/>
            <a:chExt cx="252500" cy="252950"/>
          </a:xfrm>
        </p:grpSpPr>
        <p:sp>
          <p:nvSpPr>
            <p:cNvPr id="5754" name="Google Shape;5754;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5" name="Google Shape;5755;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6" name="Google Shape;5756;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7" name="Google Shape;5757;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8" name="Google Shape;5758;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59" name="Google Shape;5759;p4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60" name="Google Shape;5760;p43"/>
          <p:cNvGrpSpPr/>
          <p:nvPr/>
        </p:nvGrpSpPr>
        <p:grpSpPr>
          <a:xfrm>
            <a:off x="3015743" y="5051331"/>
            <a:ext cx="334400" cy="344208"/>
            <a:chOff x="5745250" y="4378350"/>
            <a:chExt cx="252950" cy="252500"/>
          </a:xfrm>
        </p:grpSpPr>
        <p:sp>
          <p:nvSpPr>
            <p:cNvPr id="5761" name="Google Shape;5761;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2" name="Google Shape;5762;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63" name="Google Shape;5763;p43"/>
          <p:cNvGrpSpPr/>
          <p:nvPr/>
        </p:nvGrpSpPr>
        <p:grpSpPr>
          <a:xfrm>
            <a:off x="3525242" y="5055591"/>
            <a:ext cx="334400" cy="344821"/>
            <a:chOff x="6130650" y="4381475"/>
            <a:chExt cx="252950" cy="252950"/>
          </a:xfrm>
        </p:grpSpPr>
        <p:sp>
          <p:nvSpPr>
            <p:cNvPr id="5764" name="Google Shape;5764;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5" name="Google Shape;5765;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66" name="Google Shape;5766;p4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67" name="Google Shape;5767;p43"/>
          <p:cNvGrpSpPr/>
          <p:nvPr/>
        </p:nvGrpSpPr>
        <p:grpSpPr>
          <a:xfrm>
            <a:off x="4533046" y="5078674"/>
            <a:ext cx="352082" cy="299802"/>
            <a:chOff x="6919750" y="1464650"/>
            <a:chExt cx="266325" cy="219925"/>
          </a:xfrm>
        </p:grpSpPr>
        <p:sp>
          <p:nvSpPr>
            <p:cNvPr id="5768" name="Google Shape;5768;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9" name="Google Shape;5769;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70" name="Google Shape;5770;p43"/>
          <p:cNvGrpSpPr/>
          <p:nvPr/>
        </p:nvGrpSpPr>
        <p:grpSpPr>
          <a:xfrm>
            <a:off x="5059243" y="5054116"/>
            <a:ext cx="366855" cy="339948"/>
            <a:chOff x="4759875" y="1027050"/>
            <a:chExt cx="277500" cy="249375"/>
          </a:xfrm>
        </p:grpSpPr>
        <p:sp>
          <p:nvSpPr>
            <p:cNvPr id="5771" name="Google Shape;5771;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2" name="Google Shape;5772;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3" name="Google Shape;5773;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4" name="Google Shape;5774;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5" name="Google Shape;5775;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76" name="Google Shape;5776;p43"/>
          <p:cNvGrpSpPr/>
          <p:nvPr/>
        </p:nvGrpSpPr>
        <p:grpSpPr>
          <a:xfrm>
            <a:off x="5600528" y="5038090"/>
            <a:ext cx="372738" cy="343186"/>
            <a:chOff x="3357900" y="1057675"/>
            <a:chExt cx="281950" cy="251750"/>
          </a:xfrm>
        </p:grpSpPr>
        <p:sp>
          <p:nvSpPr>
            <p:cNvPr id="5777" name="Google Shape;5777;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8" name="Google Shape;5778;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9" name="Google Shape;5779;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80" name="Google Shape;5780;p43"/>
          <p:cNvGrpSpPr/>
          <p:nvPr/>
        </p:nvGrpSpPr>
        <p:grpSpPr>
          <a:xfrm>
            <a:off x="6163700" y="5023095"/>
            <a:ext cx="191095" cy="401974"/>
            <a:chOff x="3783900" y="1046675"/>
            <a:chExt cx="144550" cy="294875"/>
          </a:xfrm>
        </p:grpSpPr>
        <p:sp>
          <p:nvSpPr>
            <p:cNvPr id="5781" name="Google Shape;5781;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2" name="Google Shape;5782;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83" name="Google Shape;5783;p4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84" name="Google Shape;5784;p43"/>
          <p:cNvGrpSpPr/>
          <p:nvPr/>
        </p:nvGrpSpPr>
        <p:grpSpPr>
          <a:xfrm>
            <a:off x="7062980" y="4780478"/>
            <a:ext cx="552596" cy="674409"/>
            <a:chOff x="238550" y="1487175"/>
            <a:chExt cx="418000" cy="494725"/>
          </a:xfrm>
        </p:grpSpPr>
        <p:sp>
          <p:nvSpPr>
            <p:cNvPr id="5785" name="Google Shape;5785;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6" name="Google Shape;5786;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7" name="Google Shape;5787;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8" name="Google Shape;5788;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9" name="Google Shape;5789;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0" name="Google Shape;5790;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1" name="Google Shape;5791;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2" name="Google Shape;5792;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3" name="Google Shape;5793;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94" name="Google Shape;5794;p4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5" name="Google Shape;5795;p4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96" name="Google Shape;5796;p43"/>
          <p:cNvGrpSpPr/>
          <p:nvPr/>
        </p:nvGrpSpPr>
        <p:grpSpPr>
          <a:xfrm>
            <a:off x="8815358" y="5107237"/>
            <a:ext cx="364707" cy="363804"/>
            <a:chOff x="6010925" y="3998175"/>
            <a:chExt cx="275875" cy="266875"/>
          </a:xfrm>
        </p:grpSpPr>
        <p:sp>
          <p:nvSpPr>
            <p:cNvPr id="5797" name="Google Shape;5797;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8" name="Google Shape;5798;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9" name="Google Shape;5799;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0" name="Google Shape;5800;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1" name="Google Shape;5801;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02" name="Google Shape;5802;p43"/>
          <p:cNvGrpSpPr/>
          <p:nvPr/>
        </p:nvGrpSpPr>
        <p:grpSpPr>
          <a:xfrm>
            <a:off x="9417554" y="5125862"/>
            <a:ext cx="352082" cy="308322"/>
            <a:chOff x="6866650" y="1038650"/>
            <a:chExt cx="266325" cy="226175"/>
          </a:xfrm>
        </p:grpSpPr>
        <p:sp>
          <p:nvSpPr>
            <p:cNvPr id="5803" name="Google Shape;5803;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4" name="Google Shape;5804;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5" name="Google Shape;5805;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06" name="Google Shape;5806;p43"/>
          <p:cNvGrpSpPr/>
          <p:nvPr/>
        </p:nvGrpSpPr>
        <p:grpSpPr>
          <a:xfrm>
            <a:off x="5155087" y="1762012"/>
            <a:ext cx="272497" cy="362441"/>
            <a:chOff x="2033075" y="2942475"/>
            <a:chExt cx="206125" cy="265875"/>
          </a:xfrm>
        </p:grpSpPr>
        <p:sp>
          <p:nvSpPr>
            <p:cNvPr id="5807" name="Google Shape;5807;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8" name="Google Shape;5808;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9" name="Google Shape;5809;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0" name="Google Shape;5810;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1" name="Google Shape;5811;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2" name="Google Shape;5812;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13" name="Google Shape;5813;p4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14" name="Google Shape;5814;p43"/>
          <p:cNvGrpSpPr/>
          <p:nvPr/>
        </p:nvGrpSpPr>
        <p:grpSpPr>
          <a:xfrm>
            <a:off x="3016802" y="5738414"/>
            <a:ext cx="325576" cy="362441"/>
            <a:chOff x="3081775" y="1061400"/>
            <a:chExt cx="246275" cy="265875"/>
          </a:xfrm>
        </p:grpSpPr>
        <p:sp>
          <p:nvSpPr>
            <p:cNvPr id="5815" name="Google Shape;5815;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6" name="Google Shape;5816;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7" name="Google Shape;5817;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18" name="Google Shape;5818;p43"/>
          <p:cNvGrpSpPr/>
          <p:nvPr/>
        </p:nvGrpSpPr>
        <p:grpSpPr>
          <a:xfrm>
            <a:off x="3556513" y="5780534"/>
            <a:ext cx="369202" cy="325941"/>
            <a:chOff x="2847150" y="1805000"/>
            <a:chExt cx="279275" cy="239100"/>
          </a:xfrm>
        </p:grpSpPr>
        <p:sp>
          <p:nvSpPr>
            <p:cNvPr id="5819" name="Google Shape;5819;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0" name="Google Shape;5820;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21" name="Google Shape;5821;p4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22" name="Google Shape;5822;p43"/>
          <p:cNvGrpSpPr/>
          <p:nvPr/>
        </p:nvGrpSpPr>
        <p:grpSpPr>
          <a:xfrm>
            <a:off x="4742307" y="5724791"/>
            <a:ext cx="352082" cy="363054"/>
            <a:chOff x="6435300" y="1095300"/>
            <a:chExt cx="266325" cy="266325"/>
          </a:xfrm>
        </p:grpSpPr>
        <p:sp>
          <p:nvSpPr>
            <p:cNvPr id="5823" name="Google Shape;5823;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4" name="Google Shape;5824;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5" name="Google Shape;5825;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26" name="Google Shape;5826;p4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7" name="Google Shape;5827;p4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28" name="Google Shape;5828;p43"/>
          <p:cNvGrpSpPr/>
          <p:nvPr/>
        </p:nvGrpSpPr>
        <p:grpSpPr>
          <a:xfrm>
            <a:off x="6295376" y="5719855"/>
            <a:ext cx="301350" cy="363054"/>
            <a:chOff x="4506525" y="1060950"/>
            <a:chExt cx="227950" cy="266325"/>
          </a:xfrm>
        </p:grpSpPr>
        <p:sp>
          <p:nvSpPr>
            <p:cNvPr id="5829" name="Google Shape;5829;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0" name="Google Shape;5830;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1" name="Google Shape;5831;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2" name="Google Shape;5832;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3" name="Google Shape;5833;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4" name="Google Shape;5834;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5" name="Google Shape;5835;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36" name="Google Shape;5836;p4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7" name="Google Shape;5837;p4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38" name="Google Shape;5838;p43"/>
          <p:cNvGrpSpPr/>
          <p:nvPr/>
        </p:nvGrpSpPr>
        <p:grpSpPr>
          <a:xfrm>
            <a:off x="7301010" y="5797711"/>
            <a:ext cx="251246" cy="356340"/>
            <a:chOff x="867500" y="3647700"/>
            <a:chExt cx="190050" cy="261400"/>
          </a:xfrm>
        </p:grpSpPr>
        <p:sp>
          <p:nvSpPr>
            <p:cNvPr id="5839" name="Google Shape;5839;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0" name="Google Shape;5840;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1" name="Google Shape;5841;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2" name="Google Shape;5842;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3" name="Google Shape;5843;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44" name="Google Shape;5844;p4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5" name="Google Shape;5845;p4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46" name="Google Shape;5846;p43"/>
          <p:cNvGrpSpPr/>
          <p:nvPr/>
        </p:nvGrpSpPr>
        <p:grpSpPr>
          <a:xfrm>
            <a:off x="9443288" y="5752884"/>
            <a:ext cx="299598" cy="398327"/>
            <a:chOff x="3707175" y="1322350"/>
            <a:chExt cx="226625" cy="292200"/>
          </a:xfrm>
        </p:grpSpPr>
        <p:sp>
          <p:nvSpPr>
            <p:cNvPr id="5847" name="Google Shape;5847;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8" name="Google Shape;5848;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2" name="Shape 585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3" name="Shape 3843"/>
        <p:cNvGrpSpPr/>
        <p:nvPr/>
      </p:nvGrpSpPr>
      <p:grpSpPr>
        <a:xfrm>
          <a:off x="0" y="0"/>
          <a:ext cx="0" cy="0"/>
          <a:chOff x="0" y="0"/>
          <a:chExt cx="0" cy="0"/>
        </a:xfrm>
      </p:grpSpPr>
      <p:sp>
        <p:nvSpPr>
          <p:cNvPr id="3844" name="Google Shape;3844;p25"/>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3845" name="Google Shape;3845;p25"/>
          <p:cNvSpPr txBox="1"/>
          <p:nvPr>
            <p:ph idx="1" type="body"/>
          </p:nvPr>
        </p:nvSpPr>
        <p:spPr>
          <a:xfrm>
            <a:off x="490775" y="29709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first.</a:t>
            </a:r>
            <a:endParaRPr/>
          </a:p>
        </p:txBody>
      </p:sp>
      <p:sp>
        <p:nvSpPr>
          <p:cNvPr id="3846" name="Google Shape;3846;p25"/>
          <p:cNvSpPr txBox="1"/>
          <p:nvPr>
            <p:ph idx="2" type="body"/>
          </p:nvPr>
        </p:nvSpPr>
        <p:spPr>
          <a:xfrm>
            <a:off x="4448700" y="29709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3847" name="Google Shape;3847;p25"/>
          <p:cNvSpPr txBox="1"/>
          <p:nvPr>
            <p:ph idx="3" type="body"/>
          </p:nvPr>
        </p:nvSpPr>
        <p:spPr>
          <a:xfrm>
            <a:off x="490775" y="50120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3848" name="Google Shape;3848;p25"/>
          <p:cNvSpPr txBox="1"/>
          <p:nvPr>
            <p:ph idx="4" type="body"/>
          </p:nvPr>
        </p:nvSpPr>
        <p:spPr>
          <a:xfrm>
            <a:off x="4448700" y="50120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also talk about this.</a:t>
            </a:r>
            <a:endParaRPr/>
          </a:p>
        </p:txBody>
      </p:sp>
      <p:sp>
        <p:nvSpPr>
          <p:cNvPr id="3849" name="Google Shape;3849;p25"/>
          <p:cNvSpPr txBox="1"/>
          <p:nvPr>
            <p:ph idx="5" type="title"/>
          </p:nvPr>
        </p:nvSpPr>
        <p:spPr>
          <a:xfrm>
            <a:off x="490775" y="2275200"/>
            <a:ext cx="32946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01 | Dogs</a:t>
            </a:r>
            <a:endParaRPr/>
          </a:p>
        </p:txBody>
      </p:sp>
      <p:sp>
        <p:nvSpPr>
          <p:cNvPr id="3850" name="Google Shape;3850;p25"/>
          <p:cNvSpPr txBox="1"/>
          <p:nvPr>
            <p:ph idx="6" type="title"/>
          </p:nvPr>
        </p:nvSpPr>
        <p:spPr>
          <a:xfrm>
            <a:off x="4448700" y="2275200"/>
            <a:ext cx="32946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02 | Cats</a:t>
            </a:r>
            <a:endParaRPr/>
          </a:p>
        </p:txBody>
      </p:sp>
      <p:sp>
        <p:nvSpPr>
          <p:cNvPr id="3851" name="Google Shape;3851;p25"/>
          <p:cNvSpPr txBox="1"/>
          <p:nvPr>
            <p:ph idx="7" type="title"/>
          </p:nvPr>
        </p:nvSpPr>
        <p:spPr>
          <a:xfrm>
            <a:off x="490775" y="4316259"/>
            <a:ext cx="32946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04 | </a:t>
            </a:r>
            <a:r>
              <a:rPr lang="en"/>
              <a:t>Kangaroos</a:t>
            </a:r>
            <a:r>
              <a:rPr lang="en"/>
              <a:t> </a:t>
            </a:r>
            <a:endParaRPr/>
          </a:p>
        </p:txBody>
      </p:sp>
      <p:sp>
        <p:nvSpPr>
          <p:cNvPr id="3852" name="Google Shape;3852;p25"/>
          <p:cNvSpPr txBox="1"/>
          <p:nvPr>
            <p:ph idx="8" type="title"/>
          </p:nvPr>
        </p:nvSpPr>
        <p:spPr>
          <a:xfrm>
            <a:off x="4448700" y="4316259"/>
            <a:ext cx="32946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05 | Pandas</a:t>
            </a:r>
            <a:endParaRPr/>
          </a:p>
        </p:txBody>
      </p:sp>
      <p:sp>
        <p:nvSpPr>
          <p:cNvPr id="3853" name="Google Shape;3853;p25"/>
          <p:cNvSpPr txBox="1"/>
          <p:nvPr>
            <p:ph idx="9" type="body"/>
          </p:nvPr>
        </p:nvSpPr>
        <p:spPr>
          <a:xfrm>
            <a:off x="8406625" y="29709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Then, we will talk about this.</a:t>
            </a:r>
            <a:endParaRPr/>
          </a:p>
        </p:txBody>
      </p:sp>
      <p:sp>
        <p:nvSpPr>
          <p:cNvPr id="3854" name="Google Shape;3854;p25"/>
          <p:cNvSpPr txBox="1"/>
          <p:nvPr>
            <p:ph idx="13" type="body"/>
          </p:nvPr>
        </p:nvSpPr>
        <p:spPr>
          <a:xfrm>
            <a:off x="8406625" y="50120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3855" name="Google Shape;3855;p25"/>
          <p:cNvSpPr txBox="1"/>
          <p:nvPr>
            <p:ph idx="14" type="title"/>
          </p:nvPr>
        </p:nvSpPr>
        <p:spPr>
          <a:xfrm>
            <a:off x="8406625" y="2275200"/>
            <a:ext cx="32946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03 | Elephants</a:t>
            </a:r>
            <a:endParaRPr/>
          </a:p>
        </p:txBody>
      </p:sp>
      <p:sp>
        <p:nvSpPr>
          <p:cNvPr id="3856" name="Google Shape;3856;p25"/>
          <p:cNvSpPr txBox="1"/>
          <p:nvPr>
            <p:ph idx="15" type="title"/>
          </p:nvPr>
        </p:nvSpPr>
        <p:spPr>
          <a:xfrm>
            <a:off x="8406625" y="4316259"/>
            <a:ext cx="3294600" cy="695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06 | 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0" name="Shape 3860"/>
        <p:cNvGrpSpPr/>
        <p:nvPr/>
      </p:nvGrpSpPr>
      <p:grpSpPr>
        <a:xfrm>
          <a:off x="0" y="0"/>
          <a:ext cx="0" cy="0"/>
          <a:chOff x="0" y="0"/>
          <a:chExt cx="0" cy="0"/>
        </a:xfrm>
      </p:grpSpPr>
      <p:sp>
        <p:nvSpPr>
          <p:cNvPr id="3861" name="Google Shape;3861;p26"/>
          <p:cNvSpPr txBox="1"/>
          <p:nvPr>
            <p:ph idx="1" type="body"/>
          </p:nvPr>
        </p:nvSpPr>
        <p:spPr>
          <a:xfrm>
            <a:off x="4011425" y="415970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Add a brief introduction of your section here: Let’s dive in and get to know some interesting facts about animals!</a:t>
            </a:r>
            <a:endParaRPr/>
          </a:p>
        </p:txBody>
      </p:sp>
      <p:sp>
        <p:nvSpPr>
          <p:cNvPr id="3862" name="Google Shape;3862;p26"/>
          <p:cNvSpPr txBox="1"/>
          <p:nvPr>
            <p:ph type="title"/>
          </p:nvPr>
        </p:nvSpPr>
        <p:spPr>
          <a:xfrm>
            <a:off x="4011425" y="2076050"/>
            <a:ext cx="73893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3863" name="Google Shape;3863;p26"/>
          <p:cNvSpPr/>
          <p:nvPr/>
        </p:nvSpPr>
        <p:spPr>
          <a:xfrm>
            <a:off x="986700" y="1014376"/>
            <a:ext cx="1454767" cy="1205329"/>
          </a:xfrm>
          <a:prstGeom prst="rect">
            <a:avLst/>
          </a:prstGeom>
        </p:spPr>
        <p:txBody>
          <a:bodyPr>
            <a:prstTxWarp prst="textPlain"/>
          </a:bodyPr>
          <a:lstStyle/>
          <a:p>
            <a:pPr lvl="0" algn="ctr"/>
            <a:r>
              <a:rPr b="0" i="0">
                <a:ln>
                  <a:noFill/>
                </a:ln>
                <a:solidFill>
                  <a:schemeClr val="lt1"/>
                </a:solidFill>
                <a:latin typeface="Barlow;900"/>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7" name="Shape 3867"/>
        <p:cNvGrpSpPr/>
        <p:nvPr/>
      </p:nvGrpSpPr>
      <p:grpSpPr>
        <a:xfrm>
          <a:off x="0" y="0"/>
          <a:ext cx="0" cy="0"/>
          <a:chOff x="0" y="0"/>
          <a:chExt cx="0" cy="0"/>
        </a:xfrm>
      </p:grpSpPr>
      <p:sp>
        <p:nvSpPr>
          <p:cNvPr id="3868" name="Google Shape;3868;p27"/>
          <p:cNvSpPr txBox="1"/>
          <p:nvPr>
            <p:ph type="title"/>
          </p:nvPr>
        </p:nvSpPr>
        <p:spPr>
          <a:xfrm>
            <a:off x="735250" y="1770750"/>
            <a:ext cx="3229500" cy="3316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3869" name="Google Shape;3869;p27"/>
          <p:cNvSpPr txBox="1"/>
          <p:nvPr>
            <p:ph idx="2" type="body"/>
          </p:nvPr>
        </p:nvSpPr>
        <p:spPr>
          <a:xfrm>
            <a:off x="5905500" y="1770750"/>
            <a:ext cx="5143500" cy="33165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sz="2000"/>
              <a:t>Did you know that elephants can sense storms?</a:t>
            </a:r>
            <a:endParaRPr sz="2000"/>
          </a:p>
          <a:p>
            <a:pPr indent="0" lvl="0" marL="0" rtl="0" algn="l">
              <a:lnSpc>
                <a:spcPct val="100000"/>
              </a:lnSpc>
              <a:spcBef>
                <a:spcPts val="1000"/>
              </a:spcBef>
              <a:spcAft>
                <a:spcPts val="1000"/>
              </a:spcAft>
              <a:buNone/>
            </a:pPr>
            <a:r>
              <a:rPr lang="en" sz="2000"/>
              <a:t>Elephants may be able to detect a thunderstorm from hundreds of miles away, and will head towards it, looking for water.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3" name="Shape 3873"/>
        <p:cNvGrpSpPr/>
        <p:nvPr/>
      </p:nvGrpSpPr>
      <p:grpSpPr>
        <a:xfrm>
          <a:off x="0" y="0"/>
          <a:ext cx="0" cy="0"/>
          <a:chOff x="0" y="0"/>
          <a:chExt cx="0" cy="0"/>
        </a:xfrm>
      </p:grpSpPr>
      <p:sp>
        <p:nvSpPr>
          <p:cNvPr id="3874" name="Google Shape;3874;p28"/>
          <p:cNvSpPr txBox="1"/>
          <p:nvPr>
            <p:ph type="title"/>
          </p:nvPr>
        </p:nvSpPr>
        <p:spPr>
          <a:xfrm>
            <a:off x="490800" y="2946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3875" name="Google Shape;3875;p28"/>
          <p:cNvSpPr txBox="1"/>
          <p:nvPr>
            <p:ph idx="2" type="body"/>
          </p:nvPr>
        </p:nvSpPr>
        <p:spPr>
          <a:xfrm>
            <a:off x="6464149" y="2451200"/>
            <a:ext cx="4961100" cy="2957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3876" name="Google Shape;3876;p28"/>
          <p:cNvSpPr txBox="1"/>
          <p:nvPr>
            <p:ph idx="1" type="body"/>
          </p:nvPr>
        </p:nvSpPr>
        <p:spPr>
          <a:xfrm>
            <a:off x="873350" y="2462344"/>
            <a:ext cx="4960800" cy="2957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0" name="Shape 3880"/>
        <p:cNvGrpSpPr/>
        <p:nvPr/>
      </p:nvGrpSpPr>
      <p:grpSpPr>
        <a:xfrm>
          <a:off x="0" y="0"/>
          <a:ext cx="0" cy="0"/>
          <a:chOff x="0" y="0"/>
          <a:chExt cx="0" cy="0"/>
        </a:xfrm>
      </p:grpSpPr>
      <p:sp>
        <p:nvSpPr>
          <p:cNvPr id="3881" name="Google Shape;3881;p29"/>
          <p:cNvSpPr txBox="1"/>
          <p:nvPr>
            <p:ph type="title"/>
          </p:nvPr>
        </p:nvSpPr>
        <p:spPr>
          <a:xfrm>
            <a:off x="548250" y="270127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3882" name="Google Shape;3882;p2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3883" name="Google Shape;3883;p29"/>
          <p:cNvGrpSpPr/>
          <p:nvPr/>
        </p:nvGrpSpPr>
        <p:grpSpPr>
          <a:xfrm rot="10800000">
            <a:off x="5477077" y="891526"/>
            <a:ext cx="1237846" cy="872004"/>
            <a:chOff x="621403" y="597265"/>
            <a:chExt cx="1588204" cy="1118814"/>
          </a:xfrm>
        </p:grpSpPr>
        <p:sp>
          <p:nvSpPr>
            <p:cNvPr id="3884" name="Google Shape;3884;p2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5" name="Google Shape;3885;p2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85725" rotWithShape="0" algn="bl" dir="2880000" dist="38100">
                <a:srgbClr val="000000">
                  <a:alpha val="35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9" name="Shape 3889"/>
        <p:cNvGrpSpPr/>
        <p:nvPr/>
      </p:nvGrpSpPr>
      <p:grpSpPr>
        <a:xfrm>
          <a:off x="0" y="0"/>
          <a:ext cx="0" cy="0"/>
          <a:chOff x="0" y="0"/>
          <a:chExt cx="0" cy="0"/>
        </a:xfrm>
      </p:grpSpPr>
      <p:sp>
        <p:nvSpPr>
          <p:cNvPr id="3890" name="Google Shape;3890;p30"/>
          <p:cNvSpPr txBox="1"/>
          <p:nvPr>
            <p:ph idx="1" type="subTitle"/>
          </p:nvPr>
        </p:nvSpPr>
        <p:spPr>
          <a:xfrm>
            <a:off x="5323525" y="816075"/>
            <a:ext cx="6234600" cy="471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891" name="Google Shape;3891;p30"/>
          <p:cNvSpPr txBox="1"/>
          <p:nvPr>
            <p:ph idx="5" type="body"/>
          </p:nvPr>
        </p:nvSpPr>
        <p:spPr>
          <a:xfrm>
            <a:off x="5323525" y="2974332"/>
            <a:ext cx="6234600" cy="115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3892" name="Google Shape;3892;p30"/>
          <p:cNvSpPr txBox="1"/>
          <p:nvPr>
            <p:ph idx="2" type="subTitle"/>
          </p:nvPr>
        </p:nvSpPr>
        <p:spPr>
          <a:xfrm>
            <a:off x="5323525" y="2593579"/>
            <a:ext cx="6234600" cy="471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3893" name="Google Shape;3893;p30"/>
          <p:cNvSpPr txBox="1"/>
          <p:nvPr>
            <p:ph idx="6" type="body"/>
          </p:nvPr>
        </p:nvSpPr>
        <p:spPr>
          <a:xfrm>
            <a:off x="5323525" y="4735304"/>
            <a:ext cx="6235500" cy="115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3894" name="Google Shape;3894;p30"/>
          <p:cNvSpPr txBox="1"/>
          <p:nvPr>
            <p:ph idx="3" type="subTitle"/>
          </p:nvPr>
        </p:nvSpPr>
        <p:spPr>
          <a:xfrm>
            <a:off x="5323525" y="4371098"/>
            <a:ext cx="6234600" cy="471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3895" name="Google Shape;3895;p30"/>
          <p:cNvSpPr txBox="1"/>
          <p:nvPr>
            <p:ph idx="4" type="body"/>
          </p:nvPr>
        </p:nvSpPr>
        <p:spPr>
          <a:xfrm>
            <a:off x="5323525" y="1211111"/>
            <a:ext cx="6234600" cy="1156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
        <p:nvSpPr>
          <p:cNvPr id="3896" name="Google Shape;3896;p30"/>
          <p:cNvSpPr txBox="1"/>
          <p:nvPr/>
        </p:nvSpPr>
        <p:spPr>
          <a:xfrm>
            <a:off x="735250" y="1770750"/>
            <a:ext cx="3229500" cy="3316500"/>
          </a:xfrm>
          <a:prstGeom prst="rect">
            <a:avLst/>
          </a:prstGeom>
          <a:noFill/>
          <a:ln>
            <a:noFill/>
          </a:ln>
          <a:effectLst>
            <a:outerShdw blurRad="50800" rotWithShape="0" algn="tl" dir="2700000" dist="381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lang="en" sz="6000">
                <a:solidFill>
                  <a:srgbClr val="FFFFFF"/>
                </a:solidFill>
                <a:latin typeface="Barlow Black"/>
                <a:ea typeface="Barlow Black"/>
                <a:cs typeface="Barlow Black"/>
                <a:sym typeface="Barlow Black"/>
              </a:rPr>
              <a:t>DID YOU KNOW?</a:t>
            </a:r>
            <a:endParaRPr sz="6000">
              <a:solidFill>
                <a:srgbClr val="FFFFFF"/>
              </a:solidFill>
              <a:latin typeface="Barlow Black"/>
              <a:ea typeface="Barlow Black"/>
              <a:cs typeface="Barlow Black"/>
              <a:sym typeface="Barlow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0" name="Shape 3900"/>
        <p:cNvGrpSpPr/>
        <p:nvPr/>
      </p:nvGrpSpPr>
      <p:grpSpPr>
        <a:xfrm>
          <a:off x="0" y="0"/>
          <a:ext cx="0" cy="0"/>
          <a:chOff x="0" y="0"/>
          <a:chExt cx="0" cy="0"/>
        </a:xfrm>
      </p:grpSpPr>
      <p:sp>
        <p:nvSpPr>
          <p:cNvPr id="3901" name="Google Shape;3901;p31"/>
          <p:cNvSpPr txBox="1"/>
          <p:nvPr>
            <p:ph type="title"/>
          </p:nvPr>
        </p:nvSpPr>
        <p:spPr>
          <a:xfrm>
            <a:off x="1424100" y="1068900"/>
            <a:ext cx="9343800" cy="4720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3902" name="Google Shape;3902;p31"/>
          <p:cNvSpPr txBox="1"/>
          <p:nvPr>
            <p:ph idx="4294967295" type="body"/>
          </p:nvPr>
        </p:nvSpPr>
        <p:spPr>
          <a:xfrm>
            <a:off x="548250" y="6324600"/>
            <a:ext cx="11095500" cy="282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200"/>
              <a:t>This is where you section ends. Duplicate this set of slides as many times you need to go over all your sections.</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D1D1D1"/>
      </a:lt2>
      <a:accent1>
        <a:srgbClr val="E6252C"/>
      </a:accent1>
      <a:accent2>
        <a:srgbClr val="DA1DB6"/>
      </a:accent2>
      <a:accent3>
        <a:srgbClr val="1297FB"/>
      </a:accent3>
      <a:accent4>
        <a:srgbClr val="1C72E1"/>
      </a:accent4>
      <a:accent5>
        <a:srgbClr val="F2D61B"/>
      </a:accent5>
      <a:accent6>
        <a:srgbClr val="FFAB1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