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5" r:id="rId3"/>
    <p:sldId id="279" r:id="rId4"/>
    <p:sldId id="277" r:id="rId5"/>
    <p:sldId id="280" r:id="rId6"/>
    <p:sldId id="278" r:id="rId7"/>
    <p:sldId id="27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11/28/2025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11/28/2025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11/28/2025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11/28/2025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11/28/2025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11/28/2025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11/28/2025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a:solidFill>
                  <a:srgbClr val="FF0000"/>
                </a:solidFill>
                <a:latin typeface="Arial" panose="020B0604020202020204" pitchFamily="34" charset="0"/>
                <a:cs typeface="Arial" panose="020B0604020202020204" pitchFamily="34" charset="0"/>
              </a:rPr>
              <a:t>Lễ vật giáng sinh</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12098"/>
            <a:ext cx="1131454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Lễ vật Giáng sinh năm nay, con dâng lên Chúa biết bao tâm tình. Này là lúc trên nương xanh, này là trái nho thơm ngon. Con dâng lên Ngài đời con vất vả, dâng Ngài tình yêu đơn sơ, bên máng cỏ con tôn thờ.</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9651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89025-E1EE-53D6-860C-86684DCD21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03BB3C-62E6-27FE-17A0-013CB30ECE2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3F1B057-8497-79F8-EB40-82A52DBD20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98CB608-B678-AFCA-E849-55BC0D195ADC}"/>
              </a:ext>
            </a:extLst>
          </p:cNvPr>
          <p:cNvSpPr/>
          <p:nvPr/>
        </p:nvSpPr>
        <p:spPr>
          <a:xfrm>
            <a:off x="425027" y="412098"/>
            <a:ext cx="11314545" cy="4862870"/>
          </a:xfrm>
          <a:prstGeom prst="rect">
            <a:avLst/>
          </a:prstGeom>
        </p:spPr>
        <p:txBody>
          <a:bodyPr wrap="square">
            <a:spAutoFit/>
          </a:bodyPr>
          <a:lstStyle/>
          <a:p>
            <a:pPr algn="just"/>
            <a:r>
              <a:rPr lang="vi-VN" sz="6200" b="1">
                <a:solidFill>
                  <a:srgbClr val="FF0000"/>
                </a:solidFill>
                <a:latin typeface="Arial" panose="020B0604020202020204" pitchFamily="34" charset="0"/>
                <a:cs typeface="Arial" panose="020B0604020202020204" pitchFamily="34" charset="0"/>
              </a:rPr>
              <a:t>ĐK: </a:t>
            </a:r>
            <a:r>
              <a:rPr lang="vi-VN" sz="6200" b="1">
                <a:latin typeface="Arial" panose="020B0604020202020204" pitchFamily="34" charset="0"/>
                <a:cs typeface="Arial" panose="020B0604020202020204" pitchFamily="34" charset="0"/>
              </a:rPr>
              <a:t>Con xin dâng lên tâm tình cảm mến, ôi Thiên Chúa yêu con người mà sinh xuống trong cõi đời để cứu độ muôn người.</a:t>
            </a:r>
            <a:endParaRPr lang="vi-VN" sz="6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9153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F711B-AC6C-DDE2-757C-74DAF15C57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AC0651-8B29-24C5-30C6-609E8915903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FB354E8-FA7D-44F6-0EDA-6ACAA3D853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759568E-F88F-4E86-F422-605211744943}"/>
              </a:ext>
            </a:extLst>
          </p:cNvPr>
          <p:cNvSpPr/>
          <p:nvPr/>
        </p:nvSpPr>
        <p:spPr>
          <a:xfrm>
            <a:off x="425027" y="412098"/>
            <a:ext cx="11314545" cy="5909310"/>
          </a:xfrm>
          <a:prstGeom prst="rect">
            <a:avLst/>
          </a:prstGeom>
        </p:spPr>
        <p:txBody>
          <a:bodyPr wrap="square">
            <a:spAutoFit/>
          </a:bodyPr>
          <a:lstStyle/>
          <a:p>
            <a:pPr algn="just"/>
            <a:r>
              <a:rPr lang="vi-VN" sz="5400" b="1">
                <a:solidFill>
                  <a:srgbClr val="FF0000"/>
                </a:solidFill>
                <a:latin typeface="Arial" panose="020B0604020202020204" pitchFamily="34" charset="0"/>
                <a:cs typeface="Arial" panose="020B0604020202020204" pitchFamily="34" charset="0"/>
              </a:rPr>
              <a:t>2. </a:t>
            </a:r>
            <a:r>
              <a:rPr lang="vi-VN" sz="5400" b="1">
                <a:latin typeface="Arial" panose="020B0604020202020204" pitchFamily="34" charset="0"/>
                <a:cs typeface="Arial" panose="020B0604020202020204" pitchFamily="34" charset="0"/>
              </a:rPr>
              <a:t>Lễ vật Giáng sinh hôm nay, con dâng lên Chúa biết bao tâm tình. Rộn ràng khắp trên dương gian, ngọt ngào tiếng ca ngân vang. Xin dâng lên Ngài buồn vui sướng khổ, dâng Ngài đời con gian nan: khi nắng đổ khi mưa về.</a:t>
            </a:r>
            <a:endParaRPr lang="vi-VN" sz="5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8430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0F1FF-852C-7887-FE0D-97CD669C5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1E423A-537C-4B43-BE71-D0D7BEE4681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75CC10C-8D9A-2A48-5CD9-ECAA52CD33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D823DD3-2EA5-DC0B-73D3-D048DC2C3AE0}"/>
              </a:ext>
            </a:extLst>
          </p:cNvPr>
          <p:cNvSpPr/>
          <p:nvPr/>
        </p:nvSpPr>
        <p:spPr>
          <a:xfrm>
            <a:off x="425027" y="412098"/>
            <a:ext cx="11314545" cy="4862870"/>
          </a:xfrm>
          <a:prstGeom prst="rect">
            <a:avLst/>
          </a:prstGeom>
        </p:spPr>
        <p:txBody>
          <a:bodyPr wrap="square">
            <a:spAutoFit/>
          </a:bodyPr>
          <a:lstStyle/>
          <a:p>
            <a:pPr algn="just"/>
            <a:r>
              <a:rPr lang="vi-VN" sz="6200" b="1">
                <a:solidFill>
                  <a:srgbClr val="FF0000"/>
                </a:solidFill>
                <a:latin typeface="Arial" panose="020B0604020202020204" pitchFamily="34" charset="0"/>
                <a:cs typeface="Arial" panose="020B0604020202020204" pitchFamily="34" charset="0"/>
              </a:rPr>
              <a:t>ĐK: </a:t>
            </a:r>
            <a:r>
              <a:rPr lang="vi-VN" sz="6200" b="1">
                <a:latin typeface="Arial" panose="020B0604020202020204" pitchFamily="34" charset="0"/>
                <a:cs typeface="Arial" panose="020B0604020202020204" pitchFamily="34" charset="0"/>
              </a:rPr>
              <a:t>Con xin dâng lên tâm tình cảm mến, ôi Thiên Chúa yêu con người mà sinh xuống trong cõi đời để cứu độ muôn người.</a:t>
            </a:r>
            <a:endParaRPr lang="vi-VN" sz="6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5225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9D799-73DC-B487-1887-B9F55D3491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435A94-F296-8DA5-92D2-1DC94F34D61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130A516-3F03-D45A-67CF-E30DEAF06B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40BF308-A1F2-AA6B-8D91-A086964448B3}"/>
              </a:ext>
            </a:extLst>
          </p:cNvPr>
          <p:cNvSpPr/>
          <p:nvPr/>
        </p:nvSpPr>
        <p:spPr>
          <a:xfrm>
            <a:off x="425027" y="412098"/>
            <a:ext cx="11314545" cy="5909310"/>
          </a:xfrm>
          <a:prstGeom prst="rect">
            <a:avLst/>
          </a:prstGeom>
        </p:spPr>
        <p:txBody>
          <a:bodyPr wrap="square">
            <a:spAutoFit/>
          </a:bodyPr>
          <a:lstStyle/>
          <a:p>
            <a:pPr algn="just"/>
            <a:r>
              <a:rPr lang="vi-VN" sz="5400" b="1">
                <a:solidFill>
                  <a:srgbClr val="FF0000"/>
                </a:solidFill>
                <a:latin typeface="Arial" panose="020B0604020202020204" pitchFamily="34" charset="0"/>
                <a:cs typeface="Arial" panose="020B0604020202020204" pitchFamily="34" charset="0"/>
              </a:rPr>
              <a:t>3. </a:t>
            </a:r>
            <a:r>
              <a:rPr lang="vi-VN" sz="5400" b="1">
                <a:latin typeface="Arial" panose="020B0604020202020204" pitchFamily="34" charset="0"/>
                <a:cs typeface="Arial" panose="020B0604020202020204" pitchFamily="34" charset="0"/>
              </a:rPr>
              <a:t>Lễ vật Giáng sinh đêm nay, con dâng lên Chúa biết bao tâm tình. Bạn bè khắp nơi phương xa, giờ này cùng đang ngân nga. Dâng câu ca tụng ngợi khen muôn thuở, dâng Ngài Việt Nam thân yêu, dâng xứ sở dâng gia đình.</a:t>
            </a:r>
            <a:endParaRPr lang="vi-VN" sz="5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0544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20E62-D554-D03D-053C-DF52EB50C3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B160C-87CD-22D5-B043-C2918E24676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0FFDB2D-5472-8088-8686-24F0F1DE73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25F5093-062D-EDD7-A6E6-F71361BDA2B1}"/>
              </a:ext>
            </a:extLst>
          </p:cNvPr>
          <p:cNvSpPr/>
          <p:nvPr/>
        </p:nvSpPr>
        <p:spPr>
          <a:xfrm>
            <a:off x="425027" y="412098"/>
            <a:ext cx="11314545" cy="4862870"/>
          </a:xfrm>
          <a:prstGeom prst="rect">
            <a:avLst/>
          </a:prstGeom>
        </p:spPr>
        <p:txBody>
          <a:bodyPr wrap="square">
            <a:spAutoFit/>
          </a:bodyPr>
          <a:lstStyle/>
          <a:p>
            <a:pPr algn="just"/>
            <a:r>
              <a:rPr lang="vi-VN" sz="6200" b="1">
                <a:solidFill>
                  <a:srgbClr val="FF0000"/>
                </a:solidFill>
                <a:latin typeface="Arial" panose="020B0604020202020204" pitchFamily="34" charset="0"/>
                <a:cs typeface="Arial" panose="020B0604020202020204" pitchFamily="34" charset="0"/>
              </a:rPr>
              <a:t>ĐK: </a:t>
            </a:r>
            <a:r>
              <a:rPr lang="vi-VN" sz="6200" b="1">
                <a:latin typeface="Arial" panose="020B0604020202020204" pitchFamily="34" charset="0"/>
                <a:cs typeface="Arial" panose="020B0604020202020204" pitchFamily="34" charset="0"/>
              </a:rPr>
              <a:t>Con xin dâng lên tâm tình cảm mến, ôi Thiên Chúa yêu con người mà sinh xuống trong cõi đời để cứu độ muôn người.</a:t>
            </a:r>
            <a:endParaRPr lang="vi-VN" sz="6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19616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143</TotalTime>
  <Words>256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Lễ vật giáng sinh</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DINH GIA</cp:lastModifiedBy>
  <cp:revision>28</cp:revision>
  <dcterms:created xsi:type="dcterms:W3CDTF">2024-12-09T02:06:03Z</dcterms:created>
  <dcterms:modified xsi:type="dcterms:W3CDTF">2025-11-28T10:07:45Z</dcterms:modified>
</cp:coreProperties>
</file>