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5870713" y="0"/>
            <a:ext cx="463826" cy="6858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122501" y="265043"/>
            <a:ext cx="5936976" cy="63279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3" descr="Abstract Prism Background: imágenes, fotos de stock y vectores |  Shutterstock"/>
          <p:cNvPicPr preferRelativeResize="0"/>
          <p:nvPr/>
        </p:nvPicPr>
        <p:blipFill rotWithShape="1">
          <a:blip r:embed="rId3">
            <a:alphaModFix/>
          </a:blip>
          <a:srcRect b="8136"/>
          <a:stretch/>
        </p:blipFill>
        <p:spPr>
          <a:xfrm>
            <a:off x="6122502" y="3267682"/>
            <a:ext cx="5936975" cy="332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6122501" y="3167269"/>
            <a:ext cx="5936975" cy="2055533"/>
          </a:xfrm>
          <a:custGeom>
            <a:avLst/>
            <a:gdLst/>
            <a:ahLst/>
            <a:cxnLst/>
            <a:rect l="l" t="t" r="r" b="b"/>
            <a:pathLst>
              <a:path w="5936975" h="1841662" extrusionOk="0">
                <a:moveTo>
                  <a:pt x="0" y="0"/>
                </a:moveTo>
                <a:lnTo>
                  <a:pt x="5936975" y="0"/>
                </a:lnTo>
                <a:lnTo>
                  <a:pt x="5910471" y="12862"/>
                </a:lnTo>
                <a:lnTo>
                  <a:pt x="0" y="184166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" name="Google Shape;89;p13"/>
          <p:cNvGrpSpPr/>
          <p:nvPr/>
        </p:nvGrpSpPr>
        <p:grpSpPr>
          <a:xfrm>
            <a:off x="6350018" y="950120"/>
            <a:ext cx="315101" cy="5112360"/>
            <a:chOff x="6350018" y="950120"/>
            <a:chExt cx="315101" cy="5112360"/>
          </a:xfrm>
        </p:grpSpPr>
        <p:sp>
          <p:nvSpPr>
            <p:cNvPr id="90" name="Google Shape;90;p13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3"/>
          <p:cNvGrpSpPr/>
          <p:nvPr/>
        </p:nvGrpSpPr>
        <p:grpSpPr>
          <a:xfrm>
            <a:off x="5608982" y="728870"/>
            <a:ext cx="980661" cy="5645426"/>
            <a:chOff x="5608982" y="728870"/>
            <a:chExt cx="980661" cy="5645426"/>
          </a:xfrm>
        </p:grpSpPr>
        <p:sp>
          <p:nvSpPr>
            <p:cNvPr id="95" name="Google Shape;95;p13"/>
            <p:cNvSpPr/>
            <p:nvPr/>
          </p:nvSpPr>
          <p:spPr>
            <a:xfrm>
              <a:off x="5612294" y="728870"/>
              <a:ext cx="974035" cy="834887"/>
            </a:xfrm>
            <a:prstGeom prst="blockArc">
              <a:avLst>
                <a:gd name="adj1" fmla="val 5306604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5615608" y="2332383"/>
              <a:ext cx="974035" cy="834887"/>
            </a:xfrm>
            <a:prstGeom prst="blockArc">
              <a:avLst>
                <a:gd name="adj1" fmla="val 5295221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5608982" y="5539409"/>
              <a:ext cx="974035" cy="834887"/>
            </a:xfrm>
            <a:prstGeom prst="blockArc">
              <a:avLst>
                <a:gd name="adj1" fmla="val 5191205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5608982" y="3935896"/>
              <a:ext cx="974035" cy="834887"/>
            </a:xfrm>
            <a:prstGeom prst="blockArc">
              <a:avLst>
                <a:gd name="adj1" fmla="val 5231983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9" name="Google Shape;99;p13" descr="Usa estas lindas etiquetas para tus cuadernos | Etiquetas para cuadernos,  Cuadernos, Manualidad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51233" y="4918512"/>
            <a:ext cx="2906781" cy="1516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3"/>
          <p:cNvSpPr txBox="1"/>
          <p:nvPr/>
        </p:nvSpPr>
        <p:spPr>
          <a:xfrm>
            <a:off x="7129670" y="1563757"/>
            <a:ext cx="286246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7129670" y="2495166"/>
            <a:ext cx="48283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Estudiante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5870713" y="0"/>
            <a:ext cx="463826" cy="6858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4" descr="Hoja de cuaderno png by LuuEditionss on DeviantArt"/>
          <p:cNvPicPr preferRelativeResize="0"/>
          <p:nvPr/>
        </p:nvPicPr>
        <p:blipFill rotWithShape="1">
          <a:blip r:embed="rId3">
            <a:alphaModFix/>
          </a:blip>
          <a:srcRect r="16104"/>
          <a:stretch/>
        </p:blipFill>
        <p:spPr>
          <a:xfrm>
            <a:off x="6122503" y="265043"/>
            <a:ext cx="5936975" cy="630803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/>
          <p:nvPr/>
        </p:nvSpPr>
        <p:spPr>
          <a:xfrm>
            <a:off x="132519" y="265043"/>
            <a:ext cx="5936976" cy="63279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14"/>
          <p:cNvGrpSpPr/>
          <p:nvPr/>
        </p:nvGrpSpPr>
        <p:grpSpPr>
          <a:xfrm>
            <a:off x="6350018" y="950120"/>
            <a:ext cx="315101" cy="5112360"/>
            <a:chOff x="6350018" y="950120"/>
            <a:chExt cx="315101" cy="5112360"/>
          </a:xfrm>
        </p:grpSpPr>
        <p:sp>
          <p:nvSpPr>
            <p:cNvPr id="110" name="Google Shape;110;p14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5533504" y="950873"/>
            <a:ext cx="315101" cy="5112360"/>
            <a:chOff x="6350018" y="950120"/>
            <a:chExt cx="315101" cy="5112360"/>
          </a:xfrm>
        </p:grpSpPr>
        <p:sp>
          <p:nvSpPr>
            <p:cNvPr id="115" name="Google Shape;115;p14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14"/>
          <p:cNvGrpSpPr/>
          <p:nvPr/>
        </p:nvGrpSpPr>
        <p:grpSpPr>
          <a:xfrm>
            <a:off x="5608982" y="728870"/>
            <a:ext cx="980661" cy="5645426"/>
            <a:chOff x="5608982" y="728870"/>
            <a:chExt cx="980661" cy="5645426"/>
          </a:xfrm>
        </p:grpSpPr>
        <p:sp>
          <p:nvSpPr>
            <p:cNvPr id="120" name="Google Shape;120;p14"/>
            <p:cNvSpPr/>
            <p:nvPr/>
          </p:nvSpPr>
          <p:spPr>
            <a:xfrm>
              <a:off x="5612294" y="728870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5615608" y="2332383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5608982" y="3935896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5608982" y="5539409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/>
          <p:nvPr/>
        </p:nvSpPr>
        <p:spPr>
          <a:xfrm>
            <a:off x="5870713" y="0"/>
            <a:ext cx="463826" cy="6858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5" descr="Hoja de cuaderno png by LuuEditionss on DeviantArt"/>
          <p:cNvPicPr preferRelativeResize="0"/>
          <p:nvPr/>
        </p:nvPicPr>
        <p:blipFill rotWithShape="1">
          <a:blip r:embed="rId3">
            <a:alphaModFix/>
          </a:blip>
          <a:srcRect r="16104"/>
          <a:stretch/>
        </p:blipFill>
        <p:spPr>
          <a:xfrm>
            <a:off x="6122503" y="265043"/>
            <a:ext cx="5936975" cy="6308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 descr="Hoja de cuaderno png by LuuEditionss on DeviantArt"/>
          <p:cNvPicPr preferRelativeResize="0"/>
          <p:nvPr/>
        </p:nvPicPr>
        <p:blipFill rotWithShape="1">
          <a:blip r:embed="rId3">
            <a:alphaModFix/>
          </a:blip>
          <a:srcRect r="16104"/>
          <a:stretch/>
        </p:blipFill>
        <p:spPr>
          <a:xfrm flipH="1">
            <a:off x="132520" y="261730"/>
            <a:ext cx="5936975" cy="63080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" name="Google Shape;131;p15"/>
          <p:cNvGrpSpPr/>
          <p:nvPr/>
        </p:nvGrpSpPr>
        <p:grpSpPr>
          <a:xfrm>
            <a:off x="6350018" y="950120"/>
            <a:ext cx="315101" cy="5112360"/>
            <a:chOff x="6350018" y="950120"/>
            <a:chExt cx="315101" cy="5112360"/>
          </a:xfrm>
        </p:grpSpPr>
        <p:sp>
          <p:nvSpPr>
            <p:cNvPr id="132" name="Google Shape;132;p15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15"/>
          <p:cNvGrpSpPr/>
          <p:nvPr/>
        </p:nvGrpSpPr>
        <p:grpSpPr>
          <a:xfrm>
            <a:off x="5533504" y="950873"/>
            <a:ext cx="315101" cy="5112360"/>
            <a:chOff x="6350018" y="950120"/>
            <a:chExt cx="315101" cy="5112360"/>
          </a:xfrm>
        </p:grpSpPr>
        <p:sp>
          <p:nvSpPr>
            <p:cNvPr id="137" name="Google Shape;137;p15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15"/>
          <p:cNvGrpSpPr/>
          <p:nvPr/>
        </p:nvGrpSpPr>
        <p:grpSpPr>
          <a:xfrm>
            <a:off x="5608982" y="728870"/>
            <a:ext cx="980661" cy="5645426"/>
            <a:chOff x="5608982" y="728870"/>
            <a:chExt cx="980661" cy="5645426"/>
          </a:xfrm>
        </p:grpSpPr>
        <p:sp>
          <p:nvSpPr>
            <p:cNvPr id="142" name="Google Shape;142;p15"/>
            <p:cNvSpPr/>
            <p:nvPr/>
          </p:nvSpPr>
          <p:spPr>
            <a:xfrm>
              <a:off x="5612294" y="728870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5615608" y="2332383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5608982" y="3935896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5608982" y="5539409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/>
          <p:nvPr/>
        </p:nvSpPr>
        <p:spPr>
          <a:xfrm>
            <a:off x="5870713" y="0"/>
            <a:ext cx="463826" cy="6858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16" descr="Hoja de cuaderno png by LuuEditionss on DeviantArt"/>
          <p:cNvPicPr preferRelativeResize="0"/>
          <p:nvPr/>
        </p:nvPicPr>
        <p:blipFill rotWithShape="1">
          <a:blip r:embed="rId3">
            <a:alphaModFix/>
          </a:blip>
          <a:srcRect r="16104"/>
          <a:stretch/>
        </p:blipFill>
        <p:spPr>
          <a:xfrm>
            <a:off x="6122503" y="265043"/>
            <a:ext cx="5936975" cy="6308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 descr="Hoja de cuaderno png by LuuEditionss on DeviantArt"/>
          <p:cNvPicPr preferRelativeResize="0"/>
          <p:nvPr/>
        </p:nvPicPr>
        <p:blipFill rotWithShape="1">
          <a:blip r:embed="rId3">
            <a:alphaModFix/>
          </a:blip>
          <a:srcRect r="16104"/>
          <a:stretch/>
        </p:blipFill>
        <p:spPr>
          <a:xfrm flipH="1">
            <a:off x="132520" y="261730"/>
            <a:ext cx="5936975" cy="63080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16"/>
          <p:cNvGrpSpPr/>
          <p:nvPr/>
        </p:nvGrpSpPr>
        <p:grpSpPr>
          <a:xfrm>
            <a:off x="6350018" y="950120"/>
            <a:ext cx="315101" cy="5112360"/>
            <a:chOff x="6350018" y="950120"/>
            <a:chExt cx="315101" cy="5112360"/>
          </a:xfrm>
        </p:grpSpPr>
        <p:sp>
          <p:nvSpPr>
            <p:cNvPr id="154" name="Google Shape;154;p16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16"/>
          <p:cNvGrpSpPr/>
          <p:nvPr/>
        </p:nvGrpSpPr>
        <p:grpSpPr>
          <a:xfrm>
            <a:off x="5533504" y="950873"/>
            <a:ext cx="315101" cy="5112360"/>
            <a:chOff x="6350018" y="950120"/>
            <a:chExt cx="315101" cy="5112360"/>
          </a:xfrm>
        </p:grpSpPr>
        <p:sp>
          <p:nvSpPr>
            <p:cNvPr id="159" name="Google Shape;159;p16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16"/>
          <p:cNvGrpSpPr/>
          <p:nvPr/>
        </p:nvGrpSpPr>
        <p:grpSpPr>
          <a:xfrm>
            <a:off x="5608982" y="728870"/>
            <a:ext cx="980661" cy="5645426"/>
            <a:chOff x="5608982" y="728870"/>
            <a:chExt cx="980661" cy="5645426"/>
          </a:xfrm>
        </p:grpSpPr>
        <p:sp>
          <p:nvSpPr>
            <p:cNvPr id="164" name="Google Shape;164;p16"/>
            <p:cNvSpPr/>
            <p:nvPr/>
          </p:nvSpPr>
          <p:spPr>
            <a:xfrm>
              <a:off x="5612294" y="728870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5615608" y="2332383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5608982" y="3935896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5608982" y="5539409"/>
              <a:ext cx="974035" cy="834887"/>
            </a:xfrm>
            <a:prstGeom prst="blockArc">
              <a:avLst>
                <a:gd name="adj1" fmla="val 1079999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7"/>
          <p:cNvSpPr/>
          <p:nvPr/>
        </p:nvSpPr>
        <p:spPr>
          <a:xfrm>
            <a:off x="5870713" y="0"/>
            <a:ext cx="463826" cy="6858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6122501" y="265043"/>
            <a:ext cx="5936976" cy="63279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7"/>
          <p:cNvSpPr/>
          <p:nvPr/>
        </p:nvSpPr>
        <p:spPr>
          <a:xfrm>
            <a:off x="6357939" y="950120"/>
            <a:ext cx="307180" cy="309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6357939" y="2556183"/>
            <a:ext cx="307180" cy="309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7"/>
          <p:cNvSpPr/>
          <p:nvPr/>
        </p:nvSpPr>
        <p:spPr>
          <a:xfrm>
            <a:off x="6350018" y="5753280"/>
            <a:ext cx="307180" cy="309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7"/>
          <p:cNvSpPr/>
          <p:nvPr/>
        </p:nvSpPr>
        <p:spPr>
          <a:xfrm>
            <a:off x="6122501" y="3167269"/>
            <a:ext cx="5936975" cy="2055533"/>
          </a:xfrm>
          <a:custGeom>
            <a:avLst/>
            <a:gdLst/>
            <a:ahLst/>
            <a:cxnLst/>
            <a:rect l="l" t="t" r="r" b="b"/>
            <a:pathLst>
              <a:path w="5936975" h="1841662" extrusionOk="0">
                <a:moveTo>
                  <a:pt x="0" y="0"/>
                </a:moveTo>
                <a:lnTo>
                  <a:pt x="5936975" y="0"/>
                </a:lnTo>
                <a:lnTo>
                  <a:pt x="5910471" y="12862"/>
                </a:lnTo>
                <a:lnTo>
                  <a:pt x="0" y="184166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17" descr="Scri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476" y="5894101"/>
            <a:ext cx="974035" cy="61530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7"/>
          <p:cNvSpPr/>
          <p:nvPr/>
        </p:nvSpPr>
        <p:spPr>
          <a:xfrm>
            <a:off x="6357939" y="4159696"/>
            <a:ext cx="307180" cy="3092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7" descr="Hoja de cuaderno png by LuuEditionss on DeviantArt"/>
          <p:cNvPicPr preferRelativeResize="0"/>
          <p:nvPr/>
        </p:nvPicPr>
        <p:blipFill rotWithShape="1">
          <a:blip r:embed="rId4">
            <a:alphaModFix/>
          </a:blip>
          <a:srcRect r="16104"/>
          <a:stretch/>
        </p:blipFill>
        <p:spPr>
          <a:xfrm flipH="1">
            <a:off x="132520" y="261730"/>
            <a:ext cx="5936975" cy="63080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p17"/>
          <p:cNvGrpSpPr/>
          <p:nvPr/>
        </p:nvGrpSpPr>
        <p:grpSpPr>
          <a:xfrm>
            <a:off x="5533504" y="950873"/>
            <a:ext cx="315101" cy="5112360"/>
            <a:chOff x="6350018" y="950120"/>
            <a:chExt cx="315101" cy="5112360"/>
          </a:xfrm>
        </p:grpSpPr>
        <p:sp>
          <p:nvSpPr>
            <p:cNvPr id="182" name="Google Shape;182;p17"/>
            <p:cNvSpPr/>
            <p:nvPr/>
          </p:nvSpPr>
          <p:spPr>
            <a:xfrm>
              <a:off x="6357939" y="95012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6357939" y="2556183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6350018" y="5753280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6357939" y="4159696"/>
              <a:ext cx="307180" cy="30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p17"/>
          <p:cNvGrpSpPr/>
          <p:nvPr/>
        </p:nvGrpSpPr>
        <p:grpSpPr>
          <a:xfrm>
            <a:off x="5608982" y="728870"/>
            <a:ext cx="980661" cy="5645426"/>
            <a:chOff x="5608982" y="728870"/>
            <a:chExt cx="980661" cy="5645426"/>
          </a:xfrm>
        </p:grpSpPr>
        <p:sp>
          <p:nvSpPr>
            <p:cNvPr id="187" name="Google Shape;187;p17"/>
            <p:cNvSpPr/>
            <p:nvPr/>
          </p:nvSpPr>
          <p:spPr>
            <a:xfrm>
              <a:off x="5612294" y="728870"/>
              <a:ext cx="974035" cy="834887"/>
            </a:xfrm>
            <a:prstGeom prst="blockArc">
              <a:avLst>
                <a:gd name="adj1" fmla="val 10766310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5615608" y="2332383"/>
              <a:ext cx="974035" cy="834887"/>
            </a:xfrm>
            <a:prstGeom prst="blockArc">
              <a:avLst>
                <a:gd name="adj1" fmla="val 10896080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5608982" y="5539409"/>
              <a:ext cx="974035" cy="834887"/>
            </a:xfrm>
            <a:prstGeom prst="blockArc">
              <a:avLst>
                <a:gd name="adj1" fmla="val 10762647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5608982" y="3935896"/>
              <a:ext cx="974035" cy="834887"/>
            </a:xfrm>
            <a:prstGeom prst="blockArc">
              <a:avLst>
                <a:gd name="adj1" fmla="val 10848412"/>
                <a:gd name="adj2" fmla="val 0"/>
                <a:gd name="adj3" fmla="val 2500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55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ED7D3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Panorámica</PresentationFormat>
  <Paragraphs>2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</cp:lastModifiedBy>
  <cp:revision>2</cp:revision>
  <dcterms:modified xsi:type="dcterms:W3CDTF">2023-12-03T07:44:07Z</dcterms:modified>
</cp:coreProperties>
</file>